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wdp" ContentType="image/vnd.ms-photo"/>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2.xml" ContentType="application/vnd.openxmlformats-officedocument.theme+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3.xml" ContentType="application/vnd.openxmlformats-officedocument.theme+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theme/theme4.xml" ContentType="application/vnd.openxmlformats-officedocument.theme+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5.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6.xml" ContentType="application/vnd.openxmlformats-officedocument.theme+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7.xml" ContentType="application/vnd.openxmlformats-officedocument.theme+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theme/theme8.xml" ContentType="application/vnd.openxmlformats-officedocument.theme+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theme/theme9.xml" ContentType="application/vnd.openxmlformats-officedocument.theme+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theme/theme10.xml" ContentType="application/vnd.openxmlformats-officedocument.theme+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theme/theme11.xml" ContentType="application/vnd.openxmlformats-officedocument.theme+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theme/theme12.xml" ContentType="application/vnd.openxmlformats-officedocument.theme+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theme/theme13.xml" ContentType="application/vnd.openxmlformats-officedocument.theme+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theme/theme14.xml" ContentType="application/vnd.openxmlformats-officedocument.theme+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theme/theme15.xml" ContentType="application/vnd.openxmlformats-officedocument.theme+xml"/>
  <Override PartName="/ppt/theme/themeOverride1.xml" ContentType="application/vnd.openxmlformats-officedocument.themeOverride+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theme/theme16.xml" ContentType="application/vnd.openxmlformats-officedocument.theme+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theme/theme17.xml" ContentType="application/vnd.openxmlformats-officedocument.theme+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theme/theme18.xml" ContentType="application/vnd.openxmlformats-officedocument.theme+xml"/>
  <Override PartName="/ppt/theme/theme1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2.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theme/themeOverride3.xml" ContentType="application/vnd.openxmlformats-officedocument.themeOverr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theme/themeOverride4.xml" ContentType="application/vnd.openxmlformats-officedocument.themeOverr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theme/themeOverride5.xml" ContentType="application/vnd.openxmlformats-officedocument.themeOverr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theme/themeOverride6.xml" ContentType="application/vnd.openxmlformats-officedocument.themeOverr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 id="2147483674" r:id="rId2"/>
    <p:sldMasterId id="2147483724" r:id="rId3"/>
    <p:sldMasterId id="2147483737" r:id="rId4"/>
    <p:sldMasterId id="2147483749" r:id="rId5"/>
    <p:sldMasterId id="2147483761" r:id="rId6"/>
    <p:sldMasterId id="2147483773" r:id="rId7"/>
    <p:sldMasterId id="2147483785" r:id="rId8"/>
    <p:sldMasterId id="2147483860" r:id="rId9"/>
    <p:sldMasterId id="2147483873" r:id="rId10"/>
    <p:sldMasterId id="2147483886" r:id="rId11"/>
    <p:sldMasterId id="2147483899" r:id="rId12"/>
    <p:sldMasterId id="2147483912" r:id="rId13"/>
    <p:sldMasterId id="2147483924" r:id="rId14"/>
    <p:sldMasterId id="2147483937" r:id="rId15"/>
    <p:sldMasterId id="2147483949" r:id="rId16"/>
    <p:sldMasterId id="2147483962" r:id="rId17"/>
    <p:sldMasterId id="2147483974" r:id="rId18"/>
  </p:sldMasterIdLst>
  <p:notesMasterIdLst>
    <p:notesMasterId r:id="rId231"/>
  </p:notesMasterIdLst>
  <p:sldIdLst>
    <p:sldId id="4067" r:id="rId19"/>
    <p:sldId id="4068" r:id="rId20"/>
    <p:sldId id="4069" r:id="rId21"/>
    <p:sldId id="4070" r:id="rId22"/>
    <p:sldId id="4071" r:id="rId23"/>
    <p:sldId id="4072" r:id="rId24"/>
    <p:sldId id="4073" r:id="rId25"/>
    <p:sldId id="4074" r:id="rId26"/>
    <p:sldId id="4075" r:id="rId27"/>
    <p:sldId id="1270" r:id="rId28"/>
    <p:sldId id="1271" r:id="rId29"/>
    <p:sldId id="1272" r:id="rId30"/>
    <p:sldId id="1273" r:id="rId31"/>
    <p:sldId id="1274" r:id="rId32"/>
    <p:sldId id="1275" r:id="rId33"/>
    <p:sldId id="1276" r:id="rId34"/>
    <p:sldId id="1277" r:id="rId35"/>
    <p:sldId id="1278" r:id="rId36"/>
    <p:sldId id="1279" r:id="rId37"/>
    <p:sldId id="753" r:id="rId38"/>
    <p:sldId id="326" r:id="rId39"/>
    <p:sldId id="757" r:id="rId40"/>
    <p:sldId id="1280" r:id="rId41"/>
    <p:sldId id="1281" r:id="rId42"/>
    <p:sldId id="4076" r:id="rId43"/>
    <p:sldId id="760" r:id="rId44"/>
    <p:sldId id="761" r:id="rId45"/>
    <p:sldId id="762" r:id="rId46"/>
    <p:sldId id="763" r:id="rId47"/>
    <p:sldId id="809" r:id="rId48"/>
    <p:sldId id="810" r:id="rId49"/>
    <p:sldId id="811" r:id="rId50"/>
    <p:sldId id="812" r:id="rId51"/>
    <p:sldId id="813" r:id="rId52"/>
    <p:sldId id="769" r:id="rId53"/>
    <p:sldId id="770" r:id="rId54"/>
    <p:sldId id="771" r:id="rId55"/>
    <p:sldId id="772" r:id="rId56"/>
    <p:sldId id="773" r:id="rId57"/>
    <p:sldId id="774" r:id="rId58"/>
    <p:sldId id="775" r:id="rId59"/>
    <p:sldId id="776" r:id="rId60"/>
    <p:sldId id="777" r:id="rId61"/>
    <p:sldId id="778" r:id="rId62"/>
    <p:sldId id="779" r:id="rId63"/>
    <p:sldId id="780" r:id="rId64"/>
    <p:sldId id="781" r:id="rId65"/>
    <p:sldId id="782" r:id="rId66"/>
    <p:sldId id="783" r:id="rId67"/>
    <p:sldId id="784" r:id="rId68"/>
    <p:sldId id="785" r:id="rId69"/>
    <p:sldId id="786" r:id="rId70"/>
    <p:sldId id="787" r:id="rId71"/>
    <p:sldId id="788" r:id="rId72"/>
    <p:sldId id="789" r:id="rId73"/>
    <p:sldId id="790" r:id="rId74"/>
    <p:sldId id="791" r:id="rId75"/>
    <p:sldId id="792" r:id="rId76"/>
    <p:sldId id="793" r:id="rId77"/>
    <p:sldId id="794" r:id="rId78"/>
    <p:sldId id="795" r:id="rId79"/>
    <p:sldId id="796" r:id="rId80"/>
    <p:sldId id="797" r:id="rId81"/>
    <p:sldId id="798" r:id="rId82"/>
    <p:sldId id="799" r:id="rId83"/>
    <p:sldId id="800" r:id="rId84"/>
    <p:sldId id="801" r:id="rId85"/>
    <p:sldId id="802" r:id="rId86"/>
    <p:sldId id="803" r:id="rId87"/>
    <p:sldId id="804" r:id="rId88"/>
    <p:sldId id="805" r:id="rId89"/>
    <p:sldId id="806" r:id="rId90"/>
    <p:sldId id="807" r:id="rId91"/>
    <p:sldId id="1707" r:id="rId92"/>
    <p:sldId id="1293" r:id="rId93"/>
    <p:sldId id="4032" r:id="rId94"/>
    <p:sldId id="4033" r:id="rId95"/>
    <p:sldId id="1284" r:id="rId96"/>
    <p:sldId id="1282" r:id="rId97"/>
    <p:sldId id="1283" r:id="rId98"/>
    <p:sldId id="1296" r:id="rId99"/>
    <p:sldId id="1782" r:id="rId100"/>
    <p:sldId id="464" r:id="rId101"/>
    <p:sldId id="4034" r:id="rId102"/>
    <p:sldId id="4035" r:id="rId103"/>
    <p:sldId id="4036" r:id="rId104"/>
    <p:sldId id="4037" r:id="rId105"/>
    <p:sldId id="1301" r:id="rId106"/>
    <p:sldId id="1297" r:id="rId107"/>
    <p:sldId id="509" r:id="rId108"/>
    <p:sldId id="1783" r:id="rId109"/>
    <p:sldId id="510" r:id="rId110"/>
    <p:sldId id="471" r:id="rId111"/>
    <p:sldId id="511" r:id="rId112"/>
    <p:sldId id="512" r:id="rId113"/>
    <p:sldId id="515" r:id="rId114"/>
    <p:sldId id="1785" r:id="rId115"/>
    <p:sldId id="814" r:id="rId116"/>
    <p:sldId id="815" r:id="rId117"/>
    <p:sldId id="816" r:id="rId118"/>
    <p:sldId id="817" r:id="rId119"/>
    <p:sldId id="818" r:id="rId120"/>
    <p:sldId id="513" r:id="rId121"/>
    <p:sldId id="1784" r:id="rId122"/>
    <p:sldId id="514" r:id="rId123"/>
    <p:sldId id="527" r:id="rId124"/>
    <p:sldId id="521" r:id="rId125"/>
    <p:sldId id="522" r:id="rId126"/>
    <p:sldId id="528" r:id="rId127"/>
    <p:sldId id="4038" r:id="rId128"/>
    <p:sldId id="4039" r:id="rId129"/>
    <p:sldId id="4040" r:id="rId130"/>
    <p:sldId id="4041" r:id="rId131"/>
    <p:sldId id="4064" r:id="rId132"/>
    <p:sldId id="4065" r:id="rId133"/>
    <p:sldId id="4066" r:id="rId134"/>
    <p:sldId id="523" r:id="rId135"/>
    <p:sldId id="4042" r:id="rId136"/>
    <p:sldId id="4043" r:id="rId137"/>
    <p:sldId id="4044" r:id="rId138"/>
    <p:sldId id="4045" r:id="rId139"/>
    <p:sldId id="524" r:id="rId140"/>
    <p:sldId id="541" r:id="rId141"/>
    <p:sldId id="540" r:id="rId142"/>
    <p:sldId id="543" r:id="rId143"/>
    <p:sldId id="525" r:id="rId144"/>
    <p:sldId id="529" r:id="rId145"/>
    <p:sldId id="530" r:id="rId146"/>
    <p:sldId id="531" r:id="rId147"/>
    <p:sldId id="532" r:id="rId148"/>
    <p:sldId id="533" r:id="rId149"/>
    <p:sldId id="534" r:id="rId150"/>
    <p:sldId id="535" r:id="rId151"/>
    <p:sldId id="536" r:id="rId152"/>
    <p:sldId id="545" r:id="rId153"/>
    <p:sldId id="661" r:id="rId154"/>
    <p:sldId id="663" r:id="rId155"/>
    <p:sldId id="546" r:id="rId156"/>
    <p:sldId id="1786" r:id="rId157"/>
    <p:sldId id="720" r:id="rId158"/>
    <p:sldId id="547" r:id="rId159"/>
    <p:sldId id="548" r:id="rId160"/>
    <p:sldId id="4046" r:id="rId161"/>
    <p:sldId id="723" r:id="rId162"/>
    <p:sldId id="724" r:id="rId163"/>
    <p:sldId id="549" r:id="rId164"/>
    <p:sldId id="551" r:id="rId165"/>
    <p:sldId id="552" r:id="rId166"/>
    <p:sldId id="553" r:id="rId167"/>
    <p:sldId id="554" r:id="rId168"/>
    <p:sldId id="555" r:id="rId169"/>
    <p:sldId id="556" r:id="rId170"/>
    <p:sldId id="583" r:id="rId171"/>
    <p:sldId id="584" r:id="rId172"/>
    <p:sldId id="585" r:id="rId173"/>
    <p:sldId id="586" r:id="rId174"/>
    <p:sldId id="557" r:id="rId175"/>
    <p:sldId id="558" r:id="rId176"/>
    <p:sldId id="559" r:id="rId177"/>
    <p:sldId id="560" r:id="rId178"/>
    <p:sldId id="4047" r:id="rId179"/>
    <p:sldId id="4048" r:id="rId180"/>
    <p:sldId id="563" r:id="rId181"/>
    <p:sldId id="564" r:id="rId182"/>
    <p:sldId id="4049" r:id="rId183"/>
    <p:sldId id="4050" r:id="rId184"/>
    <p:sldId id="4051" r:id="rId185"/>
    <p:sldId id="568" r:id="rId186"/>
    <p:sldId id="569" r:id="rId187"/>
    <p:sldId id="570" r:id="rId188"/>
    <p:sldId id="4052" r:id="rId189"/>
    <p:sldId id="4053" r:id="rId190"/>
    <p:sldId id="573" r:id="rId191"/>
    <p:sldId id="574" r:id="rId192"/>
    <p:sldId id="575" r:id="rId193"/>
    <p:sldId id="4054" r:id="rId194"/>
    <p:sldId id="4055" r:id="rId195"/>
    <p:sldId id="578" r:id="rId196"/>
    <p:sldId id="579" r:id="rId197"/>
    <p:sldId id="580" r:id="rId198"/>
    <p:sldId id="581" r:id="rId199"/>
    <p:sldId id="582" r:id="rId200"/>
    <p:sldId id="721" r:id="rId201"/>
    <p:sldId id="587" r:id="rId202"/>
    <p:sldId id="588" r:id="rId203"/>
    <p:sldId id="591" r:id="rId204"/>
    <p:sldId id="4056" r:id="rId205"/>
    <p:sldId id="4057" r:id="rId206"/>
    <p:sldId id="4058" r:id="rId207"/>
    <p:sldId id="4059" r:id="rId208"/>
    <p:sldId id="4060" r:id="rId209"/>
    <p:sldId id="601" r:id="rId210"/>
    <p:sldId id="4061" r:id="rId211"/>
    <p:sldId id="4062" r:id="rId212"/>
    <p:sldId id="4063" r:id="rId213"/>
    <p:sldId id="1787" r:id="rId214"/>
    <p:sldId id="1790" r:id="rId215"/>
    <p:sldId id="1788" r:id="rId216"/>
    <p:sldId id="1789" r:id="rId217"/>
    <p:sldId id="725" r:id="rId218"/>
    <p:sldId id="614" r:id="rId219"/>
    <p:sldId id="605" r:id="rId220"/>
    <p:sldId id="611" r:id="rId221"/>
    <p:sldId id="612" r:id="rId222"/>
    <p:sldId id="613" r:id="rId223"/>
    <p:sldId id="606" r:id="rId224"/>
    <p:sldId id="607" r:id="rId225"/>
    <p:sldId id="608" r:id="rId226"/>
    <p:sldId id="610" r:id="rId227"/>
    <p:sldId id="1791" r:id="rId228"/>
    <p:sldId id="320" r:id="rId229"/>
    <p:sldId id="4031" r:id="rId230"/>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Overview" id="{8D120C80-A04B-874B-B1EA-91D3CB300A64}">
          <p14:sldIdLst>
            <p14:sldId id="4067"/>
            <p14:sldId id="4068"/>
            <p14:sldId id="4069"/>
            <p14:sldId id="4070"/>
            <p14:sldId id="4071"/>
            <p14:sldId id="4072"/>
            <p14:sldId id="4073"/>
            <p14:sldId id="4074"/>
            <p14:sldId id="4075"/>
            <p14:sldId id="1270"/>
            <p14:sldId id="1271"/>
            <p14:sldId id="1272"/>
            <p14:sldId id="1273"/>
            <p14:sldId id="1274"/>
            <p14:sldId id="1275"/>
            <p14:sldId id="1276"/>
            <p14:sldId id="1277"/>
            <p14:sldId id="1278"/>
            <p14:sldId id="1279"/>
            <p14:sldId id="753"/>
          </p14:sldIdLst>
        </p14:section>
        <p14:section name="Introduction" id="{D475C8AA-B2A0-4342-BF1D-67B7817774AB}">
          <p14:sldIdLst>
            <p14:sldId id="326"/>
            <p14:sldId id="757"/>
            <p14:sldId id="1280"/>
            <p14:sldId id="1281"/>
            <p14:sldId id="4076"/>
            <p14:sldId id="760"/>
            <p14:sldId id="761"/>
            <p14:sldId id="762"/>
            <p14:sldId id="763"/>
            <p14:sldId id="809"/>
            <p14:sldId id="810"/>
            <p14:sldId id="811"/>
            <p14:sldId id="812"/>
            <p14:sldId id="813"/>
            <p14:sldId id="769"/>
            <p14:sldId id="770"/>
            <p14:sldId id="771"/>
            <p14:sldId id="772"/>
            <p14:sldId id="773"/>
            <p14:sldId id="774"/>
            <p14:sldId id="775"/>
            <p14:sldId id="776"/>
            <p14:sldId id="777"/>
            <p14:sldId id="778"/>
            <p14:sldId id="779"/>
            <p14:sldId id="780"/>
            <p14:sldId id="781"/>
            <p14:sldId id="782"/>
            <p14:sldId id="783"/>
            <p14:sldId id="784"/>
            <p14:sldId id="785"/>
            <p14:sldId id="786"/>
            <p14:sldId id="787"/>
            <p14:sldId id="788"/>
            <p14:sldId id="789"/>
            <p14:sldId id="790"/>
            <p14:sldId id="791"/>
            <p14:sldId id="792"/>
            <p14:sldId id="793"/>
            <p14:sldId id="794"/>
            <p14:sldId id="795"/>
            <p14:sldId id="796"/>
            <p14:sldId id="797"/>
            <p14:sldId id="798"/>
            <p14:sldId id="799"/>
            <p14:sldId id="800"/>
            <p14:sldId id="801"/>
            <p14:sldId id="802"/>
            <p14:sldId id="803"/>
            <p14:sldId id="804"/>
            <p14:sldId id="805"/>
            <p14:sldId id="806"/>
            <p14:sldId id="807"/>
            <p14:sldId id="1707"/>
          </p14:sldIdLst>
        </p14:section>
        <p14:section name="Sermon" id="{4D342AE8-2D4C-7842-85D5-98CD05F162A9}">
          <p14:sldIdLst>
            <p14:sldId id="1293"/>
            <p14:sldId id="4032"/>
            <p14:sldId id="4033"/>
            <p14:sldId id="1284"/>
            <p14:sldId id="1282"/>
            <p14:sldId id="1283"/>
            <p14:sldId id="1296"/>
            <p14:sldId id="1782"/>
            <p14:sldId id="464"/>
            <p14:sldId id="4034"/>
            <p14:sldId id="4035"/>
            <p14:sldId id="4036"/>
            <p14:sldId id="4037"/>
            <p14:sldId id="1301"/>
            <p14:sldId id="1297"/>
          </p14:sldIdLst>
        </p14:section>
        <p14:section name="Chapters" id="{328A1781-CDB6-F04C-9A56-47C8CB53B630}">
          <p14:sldIdLst>
            <p14:sldId id="509"/>
            <p14:sldId id="1783"/>
            <p14:sldId id="510"/>
            <p14:sldId id="471"/>
            <p14:sldId id="511"/>
            <p14:sldId id="512"/>
            <p14:sldId id="515"/>
            <p14:sldId id="1785"/>
            <p14:sldId id="814"/>
            <p14:sldId id="815"/>
            <p14:sldId id="816"/>
            <p14:sldId id="817"/>
            <p14:sldId id="818"/>
            <p14:sldId id="513"/>
            <p14:sldId id="1784"/>
            <p14:sldId id="514"/>
            <p14:sldId id="527"/>
            <p14:sldId id="521"/>
            <p14:sldId id="522"/>
            <p14:sldId id="528"/>
            <p14:sldId id="4038"/>
            <p14:sldId id="4039"/>
            <p14:sldId id="4040"/>
            <p14:sldId id="4041"/>
            <p14:sldId id="4064"/>
            <p14:sldId id="4065"/>
            <p14:sldId id="4066"/>
            <p14:sldId id="523"/>
            <p14:sldId id="4042"/>
            <p14:sldId id="4043"/>
            <p14:sldId id="4044"/>
            <p14:sldId id="4045"/>
            <p14:sldId id="524"/>
            <p14:sldId id="541"/>
            <p14:sldId id="540"/>
            <p14:sldId id="543"/>
            <p14:sldId id="525"/>
            <p14:sldId id="529"/>
            <p14:sldId id="530"/>
            <p14:sldId id="531"/>
            <p14:sldId id="532"/>
            <p14:sldId id="533"/>
            <p14:sldId id="534"/>
            <p14:sldId id="535"/>
            <p14:sldId id="536"/>
            <p14:sldId id="545"/>
            <p14:sldId id="661"/>
            <p14:sldId id="663"/>
            <p14:sldId id="546"/>
            <p14:sldId id="1786"/>
            <p14:sldId id="720"/>
            <p14:sldId id="547"/>
            <p14:sldId id="548"/>
            <p14:sldId id="4046"/>
            <p14:sldId id="723"/>
            <p14:sldId id="724"/>
            <p14:sldId id="549"/>
            <p14:sldId id="551"/>
            <p14:sldId id="552"/>
            <p14:sldId id="553"/>
            <p14:sldId id="554"/>
            <p14:sldId id="555"/>
            <p14:sldId id="556"/>
            <p14:sldId id="583"/>
            <p14:sldId id="584"/>
            <p14:sldId id="585"/>
            <p14:sldId id="586"/>
            <p14:sldId id="557"/>
            <p14:sldId id="558"/>
            <p14:sldId id="559"/>
            <p14:sldId id="560"/>
            <p14:sldId id="4047"/>
            <p14:sldId id="4048"/>
            <p14:sldId id="563"/>
            <p14:sldId id="564"/>
            <p14:sldId id="4049"/>
            <p14:sldId id="4050"/>
            <p14:sldId id="4051"/>
            <p14:sldId id="568"/>
            <p14:sldId id="569"/>
            <p14:sldId id="570"/>
            <p14:sldId id="4052"/>
            <p14:sldId id="4053"/>
            <p14:sldId id="573"/>
            <p14:sldId id="574"/>
            <p14:sldId id="575"/>
            <p14:sldId id="4054"/>
            <p14:sldId id="4055"/>
            <p14:sldId id="578"/>
            <p14:sldId id="579"/>
            <p14:sldId id="580"/>
            <p14:sldId id="581"/>
            <p14:sldId id="582"/>
            <p14:sldId id="721"/>
            <p14:sldId id="587"/>
            <p14:sldId id="588"/>
            <p14:sldId id="591"/>
            <p14:sldId id="4056"/>
            <p14:sldId id="4057"/>
            <p14:sldId id="4058"/>
            <p14:sldId id="4059"/>
            <p14:sldId id="4060"/>
            <p14:sldId id="601"/>
            <p14:sldId id="4061"/>
            <p14:sldId id="4062"/>
            <p14:sldId id="4063"/>
          </p14:sldIdLst>
        </p14:section>
        <p14:section name="Conclusion" id="{3105AA77-7C27-BC4A-81DB-2ADF11C0A5AD}">
          <p14:sldIdLst>
            <p14:sldId id="1787"/>
            <p14:sldId id="1790"/>
            <p14:sldId id="1788"/>
            <p14:sldId id="1789"/>
            <p14:sldId id="725"/>
            <p14:sldId id="614"/>
            <p14:sldId id="605"/>
            <p14:sldId id="611"/>
            <p14:sldId id="612"/>
            <p14:sldId id="613"/>
            <p14:sldId id="606"/>
            <p14:sldId id="607"/>
            <p14:sldId id="608"/>
            <p14:sldId id="610"/>
            <p14:sldId id="1791"/>
            <p14:sldId id="320"/>
            <p14:sldId id="4031"/>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20578" autoAdjust="0"/>
    <p:restoredTop sz="51971" autoAdjust="0"/>
  </p:normalViewPr>
  <p:slideViewPr>
    <p:cSldViewPr snapToGrid="0" snapToObjects="1">
      <p:cViewPr varScale="1">
        <p:scale>
          <a:sx n="73" d="100"/>
          <a:sy n="73" d="100"/>
        </p:scale>
        <p:origin x="664" y="176"/>
      </p:cViewPr>
      <p:guideLst>
        <p:guide orient="horz" pos="2160"/>
        <p:guide pos="2880"/>
      </p:guideLst>
    </p:cSldViewPr>
  </p:slideViewPr>
  <p:outlineViewPr>
    <p:cViewPr>
      <p:scale>
        <a:sx n="33" d="100"/>
        <a:sy n="33" d="100"/>
      </p:scale>
      <p:origin x="0" y="3256"/>
    </p:cViewPr>
    <p:sldLst>
      <p:sld r:id="rId1" collapse="1"/>
      <p:sld r:id="rId2" collapse="1"/>
    </p:sldLst>
  </p:outlineViewPr>
  <p:notesTextViewPr>
    <p:cViewPr>
      <p:scale>
        <a:sx n="155" d="100"/>
        <a:sy n="155" d="100"/>
      </p:scale>
      <p:origin x="0" y="0"/>
    </p:cViewPr>
  </p:notesTextViewPr>
  <p:sorterViewPr>
    <p:cViewPr varScale="1">
      <p:scale>
        <a:sx n="1" d="1"/>
        <a:sy n="1" d="1"/>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99.xml"/><Relationship Id="rId21" Type="http://schemas.openxmlformats.org/officeDocument/2006/relationships/slide" Target="slides/slide3.xml"/><Relationship Id="rId42" Type="http://schemas.openxmlformats.org/officeDocument/2006/relationships/slide" Target="slides/slide24.xml"/><Relationship Id="rId63" Type="http://schemas.openxmlformats.org/officeDocument/2006/relationships/slide" Target="slides/slide45.xml"/><Relationship Id="rId84" Type="http://schemas.openxmlformats.org/officeDocument/2006/relationships/slide" Target="slides/slide66.xml"/><Relationship Id="rId138" Type="http://schemas.openxmlformats.org/officeDocument/2006/relationships/slide" Target="slides/slide120.xml"/><Relationship Id="rId159" Type="http://schemas.openxmlformats.org/officeDocument/2006/relationships/slide" Target="slides/slide141.xml"/><Relationship Id="rId170" Type="http://schemas.openxmlformats.org/officeDocument/2006/relationships/slide" Target="slides/slide152.xml"/><Relationship Id="rId191" Type="http://schemas.openxmlformats.org/officeDocument/2006/relationships/slide" Target="slides/slide173.xml"/><Relationship Id="rId205" Type="http://schemas.openxmlformats.org/officeDocument/2006/relationships/slide" Target="slides/slide187.xml"/><Relationship Id="rId226" Type="http://schemas.openxmlformats.org/officeDocument/2006/relationships/slide" Target="slides/slide208.xml"/><Relationship Id="rId107" Type="http://schemas.openxmlformats.org/officeDocument/2006/relationships/slide" Target="slides/slide89.xml"/><Relationship Id="rId11" Type="http://schemas.openxmlformats.org/officeDocument/2006/relationships/slideMaster" Target="slideMasters/slideMaster11.xml"/><Relationship Id="rId32" Type="http://schemas.openxmlformats.org/officeDocument/2006/relationships/slide" Target="slides/slide14.xml"/><Relationship Id="rId53" Type="http://schemas.openxmlformats.org/officeDocument/2006/relationships/slide" Target="slides/slide35.xml"/><Relationship Id="rId74" Type="http://schemas.openxmlformats.org/officeDocument/2006/relationships/slide" Target="slides/slide56.xml"/><Relationship Id="rId128" Type="http://schemas.openxmlformats.org/officeDocument/2006/relationships/slide" Target="slides/slide110.xml"/><Relationship Id="rId149" Type="http://schemas.openxmlformats.org/officeDocument/2006/relationships/slide" Target="slides/slide131.xml"/><Relationship Id="rId5" Type="http://schemas.openxmlformats.org/officeDocument/2006/relationships/slideMaster" Target="slideMasters/slideMaster5.xml"/><Relationship Id="rId95" Type="http://schemas.openxmlformats.org/officeDocument/2006/relationships/slide" Target="slides/slide77.xml"/><Relationship Id="rId160" Type="http://schemas.openxmlformats.org/officeDocument/2006/relationships/slide" Target="slides/slide142.xml"/><Relationship Id="rId181" Type="http://schemas.openxmlformats.org/officeDocument/2006/relationships/slide" Target="slides/slide163.xml"/><Relationship Id="rId216" Type="http://schemas.openxmlformats.org/officeDocument/2006/relationships/slide" Target="slides/slide198.xml"/><Relationship Id="rId22" Type="http://schemas.openxmlformats.org/officeDocument/2006/relationships/slide" Target="slides/slide4.xml"/><Relationship Id="rId43" Type="http://schemas.openxmlformats.org/officeDocument/2006/relationships/slide" Target="slides/slide25.xml"/><Relationship Id="rId64" Type="http://schemas.openxmlformats.org/officeDocument/2006/relationships/slide" Target="slides/slide46.xml"/><Relationship Id="rId118" Type="http://schemas.openxmlformats.org/officeDocument/2006/relationships/slide" Target="slides/slide100.xml"/><Relationship Id="rId139" Type="http://schemas.openxmlformats.org/officeDocument/2006/relationships/slide" Target="slides/slide121.xml"/><Relationship Id="rId85" Type="http://schemas.openxmlformats.org/officeDocument/2006/relationships/slide" Target="slides/slide67.xml"/><Relationship Id="rId150" Type="http://schemas.openxmlformats.org/officeDocument/2006/relationships/slide" Target="slides/slide132.xml"/><Relationship Id="rId171" Type="http://schemas.openxmlformats.org/officeDocument/2006/relationships/slide" Target="slides/slide153.xml"/><Relationship Id="rId192" Type="http://schemas.openxmlformats.org/officeDocument/2006/relationships/slide" Target="slides/slide174.xml"/><Relationship Id="rId206" Type="http://schemas.openxmlformats.org/officeDocument/2006/relationships/slide" Target="slides/slide188.xml"/><Relationship Id="rId227" Type="http://schemas.openxmlformats.org/officeDocument/2006/relationships/slide" Target="slides/slide209.xml"/><Relationship Id="rId12" Type="http://schemas.openxmlformats.org/officeDocument/2006/relationships/slideMaster" Target="slideMasters/slideMaster12.xml"/><Relationship Id="rId33" Type="http://schemas.openxmlformats.org/officeDocument/2006/relationships/slide" Target="slides/slide15.xml"/><Relationship Id="rId108" Type="http://schemas.openxmlformats.org/officeDocument/2006/relationships/slide" Target="slides/slide90.xml"/><Relationship Id="rId129" Type="http://schemas.openxmlformats.org/officeDocument/2006/relationships/slide" Target="slides/slide111.xml"/><Relationship Id="rId54" Type="http://schemas.openxmlformats.org/officeDocument/2006/relationships/slide" Target="slides/slide36.xml"/><Relationship Id="rId75" Type="http://schemas.openxmlformats.org/officeDocument/2006/relationships/slide" Target="slides/slide57.xml"/><Relationship Id="rId96" Type="http://schemas.openxmlformats.org/officeDocument/2006/relationships/slide" Target="slides/slide78.xml"/><Relationship Id="rId140" Type="http://schemas.openxmlformats.org/officeDocument/2006/relationships/slide" Target="slides/slide122.xml"/><Relationship Id="rId161" Type="http://schemas.openxmlformats.org/officeDocument/2006/relationships/slide" Target="slides/slide143.xml"/><Relationship Id="rId182" Type="http://schemas.openxmlformats.org/officeDocument/2006/relationships/slide" Target="slides/slide164.xml"/><Relationship Id="rId217" Type="http://schemas.openxmlformats.org/officeDocument/2006/relationships/slide" Target="slides/slide199.xml"/><Relationship Id="rId6" Type="http://schemas.openxmlformats.org/officeDocument/2006/relationships/slideMaster" Target="slideMasters/slideMaster6.xml"/><Relationship Id="rId23" Type="http://schemas.openxmlformats.org/officeDocument/2006/relationships/slide" Target="slides/slide5.xml"/><Relationship Id="rId119" Type="http://schemas.openxmlformats.org/officeDocument/2006/relationships/slide" Target="slides/slide101.xml"/><Relationship Id="rId44" Type="http://schemas.openxmlformats.org/officeDocument/2006/relationships/slide" Target="slides/slide26.xml"/><Relationship Id="rId65" Type="http://schemas.openxmlformats.org/officeDocument/2006/relationships/slide" Target="slides/slide47.xml"/><Relationship Id="rId86" Type="http://schemas.openxmlformats.org/officeDocument/2006/relationships/slide" Target="slides/slide68.xml"/><Relationship Id="rId130" Type="http://schemas.openxmlformats.org/officeDocument/2006/relationships/slide" Target="slides/slide112.xml"/><Relationship Id="rId151" Type="http://schemas.openxmlformats.org/officeDocument/2006/relationships/slide" Target="slides/slide133.xml"/><Relationship Id="rId172" Type="http://schemas.openxmlformats.org/officeDocument/2006/relationships/slide" Target="slides/slide154.xml"/><Relationship Id="rId193" Type="http://schemas.openxmlformats.org/officeDocument/2006/relationships/slide" Target="slides/slide175.xml"/><Relationship Id="rId207" Type="http://schemas.openxmlformats.org/officeDocument/2006/relationships/slide" Target="slides/slide189.xml"/><Relationship Id="rId228" Type="http://schemas.openxmlformats.org/officeDocument/2006/relationships/slide" Target="slides/slide210.xml"/><Relationship Id="rId13" Type="http://schemas.openxmlformats.org/officeDocument/2006/relationships/slideMaster" Target="slideMasters/slideMaster13.xml"/><Relationship Id="rId109" Type="http://schemas.openxmlformats.org/officeDocument/2006/relationships/slide" Target="slides/slide91.xml"/><Relationship Id="rId34" Type="http://schemas.openxmlformats.org/officeDocument/2006/relationships/slide" Target="slides/slide16.xml"/><Relationship Id="rId55" Type="http://schemas.openxmlformats.org/officeDocument/2006/relationships/slide" Target="slides/slide37.xml"/><Relationship Id="rId76" Type="http://schemas.openxmlformats.org/officeDocument/2006/relationships/slide" Target="slides/slide58.xml"/><Relationship Id="rId97" Type="http://schemas.openxmlformats.org/officeDocument/2006/relationships/slide" Target="slides/slide79.xml"/><Relationship Id="rId120" Type="http://schemas.openxmlformats.org/officeDocument/2006/relationships/slide" Target="slides/slide102.xml"/><Relationship Id="rId141" Type="http://schemas.openxmlformats.org/officeDocument/2006/relationships/slide" Target="slides/slide123.xml"/><Relationship Id="rId7" Type="http://schemas.openxmlformats.org/officeDocument/2006/relationships/slideMaster" Target="slideMasters/slideMaster7.xml"/><Relationship Id="rId162" Type="http://schemas.openxmlformats.org/officeDocument/2006/relationships/slide" Target="slides/slide144.xml"/><Relationship Id="rId183" Type="http://schemas.openxmlformats.org/officeDocument/2006/relationships/slide" Target="slides/slide165.xml"/><Relationship Id="rId218" Type="http://schemas.openxmlformats.org/officeDocument/2006/relationships/slide" Target="slides/slide200.xml"/><Relationship Id="rId24" Type="http://schemas.openxmlformats.org/officeDocument/2006/relationships/slide" Target="slides/slide6.xml"/><Relationship Id="rId45" Type="http://schemas.openxmlformats.org/officeDocument/2006/relationships/slide" Target="slides/slide27.xml"/><Relationship Id="rId66" Type="http://schemas.openxmlformats.org/officeDocument/2006/relationships/slide" Target="slides/slide48.xml"/><Relationship Id="rId87" Type="http://schemas.openxmlformats.org/officeDocument/2006/relationships/slide" Target="slides/slide69.xml"/><Relationship Id="rId110" Type="http://schemas.openxmlformats.org/officeDocument/2006/relationships/slide" Target="slides/slide92.xml"/><Relationship Id="rId131" Type="http://schemas.openxmlformats.org/officeDocument/2006/relationships/slide" Target="slides/slide113.xml"/><Relationship Id="rId152" Type="http://schemas.openxmlformats.org/officeDocument/2006/relationships/slide" Target="slides/slide134.xml"/><Relationship Id="rId173" Type="http://schemas.openxmlformats.org/officeDocument/2006/relationships/slide" Target="slides/slide155.xml"/><Relationship Id="rId194" Type="http://schemas.openxmlformats.org/officeDocument/2006/relationships/slide" Target="slides/slide176.xml"/><Relationship Id="rId208" Type="http://schemas.openxmlformats.org/officeDocument/2006/relationships/slide" Target="slides/slide190.xml"/><Relationship Id="rId229" Type="http://schemas.openxmlformats.org/officeDocument/2006/relationships/slide" Target="slides/slide211.xml"/><Relationship Id="rId14" Type="http://schemas.openxmlformats.org/officeDocument/2006/relationships/slideMaster" Target="slideMasters/slideMaster14.xml"/><Relationship Id="rId35" Type="http://schemas.openxmlformats.org/officeDocument/2006/relationships/slide" Target="slides/slide17.xml"/><Relationship Id="rId56" Type="http://schemas.openxmlformats.org/officeDocument/2006/relationships/slide" Target="slides/slide38.xml"/><Relationship Id="rId77" Type="http://schemas.openxmlformats.org/officeDocument/2006/relationships/slide" Target="slides/slide59.xml"/><Relationship Id="rId100" Type="http://schemas.openxmlformats.org/officeDocument/2006/relationships/slide" Target="slides/slide82.xml"/><Relationship Id="rId8" Type="http://schemas.openxmlformats.org/officeDocument/2006/relationships/slideMaster" Target="slideMasters/slideMaster8.xml"/><Relationship Id="rId98" Type="http://schemas.openxmlformats.org/officeDocument/2006/relationships/slide" Target="slides/slide80.xml"/><Relationship Id="rId121" Type="http://schemas.openxmlformats.org/officeDocument/2006/relationships/slide" Target="slides/slide103.xml"/><Relationship Id="rId142" Type="http://schemas.openxmlformats.org/officeDocument/2006/relationships/slide" Target="slides/slide124.xml"/><Relationship Id="rId163" Type="http://schemas.openxmlformats.org/officeDocument/2006/relationships/slide" Target="slides/slide145.xml"/><Relationship Id="rId184" Type="http://schemas.openxmlformats.org/officeDocument/2006/relationships/slide" Target="slides/slide166.xml"/><Relationship Id="rId219" Type="http://schemas.openxmlformats.org/officeDocument/2006/relationships/slide" Target="slides/slide201.xml"/><Relationship Id="rId230" Type="http://schemas.openxmlformats.org/officeDocument/2006/relationships/slide" Target="slides/slide212.xml"/><Relationship Id="rId25" Type="http://schemas.openxmlformats.org/officeDocument/2006/relationships/slide" Target="slides/slide7.xml"/><Relationship Id="rId46" Type="http://schemas.openxmlformats.org/officeDocument/2006/relationships/slide" Target="slides/slide28.xml"/><Relationship Id="rId67" Type="http://schemas.openxmlformats.org/officeDocument/2006/relationships/slide" Target="slides/slide49.xml"/><Relationship Id="rId20" Type="http://schemas.openxmlformats.org/officeDocument/2006/relationships/slide" Target="slides/slide2.xml"/><Relationship Id="rId41" Type="http://schemas.openxmlformats.org/officeDocument/2006/relationships/slide" Target="slides/slide23.xml"/><Relationship Id="rId62" Type="http://schemas.openxmlformats.org/officeDocument/2006/relationships/slide" Target="slides/slide44.xml"/><Relationship Id="rId83" Type="http://schemas.openxmlformats.org/officeDocument/2006/relationships/slide" Target="slides/slide65.xml"/><Relationship Id="rId88" Type="http://schemas.openxmlformats.org/officeDocument/2006/relationships/slide" Target="slides/slide70.xml"/><Relationship Id="rId111" Type="http://schemas.openxmlformats.org/officeDocument/2006/relationships/slide" Target="slides/slide93.xml"/><Relationship Id="rId132" Type="http://schemas.openxmlformats.org/officeDocument/2006/relationships/slide" Target="slides/slide114.xml"/><Relationship Id="rId153" Type="http://schemas.openxmlformats.org/officeDocument/2006/relationships/slide" Target="slides/slide135.xml"/><Relationship Id="rId174" Type="http://schemas.openxmlformats.org/officeDocument/2006/relationships/slide" Target="slides/slide156.xml"/><Relationship Id="rId179" Type="http://schemas.openxmlformats.org/officeDocument/2006/relationships/slide" Target="slides/slide161.xml"/><Relationship Id="rId195" Type="http://schemas.openxmlformats.org/officeDocument/2006/relationships/slide" Target="slides/slide177.xml"/><Relationship Id="rId209" Type="http://schemas.openxmlformats.org/officeDocument/2006/relationships/slide" Target="slides/slide191.xml"/><Relationship Id="rId190" Type="http://schemas.openxmlformats.org/officeDocument/2006/relationships/slide" Target="slides/slide172.xml"/><Relationship Id="rId204" Type="http://schemas.openxmlformats.org/officeDocument/2006/relationships/slide" Target="slides/slide186.xml"/><Relationship Id="rId220" Type="http://schemas.openxmlformats.org/officeDocument/2006/relationships/slide" Target="slides/slide202.xml"/><Relationship Id="rId225" Type="http://schemas.openxmlformats.org/officeDocument/2006/relationships/slide" Target="slides/slide207.xml"/><Relationship Id="rId15" Type="http://schemas.openxmlformats.org/officeDocument/2006/relationships/slideMaster" Target="slideMasters/slideMaster15.xml"/><Relationship Id="rId36" Type="http://schemas.openxmlformats.org/officeDocument/2006/relationships/slide" Target="slides/slide18.xml"/><Relationship Id="rId57" Type="http://schemas.openxmlformats.org/officeDocument/2006/relationships/slide" Target="slides/slide39.xml"/><Relationship Id="rId106" Type="http://schemas.openxmlformats.org/officeDocument/2006/relationships/slide" Target="slides/slide88.xml"/><Relationship Id="rId127" Type="http://schemas.openxmlformats.org/officeDocument/2006/relationships/slide" Target="slides/slide109.xml"/><Relationship Id="rId10" Type="http://schemas.openxmlformats.org/officeDocument/2006/relationships/slideMaster" Target="slideMasters/slideMaster10.xml"/><Relationship Id="rId31" Type="http://schemas.openxmlformats.org/officeDocument/2006/relationships/slide" Target="slides/slide13.xml"/><Relationship Id="rId52" Type="http://schemas.openxmlformats.org/officeDocument/2006/relationships/slide" Target="slides/slide34.xml"/><Relationship Id="rId73" Type="http://schemas.openxmlformats.org/officeDocument/2006/relationships/slide" Target="slides/slide55.xml"/><Relationship Id="rId78" Type="http://schemas.openxmlformats.org/officeDocument/2006/relationships/slide" Target="slides/slide60.xml"/><Relationship Id="rId94" Type="http://schemas.openxmlformats.org/officeDocument/2006/relationships/slide" Target="slides/slide76.xml"/><Relationship Id="rId99" Type="http://schemas.openxmlformats.org/officeDocument/2006/relationships/slide" Target="slides/slide81.xml"/><Relationship Id="rId101" Type="http://schemas.openxmlformats.org/officeDocument/2006/relationships/slide" Target="slides/slide83.xml"/><Relationship Id="rId122" Type="http://schemas.openxmlformats.org/officeDocument/2006/relationships/slide" Target="slides/slide104.xml"/><Relationship Id="rId143" Type="http://schemas.openxmlformats.org/officeDocument/2006/relationships/slide" Target="slides/slide125.xml"/><Relationship Id="rId148" Type="http://schemas.openxmlformats.org/officeDocument/2006/relationships/slide" Target="slides/slide130.xml"/><Relationship Id="rId164" Type="http://schemas.openxmlformats.org/officeDocument/2006/relationships/slide" Target="slides/slide146.xml"/><Relationship Id="rId169" Type="http://schemas.openxmlformats.org/officeDocument/2006/relationships/slide" Target="slides/slide151.xml"/><Relationship Id="rId185" Type="http://schemas.openxmlformats.org/officeDocument/2006/relationships/slide" Target="slides/slide167.xml"/><Relationship Id="rId4" Type="http://schemas.openxmlformats.org/officeDocument/2006/relationships/slideMaster" Target="slideMasters/slideMaster4.xml"/><Relationship Id="rId9" Type="http://schemas.openxmlformats.org/officeDocument/2006/relationships/slideMaster" Target="slideMasters/slideMaster9.xml"/><Relationship Id="rId180" Type="http://schemas.openxmlformats.org/officeDocument/2006/relationships/slide" Target="slides/slide162.xml"/><Relationship Id="rId210" Type="http://schemas.openxmlformats.org/officeDocument/2006/relationships/slide" Target="slides/slide192.xml"/><Relationship Id="rId215" Type="http://schemas.openxmlformats.org/officeDocument/2006/relationships/slide" Target="slides/slide197.xml"/><Relationship Id="rId26" Type="http://schemas.openxmlformats.org/officeDocument/2006/relationships/slide" Target="slides/slide8.xml"/><Relationship Id="rId231" Type="http://schemas.openxmlformats.org/officeDocument/2006/relationships/notesMaster" Target="notesMasters/notesMaster1.xml"/><Relationship Id="rId47" Type="http://schemas.openxmlformats.org/officeDocument/2006/relationships/slide" Target="slides/slide29.xml"/><Relationship Id="rId68" Type="http://schemas.openxmlformats.org/officeDocument/2006/relationships/slide" Target="slides/slide50.xml"/><Relationship Id="rId89" Type="http://schemas.openxmlformats.org/officeDocument/2006/relationships/slide" Target="slides/slide71.xml"/><Relationship Id="rId112" Type="http://schemas.openxmlformats.org/officeDocument/2006/relationships/slide" Target="slides/slide94.xml"/><Relationship Id="rId133" Type="http://schemas.openxmlformats.org/officeDocument/2006/relationships/slide" Target="slides/slide115.xml"/><Relationship Id="rId154" Type="http://schemas.openxmlformats.org/officeDocument/2006/relationships/slide" Target="slides/slide136.xml"/><Relationship Id="rId175" Type="http://schemas.openxmlformats.org/officeDocument/2006/relationships/slide" Target="slides/slide157.xml"/><Relationship Id="rId196" Type="http://schemas.openxmlformats.org/officeDocument/2006/relationships/slide" Target="slides/slide178.xml"/><Relationship Id="rId200" Type="http://schemas.openxmlformats.org/officeDocument/2006/relationships/slide" Target="slides/slide182.xml"/><Relationship Id="rId16" Type="http://schemas.openxmlformats.org/officeDocument/2006/relationships/slideMaster" Target="slideMasters/slideMaster16.xml"/><Relationship Id="rId221" Type="http://schemas.openxmlformats.org/officeDocument/2006/relationships/slide" Target="slides/slide203.xml"/><Relationship Id="rId37" Type="http://schemas.openxmlformats.org/officeDocument/2006/relationships/slide" Target="slides/slide19.xml"/><Relationship Id="rId58" Type="http://schemas.openxmlformats.org/officeDocument/2006/relationships/slide" Target="slides/slide40.xml"/><Relationship Id="rId79" Type="http://schemas.openxmlformats.org/officeDocument/2006/relationships/slide" Target="slides/slide61.xml"/><Relationship Id="rId102" Type="http://schemas.openxmlformats.org/officeDocument/2006/relationships/slide" Target="slides/slide84.xml"/><Relationship Id="rId123" Type="http://schemas.openxmlformats.org/officeDocument/2006/relationships/slide" Target="slides/slide105.xml"/><Relationship Id="rId144" Type="http://schemas.openxmlformats.org/officeDocument/2006/relationships/slide" Target="slides/slide126.xml"/><Relationship Id="rId90" Type="http://schemas.openxmlformats.org/officeDocument/2006/relationships/slide" Target="slides/slide72.xml"/><Relationship Id="rId165" Type="http://schemas.openxmlformats.org/officeDocument/2006/relationships/slide" Target="slides/slide147.xml"/><Relationship Id="rId186" Type="http://schemas.openxmlformats.org/officeDocument/2006/relationships/slide" Target="slides/slide168.xml"/><Relationship Id="rId211" Type="http://schemas.openxmlformats.org/officeDocument/2006/relationships/slide" Target="slides/slide193.xml"/><Relationship Id="rId232" Type="http://schemas.openxmlformats.org/officeDocument/2006/relationships/presProps" Target="presProps.xml"/><Relationship Id="rId27" Type="http://schemas.openxmlformats.org/officeDocument/2006/relationships/slide" Target="slides/slide9.xml"/><Relationship Id="rId48" Type="http://schemas.openxmlformats.org/officeDocument/2006/relationships/slide" Target="slides/slide30.xml"/><Relationship Id="rId69" Type="http://schemas.openxmlformats.org/officeDocument/2006/relationships/slide" Target="slides/slide51.xml"/><Relationship Id="rId113" Type="http://schemas.openxmlformats.org/officeDocument/2006/relationships/slide" Target="slides/slide95.xml"/><Relationship Id="rId134" Type="http://schemas.openxmlformats.org/officeDocument/2006/relationships/slide" Target="slides/slide116.xml"/><Relationship Id="rId80" Type="http://schemas.openxmlformats.org/officeDocument/2006/relationships/slide" Target="slides/slide62.xml"/><Relationship Id="rId155" Type="http://schemas.openxmlformats.org/officeDocument/2006/relationships/slide" Target="slides/slide137.xml"/><Relationship Id="rId176" Type="http://schemas.openxmlformats.org/officeDocument/2006/relationships/slide" Target="slides/slide158.xml"/><Relationship Id="rId197" Type="http://schemas.openxmlformats.org/officeDocument/2006/relationships/slide" Target="slides/slide179.xml"/><Relationship Id="rId201" Type="http://schemas.openxmlformats.org/officeDocument/2006/relationships/slide" Target="slides/slide183.xml"/><Relationship Id="rId222" Type="http://schemas.openxmlformats.org/officeDocument/2006/relationships/slide" Target="slides/slide204.xml"/><Relationship Id="rId17" Type="http://schemas.openxmlformats.org/officeDocument/2006/relationships/slideMaster" Target="slideMasters/slideMaster17.xml"/><Relationship Id="rId38" Type="http://schemas.openxmlformats.org/officeDocument/2006/relationships/slide" Target="slides/slide20.xml"/><Relationship Id="rId59" Type="http://schemas.openxmlformats.org/officeDocument/2006/relationships/slide" Target="slides/slide41.xml"/><Relationship Id="rId103" Type="http://schemas.openxmlformats.org/officeDocument/2006/relationships/slide" Target="slides/slide85.xml"/><Relationship Id="rId124" Type="http://schemas.openxmlformats.org/officeDocument/2006/relationships/slide" Target="slides/slide106.xml"/><Relationship Id="rId70" Type="http://schemas.openxmlformats.org/officeDocument/2006/relationships/slide" Target="slides/slide52.xml"/><Relationship Id="rId91" Type="http://schemas.openxmlformats.org/officeDocument/2006/relationships/slide" Target="slides/slide73.xml"/><Relationship Id="rId145" Type="http://schemas.openxmlformats.org/officeDocument/2006/relationships/slide" Target="slides/slide127.xml"/><Relationship Id="rId166" Type="http://schemas.openxmlformats.org/officeDocument/2006/relationships/slide" Target="slides/slide148.xml"/><Relationship Id="rId187" Type="http://schemas.openxmlformats.org/officeDocument/2006/relationships/slide" Target="slides/slide169.xml"/><Relationship Id="rId1" Type="http://schemas.openxmlformats.org/officeDocument/2006/relationships/slideMaster" Target="slideMasters/slideMaster1.xml"/><Relationship Id="rId212" Type="http://schemas.openxmlformats.org/officeDocument/2006/relationships/slide" Target="slides/slide194.xml"/><Relationship Id="rId233" Type="http://schemas.openxmlformats.org/officeDocument/2006/relationships/viewProps" Target="viewProps.xml"/><Relationship Id="rId28" Type="http://schemas.openxmlformats.org/officeDocument/2006/relationships/slide" Target="slides/slide10.xml"/><Relationship Id="rId49" Type="http://schemas.openxmlformats.org/officeDocument/2006/relationships/slide" Target="slides/slide31.xml"/><Relationship Id="rId114" Type="http://schemas.openxmlformats.org/officeDocument/2006/relationships/slide" Target="slides/slide96.xml"/><Relationship Id="rId60" Type="http://schemas.openxmlformats.org/officeDocument/2006/relationships/slide" Target="slides/slide42.xml"/><Relationship Id="rId81" Type="http://schemas.openxmlformats.org/officeDocument/2006/relationships/slide" Target="slides/slide63.xml"/><Relationship Id="rId135" Type="http://schemas.openxmlformats.org/officeDocument/2006/relationships/slide" Target="slides/slide117.xml"/><Relationship Id="rId156" Type="http://schemas.openxmlformats.org/officeDocument/2006/relationships/slide" Target="slides/slide138.xml"/><Relationship Id="rId177" Type="http://schemas.openxmlformats.org/officeDocument/2006/relationships/slide" Target="slides/slide159.xml"/><Relationship Id="rId198" Type="http://schemas.openxmlformats.org/officeDocument/2006/relationships/slide" Target="slides/slide180.xml"/><Relationship Id="rId202" Type="http://schemas.openxmlformats.org/officeDocument/2006/relationships/slide" Target="slides/slide184.xml"/><Relationship Id="rId223" Type="http://schemas.openxmlformats.org/officeDocument/2006/relationships/slide" Target="slides/slide205.xml"/><Relationship Id="rId18" Type="http://schemas.openxmlformats.org/officeDocument/2006/relationships/slideMaster" Target="slideMasters/slideMaster18.xml"/><Relationship Id="rId39" Type="http://schemas.openxmlformats.org/officeDocument/2006/relationships/slide" Target="slides/slide21.xml"/><Relationship Id="rId50" Type="http://schemas.openxmlformats.org/officeDocument/2006/relationships/slide" Target="slides/slide32.xml"/><Relationship Id="rId104" Type="http://schemas.openxmlformats.org/officeDocument/2006/relationships/slide" Target="slides/slide86.xml"/><Relationship Id="rId125" Type="http://schemas.openxmlformats.org/officeDocument/2006/relationships/slide" Target="slides/slide107.xml"/><Relationship Id="rId146" Type="http://schemas.openxmlformats.org/officeDocument/2006/relationships/slide" Target="slides/slide128.xml"/><Relationship Id="rId167" Type="http://schemas.openxmlformats.org/officeDocument/2006/relationships/slide" Target="slides/slide149.xml"/><Relationship Id="rId188" Type="http://schemas.openxmlformats.org/officeDocument/2006/relationships/slide" Target="slides/slide170.xml"/><Relationship Id="rId71" Type="http://schemas.openxmlformats.org/officeDocument/2006/relationships/slide" Target="slides/slide53.xml"/><Relationship Id="rId92" Type="http://schemas.openxmlformats.org/officeDocument/2006/relationships/slide" Target="slides/slide74.xml"/><Relationship Id="rId213" Type="http://schemas.openxmlformats.org/officeDocument/2006/relationships/slide" Target="slides/slide195.xml"/><Relationship Id="rId234" Type="http://schemas.openxmlformats.org/officeDocument/2006/relationships/theme" Target="theme/theme1.xml"/><Relationship Id="rId2" Type="http://schemas.openxmlformats.org/officeDocument/2006/relationships/slideMaster" Target="slideMasters/slideMaster2.xml"/><Relationship Id="rId29" Type="http://schemas.openxmlformats.org/officeDocument/2006/relationships/slide" Target="slides/slide11.xml"/><Relationship Id="rId40" Type="http://schemas.openxmlformats.org/officeDocument/2006/relationships/slide" Target="slides/slide22.xml"/><Relationship Id="rId115" Type="http://schemas.openxmlformats.org/officeDocument/2006/relationships/slide" Target="slides/slide97.xml"/><Relationship Id="rId136" Type="http://schemas.openxmlformats.org/officeDocument/2006/relationships/slide" Target="slides/slide118.xml"/><Relationship Id="rId157" Type="http://schemas.openxmlformats.org/officeDocument/2006/relationships/slide" Target="slides/slide139.xml"/><Relationship Id="rId178" Type="http://schemas.openxmlformats.org/officeDocument/2006/relationships/slide" Target="slides/slide160.xml"/><Relationship Id="rId61" Type="http://schemas.openxmlformats.org/officeDocument/2006/relationships/slide" Target="slides/slide43.xml"/><Relationship Id="rId82" Type="http://schemas.openxmlformats.org/officeDocument/2006/relationships/slide" Target="slides/slide64.xml"/><Relationship Id="rId199" Type="http://schemas.openxmlformats.org/officeDocument/2006/relationships/slide" Target="slides/slide181.xml"/><Relationship Id="rId203" Type="http://schemas.openxmlformats.org/officeDocument/2006/relationships/slide" Target="slides/slide185.xml"/><Relationship Id="rId19" Type="http://schemas.openxmlformats.org/officeDocument/2006/relationships/slide" Target="slides/slide1.xml"/><Relationship Id="rId224" Type="http://schemas.openxmlformats.org/officeDocument/2006/relationships/slide" Target="slides/slide206.xml"/><Relationship Id="rId30" Type="http://schemas.openxmlformats.org/officeDocument/2006/relationships/slide" Target="slides/slide12.xml"/><Relationship Id="rId105" Type="http://schemas.openxmlformats.org/officeDocument/2006/relationships/slide" Target="slides/slide87.xml"/><Relationship Id="rId126" Type="http://schemas.openxmlformats.org/officeDocument/2006/relationships/slide" Target="slides/slide108.xml"/><Relationship Id="rId147" Type="http://schemas.openxmlformats.org/officeDocument/2006/relationships/slide" Target="slides/slide129.xml"/><Relationship Id="rId168" Type="http://schemas.openxmlformats.org/officeDocument/2006/relationships/slide" Target="slides/slide150.xml"/><Relationship Id="rId51" Type="http://schemas.openxmlformats.org/officeDocument/2006/relationships/slide" Target="slides/slide33.xml"/><Relationship Id="rId72" Type="http://schemas.openxmlformats.org/officeDocument/2006/relationships/slide" Target="slides/slide54.xml"/><Relationship Id="rId93" Type="http://schemas.openxmlformats.org/officeDocument/2006/relationships/slide" Target="slides/slide75.xml"/><Relationship Id="rId189" Type="http://schemas.openxmlformats.org/officeDocument/2006/relationships/slide" Target="slides/slide171.xml"/><Relationship Id="rId3" Type="http://schemas.openxmlformats.org/officeDocument/2006/relationships/slideMaster" Target="slideMasters/slideMaster3.xml"/><Relationship Id="rId214" Type="http://schemas.openxmlformats.org/officeDocument/2006/relationships/slide" Target="slides/slide196.xml"/><Relationship Id="rId235" Type="http://schemas.openxmlformats.org/officeDocument/2006/relationships/tableStyles" Target="tableStyles.xml"/><Relationship Id="rId116" Type="http://schemas.openxmlformats.org/officeDocument/2006/relationships/slide" Target="slides/slide98.xml"/><Relationship Id="rId137" Type="http://schemas.openxmlformats.org/officeDocument/2006/relationships/slide" Target="slides/slide119.xml"/><Relationship Id="rId158" Type="http://schemas.openxmlformats.org/officeDocument/2006/relationships/slide" Target="slides/slide140.xml"/></Relationships>
</file>

<file path=ppt/_rels/viewProps.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slide" Target="slides/slide28.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DB86954C-3F1B-4540-90E1-8E4409030271}" type="datetimeFigureOut">
              <a:rPr lang="en-US" smtClean="0"/>
              <a:pPr/>
              <a:t>5/9/23</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A079FDE9-4B2D-884B-BE4B-021913485B06}" type="slidenum">
              <a:rPr lang="en-US" smtClean="0"/>
              <a:pPr/>
              <a:t>‹#›</a:t>
            </a:fld>
            <a:endParaRPr lang="en-US"/>
          </a:p>
        </p:txBody>
      </p:sp>
    </p:spTree>
    <p:extLst>
      <p:ext uri="{BB962C8B-B14F-4D97-AF65-F5344CB8AC3E}">
        <p14:creationId xmlns:p14="http://schemas.microsoft.com/office/powerpoint/2010/main" val="2374742599"/>
      </p:ext>
    </p:extLst>
  </p:cSld>
  <p:clrMap bg1="lt1" tx1="dk1" bg2="lt2" tx2="dk2" accent1="accent1" accent2="accent2" accent3="accent3" accent4="accent4" accent5="accent5" accent6="accent6" hlink="hlink" folHlink="folHlink"/>
  <p:notesStyle>
    <a:lvl1pPr marL="0" algn="l" defTabSz="457200" rtl="0" eaLnBrk="1" latinLnBrk="0" hangingPunct="1">
      <a:defRPr sz="1200" kern="1200">
        <a:solidFill>
          <a:schemeClr val="tx1"/>
        </a:solidFill>
        <a:latin typeface="+mn-lt"/>
        <a:ea typeface="+mn-ea"/>
        <a:cs typeface="+mn-cs"/>
      </a:defRPr>
    </a:lvl1pPr>
    <a:lvl2pPr marL="457200" algn="l" defTabSz="457200" rtl="0" eaLnBrk="1" latinLnBrk="0" hangingPunct="1">
      <a:defRPr sz="1200" kern="1200">
        <a:solidFill>
          <a:schemeClr val="tx1"/>
        </a:solidFill>
        <a:latin typeface="+mn-lt"/>
        <a:ea typeface="+mn-ea"/>
        <a:cs typeface="+mn-cs"/>
      </a:defRPr>
    </a:lvl2pPr>
    <a:lvl3pPr marL="914400" algn="l" defTabSz="457200" rtl="0" eaLnBrk="1" latinLnBrk="0" hangingPunct="1">
      <a:defRPr sz="1200" kern="1200">
        <a:solidFill>
          <a:schemeClr val="tx1"/>
        </a:solidFill>
        <a:latin typeface="+mn-lt"/>
        <a:ea typeface="+mn-ea"/>
        <a:cs typeface="+mn-cs"/>
      </a:defRPr>
    </a:lvl3pPr>
    <a:lvl4pPr marL="1371600" algn="l" defTabSz="457200" rtl="0" eaLnBrk="1" latinLnBrk="0" hangingPunct="1">
      <a:defRPr sz="1200" kern="1200">
        <a:solidFill>
          <a:schemeClr val="tx1"/>
        </a:solidFill>
        <a:latin typeface="+mn-lt"/>
        <a:ea typeface="+mn-ea"/>
        <a:cs typeface="+mn-cs"/>
      </a:defRPr>
    </a:lvl4pPr>
    <a:lvl5pPr marL="1828800" algn="l" defTabSz="457200" rtl="0" eaLnBrk="1" latinLnBrk="0" hangingPunct="1">
      <a:defRPr sz="1200" kern="1200">
        <a:solidFill>
          <a:schemeClr val="tx1"/>
        </a:solidFill>
        <a:latin typeface="+mn-lt"/>
        <a:ea typeface="+mn-ea"/>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3" Type="http://schemas.openxmlformats.org/officeDocument/2006/relationships/hyperlink" Target="https://www.youtube.com/channel/UCprRkKV_qoBb5w2M2c8rYaQ" TargetMode="External"/><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3" Type="http://schemas.openxmlformats.org/officeDocument/2006/relationships/hyperlink" Target="http://en.wikipedia.org/wiki/Benjamin_Franklin" TargetMode="External"/><Relationship Id="rId2" Type="http://schemas.openxmlformats.org/officeDocument/2006/relationships/slide" Target="../slides/slide13.xml"/><Relationship Id="rId1" Type="http://schemas.openxmlformats.org/officeDocument/2006/relationships/notesMaster" Target="../notesMasters/notesMaster1.xml"/><Relationship Id="rId5" Type="http://schemas.openxmlformats.org/officeDocument/2006/relationships/hyperlink" Target="http://en.wikipedia.org/wiki/Bible" TargetMode="External"/><Relationship Id="rId4" Type="http://schemas.openxmlformats.org/officeDocument/2006/relationships/hyperlink" Target="http://en.wikipedia.org/wiki/Ancient_Greece" TargetMode="Externa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3" Type="http://schemas.openxmlformats.org/officeDocument/2006/relationships/hyperlink" Target="http://en.wikipedia.org/wiki/Benjamin_Franklin" TargetMode="External"/><Relationship Id="rId2" Type="http://schemas.openxmlformats.org/officeDocument/2006/relationships/slide" Target="../slides/slide76.xml"/><Relationship Id="rId1" Type="http://schemas.openxmlformats.org/officeDocument/2006/relationships/notesMaster" Target="../notesMasters/notesMaster1.xml"/><Relationship Id="rId5" Type="http://schemas.openxmlformats.org/officeDocument/2006/relationships/hyperlink" Target="http://en.wikipedia.org/wiki/Bible" TargetMode="External"/><Relationship Id="rId4" Type="http://schemas.openxmlformats.org/officeDocument/2006/relationships/hyperlink" Target="http://en.wikipedia.org/wiki/Ancient_Greece" TargetMode="Externa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CB0AC7-CFC3-7D48-801B-B01848DA88CE}"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1987" name="Rectangle 2"/>
          <p:cNvSpPr>
            <a:spLocks noGrp="1" noRot="1" noChangeAspect="1" noChangeArrowheads="1" noTextEdit="1"/>
          </p:cNvSpPr>
          <p:nvPr>
            <p:ph type="sldImg"/>
          </p:nvPr>
        </p:nvSpPr>
        <p:spPr>
          <a:ln/>
        </p:spPr>
      </p:sp>
      <p:sp>
        <p:nvSpPr>
          <p:cNvPr id="4198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Arial"/>
                <a:ea typeface="ＭＳ Ｐゴシック" charset="0"/>
                <a:cs typeface="Arial"/>
              </a:rPr>
              <a:t>This book of Ruth emphasizes</a:t>
            </a:r>
            <a:r>
              <a:rPr lang="en-US" baseline="0" dirty="0">
                <a:latin typeface="Arial"/>
                <a:ea typeface="ＭＳ Ｐゴシック" charset="0"/>
                <a:cs typeface="Arial"/>
              </a:rPr>
              <a:t> through the lives of Boaz and Ruth that God truly cares for those who care for other people. Selflessness is the outstanding quality of these two key characters, especially Ruth herself. </a:t>
            </a:r>
          </a:p>
          <a:p>
            <a:pPr eaLnBrk="1" hangingPunct="1"/>
            <a:endParaRPr lang="en-US" dirty="0">
              <a:latin typeface="Arial"/>
              <a:ea typeface="ＭＳ Ｐゴシック" charset="0"/>
              <a:cs typeface="Arial"/>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A081EA7-D257-7142-B2BC-08546277C59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4035" name="Rectangle 1026"/>
          <p:cNvSpPr>
            <a:spLocks noGrp="1" noRot="1" noChangeAspect="1" noChangeArrowheads="1" noTextEdit="1"/>
          </p:cNvSpPr>
          <p:nvPr>
            <p:ph type="sldImg"/>
          </p:nvPr>
        </p:nvSpPr>
        <p:spPr>
          <a:ln/>
        </p:spPr>
      </p:sp>
      <p:sp>
        <p:nvSpPr>
          <p:cNvPr id="44036"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The book divides nicely in half, showing rewards in chapters 1–2 that fail in comparison to the blessings of chapters 3–4.</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ar-SA" sz="1200" kern="1200" dirty="0" err="1">
                <a:solidFill>
                  <a:schemeClr val="tx1"/>
                </a:solidFill>
                <a:effectLst/>
                <a:latin typeface="+mn-lt"/>
                <a:ea typeface="+mn-ea"/>
                <a:cs typeface="+mn-cs"/>
              </a:rPr>
              <a:t>راعوث</a:t>
            </a:r>
            <a:r>
              <a:rPr lang="en-US" sz="1200" kern="1200" dirty="0">
                <a:solidFill>
                  <a:schemeClr val="tx1"/>
                </a:solidFill>
                <a:effectLst/>
                <a:latin typeface="+mn-lt"/>
                <a:ea typeface="+mn-ea"/>
                <a:cs typeface="+mn-cs"/>
              </a:rPr>
              <a:t>'s devotion to Naomi by working for her benefited them by God's provision of food, protection, and hope for future redemption to show how God blesses those who help others (</a:t>
            </a:r>
            <a:r>
              <a:rPr lang="ar-SA" sz="1200" kern="1200" dirty="0" err="1">
                <a:solidFill>
                  <a:schemeClr val="tx1"/>
                </a:solidFill>
                <a:effectLst/>
                <a:latin typeface="+mn-lt"/>
                <a:ea typeface="+mn-ea"/>
                <a:cs typeface="+mn-cs"/>
              </a:rPr>
              <a:t>راعوث</a:t>
            </a:r>
            <a:r>
              <a:rPr lang="en-US" sz="1200" kern="1200" dirty="0">
                <a:solidFill>
                  <a:schemeClr val="tx1"/>
                </a:solidFill>
                <a:effectLst/>
                <a:latin typeface="+mn-lt"/>
                <a:ea typeface="+mn-ea"/>
                <a:cs typeface="+mn-cs"/>
              </a:rPr>
              <a:t> 2).</a:t>
            </a:r>
            <a:r>
              <a:rPr lang="en-SG" dirty="0">
                <a:effectLst/>
              </a:rPr>
              <a:t> </a:t>
            </a:r>
            <a:endParaRPr lang="en-US" dirty="0"/>
          </a:p>
        </p:txBody>
      </p:sp>
      <p:sp>
        <p:nvSpPr>
          <p:cNvPr id="4" name="Slide Number Placeholder 3"/>
          <p:cNvSpPr>
            <a:spLocks noGrp="1"/>
          </p:cNvSpPr>
          <p:nvPr>
            <p:ph type="sldNum" sz="quarter" idx="10"/>
          </p:nvPr>
        </p:nvSpPr>
        <p:spPr/>
        <p:txBody>
          <a:bodyPr/>
          <a:lstStyle/>
          <a:p>
            <a:fld id="{A079FDE9-4B2D-884B-BE4B-021913485B06}" type="slidenum">
              <a:rPr lang="en-US" smtClean="0"/>
              <a:pPr/>
              <a:t>107</a:t>
            </a:fld>
            <a:endParaRPr lang="en-US"/>
          </a:p>
        </p:txBody>
      </p:sp>
    </p:spTree>
    <p:extLst>
      <p:ext uri="{BB962C8B-B14F-4D97-AF65-F5344CB8AC3E}">
        <p14:creationId xmlns:p14="http://schemas.microsoft.com/office/powerpoint/2010/main" val="3298825494"/>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kern="1200" dirty="0">
              <a:solidFill>
                <a:schemeClr val="tx1"/>
              </a:solidFill>
              <a:effectLst/>
              <a:latin typeface="Arial"/>
              <a:ea typeface="+mn-ea"/>
              <a:cs typeface="Arial"/>
            </a:endParaRPr>
          </a:p>
          <a:p>
            <a:r>
              <a:rPr lang="en-US" sz="1200" kern="1200" dirty="0">
                <a:solidFill>
                  <a:schemeClr val="tx1"/>
                </a:solidFill>
                <a:effectLst/>
                <a:latin typeface="Arial"/>
                <a:ea typeface="+mn-ea"/>
                <a:cs typeface="Arial"/>
              </a:rPr>
              <a:t>God guided </a:t>
            </a:r>
            <a:r>
              <a:rPr lang="ar-SA" sz="1200" kern="1200" dirty="0" err="1">
                <a:solidFill>
                  <a:schemeClr val="tx1"/>
                </a:solidFill>
                <a:effectLst/>
                <a:latin typeface="Arial"/>
                <a:ea typeface="+mn-ea"/>
                <a:cs typeface="Arial"/>
              </a:rPr>
              <a:t>راعوث</a:t>
            </a:r>
            <a:r>
              <a:rPr lang="en-US" sz="1200" kern="1200" dirty="0">
                <a:solidFill>
                  <a:schemeClr val="tx1"/>
                </a:solidFill>
                <a:effectLst/>
                <a:latin typeface="Arial"/>
                <a:ea typeface="+mn-ea"/>
                <a:cs typeface="Arial"/>
              </a:rPr>
              <a:t> to the field of her kinsman-redeemer, Boaz, due to her initiative to work for Naomi to show his pleasure with those who sacrifice for others (2:1-3).</a:t>
            </a:r>
            <a:r>
              <a:rPr lang="en-SG" dirty="0">
                <a:effectLst/>
                <a:latin typeface="Arial"/>
                <a:cs typeface="Arial"/>
              </a:rPr>
              <a:t> </a:t>
            </a:r>
            <a:endParaRPr lang="en-US" dirty="0">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pPr/>
              <a:t>108</a:t>
            </a:fld>
            <a:endParaRPr lang="en-US"/>
          </a:p>
        </p:txBody>
      </p:sp>
    </p:spTree>
    <p:extLst>
      <p:ext uri="{BB962C8B-B14F-4D97-AF65-F5344CB8AC3E}">
        <p14:creationId xmlns:p14="http://schemas.microsoft.com/office/powerpoint/2010/main" val="222325142"/>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r>
              <a:rPr lang="en-US" sz="1200" kern="1200" dirty="0">
                <a:solidFill>
                  <a:schemeClr val="tx1"/>
                </a:solidFill>
                <a:effectLst/>
                <a:latin typeface="Arial"/>
                <a:ea typeface="+mn-ea"/>
                <a:cs typeface="Arial"/>
              </a:rPr>
              <a:t>The Practice of Gleaning (Deut. 24:19-22; Lev. 19:9, 10): Israel's "welfare system" required work by the poor ("workfare"). Landowners could not harvest the corners of their fields so that the poor, the aliens, the widows and the orphans could pick up ("glean") these remaining sheaves.  </a:t>
            </a:r>
            <a:r>
              <a:rPr lang="ar-SA" sz="1200" kern="1200" dirty="0" err="1">
                <a:solidFill>
                  <a:schemeClr val="tx1"/>
                </a:solidFill>
                <a:effectLst/>
                <a:latin typeface="Arial"/>
                <a:ea typeface="+mn-ea"/>
                <a:cs typeface="Arial"/>
              </a:rPr>
              <a:t>راعوث</a:t>
            </a:r>
            <a:r>
              <a:rPr lang="en-US" sz="1200" kern="1200" dirty="0">
                <a:solidFill>
                  <a:schemeClr val="tx1"/>
                </a:solidFill>
                <a:effectLst/>
                <a:latin typeface="Arial"/>
                <a:ea typeface="+mn-ea"/>
                <a:cs typeface="Arial"/>
              </a:rPr>
              <a:t> benefited from this merciful provision in the Law (2:2, 3, 7, 8, 15-19, 22).</a:t>
            </a:r>
            <a:r>
              <a:rPr lang="en-SG" dirty="0">
                <a:effectLst/>
                <a:latin typeface="Arial"/>
                <a:cs typeface="Arial"/>
              </a:rPr>
              <a:t> </a:t>
            </a:r>
            <a:endParaRPr lang="en-US" dirty="0">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pPr/>
              <a:t>109</a:t>
            </a:fld>
            <a:endParaRPr lang="en-US"/>
          </a:p>
        </p:txBody>
      </p:sp>
    </p:spTree>
    <p:extLst>
      <p:ext uri="{BB962C8B-B14F-4D97-AF65-F5344CB8AC3E}">
        <p14:creationId xmlns:p14="http://schemas.microsoft.com/office/powerpoint/2010/main" val="3340624845"/>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F86E74C7-99A4-2645-A94D-03C50243378B}" type="slidenum">
              <a:rPr lang="en-US" sz="1200">
                <a:solidFill>
                  <a:prstClr val="black"/>
                </a:solidFill>
              </a:rPr>
              <a:pPr eaLnBrk="1" hangingPunct="1"/>
              <a:t>110</a:t>
            </a:fld>
            <a:endParaRPr lang="en-US" sz="1200">
              <a:solidFill>
                <a:prstClr val="black"/>
              </a:solidFill>
            </a:endParaRPr>
          </a:p>
        </p:txBody>
      </p:sp>
      <p:sp>
        <p:nvSpPr>
          <p:cNvPr id="111619" name="Rectangle 2"/>
          <p:cNvSpPr>
            <a:spLocks noGrp="1" noRot="1" noChangeAspect="1" noChangeArrowheads="1" noTextEdit="1"/>
          </p:cNvSpPr>
          <p:nvPr>
            <p:ph type="sldImg"/>
          </p:nvPr>
        </p:nvSpPr>
        <p:spPr>
          <a:ln/>
        </p:spPr>
      </p:sp>
      <p:sp>
        <p:nvSpPr>
          <p:cNvPr id="11162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626135486"/>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DC97477E-F57C-A241-AF14-43D0B3779C35}" type="slidenum">
              <a:rPr lang="en-US" sz="1200">
                <a:solidFill>
                  <a:prstClr val="black"/>
                </a:solidFill>
              </a:rPr>
              <a:pPr eaLnBrk="1" hangingPunct="1"/>
              <a:t>111</a:t>
            </a:fld>
            <a:endParaRPr lang="en-US" sz="1200">
              <a:solidFill>
                <a:prstClr val="black"/>
              </a:solidFill>
            </a:endParaRPr>
          </a:p>
        </p:txBody>
      </p:sp>
      <p:sp>
        <p:nvSpPr>
          <p:cNvPr id="113667" name="Rectangle 2"/>
          <p:cNvSpPr>
            <a:spLocks noGrp="1" noRot="1" noChangeAspect="1" noChangeArrowheads="1" noTextEdit="1"/>
          </p:cNvSpPr>
          <p:nvPr>
            <p:ph type="sldImg"/>
          </p:nvPr>
        </p:nvSpPr>
        <p:spPr>
          <a:ln/>
        </p:spPr>
      </p:sp>
      <p:sp>
        <p:nvSpPr>
          <p:cNvPr id="11366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66645598"/>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7A43A237-6EE9-1648-AC42-63623B26F8C8}" type="slidenum">
              <a:rPr lang="en-US" sz="1200">
                <a:solidFill>
                  <a:prstClr val="black"/>
                </a:solidFill>
              </a:rPr>
              <a:pPr eaLnBrk="1" hangingPunct="1"/>
              <a:t>112</a:t>
            </a:fld>
            <a:endParaRPr lang="en-US" sz="1200">
              <a:solidFill>
                <a:prstClr val="black"/>
              </a:solidFill>
            </a:endParaRPr>
          </a:p>
        </p:txBody>
      </p:sp>
      <p:sp>
        <p:nvSpPr>
          <p:cNvPr id="115715" name="Rectangle 2"/>
          <p:cNvSpPr>
            <a:spLocks noGrp="1" noRot="1" noChangeAspect="1" noChangeArrowheads="1" noTextEdit="1"/>
          </p:cNvSpPr>
          <p:nvPr>
            <p:ph type="sldImg"/>
          </p:nvPr>
        </p:nvSpPr>
        <p:spPr>
          <a:ln/>
        </p:spPr>
      </p:sp>
      <p:sp>
        <p:nvSpPr>
          <p:cNvPr id="11571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939376967"/>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EBBAA5F-2D39-D142-B545-11513D5F97B2}" type="slidenum">
              <a:rPr lang="en-US" sz="1200">
                <a:solidFill>
                  <a:prstClr val="black"/>
                </a:solidFill>
              </a:rPr>
              <a:pPr eaLnBrk="1" hangingPunct="1"/>
              <a:t>113</a:t>
            </a:fld>
            <a:endParaRPr lang="en-US" sz="1200">
              <a:solidFill>
                <a:prstClr val="black"/>
              </a:solidFill>
            </a:endParaRPr>
          </a:p>
        </p:txBody>
      </p:sp>
      <p:sp>
        <p:nvSpPr>
          <p:cNvPr id="117763" name="Rectangle 2"/>
          <p:cNvSpPr>
            <a:spLocks noGrp="1" noRot="1" noChangeAspect="1" noChangeArrowheads="1" noTextEdit="1"/>
          </p:cNvSpPr>
          <p:nvPr>
            <p:ph type="sldImg"/>
          </p:nvPr>
        </p:nvSpPr>
        <p:spPr>
          <a:ln/>
        </p:spPr>
      </p:sp>
      <p:sp>
        <p:nvSpPr>
          <p:cNvPr id="11776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888980290"/>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8512BB3-E458-1846-87E8-C64C358B9B3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99331" name="Rectangle 2"/>
          <p:cNvSpPr>
            <a:spLocks noGrp="1" noRot="1" noChangeAspect="1" noChangeArrowheads="1" noTextEdit="1"/>
          </p:cNvSpPr>
          <p:nvPr>
            <p:ph type="sldImg"/>
          </p:nvPr>
        </p:nvSpPr>
        <p:spPr>
          <a:ln/>
        </p:spPr>
      </p:sp>
      <p:sp>
        <p:nvSpPr>
          <p:cNvPr id="9933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But the reaping of wheat and barley in Ruth's time was backbreaking work all by hand.</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067440816"/>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DC70462-667D-EE4D-82E8-1B5174C5C9F6}"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05475" name="Rectangle 2"/>
          <p:cNvSpPr>
            <a:spLocks noGrp="1" noRot="1" noChangeAspect="1" noChangeArrowheads="1" noTextEdit="1"/>
          </p:cNvSpPr>
          <p:nvPr>
            <p:ph type="sldImg"/>
          </p:nvPr>
        </p:nvSpPr>
        <p:spPr>
          <a:ln/>
        </p:spPr>
      </p:sp>
      <p:sp>
        <p:nvSpPr>
          <p:cNvPr id="10547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Often the hired hands led animals such as donkeys around in circles to stomp on the stalks to break the wheat heads of grain from the stalks.</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503941383"/>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0274853-E04B-AA40-A687-9A928B469E1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07523" name="Rectangle 2"/>
          <p:cNvSpPr>
            <a:spLocks noGrp="1" noRot="1" noChangeAspect="1" noChangeArrowheads="1" noTextEdit="1"/>
          </p:cNvSpPr>
          <p:nvPr>
            <p:ph type="sldImg"/>
          </p:nvPr>
        </p:nvSpPr>
        <p:spPr>
          <a:ln/>
        </p:spPr>
      </p:sp>
      <p:sp>
        <p:nvSpPr>
          <p:cNvPr id="10752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Winnowing came next. The stalks and wheat were thrown into the air, often at the peak of a hill where the wind blew most. This wind blew away the chaff, leaving the heavier grain to fall back to the ground. </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10189357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What seemed insignificant—gleaning in a field—actually was a small faithfulness that brought huge results.</a:t>
            </a:r>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pPr/>
              <a:t>11</a:t>
            </a:fld>
            <a:endParaRPr lang="en-US"/>
          </a:p>
        </p:txBody>
      </p:sp>
    </p:spTree>
    <p:extLst>
      <p:ext uri="{BB962C8B-B14F-4D97-AF65-F5344CB8AC3E}">
        <p14:creationId xmlns:p14="http://schemas.microsoft.com/office/powerpoint/2010/main" val="1005274226"/>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r>
              <a:rPr lang="en-US" sz="1200" kern="1200" dirty="0">
                <a:solidFill>
                  <a:schemeClr val="tx1"/>
                </a:solidFill>
                <a:effectLst/>
                <a:latin typeface="Arial"/>
                <a:ea typeface="+mn-ea"/>
                <a:cs typeface="Arial"/>
              </a:rPr>
              <a:t>Rather than simply waiting around for God to meet her needs, </a:t>
            </a:r>
            <a:r>
              <a:rPr lang="ar-SA" sz="1200" kern="1200" dirty="0" err="1">
                <a:solidFill>
                  <a:schemeClr val="tx1"/>
                </a:solidFill>
                <a:effectLst/>
                <a:latin typeface="Arial"/>
                <a:ea typeface="+mn-ea"/>
                <a:cs typeface="Arial"/>
              </a:rPr>
              <a:t>راعوث</a:t>
            </a:r>
            <a:r>
              <a:rPr lang="en-US" sz="1200" kern="1200" dirty="0">
                <a:solidFill>
                  <a:schemeClr val="tx1"/>
                </a:solidFill>
                <a:effectLst/>
                <a:latin typeface="Arial"/>
                <a:ea typeface="+mn-ea"/>
                <a:cs typeface="Arial"/>
              </a:rPr>
              <a:t> took initiative and worked hard for her mother-in-law.</a:t>
            </a:r>
            <a:r>
              <a:rPr lang="en-SG" dirty="0">
                <a:effectLst/>
                <a:latin typeface="Arial"/>
                <a:cs typeface="Arial"/>
              </a:rPr>
              <a:t> </a:t>
            </a:r>
            <a:endParaRPr lang="en-US" dirty="0">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pPr/>
              <a:t>117</a:t>
            </a:fld>
            <a:endParaRPr lang="en-US"/>
          </a:p>
        </p:txBody>
      </p:sp>
    </p:spTree>
    <p:extLst>
      <p:ext uri="{BB962C8B-B14F-4D97-AF65-F5344CB8AC3E}">
        <p14:creationId xmlns:p14="http://schemas.microsoft.com/office/powerpoint/2010/main" val="23607889"/>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E39D77F-8A31-B44C-BE9C-801632C935EB}" type="slidenum">
              <a:rPr lang="en-US" sz="1200">
                <a:solidFill>
                  <a:prstClr val="black"/>
                </a:solidFill>
              </a:rPr>
              <a:pPr eaLnBrk="1" hangingPunct="1"/>
              <a:t>118</a:t>
            </a:fld>
            <a:endParaRPr lang="en-US" sz="1200">
              <a:solidFill>
                <a:prstClr val="black"/>
              </a:solidFill>
            </a:endParaRPr>
          </a:p>
        </p:txBody>
      </p:sp>
      <p:sp>
        <p:nvSpPr>
          <p:cNvPr id="119811" name="Rectangle 2"/>
          <p:cNvSpPr>
            <a:spLocks noGrp="1" noRot="1" noChangeAspect="1" noChangeArrowheads="1" noTextEdit="1"/>
          </p:cNvSpPr>
          <p:nvPr>
            <p:ph type="sldImg"/>
          </p:nvPr>
        </p:nvSpPr>
        <p:spPr>
          <a:ln/>
        </p:spPr>
      </p:sp>
      <p:sp>
        <p:nvSpPr>
          <p:cNvPr id="11981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296993210"/>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859BBBB9-2E43-DF41-97FB-408E0A9A1324}" type="slidenum">
              <a:rPr lang="en-US" sz="1200">
                <a:solidFill>
                  <a:prstClr val="black"/>
                </a:solidFill>
              </a:rPr>
              <a:pPr eaLnBrk="1" hangingPunct="1"/>
              <a:t>119</a:t>
            </a:fld>
            <a:endParaRPr lang="en-US" sz="1200">
              <a:solidFill>
                <a:prstClr val="black"/>
              </a:solidFill>
            </a:endParaRPr>
          </a:p>
        </p:txBody>
      </p:sp>
      <p:sp>
        <p:nvSpPr>
          <p:cNvPr id="121859" name="Rectangle 2"/>
          <p:cNvSpPr>
            <a:spLocks noGrp="1" noRot="1" noChangeAspect="1" noChangeArrowheads="1" noTextEdit="1"/>
          </p:cNvSpPr>
          <p:nvPr>
            <p:ph type="sldImg"/>
          </p:nvPr>
        </p:nvSpPr>
        <p:spPr>
          <a:ln/>
        </p:spPr>
      </p:sp>
      <p:sp>
        <p:nvSpPr>
          <p:cNvPr id="12186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12891266"/>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F9A1630B-D928-DB4E-ADA6-7F56CBBC5307}" type="slidenum">
              <a:rPr lang="en-US" sz="1200">
                <a:solidFill>
                  <a:prstClr val="black"/>
                </a:solidFill>
              </a:rPr>
              <a:pPr eaLnBrk="1" hangingPunct="1"/>
              <a:t>120</a:t>
            </a:fld>
            <a:endParaRPr lang="en-US" sz="1200">
              <a:solidFill>
                <a:prstClr val="black"/>
              </a:solidFill>
            </a:endParaRPr>
          </a:p>
        </p:txBody>
      </p:sp>
      <p:sp>
        <p:nvSpPr>
          <p:cNvPr id="123907" name="Rectangle 2"/>
          <p:cNvSpPr>
            <a:spLocks noGrp="1" noRot="1" noChangeAspect="1" noChangeArrowheads="1" noTextEdit="1"/>
          </p:cNvSpPr>
          <p:nvPr>
            <p:ph type="sldImg"/>
          </p:nvPr>
        </p:nvSpPr>
        <p:spPr>
          <a:ln/>
        </p:spPr>
      </p:sp>
      <p:sp>
        <p:nvSpPr>
          <p:cNvPr id="12390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430179446"/>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83CE0D28-7562-B74A-95E1-ACF5BE4E20BD}" type="slidenum">
              <a:rPr lang="en-US" sz="1200">
                <a:solidFill>
                  <a:prstClr val="black"/>
                </a:solidFill>
              </a:rPr>
              <a:pPr eaLnBrk="1" hangingPunct="1"/>
              <a:t>121</a:t>
            </a:fld>
            <a:endParaRPr lang="en-US" sz="1200">
              <a:solidFill>
                <a:prstClr val="black"/>
              </a:solidFill>
            </a:endParaRPr>
          </a:p>
        </p:txBody>
      </p:sp>
      <p:sp>
        <p:nvSpPr>
          <p:cNvPr id="125955" name="Rectangle 2"/>
          <p:cNvSpPr>
            <a:spLocks noGrp="1" noRot="1" noChangeAspect="1" noChangeArrowheads="1" noTextEdit="1"/>
          </p:cNvSpPr>
          <p:nvPr>
            <p:ph type="sldImg"/>
          </p:nvPr>
        </p:nvSpPr>
        <p:spPr>
          <a:ln/>
        </p:spPr>
      </p:sp>
      <p:sp>
        <p:nvSpPr>
          <p:cNvPr id="12595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26226881"/>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r>
              <a:rPr lang="en-US" sz="1200" kern="1200" dirty="0">
                <a:solidFill>
                  <a:schemeClr val="tx1"/>
                </a:solidFill>
                <a:effectLst/>
                <a:latin typeface="Arial"/>
                <a:ea typeface="+mn-ea"/>
                <a:cs typeface="Arial"/>
              </a:rPr>
              <a:t>Boaz rewards </a:t>
            </a:r>
            <a:r>
              <a:rPr lang="ar-SA" sz="1200" kern="1200" dirty="0" err="1">
                <a:solidFill>
                  <a:schemeClr val="tx1"/>
                </a:solidFill>
                <a:effectLst/>
                <a:latin typeface="Arial"/>
                <a:ea typeface="+mn-ea"/>
                <a:cs typeface="Arial"/>
              </a:rPr>
              <a:t>راعوث</a:t>
            </a:r>
            <a:r>
              <a:rPr lang="en-US" sz="1200" kern="1200" dirty="0">
                <a:solidFill>
                  <a:schemeClr val="tx1"/>
                </a:solidFill>
                <a:effectLst/>
                <a:latin typeface="Arial"/>
                <a:ea typeface="+mn-ea"/>
                <a:cs typeface="Arial"/>
              </a:rPr>
              <a:t>'s gleaning for Naomi when he protects her and provides food for her as God's blessing for her own kindness to Naomi (2:4-16).</a:t>
            </a:r>
            <a:r>
              <a:rPr lang="en-SG" dirty="0">
                <a:effectLst/>
                <a:latin typeface="Arial"/>
                <a:cs typeface="Arial"/>
              </a:rPr>
              <a:t> </a:t>
            </a:r>
            <a:endParaRPr lang="en-US" dirty="0">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pPr/>
              <a:t>122</a:t>
            </a:fld>
            <a:endParaRPr lang="en-US"/>
          </a:p>
        </p:txBody>
      </p:sp>
    </p:spTree>
    <p:extLst>
      <p:ext uri="{BB962C8B-B14F-4D97-AF65-F5344CB8AC3E}">
        <p14:creationId xmlns:p14="http://schemas.microsoft.com/office/powerpoint/2010/main" val="4047275087"/>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r>
              <a:rPr lang="en-US" sz="1200" kern="1200" dirty="0">
                <a:solidFill>
                  <a:schemeClr val="tx1"/>
                </a:solidFill>
                <a:effectLst/>
                <a:latin typeface="Arial"/>
                <a:ea typeface="+mn-ea"/>
                <a:cs typeface="Arial"/>
              </a:rPr>
              <a:t>In 2:12 Boaz gives a blessing to </a:t>
            </a:r>
            <a:r>
              <a:rPr lang="ar-SA" sz="1200" kern="1200" dirty="0" err="1">
                <a:solidFill>
                  <a:schemeClr val="tx1"/>
                </a:solidFill>
                <a:effectLst/>
                <a:latin typeface="Arial"/>
                <a:ea typeface="+mn-ea"/>
                <a:cs typeface="Arial"/>
              </a:rPr>
              <a:t>راعوث</a:t>
            </a:r>
            <a:r>
              <a:rPr lang="en-US" sz="1200" kern="1200" dirty="0">
                <a:solidFill>
                  <a:schemeClr val="tx1"/>
                </a:solidFill>
                <a:effectLst/>
                <a:latin typeface="Arial"/>
                <a:ea typeface="+mn-ea"/>
                <a:cs typeface="Arial"/>
              </a:rPr>
              <a:t> using an interesting word by saying that she has sought refuge under God’s wings.</a:t>
            </a:r>
            <a:r>
              <a:rPr lang="en-SG" dirty="0">
                <a:effectLst/>
                <a:latin typeface="Arial"/>
                <a:cs typeface="Arial"/>
              </a:rPr>
              <a:t> </a:t>
            </a:r>
            <a:endParaRPr lang="en-US" dirty="0">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pPr/>
              <a:t>123</a:t>
            </a:fld>
            <a:endParaRPr lang="en-US"/>
          </a:p>
        </p:txBody>
      </p:sp>
    </p:spTree>
    <p:extLst>
      <p:ext uri="{BB962C8B-B14F-4D97-AF65-F5344CB8AC3E}">
        <p14:creationId xmlns:p14="http://schemas.microsoft.com/office/powerpoint/2010/main" val="181603814"/>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mn-ea"/>
                <a:cs typeface="Arial"/>
              </a:rPr>
              <a:t>Do you see something a bit unusual about this picture? If you look closely, you will see two little chicks finding refuge under their mother hen’s wings.</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pPr/>
              <a:t>124</a:t>
            </a:fld>
            <a:endParaRPr lang="en-US"/>
          </a:p>
        </p:txBody>
      </p:sp>
    </p:spTree>
    <p:extLst>
      <p:ext uri="{BB962C8B-B14F-4D97-AF65-F5344CB8AC3E}">
        <p14:creationId xmlns:p14="http://schemas.microsoft.com/office/powerpoint/2010/main" val="170162905"/>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r>
              <a:rPr lang="en-US" sz="1200" kern="1200" dirty="0">
                <a:solidFill>
                  <a:schemeClr val="tx1"/>
                </a:solidFill>
                <a:effectLst/>
                <a:latin typeface="Arial"/>
                <a:ea typeface="+mn-ea"/>
                <a:cs typeface="Arial"/>
              </a:rPr>
              <a:t>This is the word Boaz uses, giving the imagery of </a:t>
            </a:r>
            <a:r>
              <a:rPr lang="ar-SA" sz="1200" kern="1200" dirty="0" err="1">
                <a:solidFill>
                  <a:schemeClr val="tx1"/>
                </a:solidFill>
                <a:effectLst/>
                <a:latin typeface="Arial"/>
                <a:ea typeface="+mn-ea"/>
                <a:cs typeface="Arial"/>
              </a:rPr>
              <a:t>راعوث</a:t>
            </a:r>
            <a:r>
              <a:rPr lang="en-US" sz="1200" kern="1200" dirty="0">
                <a:solidFill>
                  <a:schemeClr val="tx1"/>
                </a:solidFill>
                <a:effectLst/>
                <a:latin typeface="Arial"/>
                <a:ea typeface="+mn-ea"/>
                <a:cs typeface="Arial"/>
              </a:rPr>
              <a:t> finding protection under God as if he is a caring hen.</a:t>
            </a:r>
            <a:r>
              <a:rPr lang="en-SG" dirty="0">
                <a:effectLst/>
                <a:latin typeface="Arial"/>
                <a:cs typeface="Arial"/>
              </a:rPr>
              <a:t> </a:t>
            </a:r>
          </a:p>
          <a:p>
            <a:r>
              <a:rPr lang="en-US" sz="1200" kern="1200" dirty="0">
                <a:solidFill>
                  <a:schemeClr val="tx1"/>
                </a:solidFill>
                <a:effectLst/>
                <a:latin typeface="Arial"/>
                <a:ea typeface="+mn-ea"/>
                <a:cs typeface="Arial"/>
              </a:rPr>
              <a:t>Do you have that sense that God also protects you?</a:t>
            </a:r>
            <a:r>
              <a:rPr lang="en-SG" dirty="0">
                <a:effectLst/>
                <a:latin typeface="Arial"/>
                <a:cs typeface="Arial"/>
              </a:rPr>
              <a:t> </a:t>
            </a:r>
            <a:endParaRPr lang="en-US" dirty="0">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pPr/>
              <a:t>125</a:t>
            </a:fld>
            <a:endParaRPr lang="en-US"/>
          </a:p>
        </p:txBody>
      </p:sp>
    </p:spTree>
    <p:extLst>
      <p:ext uri="{BB962C8B-B14F-4D97-AF65-F5344CB8AC3E}">
        <p14:creationId xmlns:p14="http://schemas.microsoft.com/office/powerpoint/2010/main" val="3061383767"/>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r>
              <a:rPr lang="ar-SA" sz="1200" kern="1200" dirty="0" err="1">
                <a:solidFill>
                  <a:schemeClr val="tx1"/>
                </a:solidFill>
                <a:effectLst/>
                <a:latin typeface="Arial"/>
                <a:ea typeface="+mn-ea"/>
                <a:cs typeface="Arial"/>
              </a:rPr>
              <a:t>راعوث</a:t>
            </a:r>
            <a:r>
              <a:rPr lang="en-US" sz="1200" kern="1200" dirty="0">
                <a:solidFill>
                  <a:schemeClr val="tx1"/>
                </a:solidFill>
                <a:effectLst/>
                <a:latin typeface="Arial"/>
                <a:ea typeface="+mn-ea"/>
                <a:cs typeface="Arial"/>
              </a:rPr>
              <a:t> shared her blessing of food with Naomi and saw Boaz as a potential kinsman-redeemer, thus filling Naomi with anticipation, thankfulness, and hope for future redemption (2:17-23).</a:t>
            </a:r>
            <a:r>
              <a:rPr lang="en-SG" dirty="0">
                <a:effectLst/>
                <a:latin typeface="Arial"/>
                <a:cs typeface="Arial"/>
              </a:rPr>
              <a:t> </a:t>
            </a:r>
          </a:p>
          <a:p>
            <a:r>
              <a:rPr lang="en-SG" dirty="0">
                <a:effectLst/>
                <a:latin typeface="Arial"/>
                <a:cs typeface="Arial"/>
              </a:rPr>
              <a:t>So why is there hope? This goes back</a:t>
            </a:r>
            <a:r>
              <a:rPr lang="en-SG" baseline="0" dirty="0">
                <a:effectLst/>
                <a:latin typeface="Arial"/>
                <a:cs typeface="Arial"/>
              </a:rPr>
              <a:t> to the customs of these times where God made provisions for widows</a:t>
            </a:r>
            <a:r>
              <a:rPr lang="mr-IN" baseline="0" dirty="0">
                <a:effectLst/>
                <a:latin typeface="Arial"/>
                <a:cs typeface="Arial"/>
              </a:rPr>
              <a:t>…</a:t>
            </a:r>
            <a:endParaRPr lang="en-US" dirty="0">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pPr/>
              <a:t>126</a:t>
            </a:fld>
            <a:endParaRPr lang="en-US"/>
          </a:p>
        </p:txBody>
      </p:sp>
    </p:spTree>
    <p:extLst>
      <p:ext uri="{BB962C8B-B14F-4D97-AF65-F5344CB8AC3E}">
        <p14:creationId xmlns:p14="http://schemas.microsoft.com/office/powerpoint/2010/main" val="122489100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People often get lost in our relentless pursuit of lesser goals. But Ruth stands against all that, reminding us that "relationships are the stuff of life," as one of my teachers aptly said.</a:t>
            </a:r>
          </a:p>
          <a:p>
            <a:endParaRPr lang="en-US" dirty="0">
              <a:cs typeface="ＭＳ Ｐゴシック" charset="0"/>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mn-ea"/>
                <a:cs typeface="Arial"/>
              </a:rPr>
              <a:t>The Kinsman-Redeemer (Deut. 25:5-10):  The Law also required a dead man’s brother to marry his widow and raise up their first son in the name of his brother. </a:t>
            </a:r>
            <a:endParaRPr lang="en-US">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pPr/>
              <a:t>127</a:t>
            </a:fld>
            <a:endParaRPr lang="en-US"/>
          </a:p>
        </p:txBody>
      </p:sp>
    </p:spTree>
    <p:extLst>
      <p:ext uri="{BB962C8B-B14F-4D97-AF65-F5344CB8AC3E}">
        <p14:creationId xmlns:p14="http://schemas.microsoft.com/office/powerpoint/2010/main" val="2102316833"/>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r>
              <a:rPr lang="en-US" sz="1200" kern="1200" dirty="0">
                <a:solidFill>
                  <a:schemeClr val="tx1"/>
                </a:solidFill>
                <a:effectLst/>
                <a:latin typeface="Arial"/>
                <a:ea typeface="+mn-ea"/>
                <a:cs typeface="Arial"/>
              </a:rPr>
              <a:t>While the Law prohibited sexual relations with a sister-in-law (Lev. 18:16), this kinsman-redeemer provision was required when the brother died: (a) without a son (male heir) and (b) when these brothers lived together having jointly inherited their father's property.  The new husband was called the "kinsman-redeemer," or </a:t>
            </a:r>
            <a:r>
              <a:rPr lang="en-US" sz="1200" i="1" kern="1200" dirty="0">
                <a:solidFill>
                  <a:schemeClr val="tx1"/>
                </a:solidFill>
                <a:effectLst/>
                <a:latin typeface="Arial"/>
                <a:ea typeface="+mn-ea"/>
                <a:cs typeface="Arial"/>
              </a:rPr>
              <a:t>goel</a:t>
            </a:r>
            <a:r>
              <a:rPr lang="en-US" sz="1200" kern="1200" dirty="0">
                <a:solidFill>
                  <a:schemeClr val="tx1"/>
                </a:solidFill>
                <a:effectLst/>
                <a:latin typeface="Arial"/>
                <a:ea typeface="+mn-ea"/>
                <a:cs typeface="Arial"/>
              </a:rPr>
              <a:t> (Hebrew). If the deceased man had no living brother then the </a:t>
            </a:r>
            <a:r>
              <a:rPr lang="en-US" sz="1200" i="1" kern="1200" dirty="0">
                <a:solidFill>
                  <a:schemeClr val="tx1"/>
                </a:solidFill>
                <a:effectLst/>
                <a:latin typeface="Arial"/>
                <a:ea typeface="+mn-ea"/>
                <a:cs typeface="Arial"/>
              </a:rPr>
              <a:t>goel</a:t>
            </a:r>
            <a:r>
              <a:rPr lang="en-US" sz="1200" kern="1200" dirty="0">
                <a:solidFill>
                  <a:schemeClr val="tx1"/>
                </a:solidFill>
                <a:effectLst/>
                <a:latin typeface="Arial"/>
                <a:ea typeface="+mn-ea"/>
                <a:cs typeface="Arial"/>
              </a:rPr>
              <a:t> was the closest male relative.  </a:t>
            </a:r>
            <a:r>
              <a:rPr lang="ar-SA" sz="1200" kern="1200" dirty="0" err="1">
                <a:solidFill>
                  <a:schemeClr val="tx1"/>
                </a:solidFill>
                <a:effectLst/>
                <a:latin typeface="Arial"/>
                <a:ea typeface="+mn-ea"/>
                <a:cs typeface="Arial"/>
              </a:rPr>
              <a:t>راعوث</a:t>
            </a:r>
            <a:r>
              <a:rPr lang="en-US" sz="1200" kern="1200" dirty="0">
                <a:solidFill>
                  <a:schemeClr val="tx1"/>
                </a:solidFill>
                <a:effectLst/>
                <a:latin typeface="Arial"/>
                <a:ea typeface="+mn-ea"/>
                <a:cs typeface="Arial"/>
              </a:rPr>
              <a:t>'s first husband, Mahlon (4:10), had no living brother, thus making the next closest kin responsible (3:12), but since he refused to marry </a:t>
            </a:r>
            <a:r>
              <a:rPr lang="ar-SA" sz="1200" kern="1200" dirty="0" err="1">
                <a:solidFill>
                  <a:schemeClr val="tx1"/>
                </a:solidFill>
                <a:effectLst/>
                <a:latin typeface="Arial"/>
                <a:ea typeface="+mn-ea"/>
                <a:cs typeface="Arial"/>
              </a:rPr>
              <a:t>راعوث</a:t>
            </a:r>
            <a:r>
              <a:rPr lang="en-US" sz="1200" kern="1200" dirty="0">
                <a:solidFill>
                  <a:schemeClr val="tx1"/>
                </a:solidFill>
                <a:effectLst/>
                <a:latin typeface="Arial"/>
                <a:ea typeface="+mn-ea"/>
                <a:cs typeface="Arial"/>
              </a:rPr>
              <a:t> (4:5-6), Boaz became the closest kin.  This emphasis on the </a:t>
            </a:r>
            <a:r>
              <a:rPr lang="en-US" sz="1200" i="1" kern="1200" dirty="0">
                <a:solidFill>
                  <a:schemeClr val="tx1"/>
                </a:solidFill>
                <a:effectLst/>
                <a:latin typeface="Arial"/>
                <a:ea typeface="+mn-ea"/>
                <a:cs typeface="Arial"/>
              </a:rPr>
              <a:t>goel</a:t>
            </a:r>
            <a:r>
              <a:rPr lang="en-US" sz="1200" kern="1200" dirty="0">
                <a:solidFill>
                  <a:schemeClr val="tx1"/>
                </a:solidFill>
                <a:effectLst/>
                <a:latin typeface="Arial"/>
                <a:ea typeface="+mn-ea"/>
                <a:cs typeface="Arial"/>
              </a:rPr>
              <a:t> in </a:t>
            </a:r>
            <a:r>
              <a:rPr lang="ar-SA" sz="1200" kern="1200" dirty="0" err="1">
                <a:solidFill>
                  <a:schemeClr val="tx1"/>
                </a:solidFill>
                <a:effectLst/>
                <a:latin typeface="Arial"/>
                <a:ea typeface="+mn-ea"/>
                <a:cs typeface="Arial"/>
              </a:rPr>
              <a:t>راعوث</a:t>
            </a:r>
            <a:r>
              <a:rPr lang="en-US" sz="1200" kern="1200" dirty="0">
                <a:solidFill>
                  <a:schemeClr val="tx1"/>
                </a:solidFill>
                <a:effectLst/>
                <a:latin typeface="Arial"/>
                <a:ea typeface="+mn-ea"/>
                <a:cs typeface="Arial"/>
              </a:rPr>
              <a:t> is evident as the kinsman-redeemer appears 13 times in only four chapters.</a:t>
            </a:r>
            <a:r>
              <a:rPr lang="en-SG" dirty="0">
                <a:effectLst/>
                <a:latin typeface="Arial"/>
                <a:cs typeface="Arial"/>
              </a:rPr>
              <a:t> </a:t>
            </a:r>
            <a:endParaRPr lang="en-US" dirty="0">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pPr/>
              <a:t>128</a:t>
            </a:fld>
            <a:endParaRPr lang="en-US"/>
          </a:p>
        </p:txBody>
      </p:sp>
    </p:spTree>
    <p:extLst>
      <p:ext uri="{BB962C8B-B14F-4D97-AF65-F5344CB8AC3E}">
        <p14:creationId xmlns:p14="http://schemas.microsoft.com/office/powerpoint/2010/main" val="2241967281"/>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136</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latin typeface="Arial"/>
              <a:cs typeface="Arial"/>
            </a:endParaRPr>
          </a:p>
          <a:p>
            <a:r>
              <a:rPr lang="en-US">
                <a:latin typeface="Arial"/>
                <a:cs typeface="Arial"/>
              </a:rPr>
              <a:t>In what ways does the L</a:t>
            </a:r>
            <a:r>
              <a:rPr lang="en-US" sz="1100">
                <a:latin typeface="Arial"/>
                <a:cs typeface="Arial"/>
              </a:rPr>
              <a:t>ORD</a:t>
            </a:r>
            <a:r>
              <a:rPr lang="en-US" baseline="0">
                <a:latin typeface="Arial"/>
                <a:cs typeface="Arial"/>
              </a:rPr>
              <a:t> take care of us when we make it others a priority?</a:t>
            </a:r>
            <a:endParaRPr lang="en-US">
              <a:latin typeface="Arial"/>
              <a:cs typeface="Arial"/>
            </a:endParaRPr>
          </a:p>
          <a:p>
            <a:endParaRPr lang="en-US" dirty="0">
              <a:latin typeface="Arial"/>
              <a:cs typeface="Arial"/>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137</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latin typeface="Arial"/>
              <a:cs typeface="Arial"/>
            </a:endParaRPr>
          </a:p>
          <a:p>
            <a:r>
              <a:rPr lang="en-US" sz="1200" kern="1200">
                <a:solidFill>
                  <a:schemeClr val="tx1"/>
                </a:solidFill>
                <a:effectLst/>
                <a:latin typeface="Arial"/>
                <a:ea typeface="+mn-ea"/>
                <a:cs typeface="Arial"/>
              </a:rPr>
              <a:t>When we care for others, God cares for us in a special way.</a:t>
            </a:r>
            <a:r>
              <a:rPr lang="en-SG">
                <a:effectLst/>
                <a:latin typeface="Arial"/>
                <a:cs typeface="Arial"/>
              </a:rPr>
              <a:t> </a:t>
            </a:r>
            <a:endParaRPr lang="en-US" dirty="0">
              <a:latin typeface="Arial"/>
              <a:cs typeface="Arial"/>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latin typeface="Arial"/>
              <a:cs typeface="Arial"/>
            </a:endParaRPr>
          </a:p>
          <a:p>
            <a:r>
              <a:rPr lang="en-US" sz="1200" kern="1200">
                <a:solidFill>
                  <a:schemeClr val="tx1"/>
                </a:solidFill>
                <a:effectLst/>
                <a:latin typeface="Arial"/>
                <a:ea typeface="+mn-ea"/>
                <a:cs typeface="Arial"/>
              </a:rPr>
              <a:t>When we care for others, God may reward us in a way that we never considered</a:t>
            </a:r>
            <a:r>
              <a:rPr lang="en-SG" sz="1200" kern="1200">
                <a:solidFill>
                  <a:schemeClr val="tx1"/>
                </a:solidFill>
                <a:effectLst/>
                <a:latin typeface="Arial"/>
                <a:ea typeface="+mn-ea"/>
                <a:cs typeface="Arial"/>
              </a:rPr>
              <a:t>.</a:t>
            </a:r>
            <a:endParaRPr lang="en-US">
              <a:latin typeface="Arial"/>
              <a:cs typeface="Arial"/>
            </a:endParaRPr>
          </a:p>
          <a:p>
            <a:endParaRPr lang="en-US" dirty="0">
              <a:latin typeface="Arial"/>
              <a:cs typeface="Arial"/>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140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a:p>
            <a:r>
              <a:rPr lang="en-US" b="1" dirty="0"/>
              <a:t>Story of </a:t>
            </a:r>
            <a:r>
              <a:rPr lang="ar-SA" b="1" dirty="0" err="1"/>
              <a:t>راعوث</a:t>
            </a:r>
            <a:r>
              <a:rPr lang="en-US" b="1" dirty="0"/>
              <a:t> - Movie HD</a:t>
            </a:r>
          </a:p>
          <a:p>
            <a:r>
              <a:rPr lang="en-US" dirty="0"/>
              <a:t>363,713 views</a:t>
            </a:r>
          </a:p>
          <a:p>
            <a:r>
              <a:rPr lang="en-US" dirty="0">
                <a:hlinkClick r:id="rId3"/>
              </a:rPr>
              <a:t>godchaserwi</a:t>
            </a:r>
            <a:r>
              <a:rPr lang="en-US" dirty="0"/>
              <a:t> </a:t>
            </a:r>
          </a:p>
          <a:p>
            <a:r>
              <a:rPr lang="en-US" dirty="0"/>
              <a:t>Published on Jan 1, 2017</a:t>
            </a:r>
          </a:p>
          <a:p>
            <a:r>
              <a:rPr lang="en-US" dirty="0">
                <a:cs typeface="ＭＳ Ｐゴシック" charset="0"/>
              </a:rPr>
              <a:t>https://www.youtube.com/</a:t>
            </a:r>
            <a:r>
              <a:rPr lang="en-US" dirty="0" err="1">
                <a:cs typeface="ＭＳ Ｐゴシック" charset="0"/>
              </a:rPr>
              <a:t>watch?v</a:t>
            </a:r>
            <a:r>
              <a:rPr lang="en-US" dirty="0">
                <a:cs typeface="ＭＳ Ｐゴシック" charset="0"/>
              </a:rPr>
              <a:t>=PPjEY3F8gHs&amp;t=456s</a:t>
            </a:r>
          </a:p>
          <a:p>
            <a:r>
              <a:rPr lang="en-US" dirty="0">
                <a:cs typeface="ＭＳ Ｐゴシック" charset="0"/>
              </a:rPr>
              <a:t>Accessed 28 Oct 2017</a:t>
            </a:r>
          </a:p>
          <a:p>
            <a:endParaRPr lang="en-US" dirty="0">
              <a:cs typeface="ＭＳ Ｐゴシック"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r>
              <a:rPr lang="ar-SA" sz="1200" kern="1200" dirty="0" err="1">
                <a:solidFill>
                  <a:schemeClr val="tx1"/>
                </a:solidFill>
                <a:effectLst/>
                <a:latin typeface="Arial"/>
                <a:ea typeface="+mn-ea"/>
                <a:cs typeface="Arial"/>
              </a:rPr>
              <a:t>راعوث</a:t>
            </a:r>
            <a:r>
              <a:rPr lang="en-US" sz="1200" kern="1200" dirty="0">
                <a:solidFill>
                  <a:schemeClr val="tx1"/>
                </a:solidFill>
                <a:effectLst/>
                <a:latin typeface="Arial"/>
                <a:ea typeface="+mn-ea"/>
                <a:cs typeface="Arial"/>
              </a:rPr>
              <a:t>'s request for redemption by Boaz shows her devotion to Naomi and his accepting her proposal shows his righteous response to his obligation and God's blessing upon </a:t>
            </a:r>
            <a:r>
              <a:rPr lang="ar-SA" sz="1200" kern="1200" dirty="0" err="1">
                <a:solidFill>
                  <a:schemeClr val="tx1"/>
                </a:solidFill>
                <a:effectLst/>
                <a:latin typeface="Arial"/>
                <a:ea typeface="+mn-ea"/>
                <a:cs typeface="Arial"/>
              </a:rPr>
              <a:t>راعوث</a:t>
            </a:r>
            <a:r>
              <a:rPr lang="en-US" sz="1200" kern="1200" dirty="0">
                <a:solidFill>
                  <a:schemeClr val="tx1"/>
                </a:solidFill>
                <a:effectLst/>
                <a:latin typeface="Arial"/>
                <a:ea typeface="+mn-ea"/>
                <a:cs typeface="Arial"/>
              </a:rPr>
              <a:t>'s faith (</a:t>
            </a:r>
            <a:r>
              <a:rPr lang="ar-SA" sz="1200" kern="1200" dirty="0" err="1">
                <a:solidFill>
                  <a:schemeClr val="tx1"/>
                </a:solidFill>
                <a:effectLst/>
                <a:latin typeface="Arial"/>
                <a:ea typeface="+mn-ea"/>
                <a:cs typeface="Arial"/>
              </a:rPr>
              <a:t>راعوث</a:t>
            </a:r>
            <a:r>
              <a:rPr lang="en-US" sz="1200" kern="1200" dirty="0">
                <a:solidFill>
                  <a:schemeClr val="tx1"/>
                </a:solidFill>
                <a:effectLst/>
                <a:latin typeface="Arial"/>
                <a:ea typeface="+mn-ea"/>
                <a:cs typeface="Arial"/>
              </a:rPr>
              <a:t> 3).</a:t>
            </a:r>
            <a:r>
              <a:rPr lang="en-SG" dirty="0">
                <a:effectLst/>
                <a:latin typeface="Arial"/>
                <a:cs typeface="Arial"/>
              </a:rPr>
              <a:t> </a:t>
            </a:r>
            <a:endParaRPr lang="en-US" dirty="0">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pPr/>
              <a:t>141</a:t>
            </a:fld>
            <a:endParaRPr lang="en-US"/>
          </a:p>
        </p:txBody>
      </p:sp>
    </p:spTree>
    <p:extLst>
      <p:ext uri="{BB962C8B-B14F-4D97-AF65-F5344CB8AC3E}">
        <p14:creationId xmlns:p14="http://schemas.microsoft.com/office/powerpoint/2010/main" val="3855310458"/>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pPr marL="0" marR="0" lvl="2" indent="0" algn="l" defTabSz="457200" rtl="0" eaLnBrk="1" fontAlgn="auto" latinLnBrk="0" hangingPunct="1">
              <a:lnSpc>
                <a:spcPct val="100000"/>
              </a:lnSpc>
              <a:spcBef>
                <a:spcPts val="0"/>
              </a:spcBef>
              <a:spcAft>
                <a:spcPts val="0"/>
              </a:spcAft>
              <a:buClrTx/>
              <a:buSzTx/>
              <a:buFontTx/>
              <a:buNone/>
              <a:tabLst/>
              <a:defRPr/>
            </a:pPr>
            <a:r>
              <a:rPr lang="en-US" dirty="0">
                <a:latin typeface="Arial"/>
                <a:cs typeface="Arial"/>
              </a:rPr>
              <a:t>Naomi requested </a:t>
            </a:r>
            <a:r>
              <a:rPr lang="ar-SA" dirty="0" err="1">
                <a:latin typeface="Arial"/>
                <a:cs typeface="Arial"/>
              </a:rPr>
              <a:t>راعوث</a:t>
            </a:r>
            <a:r>
              <a:rPr lang="en-US" dirty="0">
                <a:latin typeface="Arial"/>
                <a:cs typeface="Arial"/>
              </a:rPr>
              <a:t> to follow her plan for the young woman's redemption and </a:t>
            </a:r>
            <a:r>
              <a:rPr lang="ar-SA" dirty="0" err="1">
                <a:latin typeface="Arial"/>
                <a:cs typeface="Arial"/>
              </a:rPr>
              <a:t>راعوث</a:t>
            </a:r>
            <a:r>
              <a:rPr lang="en-US" dirty="0">
                <a:latin typeface="Arial"/>
                <a:cs typeface="Arial"/>
              </a:rPr>
              <a:t> agreed to follow the plan entirely, thus again showing her devotion to her mother-in-law (3:1-5).</a:t>
            </a:r>
          </a:p>
          <a:p>
            <a:pPr marL="0" marR="0" lvl="2" indent="0" algn="l" defTabSz="457200" rtl="0" eaLnBrk="1" fontAlgn="auto" latinLnBrk="0" hangingPunct="1">
              <a:lnSpc>
                <a:spcPct val="100000"/>
              </a:lnSpc>
              <a:spcBef>
                <a:spcPts val="0"/>
              </a:spcBef>
              <a:spcAft>
                <a:spcPts val="0"/>
              </a:spcAft>
              <a:buClrTx/>
              <a:buSzTx/>
              <a:buFontTx/>
              <a:buNone/>
              <a:tabLst/>
              <a:defRPr/>
            </a:pPr>
            <a:r>
              <a:rPr lang="ar-SA" dirty="0" err="1">
                <a:latin typeface="Arial"/>
                <a:cs typeface="Arial"/>
              </a:rPr>
              <a:t>راعوث</a:t>
            </a:r>
            <a:r>
              <a:rPr lang="en-US" dirty="0">
                <a:latin typeface="Arial"/>
                <a:cs typeface="Arial"/>
              </a:rPr>
              <a:t>'s request for redemption by Boaz showed her devotion to Naomi since without remarriage she had no long-term way to support herself and Naomi (3:6-9). </a:t>
            </a:r>
          </a:p>
        </p:txBody>
      </p:sp>
      <p:sp>
        <p:nvSpPr>
          <p:cNvPr id="4" name="Slide Number Placeholder 3"/>
          <p:cNvSpPr>
            <a:spLocks noGrp="1"/>
          </p:cNvSpPr>
          <p:nvPr>
            <p:ph type="sldNum" sz="quarter" idx="10"/>
          </p:nvPr>
        </p:nvSpPr>
        <p:spPr/>
        <p:txBody>
          <a:bodyPr/>
          <a:lstStyle/>
          <a:p>
            <a:fld id="{A079FDE9-4B2D-884B-BE4B-021913485B06}" type="slidenum">
              <a:rPr lang="en-US" smtClean="0"/>
              <a:pPr/>
              <a:t>142</a:t>
            </a:fld>
            <a:endParaRPr lang="en-US"/>
          </a:p>
        </p:txBody>
      </p:sp>
    </p:spTree>
    <p:extLst>
      <p:ext uri="{BB962C8B-B14F-4D97-AF65-F5344CB8AC3E}">
        <p14:creationId xmlns:p14="http://schemas.microsoft.com/office/powerpoint/2010/main" val="1358100149"/>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r>
              <a:rPr lang="en-US" sz="1200" kern="1200" dirty="0">
                <a:solidFill>
                  <a:schemeClr val="tx1"/>
                </a:solidFill>
                <a:effectLst/>
                <a:latin typeface="Arial"/>
                <a:ea typeface="+mn-ea"/>
                <a:cs typeface="Arial"/>
              </a:rPr>
              <a:t>This is the word Boaz uses, giving the imagery of </a:t>
            </a:r>
            <a:r>
              <a:rPr lang="ar-SA" sz="1200" kern="1200" dirty="0" err="1">
                <a:solidFill>
                  <a:schemeClr val="tx1"/>
                </a:solidFill>
                <a:effectLst/>
                <a:latin typeface="Arial"/>
                <a:ea typeface="+mn-ea"/>
                <a:cs typeface="Arial"/>
              </a:rPr>
              <a:t>راعوث</a:t>
            </a:r>
            <a:r>
              <a:rPr lang="en-US" sz="1200" kern="1200" dirty="0">
                <a:solidFill>
                  <a:schemeClr val="tx1"/>
                </a:solidFill>
                <a:effectLst/>
                <a:latin typeface="Arial"/>
                <a:ea typeface="+mn-ea"/>
                <a:cs typeface="Arial"/>
              </a:rPr>
              <a:t> finding protection under God as if he is a caring hen.</a:t>
            </a:r>
            <a:r>
              <a:rPr lang="en-SG" dirty="0">
                <a:effectLst/>
                <a:latin typeface="Arial"/>
                <a:cs typeface="Arial"/>
              </a:rPr>
              <a:t> </a:t>
            </a:r>
          </a:p>
          <a:p>
            <a:r>
              <a:rPr lang="en-US" sz="1200" kern="1200" dirty="0">
                <a:solidFill>
                  <a:schemeClr val="tx1"/>
                </a:solidFill>
                <a:effectLst/>
                <a:latin typeface="Arial"/>
                <a:ea typeface="+mn-ea"/>
                <a:cs typeface="Arial"/>
              </a:rPr>
              <a:t>Do you have that sense that God also protects you?</a:t>
            </a:r>
            <a:r>
              <a:rPr lang="en-SG" dirty="0">
                <a:effectLst/>
                <a:latin typeface="Arial"/>
                <a:cs typeface="Arial"/>
              </a:rPr>
              <a:t> </a:t>
            </a:r>
            <a:endParaRPr lang="en-US" dirty="0">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pPr/>
              <a:t>143</a:t>
            </a:fld>
            <a:endParaRPr lang="en-US"/>
          </a:p>
        </p:txBody>
      </p:sp>
    </p:spTree>
    <p:extLst>
      <p:ext uri="{BB962C8B-B14F-4D97-AF65-F5344CB8AC3E}">
        <p14:creationId xmlns:p14="http://schemas.microsoft.com/office/powerpoint/2010/main" val="2076227994"/>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r>
              <a:rPr lang="en-US" sz="1200" kern="1200" dirty="0">
                <a:solidFill>
                  <a:schemeClr val="tx1"/>
                </a:solidFill>
                <a:effectLst/>
                <a:latin typeface="Arial"/>
                <a:ea typeface="+mn-ea"/>
                <a:cs typeface="Arial"/>
              </a:rPr>
              <a:t>What I find fascinating is that the same Hebrew word is used in 3:9 when </a:t>
            </a:r>
            <a:r>
              <a:rPr lang="ar-SA" sz="1200" kern="1200" dirty="0" err="1">
                <a:solidFill>
                  <a:schemeClr val="tx1"/>
                </a:solidFill>
                <a:effectLst/>
                <a:latin typeface="Arial"/>
                <a:ea typeface="+mn-ea"/>
                <a:cs typeface="Arial"/>
              </a:rPr>
              <a:t>راعوث</a:t>
            </a:r>
            <a:r>
              <a:rPr lang="en-US" sz="1200" kern="1200" dirty="0">
                <a:solidFill>
                  <a:schemeClr val="tx1"/>
                </a:solidFill>
                <a:effectLst/>
                <a:latin typeface="Arial"/>
                <a:ea typeface="+mn-ea"/>
                <a:cs typeface="Arial"/>
              </a:rPr>
              <a:t> asks Boaz to spread the “corner” (wing!) of his garment over her! She is asking Boaz to answer his own prayer!</a:t>
            </a:r>
            <a:r>
              <a:rPr lang="en-SG" dirty="0">
                <a:effectLst/>
                <a:latin typeface="Arial"/>
                <a:cs typeface="Arial"/>
              </a:rPr>
              <a:t> </a:t>
            </a:r>
            <a:endParaRPr lang="en-US" dirty="0">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pPr/>
              <a:t>144</a:t>
            </a:fld>
            <a:endParaRPr lang="en-US"/>
          </a:p>
        </p:txBody>
      </p:sp>
    </p:spTree>
    <p:extLst>
      <p:ext uri="{BB962C8B-B14F-4D97-AF65-F5344CB8AC3E}">
        <p14:creationId xmlns:p14="http://schemas.microsoft.com/office/powerpoint/2010/main" val="303858632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a:cs typeface="Arial"/>
              </a:rPr>
              <a:t>"The phrase '</a:t>
            </a:r>
            <a:r>
              <a:rPr lang="en-US" b="1" dirty="0">
                <a:latin typeface="Arial"/>
                <a:cs typeface="Arial"/>
              </a:rPr>
              <a:t>God helps those who help themselves</a:t>
            </a:r>
            <a:r>
              <a:rPr lang="en-US" b="0" dirty="0">
                <a:latin typeface="Arial"/>
                <a:cs typeface="Arial"/>
              </a:rPr>
              <a:t>'</a:t>
            </a:r>
            <a:r>
              <a:rPr lang="en-US" dirty="0">
                <a:latin typeface="Arial"/>
                <a:cs typeface="Arial"/>
              </a:rPr>
              <a:t> is a popular motto that emphasizes the importance of self-initiative.</a:t>
            </a:r>
          </a:p>
          <a:p>
            <a:r>
              <a:rPr lang="en-US" sz="1200" kern="1200" dirty="0">
                <a:solidFill>
                  <a:schemeClr val="tx1"/>
                </a:solidFill>
                <a:effectLst/>
                <a:latin typeface="Arial"/>
                <a:ea typeface="+mn-ea"/>
                <a:cs typeface="Arial"/>
              </a:rPr>
              <a:t>[Although it has been commonly attributed to </a:t>
            </a:r>
            <a:r>
              <a:rPr lang="en-US" sz="1200" u="sng" kern="1200" dirty="0">
                <a:solidFill>
                  <a:schemeClr val="tx1"/>
                </a:solidFill>
                <a:effectLst/>
                <a:latin typeface="Arial"/>
                <a:ea typeface="+mn-ea"/>
                <a:cs typeface="Arial"/>
                <a:hlinkClick r:id="rId3"/>
              </a:rPr>
              <a:t>Benjamin Franklin</a:t>
            </a:r>
            <a:r>
              <a:rPr lang="en-US" sz="1200" kern="1200" dirty="0">
                <a:solidFill>
                  <a:schemeClr val="tx1"/>
                </a:solidFill>
                <a:effectLst/>
                <a:latin typeface="Arial"/>
                <a:ea typeface="+mn-ea"/>
                <a:cs typeface="Arial"/>
              </a:rPr>
              <a:t>], the phrase originated in </a:t>
            </a:r>
            <a:r>
              <a:rPr lang="en-US" sz="1200" u="sng" kern="1200" dirty="0">
                <a:solidFill>
                  <a:schemeClr val="tx1"/>
                </a:solidFill>
                <a:effectLst/>
                <a:latin typeface="Arial"/>
                <a:ea typeface="+mn-ea"/>
                <a:cs typeface="Arial"/>
                <a:hlinkClick r:id="rId4"/>
              </a:rPr>
              <a:t>ancient Greece</a:t>
            </a:r>
            <a:r>
              <a:rPr lang="en-US" sz="1200" kern="1200" dirty="0">
                <a:solidFill>
                  <a:schemeClr val="tx1"/>
                </a:solidFill>
                <a:effectLst/>
                <a:latin typeface="Arial"/>
                <a:ea typeface="+mn-ea"/>
                <a:cs typeface="Arial"/>
              </a:rPr>
              <a:t>...</a:t>
            </a:r>
            <a:r>
              <a:rPr lang="en-SG" dirty="0">
                <a:effectLst/>
                <a:latin typeface="Arial"/>
                <a:cs typeface="Arial"/>
              </a:rPr>
              <a:t> </a:t>
            </a:r>
          </a:p>
          <a:p>
            <a:r>
              <a:rPr lang="en-US" dirty="0">
                <a:latin typeface="Arial"/>
                <a:cs typeface="Arial"/>
              </a:rPr>
              <a:t>• The phrase is often mistaken for a </a:t>
            </a:r>
            <a:r>
              <a:rPr lang="en-US" dirty="0">
                <a:latin typeface="Arial"/>
                <a:cs typeface="Arial"/>
                <a:hlinkClick r:id="rId5" tooltip="Bible"/>
              </a:rPr>
              <a:t>Bible</a:t>
            </a:r>
            <a:r>
              <a:rPr lang="en-US" dirty="0">
                <a:latin typeface="Arial"/>
                <a:cs typeface="Arial"/>
              </a:rPr>
              <a:t> quote, but it appears nowhere in the Bible."</a:t>
            </a:r>
          </a:p>
          <a:p>
            <a:r>
              <a:rPr lang="en-US" dirty="0">
                <a:latin typeface="Arial"/>
                <a:cs typeface="Arial"/>
              </a:rPr>
              <a:t>• Except perhaps for 2 Heresies</a:t>
            </a:r>
            <a:r>
              <a:rPr lang="en-US" baseline="0" dirty="0">
                <a:latin typeface="Arial"/>
                <a:cs typeface="Arial"/>
              </a:rPr>
              <a:t> 4:7!</a:t>
            </a:r>
            <a:endParaRPr lang="en-US" dirty="0">
              <a:latin typeface="Arial"/>
              <a:cs typeface="Arial"/>
            </a:endParaRPr>
          </a:p>
          <a:p>
            <a:endParaRPr lang="en-US" dirty="0">
              <a:latin typeface="Arial"/>
              <a:cs typeface="Arial"/>
            </a:endParaRPr>
          </a:p>
          <a:p>
            <a:r>
              <a:rPr lang="en-US" dirty="0">
                <a:latin typeface="Arial"/>
                <a:cs typeface="Arial"/>
              </a:rPr>
              <a:t>Source of above quoted material:</a:t>
            </a:r>
            <a:r>
              <a:rPr lang="en-US" baseline="0" dirty="0">
                <a:latin typeface="Arial"/>
                <a:cs typeface="Arial"/>
              </a:rPr>
              <a:t> Wikipedia (http://</a:t>
            </a:r>
            <a:r>
              <a:rPr lang="en-US" baseline="0" dirty="0" err="1">
                <a:latin typeface="Arial"/>
                <a:cs typeface="Arial"/>
              </a:rPr>
              <a:t>en.wikipedia.org</a:t>
            </a:r>
            <a:r>
              <a:rPr lang="en-US" baseline="0" dirty="0">
                <a:latin typeface="Arial"/>
                <a:cs typeface="Arial"/>
              </a:rPr>
              <a:t>/wiki/</a:t>
            </a:r>
            <a:r>
              <a:rPr lang="en-US" baseline="0" dirty="0" err="1">
                <a:latin typeface="Arial"/>
                <a:cs typeface="Arial"/>
              </a:rPr>
              <a:t>God_helps_those_who_help_themselves</a:t>
            </a:r>
            <a:r>
              <a:rPr lang="en-US" baseline="0" dirty="0">
                <a:latin typeface="Arial"/>
                <a:cs typeface="Arial"/>
              </a:rPr>
              <a:t>)</a:t>
            </a:r>
          </a:p>
          <a:p>
            <a:endParaRPr lang="en-US" baseline="0" dirty="0">
              <a:latin typeface="Arial"/>
              <a:cs typeface="Arial"/>
            </a:endParaRPr>
          </a:p>
          <a:p>
            <a:r>
              <a:rPr lang="en-US" baseline="0" dirty="0">
                <a:latin typeface="Arial"/>
                <a:cs typeface="Arial"/>
              </a:rPr>
              <a:t>The White House Press Secretary Jay Carney misquoted this saying as from the Bible in 2011.  The clip from the press conferences is at http://</a:t>
            </a:r>
            <a:r>
              <a:rPr lang="en-US" baseline="0" dirty="0" err="1">
                <a:latin typeface="Arial"/>
                <a:cs typeface="Arial"/>
              </a:rPr>
              <a:t>www.youtube.com</a:t>
            </a:r>
            <a:r>
              <a:rPr lang="en-US" baseline="0" dirty="0">
                <a:latin typeface="Arial"/>
                <a:cs typeface="Arial"/>
              </a:rPr>
              <a:t>/</a:t>
            </a:r>
            <a:r>
              <a:rPr lang="en-US" baseline="0" dirty="0" err="1">
                <a:latin typeface="Arial"/>
                <a:cs typeface="Arial"/>
              </a:rPr>
              <a:t>watch?v</a:t>
            </a:r>
            <a:r>
              <a:rPr lang="en-US" baseline="0" dirty="0">
                <a:latin typeface="Arial"/>
                <a:cs typeface="Arial"/>
              </a:rPr>
              <a:t>=fZeidL6xtEc (accessed 20 Aug 2012).</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E6E81D31-5DA1-9247-8F89-485537ECD43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609893541"/>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mn-ea"/>
                <a:cs typeface="Arial"/>
              </a:rPr>
              <a:t>God uses the same word in Ezekiel 16:8 in reference to protecting the nation of Israel.</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pPr/>
              <a:t>145</a:t>
            </a:fld>
            <a:endParaRPr lang="en-US"/>
          </a:p>
        </p:txBody>
      </p:sp>
    </p:spTree>
    <p:extLst>
      <p:ext uri="{BB962C8B-B14F-4D97-AF65-F5344CB8AC3E}">
        <p14:creationId xmlns:p14="http://schemas.microsoft.com/office/powerpoint/2010/main" val="1081846330"/>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r>
              <a:rPr lang="en-US" dirty="0">
                <a:latin typeface="Arial"/>
                <a:cs typeface="Arial"/>
              </a:rPr>
              <a:t>Boaz gladly accepted </a:t>
            </a:r>
            <a:r>
              <a:rPr lang="ar-SA" dirty="0" err="1">
                <a:latin typeface="Arial"/>
                <a:cs typeface="Arial"/>
              </a:rPr>
              <a:t>راعوث</a:t>
            </a:r>
            <a:r>
              <a:rPr lang="en-US" dirty="0">
                <a:latin typeface="Arial"/>
                <a:cs typeface="Arial"/>
              </a:rPr>
              <a:t>'s proposal contingent on the refusal of the nearer kinsman to show his righteous response to his obligation and God's blessing upon </a:t>
            </a:r>
            <a:r>
              <a:rPr lang="ar-SA" dirty="0" err="1">
                <a:latin typeface="Arial"/>
                <a:cs typeface="Arial"/>
              </a:rPr>
              <a:t>راعوث</a:t>
            </a:r>
            <a:r>
              <a:rPr lang="en-US" dirty="0">
                <a:latin typeface="Arial"/>
                <a:cs typeface="Arial"/>
              </a:rPr>
              <a:t>'s faith (3:10-15).</a:t>
            </a:r>
          </a:p>
          <a:p>
            <a:r>
              <a:rPr lang="en-US" dirty="0">
                <a:latin typeface="Arial"/>
                <a:cs typeface="Arial"/>
              </a:rPr>
              <a:t>Naomi and </a:t>
            </a:r>
            <a:r>
              <a:rPr lang="ar-SA" dirty="0" err="1">
                <a:latin typeface="Arial"/>
                <a:cs typeface="Arial"/>
              </a:rPr>
              <a:t>راعوث</a:t>
            </a:r>
            <a:r>
              <a:rPr lang="en-US" dirty="0">
                <a:latin typeface="Arial"/>
                <a:cs typeface="Arial"/>
              </a:rPr>
              <a:t> expected </a:t>
            </a:r>
            <a:r>
              <a:rPr lang="ar-SA" dirty="0" err="1">
                <a:latin typeface="Arial"/>
                <a:cs typeface="Arial"/>
              </a:rPr>
              <a:t>راعوث</a:t>
            </a:r>
            <a:r>
              <a:rPr lang="en-US" dirty="0">
                <a:latin typeface="Arial"/>
                <a:cs typeface="Arial"/>
              </a:rPr>
              <a:t>'s redemption by the nearer kinsman or Boaz that very day (3:16-18).</a:t>
            </a:r>
          </a:p>
          <a:p>
            <a:endParaRPr lang="en-US" dirty="0">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pPr/>
              <a:t>146</a:t>
            </a:fld>
            <a:endParaRPr lang="en-US"/>
          </a:p>
        </p:txBody>
      </p:sp>
    </p:spTree>
    <p:extLst>
      <p:ext uri="{BB962C8B-B14F-4D97-AF65-F5344CB8AC3E}">
        <p14:creationId xmlns:p14="http://schemas.microsoft.com/office/powerpoint/2010/main" val="2876470338"/>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ar-SA" sz="1200" kern="1200" dirty="0" err="1">
                <a:solidFill>
                  <a:schemeClr val="tx1"/>
                </a:solidFill>
                <a:effectLst/>
                <a:latin typeface="+mn-lt"/>
                <a:ea typeface="+mn-ea"/>
                <a:cs typeface="+mn-cs"/>
              </a:rPr>
              <a:t>راعوث</a:t>
            </a:r>
            <a:r>
              <a:rPr lang="en-US" sz="1200" kern="1200" dirty="0">
                <a:solidFill>
                  <a:schemeClr val="tx1"/>
                </a:solidFill>
                <a:effectLst/>
                <a:latin typeface="+mn-lt"/>
                <a:ea typeface="+mn-ea"/>
                <a:cs typeface="+mn-cs"/>
              </a:rPr>
              <a:t>'s reward of redemption by Boaz for her devotion to Naomi exceeds her dreams in her relationships and sharing in Davidic and messianic line to show how God blesses those who help others (</a:t>
            </a:r>
            <a:r>
              <a:rPr lang="ar-SA" sz="1200" kern="1200" dirty="0" err="1">
                <a:solidFill>
                  <a:schemeClr val="tx1"/>
                </a:solidFill>
                <a:effectLst/>
                <a:latin typeface="+mn-lt"/>
                <a:ea typeface="+mn-ea"/>
                <a:cs typeface="+mn-cs"/>
              </a:rPr>
              <a:t>راعوث</a:t>
            </a:r>
            <a:r>
              <a:rPr lang="en-US" sz="1200" kern="1200" dirty="0">
                <a:solidFill>
                  <a:schemeClr val="tx1"/>
                </a:solidFill>
                <a:effectLst/>
                <a:latin typeface="+mn-lt"/>
                <a:ea typeface="+mn-ea"/>
                <a:cs typeface="+mn-cs"/>
              </a:rPr>
              <a:t> 4).</a:t>
            </a:r>
            <a:r>
              <a:rPr lang="en-SG" dirty="0">
                <a:effectLst/>
              </a:rPr>
              <a:t> </a:t>
            </a:r>
            <a:endParaRPr lang="en-US" dirty="0"/>
          </a:p>
        </p:txBody>
      </p:sp>
      <p:sp>
        <p:nvSpPr>
          <p:cNvPr id="4" name="Slide Number Placeholder 3"/>
          <p:cNvSpPr>
            <a:spLocks noGrp="1"/>
          </p:cNvSpPr>
          <p:nvPr>
            <p:ph type="sldNum" sz="quarter" idx="10"/>
          </p:nvPr>
        </p:nvSpPr>
        <p:spPr/>
        <p:txBody>
          <a:bodyPr/>
          <a:lstStyle/>
          <a:p>
            <a:fld id="{A079FDE9-4B2D-884B-BE4B-021913485B06}" type="slidenum">
              <a:rPr lang="en-US" smtClean="0"/>
              <a:pPr/>
              <a:t>153</a:t>
            </a:fld>
            <a:endParaRPr lang="en-US"/>
          </a:p>
        </p:txBody>
      </p:sp>
    </p:spTree>
    <p:extLst>
      <p:ext uri="{BB962C8B-B14F-4D97-AF65-F5344CB8AC3E}">
        <p14:creationId xmlns:p14="http://schemas.microsoft.com/office/powerpoint/2010/main" val="3140700892"/>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sz="1200" kern="1200" dirty="0">
                <a:solidFill>
                  <a:schemeClr val="tx1"/>
                </a:solidFill>
                <a:effectLst/>
                <a:latin typeface="+mn-lt"/>
                <a:ea typeface="+mn-ea"/>
                <a:cs typeface="+mn-cs"/>
              </a:rPr>
              <a:t>As we move into chapter 4, we will see the risk of the nearer kinsman having</a:t>
            </a:r>
            <a:r>
              <a:rPr lang="en-US" sz="1200" kern="1200" baseline="0" dirty="0">
                <a:solidFill>
                  <a:schemeClr val="tx1"/>
                </a:solidFill>
                <a:effectLst/>
                <a:latin typeface="+mn-lt"/>
                <a:ea typeface="+mn-ea"/>
                <a:cs typeface="+mn-cs"/>
              </a:rPr>
              <a:t> </a:t>
            </a:r>
            <a:r>
              <a:rPr lang="ar-SA" sz="1200" kern="1200" baseline="0" dirty="0" err="1">
                <a:solidFill>
                  <a:schemeClr val="tx1"/>
                </a:solidFill>
                <a:effectLst/>
                <a:latin typeface="+mn-lt"/>
                <a:ea typeface="+mn-ea"/>
                <a:cs typeface="+mn-cs"/>
              </a:rPr>
              <a:t>راعوث</a:t>
            </a:r>
            <a:r>
              <a:rPr lang="en-US" sz="1200" kern="1200" baseline="0" dirty="0">
                <a:solidFill>
                  <a:schemeClr val="tx1"/>
                </a:solidFill>
                <a:effectLst/>
                <a:latin typeface="+mn-lt"/>
                <a:ea typeface="+mn-ea"/>
                <a:cs typeface="+mn-cs"/>
              </a:rPr>
              <a:t> take off his sandal. Will she?</a:t>
            </a:r>
          </a:p>
          <a:p>
            <a:r>
              <a:rPr lang="en-US" sz="1200" kern="1200" baseline="0" dirty="0">
                <a:solidFill>
                  <a:schemeClr val="tx1"/>
                </a:solidFill>
                <a:effectLst/>
                <a:latin typeface="+mn-lt"/>
                <a:ea typeface="+mn-ea"/>
                <a:cs typeface="+mn-cs"/>
              </a:rPr>
              <a:t>Actually, </a:t>
            </a:r>
            <a:endParaRPr lang="en-US" dirty="0"/>
          </a:p>
        </p:txBody>
      </p:sp>
      <p:sp>
        <p:nvSpPr>
          <p:cNvPr id="4" name="Slide Number Placeholder 3"/>
          <p:cNvSpPr>
            <a:spLocks noGrp="1"/>
          </p:cNvSpPr>
          <p:nvPr>
            <p:ph type="sldNum" sz="quarter" idx="10"/>
          </p:nvPr>
        </p:nvSpPr>
        <p:spPr/>
        <p:txBody>
          <a:bodyPr/>
          <a:lstStyle/>
          <a:p>
            <a:fld id="{A079FDE9-4B2D-884B-BE4B-021913485B06}" type="slidenum">
              <a:rPr lang="en-US" smtClean="0"/>
              <a:pPr/>
              <a:t>154</a:t>
            </a:fld>
            <a:endParaRPr lang="en-US"/>
          </a:p>
        </p:txBody>
      </p:sp>
    </p:spTree>
    <p:extLst>
      <p:ext uri="{BB962C8B-B14F-4D97-AF65-F5344CB8AC3E}">
        <p14:creationId xmlns:p14="http://schemas.microsoft.com/office/powerpoint/2010/main" val="2763579793"/>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01F5742-D4CC-0842-8E55-599CEAEC33E0}" type="slidenum">
              <a:rPr lang="en-US">
                <a:solidFill>
                  <a:prstClr val="black"/>
                </a:solidFill>
              </a:rPr>
              <a:pPr/>
              <a:t>157</a:t>
            </a:fld>
            <a:endParaRPr lang="en-US">
              <a:solidFill>
                <a:prstClr val="black"/>
              </a:solidFill>
            </a:endParaRPr>
          </a:p>
        </p:txBody>
      </p:sp>
      <p:sp>
        <p:nvSpPr>
          <p:cNvPr id="954370"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954371"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dirty="0" err="1"/>
              <a:t>راعوث</a:t>
            </a:r>
            <a:r>
              <a:rPr lang="en-US" dirty="0"/>
              <a:t>, p. 133</a:t>
            </a: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952233B-05ED-DF47-90D1-B06D2B5A2523}" type="slidenum">
              <a:rPr lang="en-US">
                <a:solidFill>
                  <a:prstClr val="black"/>
                </a:solidFill>
              </a:rPr>
              <a:pPr/>
              <a:t>158</a:t>
            </a:fld>
            <a:endParaRPr lang="en-US">
              <a:solidFill>
                <a:prstClr val="black"/>
              </a:solidFill>
            </a:endParaRPr>
          </a:p>
        </p:txBody>
      </p:sp>
      <p:sp>
        <p:nvSpPr>
          <p:cNvPr id="1062914"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62915"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dirty="0" err="1"/>
              <a:t>راعوث</a:t>
            </a:r>
            <a:r>
              <a:rPr lang="en-US" dirty="0"/>
              <a:t>, p. 133</a:t>
            </a: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3EE9F90-4F46-A247-BF31-9397081001FC}" type="slidenum">
              <a:rPr lang="en-US">
                <a:solidFill>
                  <a:prstClr val="black"/>
                </a:solidFill>
              </a:rPr>
              <a:pPr/>
              <a:t>159</a:t>
            </a:fld>
            <a:endParaRPr lang="en-US">
              <a:solidFill>
                <a:prstClr val="black"/>
              </a:solidFill>
            </a:endParaRPr>
          </a:p>
        </p:txBody>
      </p:sp>
      <p:sp>
        <p:nvSpPr>
          <p:cNvPr id="1064962"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64963"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dirty="0" err="1"/>
              <a:t>راعوث</a:t>
            </a:r>
            <a:r>
              <a:rPr lang="en-US" dirty="0"/>
              <a:t>, p. 133</a:t>
            </a: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98B6D4B-4264-C240-880F-4413EE9CBDFC}" type="slidenum">
              <a:rPr lang="en-US">
                <a:solidFill>
                  <a:prstClr val="black"/>
                </a:solidFill>
              </a:rPr>
              <a:pPr/>
              <a:t>160</a:t>
            </a:fld>
            <a:endParaRPr lang="en-US">
              <a:solidFill>
                <a:prstClr val="black"/>
              </a:solidFill>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dirty="0" err="1"/>
              <a:t>راعوث</a:t>
            </a:r>
            <a:r>
              <a:rPr lang="en-US" dirty="0"/>
              <a:t>, p. 133</a:t>
            </a: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98B6D4B-4264-C240-880F-4413EE9CBDFC}" type="slidenum">
              <a:rPr lang="en-US">
                <a:solidFill>
                  <a:prstClr val="black"/>
                </a:solidFill>
              </a:rPr>
              <a:pPr/>
              <a:t>161</a:t>
            </a:fld>
            <a:endParaRPr lang="en-US">
              <a:solidFill>
                <a:prstClr val="black"/>
              </a:solidFill>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dirty="0" err="1"/>
              <a:t>راعوث</a:t>
            </a:r>
            <a:r>
              <a:rPr lang="en-US" dirty="0"/>
              <a:t>, p. 133</a:t>
            </a:r>
          </a:p>
        </p:txBody>
      </p:sp>
    </p:spTree>
    <p:extLst>
      <p:ext uri="{BB962C8B-B14F-4D97-AF65-F5344CB8AC3E}">
        <p14:creationId xmlns:p14="http://schemas.microsoft.com/office/powerpoint/2010/main" val="3434181709"/>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98B6D4B-4264-C240-880F-4413EE9CBDFC}" type="slidenum">
              <a:rPr lang="en-US">
                <a:solidFill>
                  <a:prstClr val="black"/>
                </a:solidFill>
              </a:rPr>
              <a:pPr/>
              <a:t>162</a:t>
            </a:fld>
            <a:endParaRPr lang="en-US">
              <a:solidFill>
                <a:prstClr val="black"/>
              </a:solidFill>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dirty="0" err="1"/>
              <a:t>راعوث</a:t>
            </a:r>
            <a:r>
              <a:rPr lang="en-US" dirty="0"/>
              <a:t>, p. 133</a:t>
            </a:r>
          </a:p>
        </p:txBody>
      </p:sp>
    </p:spTree>
    <p:extLst>
      <p:ext uri="{BB962C8B-B14F-4D97-AF65-F5344CB8AC3E}">
        <p14:creationId xmlns:p14="http://schemas.microsoft.com/office/powerpoint/2010/main" val="30499870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a:cs typeface="Arial"/>
              </a:rPr>
              <a:t>• Well,</a:t>
            </a:r>
            <a:r>
              <a:rPr lang="en-US" baseline="0" dirty="0">
                <a:latin typeface="Arial"/>
                <a:cs typeface="Arial"/>
              </a:rPr>
              <a:t> the exact quote isn't in the Bible, but the concept sure is. </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E6E81D31-5DA1-9247-8F89-485537ECD43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609893541"/>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AE6CB44-2161-7C4C-B295-217BE47025AA}" type="slidenum">
              <a:rPr lang="en-US">
                <a:solidFill>
                  <a:prstClr val="black"/>
                </a:solidFill>
              </a:rPr>
              <a:pPr/>
              <a:t>163</a:t>
            </a:fld>
            <a:endParaRPr lang="en-US">
              <a:solidFill>
                <a:prstClr val="black"/>
              </a:solidFill>
            </a:endParaRPr>
          </a:p>
        </p:txBody>
      </p:sp>
      <p:sp>
        <p:nvSpPr>
          <p:cNvPr id="991234"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991235"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dirty="0" err="1"/>
              <a:t>راعوث</a:t>
            </a:r>
            <a:r>
              <a:rPr lang="en-US" dirty="0"/>
              <a:t>, p. 133</a:t>
            </a: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1CDBD87-8C85-9040-BB9C-8F147E2AE30F}" type="slidenum">
              <a:rPr lang="en-US">
                <a:solidFill>
                  <a:prstClr val="black"/>
                </a:solidFill>
              </a:rPr>
              <a:pPr/>
              <a:t>164</a:t>
            </a:fld>
            <a:endParaRPr lang="en-US">
              <a:solidFill>
                <a:prstClr val="black"/>
              </a:solidFill>
            </a:endParaRPr>
          </a:p>
        </p:txBody>
      </p:sp>
      <p:sp>
        <p:nvSpPr>
          <p:cNvPr id="993282"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993283"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dirty="0" err="1"/>
              <a:t>راعوث</a:t>
            </a:r>
            <a:r>
              <a:rPr lang="en-US" dirty="0"/>
              <a:t>, p. 133</a:t>
            </a: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98B6D4B-4264-C240-880F-4413EE9CBDFC}" type="slidenum">
              <a:rPr lang="en-US">
                <a:solidFill>
                  <a:prstClr val="black"/>
                </a:solidFill>
              </a:rPr>
              <a:pPr/>
              <a:t>165</a:t>
            </a:fld>
            <a:endParaRPr lang="en-US">
              <a:solidFill>
                <a:prstClr val="black"/>
              </a:solidFill>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dirty="0" err="1"/>
              <a:t>راعوث</a:t>
            </a:r>
            <a:r>
              <a:rPr lang="en-US" dirty="0"/>
              <a:t>, p. 133</a:t>
            </a:r>
          </a:p>
        </p:txBody>
      </p:sp>
    </p:spTree>
    <p:extLst>
      <p:ext uri="{BB962C8B-B14F-4D97-AF65-F5344CB8AC3E}">
        <p14:creationId xmlns:p14="http://schemas.microsoft.com/office/powerpoint/2010/main" val="401571879"/>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98B6D4B-4264-C240-880F-4413EE9CBDFC}" type="slidenum">
              <a:rPr lang="en-US">
                <a:solidFill>
                  <a:prstClr val="black"/>
                </a:solidFill>
              </a:rPr>
              <a:pPr/>
              <a:t>166</a:t>
            </a:fld>
            <a:endParaRPr lang="en-US">
              <a:solidFill>
                <a:prstClr val="black"/>
              </a:solidFill>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dirty="0" err="1"/>
              <a:t>راعوث</a:t>
            </a:r>
            <a:r>
              <a:rPr lang="en-US" dirty="0"/>
              <a:t>, p. 133</a:t>
            </a:r>
          </a:p>
        </p:txBody>
      </p:sp>
    </p:spTree>
    <p:extLst>
      <p:ext uri="{BB962C8B-B14F-4D97-AF65-F5344CB8AC3E}">
        <p14:creationId xmlns:p14="http://schemas.microsoft.com/office/powerpoint/2010/main" val="1618082200"/>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98B6D4B-4264-C240-880F-4413EE9CBDFC}" type="slidenum">
              <a:rPr lang="en-US">
                <a:solidFill>
                  <a:prstClr val="black"/>
                </a:solidFill>
              </a:rPr>
              <a:pPr/>
              <a:t>167</a:t>
            </a:fld>
            <a:endParaRPr lang="en-US">
              <a:solidFill>
                <a:prstClr val="black"/>
              </a:solidFill>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dirty="0" err="1"/>
              <a:t>راعوث</a:t>
            </a:r>
            <a:r>
              <a:rPr lang="en-US" dirty="0"/>
              <a:t>, p. 133</a:t>
            </a:r>
          </a:p>
        </p:txBody>
      </p:sp>
    </p:spTree>
    <p:extLst>
      <p:ext uri="{BB962C8B-B14F-4D97-AF65-F5344CB8AC3E}">
        <p14:creationId xmlns:p14="http://schemas.microsoft.com/office/powerpoint/2010/main" val="2975269396"/>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CD33104-9EC6-C545-804F-387034C270A6}" type="slidenum">
              <a:rPr lang="en-US">
                <a:solidFill>
                  <a:prstClr val="black"/>
                </a:solidFill>
              </a:rPr>
              <a:pPr/>
              <a:t>168</a:t>
            </a:fld>
            <a:endParaRPr lang="en-US">
              <a:solidFill>
                <a:prstClr val="black"/>
              </a:solidFill>
            </a:endParaRPr>
          </a:p>
        </p:txBody>
      </p:sp>
      <p:sp>
        <p:nvSpPr>
          <p:cNvPr id="995330"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995331"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dirty="0" err="1"/>
              <a:t>راعوث</a:t>
            </a:r>
            <a:r>
              <a:rPr lang="en-US" dirty="0"/>
              <a:t>, p. 133</a:t>
            </a: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48E1BCB-7EEE-4443-B99B-C4D5253D1324}" type="slidenum">
              <a:rPr lang="en-US">
                <a:solidFill>
                  <a:prstClr val="black"/>
                </a:solidFill>
              </a:rPr>
              <a:pPr/>
              <a:t>169</a:t>
            </a:fld>
            <a:endParaRPr lang="en-US">
              <a:solidFill>
                <a:prstClr val="black"/>
              </a:solidFill>
            </a:endParaRPr>
          </a:p>
        </p:txBody>
      </p:sp>
      <p:sp>
        <p:nvSpPr>
          <p:cNvPr id="1047554"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47555"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dirty="0" err="1"/>
              <a:t>راعوث</a:t>
            </a:r>
            <a:r>
              <a:rPr lang="en-US" dirty="0"/>
              <a:t>, p. 133</a:t>
            </a: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6A15815-68D8-6446-9E4B-A6581727E702}" type="slidenum">
              <a:rPr lang="en-US">
                <a:solidFill>
                  <a:prstClr val="black"/>
                </a:solidFill>
              </a:rPr>
              <a:pPr/>
              <a:t>170</a:t>
            </a:fld>
            <a:endParaRPr lang="en-US">
              <a:solidFill>
                <a:prstClr val="black"/>
              </a:solidFill>
            </a:endParaRPr>
          </a:p>
        </p:txBody>
      </p:sp>
      <p:sp>
        <p:nvSpPr>
          <p:cNvPr id="997378"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997379"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dirty="0" err="1"/>
              <a:t>راعوث</a:t>
            </a:r>
            <a:r>
              <a:rPr lang="en-US" dirty="0"/>
              <a:t>, p. 133</a:t>
            </a: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98B6D4B-4264-C240-880F-4413EE9CBDFC}" type="slidenum">
              <a:rPr lang="en-US">
                <a:solidFill>
                  <a:prstClr val="black"/>
                </a:solidFill>
              </a:rPr>
              <a:pPr/>
              <a:t>171</a:t>
            </a:fld>
            <a:endParaRPr lang="en-US">
              <a:solidFill>
                <a:prstClr val="black"/>
              </a:solidFill>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dirty="0" err="1"/>
              <a:t>راعوث</a:t>
            </a:r>
            <a:r>
              <a:rPr lang="en-US" dirty="0"/>
              <a:t>, p. 133</a:t>
            </a:r>
          </a:p>
        </p:txBody>
      </p:sp>
    </p:spTree>
    <p:extLst>
      <p:ext uri="{BB962C8B-B14F-4D97-AF65-F5344CB8AC3E}">
        <p14:creationId xmlns:p14="http://schemas.microsoft.com/office/powerpoint/2010/main" val="1302478084"/>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98B6D4B-4264-C240-880F-4413EE9CBDFC}" type="slidenum">
              <a:rPr lang="en-US">
                <a:solidFill>
                  <a:prstClr val="black"/>
                </a:solidFill>
              </a:rPr>
              <a:pPr/>
              <a:t>172</a:t>
            </a:fld>
            <a:endParaRPr lang="en-US">
              <a:solidFill>
                <a:prstClr val="black"/>
              </a:solidFill>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dirty="0" err="1"/>
              <a:t>راعوث</a:t>
            </a:r>
            <a:r>
              <a:rPr lang="en-US" dirty="0"/>
              <a:t>, p. 133</a:t>
            </a:r>
          </a:p>
        </p:txBody>
      </p:sp>
    </p:spTree>
    <p:extLst>
      <p:ext uri="{BB962C8B-B14F-4D97-AF65-F5344CB8AC3E}">
        <p14:creationId xmlns:p14="http://schemas.microsoft.com/office/powerpoint/2010/main" val="301921813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dirty="0">
                <a:latin typeface="Arial"/>
                <a:cs typeface="Arial"/>
              </a:rPr>
              <a:t>In what ways does the L</a:t>
            </a:r>
            <a:r>
              <a:rPr lang="en-US" sz="1100" dirty="0">
                <a:latin typeface="Arial"/>
                <a:cs typeface="Arial"/>
              </a:rPr>
              <a:t>ORD</a:t>
            </a:r>
            <a:r>
              <a:rPr lang="en-US" baseline="0" dirty="0">
                <a:latin typeface="Arial"/>
                <a:cs typeface="Arial"/>
              </a:rPr>
              <a:t> take care of us when we make others a priority?</a:t>
            </a:r>
          </a:p>
          <a:p>
            <a:r>
              <a:rPr lang="en-US" baseline="0" dirty="0">
                <a:latin typeface="Arial"/>
                <a:cs typeface="Arial"/>
              </a:rPr>
              <a:t>Here is our key issue to address today.</a:t>
            </a:r>
            <a:endParaRPr lang="en-US" dirty="0">
              <a:latin typeface="Arial"/>
              <a:cs typeface="Arial"/>
            </a:endParaRPr>
          </a:p>
          <a:p>
            <a:endParaRPr lang="en-US" dirty="0">
              <a:latin typeface="Arial"/>
              <a:cs typeface="Arial"/>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58BDA2E-2549-D84C-9C01-7505F6A3527C}" type="slidenum">
              <a:rPr lang="en-US">
                <a:solidFill>
                  <a:prstClr val="black"/>
                </a:solidFill>
              </a:rPr>
              <a:pPr/>
              <a:t>173</a:t>
            </a:fld>
            <a:endParaRPr lang="en-US">
              <a:solidFill>
                <a:prstClr val="black"/>
              </a:solidFill>
            </a:endParaRPr>
          </a:p>
        </p:txBody>
      </p:sp>
      <p:sp>
        <p:nvSpPr>
          <p:cNvPr id="1015810"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15811"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dirty="0" err="1"/>
              <a:t>راعوث</a:t>
            </a:r>
            <a:r>
              <a:rPr lang="en-US" dirty="0"/>
              <a:t>, p. 133</a:t>
            </a: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9FDA269-F0D6-714E-8E86-73BDF12BEF68}" type="slidenum">
              <a:rPr lang="en-US">
                <a:solidFill>
                  <a:prstClr val="black"/>
                </a:solidFill>
              </a:rPr>
              <a:pPr/>
              <a:t>174</a:t>
            </a:fld>
            <a:endParaRPr lang="en-US">
              <a:solidFill>
                <a:prstClr val="black"/>
              </a:solidFill>
            </a:endParaRPr>
          </a:p>
        </p:txBody>
      </p:sp>
      <p:sp>
        <p:nvSpPr>
          <p:cNvPr id="100966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0966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dirty="0" err="1"/>
              <a:t>راعوث</a:t>
            </a:r>
            <a:r>
              <a:rPr lang="en-US" dirty="0"/>
              <a:t>, p. 133</a:t>
            </a: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7179C6-6190-664A-B6BA-661ACC4C9DB4}" type="slidenum">
              <a:rPr lang="en-US">
                <a:solidFill>
                  <a:prstClr val="black"/>
                </a:solidFill>
              </a:rPr>
              <a:pPr/>
              <a:t>175</a:t>
            </a:fld>
            <a:endParaRPr lang="en-US">
              <a:solidFill>
                <a:prstClr val="black"/>
              </a:solidFill>
            </a:endParaRPr>
          </a:p>
        </p:txBody>
      </p:sp>
      <p:sp>
        <p:nvSpPr>
          <p:cNvPr id="1007618"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07619"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dirty="0" err="1"/>
              <a:t>راعوث</a:t>
            </a:r>
            <a:r>
              <a:rPr lang="en-US" dirty="0"/>
              <a:t>, p. 133</a:t>
            </a: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98B6D4B-4264-C240-880F-4413EE9CBDFC}" type="slidenum">
              <a:rPr lang="en-US">
                <a:solidFill>
                  <a:prstClr val="black"/>
                </a:solidFill>
              </a:rPr>
              <a:pPr/>
              <a:t>176</a:t>
            </a:fld>
            <a:endParaRPr lang="en-US">
              <a:solidFill>
                <a:prstClr val="black"/>
              </a:solidFill>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dirty="0" err="1"/>
              <a:t>راعوث</a:t>
            </a:r>
            <a:r>
              <a:rPr lang="en-US" dirty="0"/>
              <a:t>, p. 133</a:t>
            </a:r>
          </a:p>
        </p:txBody>
      </p:sp>
    </p:spTree>
    <p:extLst>
      <p:ext uri="{BB962C8B-B14F-4D97-AF65-F5344CB8AC3E}">
        <p14:creationId xmlns:p14="http://schemas.microsoft.com/office/powerpoint/2010/main" val="912760489"/>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98B6D4B-4264-C240-880F-4413EE9CBDFC}" type="slidenum">
              <a:rPr lang="en-US">
                <a:solidFill>
                  <a:prstClr val="black"/>
                </a:solidFill>
              </a:rPr>
              <a:pPr/>
              <a:t>177</a:t>
            </a:fld>
            <a:endParaRPr lang="en-US">
              <a:solidFill>
                <a:prstClr val="black"/>
              </a:solidFill>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dirty="0" err="1"/>
              <a:t>راعوث</a:t>
            </a:r>
            <a:r>
              <a:rPr lang="en-US" dirty="0"/>
              <a:t>, p. 133</a:t>
            </a:r>
          </a:p>
        </p:txBody>
      </p:sp>
    </p:spTree>
    <p:extLst>
      <p:ext uri="{BB962C8B-B14F-4D97-AF65-F5344CB8AC3E}">
        <p14:creationId xmlns:p14="http://schemas.microsoft.com/office/powerpoint/2010/main" val="1627281573"/>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0122FA7-7DA6-A649-9AD3-FB6403AD48CF}" type="slidenum">
              <a:rPr lang="en-US">
                <a:solidFill>
                  <a:prstClr val="black"/>
                </a:solidFill>
              </a:rPr>
              <a:pPr/>
              <a:t>178</a:t>
            </a:fld>
            <a:endParaRPr lang="en-US">
              <a:solidFill>
                <a:prstClr val="black"/>
              </a:solidFill>
            </a:endParaRPr>
          </a:p>
        </p:txBody>
      </p:sp>
      <p:sp>
        <p:nvSpPr>
          <p:cNvPr id="1013762"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13763"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dirty="0" err="1"/>
              <a:t>راعوث</a:t>
            </a:r>
            <a:r>
              <a:rPr lang="en-US" dirty="0"/>
              <a:t>, p. 133</a:t>
            </a: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5DBD8D5-FA67-654E-BF6B-F66B6F2F5189}" type="slidenum">
              <a:rPr lang="en-US">
                <a:solidFill>
                  <a:prstClr val="black"/>
                </a:solidFill>
              </a:rPr>
              <a:pPr/>
              <a:t>179</a:t>
            </a:fld>
            <a:endParaRPr lang="en-US">
              <a:solidFill>
                <a:prstClr val="black"/>
              </a:solidFill>
            </a:endParaRPr>
          </a:p>
        </p:txBody>
      </p:sp>
      <p:sp>
        <p:nvSpPr>
          <p:cNvPr id="1011714"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11715"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dirty="0" err="1"/>
              <a:t>راعوث</a:t>
            </a:r>
            <a:r>
              <a:rPr lang="en-US" dirty="0"/>
              <a:t>, p. 133</a:t>
            </a: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4A827BA-0E18-8D40-88B6-30612CAA9C99}" type="slidenum">
              <a:rPr lang="en-US">
                <a:solidFill>
                  <a:prstClr val="black"/>
                </a:solidFill>
              </a:rPr>
              <a:pPr/>
              <a:t>180</a:t>
            </a:fld>
            <a:endParaRPr lang="en-US">
              <a:solidFill>
                <a:prstClr val="black"/>
              </a:solidFill>
            </a:endParaRPr>
          </a:p>
        </p:txBody>
      </p:sp>
      <p:sp>
        <p:nvSpPr>
          <p:cNvPr id="1017858"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17859"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dirty="0" err="1"/>
              <a:t>راعوث</a:t>
            </a:r>
            <a:r>
              <a:rPr lang="en-US" dirty="0"/>
              <a:t>, p. 133</a:t>
            </a: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FB5024B-555E-F749-8E5D-A82D6263D367}" type="slidenum">
              <a:rPr lang="en-US">
                <a:solidFill>
                  <a:prstClr val="black"/>
                </a:solidFill>
              </a:rPr>
              <a:pPr/>
              <a:t>181</a:t>
            </a:fld>
            <a:endParaRPr lang="en-US">
              <a:solidFill>
                <a:prstClr val="black"/>
              </a:solidFill>
            </a:endParaRPr>
          </a:p>
        </p:txBody>
      </p:sp>
      <p:sp>
        <p:nvSpPr>
          <p:cNvPr id="1028098"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28099"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dirty="0" err="1"/>
              <a:t>راعوث</a:t>
            </a:r>
            <a:r>
              <a:rPr lang="en-US" dirty="0"/>
              <a:t>, p. 133</a:t>
            </a: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42D6748-CB65-3846-94AB-880D4FDBE1FC}" type="slidenum">
              <a:rPr lang="en-US">
                <a:solidFill>
                  <a:prstClr val="black"/>
                </a:solidFill>
              </a:rPr>
              <a:pPr/>
              <a:t>182</a:t>
            </a:fld>
            <a:endParaRPr lang="en-US">
              <a:solidFill>
                <a:prstClr val="black"/>
              </a:solidFill>
            </a:endParaRPr>
          </a:p>
        </p:txBody>
      </p:sp>
      <p:sp>
        <p:nvSpPr>
          <p:cNvPr id="1032194" name="Rectangle 1026"/>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32195" name="Rectangle 1027"/>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dirty="0" err="1"/>
              <a:t>راعوث</a:t>
            </a:r>
            <a:r>
              <a:rPr lang="en-US" dirty="0"/>
              <a:t>, p. 133</a:t>
            </a: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sz="1200" kern="1200" dirty="0">
                <a:solidFill>
                  <a:schemeClr val="tx1"/>
                </a:solidFill>
                <a:effectLst/>
                <a:latin typeface="Arial"/>
                <a:ea typeface="+mn-ea"/>
                <a:cs typeface="Arial"/>
              </a:rPr>
              <a:t>When we care for others, God cares for us in a special way.</a:t>
            </a:r>
            <a:r>
              <a:rPr lang="en-SG" dirty="0">
                <a:effectLst/>
                <a:latin typeface="Arial"/>
                <a:cs typeface="Arial"/>
              </a:rPr>
              <a:t> </a:t>
            </a:r>
            <a:endParaRPr lang="en-US" dirty="0">
              <a:latin typeface="Arial"/>
              <a:cs typeface="Arial"/>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mn-lt"/>
                <a:ea typeface="+mn-ea"/>
                <a:cs typeface="+mn-cs"/>
              </a:rPr>
              <a:t>Naomi took the baby and cuddled him to her breast. And she cared for him as if he were her own.  </a:t>
            </a:r>
            <a:r>
              <a:rPr lang="en-SG" sz="1200" b="1" kern="1200" dirty="0">
                <a:solidFill>
                  <a:schemeClr val="tx1"/>
                </a:solidFill>
                <a:effectLst/>
                <a:latin typeface="+mn-lt"/>
                <a:ea typeface="+mn-ea"/>
                <a:cs typeface="+mn-cs"/>
              </a:rPr>
              <a:t>17</a:t>
            </a:r>
            <a:r>
              <a:rPr lang="en-SG" sz="1200" kern="1200" dirty="0">
                <a:solidFill>
                  <a:schemeClr val="tx1"/>
                </a:solidFill>
                <a:effectLst/>
                <a:latin typeface="+mn-lt"/>
                <a:ea typeface="+mn-ea"/>
                <a:cs typeface="+mn-cs"/>
              </a:rPr>
              <a:t> The </a:t>
            </a:r>
            <a:r>
              <a:rPr lang="en-SG" sz="1200" kern="1200" dirty="0" err="1">
                <a:solidFill>
                  <a:schemeClr val="tx1"/>
                </a:solidFill>
                <a:effectLst/>
                <a:latin typeface="+mn-lt"/>
                <a:ea typeface="+mn-ea"/>
                <a:cs typeface="+mn-cs"/>
              </a:rPr>
              <a:t>neighbor</a:t>
            </a:r>
            <a:r>
              <a:rPr lang="en-SG" sz="1200" kern="1200" dirty="0">
                <a:solidFill>
                  <a:schemeClr val="tx1"/>
                </a:solidFill>
                <a:effectLst/>
                <a:latin typeface="+mn-lt"/>
                <a:ea typeface="+mn-ea"/>
                <a:cs typeface="+mn-cs"/>
              </a:rPr>
              <a:t> women said, “Now at last Naomi has a son again!” And they named him Obed. He became the father of Jesse and the grandfather of David.</a:t>
            </a:r>
          </a:p>
        </p:txBody>
      </p:sp>
    </p:spTree>
    <p:extLst>
      <p:ext uri="{BB962C8B-B14F-4D97-AF65-F5344CB8AC3E}">
        <p14:creationId xmlns:p14="http://schemas.microsoft.com/office/powerpoint/2010/main" val="3611149001"/>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912AA3A0-D4F9-4249-9257-292B3BC5447A}" type="slidenum">
              <a:rPr lang="en-US" sz="1200">
                <a:solidFill>
                  <a:prstClr val="black"/>
                </a:solidFill>
              </a:rPr>
              <a:pPr eaLnBrk="1" hangingPunct="1"/>
              <a:t>184</a:t>
            </a:fld>
            <a:endParaRPr lang="en-US" sz="1200">
              <a:solidFill>
                <a:prstClr val="black"/>
              </a:solidFill>
            </a:endParaRPr>
          </a:p>
        </p:txBody>
      </p:sp>
      <p:sp>
        <p:nvSpPr>
          <p:cNvPr id="160771" name="Rectangle 2"/>
          <p:cNvSpPr>
            <a:spLocks noGrp="1" noRot="1" noChangeAspect="1" noChangeArrowheads="1" noTextEdit="1"/>
          </p:cNvSpPr>
          <p:nvPr>
            <p:ph type="sldImg"/>
          </p:nvPr>
        </p:nvSpPr>
        <p:spPr>
          <a:ln/>
        </p:spPr>
      </p:sp>
      <p:sp>
        <p:nvSpPr>
          <p:cNvPr id="16077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DAF9E55E-313B-164C-ACC7-F520552D044E}" type="slidenum">
              <a:rPr lang="en-US" sz="1200">
                <a:solidFill>
                  <a:prstClr val="black"/>
                </a:solidFill>
              </a:rPr>
              <a:pPr eaLnBrk="1" hangingPunct="1"/>
              <a:t>185</a:t>
            </a:fld>
            <a:endParaRPr lang="en-US" sz="1200">
              <a:solidFill>
                <a:prstClr val="black"/>
              </a:solidFill>
            </a:endParaRPr>
          </a:p>
        </p:txBody>
      </p:sp>
      <p:sp>
        <p:nvSpPr>
          <p:cNvPr id="164867" name="Rectangle 2"/>
          <p:cNvSpPr>
            <a:spLocks noGrp="1" noRot="1" noChangeAspect="1" noChangeArrowheads="1" noTextEdit="1"/>
          </p:cNvSpPr>
          <p:nvPr>
            <p:ph type="sldImg"/>
          </p:nvPr>
        </p:nvSpPr>
        <p:spPr>
          <a:ln/>
        </p:spPr>
      </p:sp>
      <p:sp>
        <p:nvSpPr>
          <p:cNvPr id="16486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6732B6B5-6077-2541-B545-4F06451C5A3D}" type="slidenum">
              <a:rPr lang="en-US" sz="1200">
                <a:solidFill>
                  <a:prstClr val="black"/>
                </a:solidFill>
              </a:rPr>
              <a:pPr eaLnBrk="1" hangingPunct="1"/>
              <a:t>186</a:t>
            </a:fld>
            <a:endParaRPr lang="en-US" sz="1200">
              <a:solidFill>
                <a:prstClr val="black"/>
              </a:solidFill>
            </a:endParaRPr>
          </a:p>
        </p:txBody>
      </p:sp>
      <p:sp>
        <p:nvSpPr>
          <p:cNvPr id="171011" name="Rectangle 1026"/>
          <p:cNvSpPr>
            <a:spLocks noGrp="1" noRot="1" noChangeAspect="1" noChangeArrowheads="1" noTextEdit="1"/>
          </p:cNvSpPr>
          <p:nvPr>
            <p:ph type="sldImg"/>
          </p:nvPr>
        </p:nvSpPr>
        <p:spPr>
          <a:ln/>
        </p:spPr>
      </p:sp>
      <p:sp>
        <p:nvSpPr>
          <p:cNvPr id="171012"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DAF9E55E-313B-164C-ACC7-F520552D044E}" type="slidenum">
              <a:rPr lang="en-US" sz="1200">
                <a:solidFill>
                  <a:prstClr val="black"/>
                </a:solidFill>
              </a:rPr>
              <a:pPr eaLnBrk="1" hangingPunct="1"/>
              <a:t>187</a:t>
            </a:fld>
            <a:endParaRPr lang="en-US" sz="1200">
              <a:solidFill>
                <a:prstClr val="black"/>
              </a:solidFill>
            </a:endParaRPr>
          </a:p>
        </p:txBody>
      </p:sp>
      <p:sp>
        <p:nvSpPr>
          <p:cNvPr id="164867" name="Rectangle 2"/>
          <p:cNvSpPr>
            <a:spLocks noGrp="1" noRot="1" noChangeAspect="1" noChangeArrowheads="1" noTextEdit="1"/>
          </p:cNvSpPr>
          <p:nvPr>
            <p:ph type="sldImg"/>
          </p:nvPr>
        </p:nvSpPr>
        <p:spPr>
          <a:ln/>
        </p:spPr>
      </p:sp>
      <p:sp>
        <p:nvSpPr>
          <p:cNvPr id="16486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453383793"/>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DAF9E55E-313B-164C-ACC7-F520552D044E}" type="slidenum">
              <a:rPr lang="en-US" sz="1200">
                <a:solidFill>
                  <a:prstClr val="black"/>
                </a:solidFill>
              </a:rPr>
              <a:pPr eaLnBrk="1" hangingPunct="1"/>
              <a:t>188</a:t>
            </a:fld>
            <a:endParaRPr lang="en-US" sz="1200">
              <a:solidFill>
                <a:prstClr val="black"/>
              </a:solidFill>
            </a:endParaRPr>
          </a:p>
        </p:txBody>
      </p:sp>
      <p:sp>
        <p:nvSpPr>
          <p:cNvPr id="164867" name="Rectangle 2"/>
          <p:cNvSpPr>
            <a:spLocks noGrp="1" noRot="1" noChangeAspect="1" noChangeArrowheads="1" noTextEdit="1"/>
          </p:cNvSpPr>
          <p:nvPr>
            <p:ph type="sldImg"/>
          </p:nvPr>
        </p:nvSpPr>
        <p:spPr>
          <a:ln/>
        </p:spPr>
      </p:sp>
      <p:sp>
        <p:nvSpPr>
          <p:cNvPr id="16486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576551304"/>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DAF9E55E-313B-164C-ACC7-F520552D044E}" type="slidenum">
              <a:rPr lang="en-US" sz="1200">
                <a:solidFill>
                  <a:prstClr val="black"/>
                </a:solidFill>
              </a:rPr>
              <a:pPr eaLnBrk="1" hangingPunct="1"/>
              <a:t>189</a:t>
            </a:fld>
            <a:endParaRPr lang="en-US" sz="1200">
              <a:solidFill>
                <a:prstClr val="black"/>
              </a:solidFill>
            </a:endParaRPr>
          </a:p>
        </p:txBody>
      </p:sp>
      <p:sp>
        <p:nvSpPr>
          <p:cNvPr id="164867" name="Rectangle 2"/>
          <p:cNvSpPr>
            <a:spLocks noGrp="1" noRot="1" noChangeAspect="1" noChangeArrowheads="1" noTextEdit="1"/>
          </p:cNvSpPr>
          <p:nvPr>
            <p:ph type="sldImg"/>
          </p:nvPr>
        </p:nvSpPr>
        <p:spPr>
          <a:ln/>
        </p:spPr>
      </p:sp>
      <p:sp>
        <p:nvSpPr>
          <p:cNvPr id="16486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908936430"/>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DAF9E55E-313B-164C-ACC7-F520552D044E}" type="slidenum">
              <a:rPr lang="en-US" sz="1200">
                <a:solidFill>
                  <a:prstClr val="black"/>
                </a:solidFill>
              </a:rPr>
              <a:pPr eaLnBrk="1" hangingPunct="1"/>
              <a:t>190</a:t>
            </a:fld>
            <a:endParaRPr lang="en-US" sz="1200">
              <a:solidFill>
                <a:prstClr val="black"/>
              </a:solidFill>
            </a:endParaRPr>
          </a:p>
        </p:txBody>
      </p:sp>
      <p:sp>
        <p:nvSpPr>
          <p:cNvPr id="164867" name="Rectangle 2"/>
          <p:cNvSpPr>
            <a:spLocks noGrp="1" noRot="1" noChangeAspect="1" noChangeArrowheads="1" noTextEdit="1"/>
          </p:cNvSpPr>
          <p:nvPr>
            <p:ph type="sldImg"/>
          </p:nvPr>
        </p:nvSpPr>
        <p:spPr>
          <a:ln/>
        </p:spPr>
      </p:sp>
      <p:sp>
        <p:nvSpPr>
          <p:cNvPr id="16486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883680646"/>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DAF9E55E-313B-164C-ACC7-F520552D044E}" type="slidenum">
              <a:rPr lang="en-US" sz="1200">
                <a:solidFill>
                  <a:prstClr val="black"/>
                </a:solidFill>
              </a:rPr>
              <a:pPr eaLnBrk="1" hangingPunct="1"/>
              <a:t>191</a:t>
            </a:fld>
            <a:endParaRPr lang="en-US" sz="1200">
              <a:solidFill>
                <a:prstClr val="black"/>
              </a:solidFill>
            </a:endParaRPr>
          </a:p>
        </p:txBody>
      </p:sp>
      <p:sp>
        <p:nvSpPr>
          <p:cNvPr id="164867" name="Rectangle 2"/>
          <p:cNvSpPr>
            <a:spLocks noGrp="1" noRot="1" noChangeAspect="1" noChangeArrowheads="1" noTextEdit="1"/>
          </p:cNvSpPr>
          <p:nvPr>
            <p:ph type="sldImg"/>
          </p:nvPr>
        </p:nvSpPr>
        <p:spPr>
          <a:ln/>
        </p:spPr>
      </p:sp>
      <p:sp>
        <p:nvSpPr>
          <p:cNvPr id="16486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00392194"/>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5E5792FC-8BE7-7343-84EB-9679E017FD5B}" type="slidenum">
              <a:rPr lang="en-US" sz="1200">
                <a:solidFill>
                  <a:prstClr val="black"/>
                </a:solidFill>
              </a:rPr>
              <a:pPr eaLnBrk="1" hangingPunct="1"/>
              <a:t>192</a:t>
            </a:fld>
            <a:endParaRPr lang="en-US" sz="1200">
              <a:solidFill>
                <a:prstClr val="black"/>
              </a:solidFill>
            </a:endParaRPr>
          </a:p>
        </p:txBody>
      </p:sp>
      <p:sp>
        <p:nvSpPr>
          <p:cNvPr id="191491" name="Rectangle 2"/>
          <p:cNvSpPr>
            <a:spLocks noGrp="1" noRot="1" noChangeAspect="1" noChangeArrowheads="1" noTextEdit="1"/>
          </p:cNvSpPr>
          <p:nvPr>
            <p:ph type="sldImg"/>
          </p:nvPr>
        </p:nvSpPr>
        <p:spPr>
          <a:ln/>
        </p:spPr>
      </p:sp>
      <p:sp>
        <p:nvSpPr>
          <p:cNvPr id="19149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sz="1200" kern="1200" dirty="0">
                <a:solidFill>
                  <a:schemeClr val="tx1"/>
                </a:solidFill>
                <a:effectLst/>
                <a:latin typeface="Arial"/>
                <a:ea typeface="+mn-ea"/>
                <a:cs typeface="Arial"/>
              </a:rPr>
              <a:t>When we care for others, God may reward us in a way that we never considered</a:t>
            </a:r>
            <a:r>
              <a:rPr lang="en-SG" sz="1200" kern="1200" dirty="0">
                <a:solidFill>
                  <a:schemeClr val="tx1"/>
                </a:solidFill>
                <a:effectLst/>
                <a:latin typeface="Arial"/>
                <a:ea typeface="+mn-ea"/>
                <a:cs typeface="Arial"/>
              </a:rPr>
              <a:t>.</a:t>
            </a:r>
            <a:endParaRPr lang="en-US" dirty="0">
              <a:latin typeface="Arial"/>
              <a:cs typeface="Arial"/>
            </a:endParaRPr>
          </a:p>
          <a:p>
            <a:endParaRPr lang="en-US" dirty="0">
              <a:latin typeface="Arial"/>
              <a:cs typeface="Arial"/>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5E5792FC-8BE7-7343-84EB-9679E017FD5B}" type="slidenum">
              <a:rPr lang="en-US" sz="1200">
                <a:solidFill>
                  <a:prstClr val="black"/>
                </a:solidFill>
              </a:rPr>
              <a:pPr eaLnBrk="1" hangingPunct="1"/>
              <a:t>193</a:t>
            </a:fld>
            <a:endParaRPr lang="en-US" sz="1200">
              <a:solidFill>
                <a:prstClr val="black"/>
              </a:solidFill>
            </a:endParaRPr>
          </a:p>
        </p:txBody>
      </p:sp>
      <p:sp>
        <p:nvSpPr>
          <p:cNvPr id="191491" name="Rectangle 2"/>
          <p:cNvSpPr>
            <a:spLocks noGrp="1" noRot="1" noChangeAspect="1" noChangeArrowheads="1" noTextEdit="1"/>
          </p:cNvSpPr>
          <p:nvPr>
            <p:ph type="sldImg"/>
          </p:nvPr>
        </p:nvSpPr>
        <p:spPr>
          <a:ln/>
        </p:spPr>
      </p:sp>
      <p:sp>
        <p:nvSpPr>
          <p:cNvPr id="19149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65588062"/>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5E5792FC-8BE7-7343-84EB-9679E017FD5B}" type="slidenum">
              <a:rPr lang="en-US" sz="1200">
                <a:solidFill>
                  <a:prstClr val="black"/>
                </a:solidFill>
              </a:rPr>
              <a:pPr eaLnBrk="1" hangingPunct="1"/>
              <a:t>194</a:t>
            </a:fld>
            <a:endParaRPr lang="en-US" sz="1200">
              <a:solidFill>
                <a:prstClr val="black"/>
              </a:solidFill>
            </a:endParaRPr>
          </a:p>
        </p:txBody>
      </p:sp>
      <p:sp>
        <p:nvSpPr>
          <p:cNvPr id="191491" name="Rectangle 2"/>
          <p:cNvSpPr>
            <a:spLocks noGrp="1" noRot="1" noChangeAspect="1" noChangeArrowheads="1" noTextEdit="1"/>
          </p:cNvSpPr>
          <p:nvPr>
            <p:ph type="sldImg"/>
          </p:nvPr>
        </p:nvSpPr>
        <p:spPr>
          <a:ln/>
        </p:spPr>
      </p:sp>
      <p:sp>
        <p:nvSpPr>
          <p:cNvPr id="19149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614701315"/>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5E5792FC-8BE7-7343-84EB-9679E017FD5B}" type="slidenum">
              <a:rPr lang="en-US" sz="1200">
                <a:solidFill>
                  <a:prstClr val="black"/>
                </a:solidFill>
              </a:rPr>
              <a:pPr eaLnBrk="1" hangingPunct="1"/>
              <a:t>195</a:t>
            </a:fld>
            <a:endParaRPr lang="en-US" sz="1200">
              <a:solidFill>
                <a:prstClr val="black"/>
              </a:solidFill>
            </a:endParaRPr>
          </a:p>
        </p:txBody>
      </p:sp>
      <p:sp>
        <p:nvSpPr>
          <p:cNvPr id="191491" name="Rectangle 2"/>
          <p:cNvSpPr>
            <a:spLocks noGrp="1" noRot="1" noChangeAspect="1" noChangeArrowheads="1" noTextEdit="1"/>
          </p:cNvSpPr>
          <p:nvPr>
            <p:ph type="sldImg"/>
          </p:nvPr>
        </p:nvSpPr>
        <p:spPr>
          <a:ln/>
        </p:spPr>
      </p:sp>
      <p:sp>
        <p:nvSpPr>
          <p:cNvPr id="19149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372965902"/>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latin typeface="Arial"/>
              <a:cs typeface="Arial"/>
            </a:endParaRPr>
          </a:p>
          <a:p>
            <a:r>
              <a:rPr lang="en-US">
                <a:latin typeface="Arial"/>
                <a:cs typeface="Arial"/>
              </a:rPr>
              <a:t>In what ways does the L</a:t>
            </a:r>
            <a:r>
              <a:rPr lang="en-US" sz="1100">
                <a:latin typeface="Arial"/>
                <a:cs typeface="Arial"/>
              </a:rPr>
              <a:t>ORD</a:t>
            </a:r>
            <a:r>
              <a:rPr lang="en-US" baseline="0">
                <a:latin typeface="Arial"/>
                <a:cs typeface="Arial"/>
              </a:rPr>
              <a:t> take care of us when we make others a priority?</a:t>
            </a:r>
          </a:p>
          <a:p>
            <a:r>
              <a:rPr lang="en-US" baseline="0">
                <a:latin typeface="Arial"/>
                <a:cs typeface="Arial"/>
              </a:rPr>
              <a:t>Here is our key issue to address today.</a:t>
            </a:r>
            <a:endParaRPr lang="en-US">
              <a:latin typeface="Arial"/>
              <a:cs typeface="Arial"/>
            </a:endParaRPr>
          </a:p>
          <a:p>
            <a:endParaRPr lang="en-US" dirty="0">
              <a:latin typeface="Arial"/>
              <a:cs typeface="Arial"/>
            </a:endParaRP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a:p>
            <a:r>
              <a:rPr lang="en-US"/>
              <a:t>Restatement</a:t>
            </a:r>
          </a:p>
          <a:p>
            <a:endParaRPr lang="en-US" dirty="0"/>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latin typeface="Arial"/>
              <a:cs typeface="Arial"/>
            </a:endParaRPr>
          </a:p>
          <a:p>
            <a:r>
              <a:rPr lang="en-US" sz="1200" kern="1200">
                <a:solidFill>
                  <a:schemeClr val="tx1"/>
                </a:solidFill>
                <a:effectLst/>
                <a:latin typeface="Arial"/>
                <a:ea typeface="+mn-ea"/>
                <a:cs typeface="Arial"/>
              </a:rPr>
              <a:t>When we care for others, God cares for us in a special way.</a:t>
            </a:r>
            <a:r>
              <a:rPr lang="en-SG">
                <a:effectLst/>
                <a:latin typeface="Arial"/>
                <a:cs typeface="Arial"/>
              </a:rPr>
              <a:t> </a:t>
            </a:r>
            <a:endParaRPr lang="en-US" dirty="0">
              <a:latin typeface="Arial"/>
              <a:cs typeface="Arial"/>
            </a:endParaRP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latin typeface="Arial"/>
              <a:cs typeface="Arial"/>
            </a:endParaRPr>
          </a:p>
          <a:p>
            <a:r>
              <a:rPr lang="en-US" sz="1200" kern="1200">
                <a:solidFill>
                  <a:schemeClr val="tx1"/>
                </a:solidFill>
                <a:effectLst/>
                <a:latin typeface="Arial"/>
                <a:ea typeface="+mn-ea"/>
                <a:cs typeface="Arial"/>
              </a:rPr>
              <a:t>When we care for others, God may reward us in a way that we never considered</a:t>
            </a:r>
            <a:r>
              <a:rPr lang="en-SG" sz="1200" kern="1200">
                <a:solidFill>
                  <a:schemeClr val="tx1"/>
                </a:solidFill>
                <a:effectLst/>
                <a:latin typeface="Arial"/>
                <a:ea typeface="+mn-ea"/>
                <a:cs typeface="Arial"/>
              </a:rPr>
              <a:t>.</a:t>
            </a:r>
            <a:endParaRPr lang="en-US">
              <a:latin typeface="Arial"/>
              <a:cs typeface="Arial"/>
            </a:endParaRPr>
          </a:p>
          <a:p>
            <a:endParaRPr lang="en-US" dirty="0">
              <a:latin typeface="Arial"/>
              <a:cs typeface="Arial"/>
            </a:endParaRP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2E771CC0-33A9-7C47-8BD8-8114316C46CF}" type="slidenum">
              <a:rPr lang="en-US" sz="1200">
                <a:solidFill>
                  <a:prstClr val="black"/>
                </a:solidFill>
              </a:rPr>
              <a:pPr eaLnBrk="1" hangingPunct="1"/>
              <a:t>201</a:t>
            </a:fld>
            <a:endParaRPr lang="en-US" sz="1200">
              <a:solidFill>
                <a:prstClr val="black"/>
              </a:solidFill>
            </a:endParaRPr>
          </a:p>
        </p:txBody>
      </p:sp>
      <p:sp>
        <p:nvSpPr>
          <p:cNvPr id="224259" name="Rectangle 2"/>
          <p:cNvSpPr>
            <a:spLocks noGrp="1" noRot="1" noChangeAspect="1" noChangeArrowheads="1" noTextEdit="1"/>
          </p:cNvSpPr>
          <p:nvPr>
            <p:ph type="sldImg"/>
          </p:nvPr>
        </p:nvSpPr>
        <p:spPr>
          <a:ln/>
        </p:spPr>
      </p:sp>
      <p:sp>
        <p:nvSpPr>
          <p:cNvPr id="22426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A997F0B3-CC82-EF4A-8818-52DD40A55CAF}" type="slidenum">
              <a:rPr lang="en-US" sz="1200">
                <a:solidFill>
                  <a:prstClr val="black"/>
                </a:solidFill>
              </a:rPr>
              <a:pPr eaLnBrk="1" hangingPunct="1"/>
              <a:t>202</a:t>
            </a:fld>
            <a:endParaRPr lang="en-US" sz="1200">
              <a:solidFill>
                <a:prstClr val="black"/>
              </a:solidFill>
            </a:endParaRPr>
          </a:p>
        </p:txBody>
      </p:sp>
      <p:sp>
        <p:nvSpPr>
          <p:cNvPr id="199683" name="Rectangle 2"/>
          <p:cNvSpPr>
            <a:spLocks noGrp="1" noRot="1" noChangeAspect="1" noChangeArrowheads="1" noTextEdit="1"/>
          </p:cNvSpPr>
          <p:nvPr>
            <p:ph type="sldImg"/>
          </p:nvPr>
        </p:nvSpPr>
        <p:spPr>
          <a:ln/>
        </p:spPr>
      </p:sp>
      <p:sp>
        <p:nvSpPr>
          <p:cNvPr id="19968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FA2FCE8-5969-9444-B4E5-8A717A484810}" type="slidenum">
              <a:rPr lang="en-US" sz="1200">
                <a:solidFill>
                  <a:prstClr val="black"/>
                </a:solidFill>
              </a:rPr>
              <a:pPr eaLnBrk="1" hangingPunct="1"/>
              <a:t>203</a:t>
            </a:fld>
            <a:endParaRPr lang="en-US" sz="1200">
              <a:solidFill>
                <a:prstClr val="black"/>
              </a:solidFill>
            </a:endParaRPr>
          </a:p>
        </p:txBody>
      </p:sp>
      <p:sp>
        <p:nvSpPr>
          <p:cNvPr id="214019" name="Rectangle 2"/>
          <p:cNvSpPr>
            <a:spLocks noGrp="1" noRot="1" noChangeAspect="1" noChangeArrowheads="1" noTextEdit="1"/>
          </p:cNvSpPr>
          <p:nvPr>
            <p:ph type="sldImg"/>
          </p:nvPr>
        </p:nvSpPr>
        <p:spPr>
          <a:ln/>
        </p:spPr>
      </p:sp>
      <p:sp>
        <p:nvSpPr>
          <p:cNvPr id="21402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dirty="0"/>
              <a:t>When we live a selfless life, the LORD takes care of our needs in ways beyond our imagination!</a:t>
            </a: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349324C6-5FBD-9242-BF5E-C15A0688531C}" type="slidenum">
              <a:rPr lang="en-US" sz="1200">
                <a:solidFill>
                  <a:prstClr val="black"/>
                </a:solidFill>
              </a:rPr>
              <a:pPr eaLnBrk="1" hangingPunct="1"/>
              <a:t>204</a:t>
            </a:fld>
            <a:endParaRPr lang="en-US" sz="1200">
              <a:solidFill>
                <a:prstClr val="black"/>
              </a:solidFill>
            </a:endParaRPr>
          </a:p>
        </p:txBody>
      </p:sp>
      <p:sp>
        <p:nvSpPr>
          <p:cNvPr id="216067" name="Rectangle 2"/>
          <p:cNvSpPr>
            <a:spLocks noGrp="1" noRot="1" noChangeAspect="1" noChangeArrowheads="1" noTextEdit="1"/>
          </p:cNvSpPr>
          <p:nvPr>
            <p:ph type="sldImg"/>
          </p:nvPr>
        </p:nvSpPr>
        <p:spPr>
          <a:ln/>
        </p:spPr>
      </p:sp>
      <p:sp>
        <p:nvSpPr>
          <p:cNvPr id="21606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55379DE2-8948-9B4A-BFD4-2E7E6C38D496}" type="slidenum">
              <a:rPr lang="en-US" sz="1200">
                <a:solidFill>
                  <a:prstClr val="black"/>
                </a:solidFill>
              </a:rPr>
              <a:pPr eaLnBrk="1" hangingPunct="1"/>
              <a:t>205</a:t>
            </a:fld>
            <a:endParaRPr lang="en-US" sz="1200">
              <a:solidFill>
                <a:prstClr val="black"/>
              </a:solidFill>
            </a:endParaRPr>
          </a:p>
        </p:txBody>
      </p:sp>
      <p:sp>
        <p:nvSpPr>
          <p:cNvPr id="218115" name="Rectangle 2"/>
          <p:cNvSpPr>
            <a:spLocks noGrp="1" noRot="1" noChangeAspect="1" noChangeArrowheads="1" noTextEdit="1"/>
          </p:cNvSpPr>
          <p:nvPr>
            <p:ph type="sldImg"/>
          </p:nvPr>
        </p:nvSpPr>
        <p:spPr>
          <a:ln/>
        </p:spPr>
      </p:sp>
      <p:sp>
        <p:nvSpPr>
          <p:cNvPr id="21811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B2FD800-982F-0A48-BFB3-6DA4BE3CED25}" type="slidenum">
              <a:rPr lang="en-US" sz="1200">
                <a:solidFill>
                  <a:prstClr val="black"/>
                </a:solidFill>
              </a:rPr>
              <a:pPr eaLnBrk="1" hangingPunct="1"/>
              <a:t>206</a:t>
            </a:fld>
            <a:endParaRPr lang="en-US" sz="1200">
              <a:solidFill>
                <a:prstClr val="black"/>
              </a:solidFill>
            </a:endParaRPr>
          </a:p>
        </p:txBody>
      </p:sp>
      <p:sp>
        <p:nvSpPr>
          <p:cNvPr id="201731" name="Rectangle 2"/>
          <p:cNvSpPr>
            <a:spLocks noGrp="1" noRot="1" noChangeAspect="1" noChangeArrowheads="1" noTextEdit="1"/>
          </p:cNvSpPr>
          <p:nvPr>
            <p:ph type="sldImg"/>
          </p:nvPr>
        </p:nvSpPr>
        <p:spPr>
          <a:ln/>
        </p:spPr>
      </p:sp>
      <p:sp>
        <p:nvSpPr>
          <p:cNvPr id="20173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CA366E35-A827-AF47-ACCC-12AE5196790F}" type="slidenum">
              <a:rPr lang="en-US" sz="1200">
                <a:solidFill>
                  <a:prstClr val="black"/>
                </a:solidFill>
              </a:rPr>
              <a:pPr eaLnBrk="1" hangingPunct="1"/>
              <a:t>207</a:t>
            </a:fld>
            <a:endParaRPr lang="en-US" sz="1200">
              <a:solidFill>
                <a:prstClr val="black"/>
              </a:solidFill>
            </a:endParaRPr>
          </a:p>
        </p:txBody>
      </p:sp>
      <p:sp>
        <p:nvSpPr>
          <p:cNvPr id="203779" name="Rectangle 2"/>
          <p:cNvSpPr>
            <a:spLocks noGrp="1" noRot="1" noChangeAspect="1" noChangeArrowheads="1" noTextEdit="1"/>
          </p:cNvSpPr>
          <p:nvPr>
            <p:ph type="sldImg"/>
          </p:nvPr>
        </p:nvSpPr>
        <p:spPr>
          <a:ln/>
        </p:spPr>
      </p:sp>
      <p:sp>
        <p:nvSpPr>
          <p:cNvPr id="20378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3624BDF4-BFAF-A446-9BC6-7298ACAD9FF4}" type="slidenum">
              <a:rPr lang="en-US" sz="1200">
                <a:solidFill>
                  <a:prstClr val="black"/>
                </a:solidFill>
              </a:rPr>
              <a:pPr eaLnBrk="1" hangingPunct="1"/>
              <a:t>208</a:t>
            </a:fld>
            <a:endParaRPr lang="en-US" sz="1200">
              <a:solidFill>
                <a:prstClr val="black"/>
              </a:solidFill>
            </a:endParaRPr>
          </a:p>
        </p:txBody>
      </p:sp>
      <p:sp>
        <p:nvSpPr>
          <p:cNvPr id="205827" name="Rectangle 2"/>
          <p:cNvSpPr>
            <a:spLocks noGrp="1" noRot="1" noChangeAspect="1" noChangeArrowheads="1" noTextEdit="1"/>
          </p:cNvSpPr>
          <p:nvPr>
            <p:ph type="sldImg"/>
          </p:nvPr>
        </p:nvSpPr>
        <p:spPr>
          <a:ln/>
        </p:spPr>
      </p:sp>
      <p:sp>
        <p:nvSpPr>
          <p:cNvPr id="20582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A8C4A664-3D83-7444-8A79-D92A69C9E2B7}" type="slidenum">
              <a:rPr lang="en-US" sz="1200">
                <a:solidFill>
                  <a:prstClr val="black"/>
                </a:solidFill>
              </a:rPr>
              <a:pPr eaLnBrk="1" hangingPunct="1"/>
              <a:t>209</a:t>
            </a:fld>
            <a:endParaRPr lang="en-US" sz="1200">
              <a:solidFill>
                <a:prstClr val="black"/>
              </a:solidFill>
            </a:endParaRPr>
          </a:p>
        </p:txBody>
      </p:sp>
      <p:sp>
        <p:nvSpPr>
          <p:cNvPr id="207875" name="Rectangle 2"/>
          <p:cNvSpPr>
            <a:spLocks noGrp="1" noRot="1" noChangeAspect="1" noChangeArrowheads="1" noTextEdit="1"/>
          </p:cNvSpPr>
          <p:nvPr>
            <p:ph type="sldImg"/>
          </p:nvPr>
        </p:nvSpPr>
        <p:spPr>
          <a:ln/>
        </p:spPr>
      </p:sp>
      <p:sp>
        <p:nvSpPr>
          <p:cNvPr id="20787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charset="0"/>
                <a:ea typeface="ＭＳ Ｐゴシック" charset="0"/>
                <a:cs typeface="ＭＳ Ｐゴシック" charset="0"/>
              </a:rPr>
              <a:t>OS is OT Survey</a:t>
            </a:r>
            <a:r>
              <a:rPr lang="en-US" baseline="0" dirty="0">
                <a:latin typeface="Arial" charset="0"/>
                <a:ea typeface="ＭＳ Ｐゴシック" charset="0"/>
                <a:cs typeface="ＭＳ Ｐゴシック" charset="0"/>
              </a:rPr>
              <a:t> (</a:t>
            </a:r>
            <a:r>
              <a:rPr lang="en-US" baseline="0" dirty="0" err="1">
                <a:latin typeface="Arial" charset="0"/>
                <a:ea typeface="ＭＳ Ｐゴシック" charset="0"/>
                <a:cs typeface="ＭＳ Ｐゴシック" charset="0"/>
              </a:rPr>
              <a:t>os</a:t>
            </a:r>
            <a:r>
              <a:rPr lang="en-US" baseline="0" dirty="0">
                <a:latin typeface="Arial" charset="0"/>
                <a:ea typeface="ＭＳ Ｐゴシック" charset="0"/>
                <a:cs typeface="ＭＳ Ｐゴシック" charset="0"/>
              </a:rPr>
              <a:t>) Arabic</a:t>
            </a:r>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305025829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cs typeface="ＭＳ Ｐゴシック" charset="0"/>
              </a:rPr>
              <a:t>How can you live for others more rather than simply living for yourself?</a:t>
            </a: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a:cs typeface="Arial"/>
              </a:rPr>
              <a:t>God,</a:t>
            </a:r>
            <a:r>
              <a:rPr lang="en-US" baseline="0" dirty="0">
                <a:latin typeface="Arial"/>
                <a:cs typeface="Arial"/>
              </a:rPr>
              <a:t> in fact, rewards US when we seek to be a blessing to OTHERS, so I sum up the entire book of Ruth with this key word: REWARDS. </a:t>
            </a:r>
            <a:endParaRPr lang="en-US" dirty="0">
              <a:latin typeface="Arial"/>
              <a:cs typeface="Arial"/>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FFD5757-0430-FF4F-A65C-11A9558B17A1}"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81602" name="Rectangle 2"/>
          <p:cNvSpPr>
            <a:spLocks noGrp="1" noRot="1" noChangeAspect="1" noChangeArrowheads="1" noTextEdit="1"/>
          </p:cNvSpPr>
          <p:nvPr>
            <p:ph type="sldImg"/>
          </p:nvPr>
        </p:nvSpPr>
        <p:spPr>
          <a:ln/>
        </p:spPr>
      </p:sp>
      <p:sp>
        <p:nvSpPr>
          <p:cNvPr id="2816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Boaz and Ruth lived three generations before David as the closing genealogy depicts: Boaz &gt; Obed &gt; Jesse &gt; David. David began ruling around age 30 in 1011 BC, so he was born around 1041 BC. His father Jesse would then be born about 50 years earlier since David was the youngest of eight sons (= 1091 BC), putting the birth of Obed about 30 years before that at about 1120 BC. </a:t>
            </a:r>
          </a:p>
          <a:p>
            <a:pPr eaLnBrk="1" hangingPunct="1"/>
            <a:r>
              <a:rPr lang="en-US" dirty="0">
                <a:latin typeface="Times New Roman" charset="0"/>
                <a:ea typeface="ＭＳ Ｐゴシック" charset="0"/>
                <a:cs typeface="ＭＳ Ｐゴシック" charset="0"/>
              </a:rPr>
              <a:t>__________</a:t>
            </a:r>
          </a:p>
          <a:p>
            <a:pPr eaLnBrk="1" hangingPunct="1"/>
            <a:r>
              <a:rPr lang="en-US" dirty="0">
                <a:latin typeface="Times New Roman" charset="0"/>
                <a:ea typeface="ＭＳ Ｐゴシック" charset="0"/>
                <a:cs typeface="ＭＳ Ｐゴシック" charset="0"/>
              </a:rPr>
              <a:t>OS-07-Judges-83</a:t>
            </a:r>
          </a:p>
          <a:p>
            <a:pPr eaLnBrk="1" hangingPunct="1"/>
            <a:r>
              <a:rPr lang="en-US" dirty="0">
                <a:latin typeface="Times New Roman" charset="0"/>
                <a:ea typeface="ＭＳ Ｐゴシック" charset="0"/>
                <a:cs typeface="ＭＳ Ｐゴシック" charset="0"/>
              </a:rPr>
              <a:t>OS-08-Ruth-20</a:t>
            </a: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CBAB0CBF-4296-AD47-8AAD-E313006A31F9}" type="slidenum">
              <a:rPr lang="en-US" sz="1200">
                <a:solidFill>
                  <a:prstClr val="black"/>
                </a:solidFill>
              </a:rPr>
              <a:pPr eaLnBrk="1" hangingPunct="1"/>
              <a:t>22</a:t>
            </a:fld>
            <a:endParaRPr lang="en-US" sz="1200">
              <a:solidFill>
                <a:prstClr val="black"/>
              </a:solidFill>
            </a:endParaRPr>
          </a:p>
        </p:txBody>
      </p:sp>
      <p:sp>
        <p:nvSpPr>
          <p:cNvPr id="46083" name="Rectangle 2"/>
          <p:cNvSpPr>
            <a:spLocks noGrp="1" noRot="1" noChangeAspect="1" noChangeArrowheads="1" noTextEdit="1"/>
          </p:cNvSpPr>
          <p:nvPr>
            <p:ph type="sldImg"/>
          </p:nvPr>
        </p:nvSpPr>
        <p:spPr>
          <a:ln/>
        </p:spPr>
      </p:sp>
      <p:sp>
        <p:nvSpPr>
          <p:cNvPr id="4608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D95E769-550F-EC44-AAA9-228BAC5D4DB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8131" name="Rectangle 1026"/>
          <p:cNvSpPr>
            <a:spLocks noGrp="1" noRot="1" noChangeAspect="1" noChangeArrowheads="1" noTextEdit="1"/>
          </p:cNvSpPr>
          <p:nvPr>
            <p:ph type="sldImg"/>
          </p:nvPr>
        </p:nvSpPr>
        <p:spPr>
          <a:ln/>
        </p:spPr>
      </p:sp>
      <p:sp>
        <p:nvSpPr>
          <p:cNvPr id="48132"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84909764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6FD7AA6-9D8E-224D-A7EF-8A7814D62A0E}"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0179" name="Rectangle 2"/>
          <p:cNvSpPr>
            <a:spLocks noGrp="1" noRot="1" noChangeAspect="1" noChangeArrowheads="1" noTextEdit="1"/>
          </p:cNvSpPr>
          <p:nvPr>
            <p:ph type="sldImg"/>
          </p:nvPr>
        </p:nvSpPr>
        <p:spPr>
          <a:ln/>
        </p:spPr>
      </p:sp>
      <p:sp>
        <p:nvSpPr>
          <p:cNvPr id="5018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The word for "kindness" here is </a:t>
            </a:r>
            <a:r>
              <a:rPr lang="en-US" i="1" dirty="0">
                <a:latin typeface="Times New Roman" charset="0"/>
                <a:ea typeface="ＭＳ Ｐゴシック" charset="0"/>
                <a:cs typeface="ＭＳ Ｐゴシック" charset="0"/>
              </a:rPr>
              <a:t>hesed, </a:t>
            </a:r>
            <a:r>
              <a:rPr lang="en-US" i="0" dirty="0">
                <a:latin typeface="Times New Roman" charset="0"/>
                <a:ea typeface="ＭＳ Ｐゴシック" charset="0"/>
                <a:cs typeface="ＭＳ Ｐゴシック" charset="0"/>
              </a:rPr>
              <a:t>meaning loyal love. Naomi had already used it for the loyalty that her daughters-in-law had shown to their husbands (1:8), but now she is beginning to see that the Lord also was manifesting it.</a:t>
            </a:r>
            <a:endParaRPr lang="en-US" dirty="0">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21496208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FCF4809-DB41-BB4D-8A48-28EF651B429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46786" name="Rectangle 2"/>
          <p:cNvSpPr>
            <a:spLocks noGrp="1" noRot="1" noChangeAspect="1" noChangeArrowheads="1" noTextEdit="1"/>
          </p:cNvSpPr>
          <p:nvPr>
            <p:ph type="sldImg"/>
          </p:nvPr>
        </p:nvSpPr>
        <p:spPr>
          <a:ln/>
        </p:spPr>
      </p:sp>
      <p:sp>
        <p:nvSpPr>
          <p:cNvPr id="2467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mn-lt"/>
                <a:ea typeface="+mn-ea"/>
                <a:cs typeface="+mn-cs"/>
              </a:rPr>
              <a:t>Hosea uses a Hebrew equivalent for the English word “love” (</a:t>
            </a:r>
            <a:r>
              <a:rPr lang="en-US" sz="1200" i="1" kern="1200" dirty="0">
                <a:solidFill>
                  <a:schemeClr val="tx1"/>
                </a:solidFill>
                <a:effectLst/>
                <a:latin typeface="+mn-lt"/>
                <a:ea typeface="+mn-ea"/>
                <a:cs typeface="+mn-cs"/>
              </a:rPr>
              <a:t>hesed</a:t>
            </a:r>
            <a:r>
              <a:rPr lang="en-US" sz="1200" kern="1200" dirty="0">
                <a:solidFill>
                  <a:schemeClr val="tx1"/>
                </a:solidFill>
                <a:effectLst/>
                <a:latin typeface="+mn-lt"/>
                <a:ea typeface="+mn-ea"/>
                <a:cs typeface="+mn-cs"/>
              </a:rPr>
              <a:t>) six times in his short writing (2:19; 4:1; 6:4, 6; 10:12; 12:6 [7]).  Other prophets use the same word, such as Isaiah (8 times) and Jeremiah (6 times), but Hosea uses this term more frequently than any other prophet (proportionally, considering his small book size). </a:t>
            </a:r>
            <a:r>
              <a:rPr lang="en-US" sz="1800" dirty="0">
                <a:effectLst/>
                <a:latin typeface="Times"/>
              </a:rPr>
              <a:t>The term</a:t>
            </a:r>
            <a:r>
              <a:rPr lang="en-US" sz="1800" dirty="0">
                <a:effectLst/>
                <a:latin typeface="TTE25ED408t00"/>
              </a:rPr>
              <a:t> </a:t>
            </a:r>
            <a:r>
              <a:rPr lang="en-US" sz="1800" dirty="0">
                <a:effectLst/>
                <a:latin typeface="Times"/>
              </a:rPr>
              <a:t>is found three times in Ruth (1:8, 2:20, and 3:10). </a:t>
            </a:r>
            <a:endParaRPr lang="en-US" dirty="0"/>
          </a:p>
          <a:p>
            <a:endParaRPr lang="en-US" sz="1200" kern="1200" dirty="0">
              <a:solidFill>
                <a:schemeClr val="tx1"/>
              </a:solidFill>
              <a:effectLst/>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What really does </a:t>
            </a:r>
            <a:r>
              <a:rPr lang="en-US" i="1" dirty="0">
                <a:latin typeface="Times New Roman" charset="0"/>
                <a:ea typeface="ＭＳ Ｐゴシック" charset="0"/>
                <a:cs typeface="ＭＳ Ｐゴシック" charset="0"/>
              </a:rPr>
              <a:t>hesed</a:t>
            </a:r>
            <a:r>
              <a:rPr lang="en-US" dirty="0">
                <a:latin typeface="Times New Roman" charset="0"/>
                <a:ea typeface="ＭＳ Ｐゴシック" charset="0"/>
                <a:cs typeface="ＭＳ Ｐゴシック" charset="0"/>
              </a:rPr>
              <a:t> mean?  The KJV often translates it as “lovingkindness” (2:19) or “mercy” (4:1; 6:6; 10:12; 12:6) but sometimes “goodness” (6:4) and “kindness” (Joel 2:13).  The NASB emphasizes these last two translations while the NIV agrees and adds the concept of acts of devotion, unfailing love, great love, unfailing kindness, favor, devout, faithful, grace, loyalty, approval, lovingkindness, and many other terms!  It is an important term since it is used nearly 250 times in the OT.</a:t>
            </a:r>
          </a:p>
          <a:p>
            <a:pPr marL="0" marR="0" lvl="4" indent="0" algn="l" defTabSz="457200" rtl="0" eaLnBrk="1" fontAlgn="auto" latinLnBrk="0" hangingPunct="1">
              <a:lnSpc>
                <a:spcPct val="100000"/>
              </a:lnSpc>
              <a:spcBef>
                <a:spcPts val="0"/>
              </a:spcBef>
              <a:spcAft>
                <a:spcPts val="0"/>
              </a:spcAft>
              <a:buClrTx/>
              <a:buSzTx/>
              <a:buFontTx/>
              <a:buNone/>
              <a:tabLst/>
              <a:defRPr/>
            </a:pPr>
            <a:r>
              <a:rPr lang="en-US" sz="1200" b="0" kern="1200" dirty="0">
                <a:solidFill>
                  <a:schemeClr val="tx1"/>
                </a:solidFill>
                <a:effectLst/>
                <a:latin typeface="+mn-lt"/>
                <a:ea typeface="+mn-ea"/>
                <a:cs typeface="+mn-cs"/>
              </a:rPr>
              <a:t>What really does </a:t>
            </a:r>
            <a:r>
              <a:rPr lang="en-US" sz="1200" b="0" i="1" kern="1200" dirty="0">
                <a:solidFill>
                  <a:schemeClr val="tx1"/>
                </a:solidFill>
                <a:effectLst/>
                <a:latin typeface="+mn-lt"/>
                <a:ea typeface="+mn-ea"/>
                <a:cs typeface="+mn-cs"/>
              </a:rPr>
              <a:t>hesed</a:t>
            </a:r>
            <a:r>
              <a:rPr lang="en-US" sz="1200" b="0" kern="1200" dirty="0">
                <a:solidFill>
                  <a:schemeClr val="tx1"/>
                </a:solidFill>
                <a:effectLst/>
                <a:latin typeface="+mn-lt"/>
                <a:ea typeface="+mn-ea"/>
                <a:cs typeface="+mn-cs"/>
              </a:rPr>
              <a:t> mean?  The KJV often translates it as “lovingkindness” (2:19) or “mercy” (4:1; 6:6; 10:12; 12:6) but sometimes “goodness” (6:4) and “kindness” (Joel 2:13).  The NASB emphasizes these last two translations while the NIV agrees and adds the concept of acts of devotion, unfailing love, great love, unfailing kindness, favor, devout, faithful, grace, loyalty, approval, lovingkindness, and many other terms!  It is an important term since it is used nearly 250 times in the OT.</a:t>
            </a: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________</a:t>
            </a:r>
          </a:p>
          <a:p>
            <a:r>
              <a:rPr lang="en-US" dirty="0">
                <a:latin typeface="Times New Roman" charset="0"/>
                <a:ea typeface="ＭＳ Ｐゴシック" charset="0"/>
                <a:cs typeface="ＭＳ Ｐゴシック" charset="0"/>
              </a:rPr>
              <a:t>OS-08-Ruth-25</a:t>
            </a:r>
          </a:p>
          <a:p>
            <a:r>
              <a:rPr lang="en-US" dirty="0">
                <a:latin typeface="Times New Roman" charset="0"/>
                <a:ea typeface="ＭＳ Ｐゴシック" charset="0"/>
                <a:cs typeface="ＭＳ Ｐゴシック" charset="0"/>
              </a:rPr>
              <a:t>OS-28-Hosea-75</a:t>
            </a: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79603999-F30A-E449-ADC4-AAC90F3D4CB9}" type="slidenum">
              <a:rPr lang="en-US" sz="1200">
                <a:solidFill>
                  <a:prstClr val="black"/>
                </a:solidFill>
              </a:rPr>
              <a:pPr eaLnBrk="1" hangingPunct="1"/>
              <a:t>26</a:t>
            </a:fld>
            <a:endParaRPr lang="en-US" sz="1200">
              <a:solidFill>
                <a:prstClr val="black"/>
              </a:solidFill>
            </a:endParaRPr>
          </a:p>
        </p:txBody>
      </p:sp>
      <p:sp>
        <p:nvSpPr>
          <p:cNvPr id="52227" name="Rectangle 1026"/>
          <p:cNvSpPr>
            <a:spLocks noGrp="1" noRot="1" noChangeAspect="1" noChangeArrowheads="1" noTextEdit="1"/>
          </p:cNvSpPr>
          <p:nvPr>
            <p:ph type="sldImg"/>
          </p:nvPr>
        </p:nvSpPr>
        <p:spPr>
          <a:ln/>
        </p:spPr>
      </p:sp>
      <p:sp>
        <p:nvSpPr>
          <p:cNvPr id="52228"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Here, in her name, we see a hint at the theme of the book: friendship (loving loyalty, or </a:t>
            </a:r>
            <a:r>
              <a:rPr lang="en-US" i="1" dirty="0">
                <a:latin typeface="Times New Roman" charset="0"/>
                <a:ea typeface="ＭＳ Ｐゴシック" charset="0"/>
                <a:cs typeface="ＭＳ Ｐゴシック" charset="0"/>
              </a:rPr>
              <a:t>hesed</a:t>
            </a:r>
            <a:r>
              <a:rPr lang="en-US" i="0" dirty="0">
                <a:latin typeface="Times New Roman" charset="0"/>
                <a:ea typeface="ＭＳ Ｐゴシック" charset="0"/>
                <a:cs typeface="ＭＳ Ｐゴシック" charset="0"/>
              </a:rPr>
              <a:t>).</a:t>
            </a:r>
            <a:endParaRPr lang="en-US" dirty="0">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4A04B0EA-272D-BB48-9420-EDBB4D74E117}" type="slidenum">
              <a:rPr lang="en-US" sz="1200">
                <a:solidFill>
                  <a:prstClr val="black"/>
                </a:solidFill>
              </a:rPr>
              <a:pPr eaLnBrk="1" hangingPunct="1"/>
              <a:t>27</a:t>
            </a:fld>
            <a:endParaRPr lang="en-US" sz="1200">
              <a:solidFill>
                <a:prstClr val="black"/>
              </a:solidFill>
            </a:endParaRPr>
          </a:p>
        </p:txBody>
      </p:sp>
      <p:sp>
        <p:nvSpPr>
          <p:cNvPr id="54275" name="Rectangle 2"/>
          <p:cNvSpPr>
            <a:spLocks noGrp="1" noRot="1" noChangeAspect="1" noChangeArrowheads="1" noTextEdit="1"/>
          </p:cNvSpPr>
          <p:nvPr>
            <p:ph type="sldImg"/>
          </p:nvPr>
        </p:nvSpPr>
        <p:spPr>
          <a:ln/>
        </p:spPr>
      </p:sp>
      <p:sp>
        <p:nvSpPr>
          <p:cNvPr id="5427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A8A08B2E-D9AF-CA42-B240-B3EC61F0A61D}" type="slidenum">
              <a:rPr lang="en-US" sz="1200">
                <a:solidFill>
                  <a:prstClr val="black"/>
                </a:solidFill>
              </a:rPr>
              <a:pPr eaLnBrk="1" hangingPunct="1"/>
              <a:t>28</a:t>
            </a:fld>
            <a:endParaRPr lang="en-US" sz="1200">
              <a:solidFill>
                <a:prstClr val="black"/>
              </a:solidFill>
            </a:endParaRPr>
          </a:p>
        </p:txBody>
      </p:sp>
      <p:sp>
        <p:nvSpPr>
          <p:cNvPr id="56323" name="Rectangle 2"/>
          <p:cNvSpPr>
            <a:spLocks noGrp="1" noRot="1" noChangeAspect="1" noChangeArrowheads="1" noTextEdit="1"/>
          </p:cNvSpPr>
          <p:nvPr>
            <p:ph type="sldImg"/>
          </p:nvPr>
        </p:nvSpPr>
        <p:spPr>
          <a:ln/>
        </p:spPr>
      </p:sp>
      <p:sp>
        <p:nvSpPr>
          <p:cNvPr id="5632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1020BE4E-CA17-AF43-97C3-3112B762A0E7}" type="slidenum">
              <a:rPr lang="en-US" sz="1200">
                <a:solidFill>
                  <a:prstClr val="black"/>
                </a:solidFill>
              </a:rPr>
              <a:pPr eaLnBrk="1" hangingPunct="1"/>
              <a:t>29</a:t>
            </a:fld>
            <a:endParaRPr lang="en-US" sz="1200">
              <a:solidFill>
                <a:prstClr val="black"/>
              </a:solidFill>
            </a:endParaRPr>
          </a:p>
        </p:txBody>
      </p:sp>
      <p:sp>
        <p:nvSpPr>
          <p:cNvPr id="58371" name="Rectangle 2"/>
          <p:cNvSpPr>
            <a:spLocks noGrp="1" noRot="1" noChangeAspect="1" noChangeArrowheads="1" noTextEdit="1"/>
          </p:cNvSpPr>
          <p:nvPr>
            <p:ph type="sldImg"/>
          </p:nvPr>
        </p:nvSpPr>
        <p:spPr>
          <a:ln/>
        </p:spPr>
      </p:sp>
      <p:sp>
        <p:nvSpPr>
          <p:cNvPr id="5837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C746BAB-2BB8-E34A-9B7B-AB522FF4B28A}" type="slidenum">
              <a:rPr lang="en-US" sz="1200">
                <a:solidFill>
                  <a:prstClr val="black"/>
                </a:solidFill>
              </a:rPr>
              <a:pPr eaLnBrk="1" hangingPunct="1"/>
              <a:t>30</a:t>
            </a:fld>
            <a:endParaRPr lang="en-US" sz="1200">
              <a:solidFill>
                <a:prstClr val="black"/>
              </a:solidFill>
            </a:endParaRPr>
          </a:p>
        </p:txBody>
      </p:sp>
      <p:sp>
        <p:nvSpPr>
          <p:cNvPr id="60419" name="Rectangle 2"/>
          <p:cNvSpPr>
            <a:spLocks noGrp="1" noRot="1" noChangeAspect="1" noChangeArrowheads="1" noTextEdit="1"/>
          </p:cNvSpPr>
          <p:nvPr>
            <p:ph type="sldImg"/>
          </p:nvPr>
        </p:nvSpPr>
        <p:spPr>
          <a:ln/>
        </p:spPr>
      </p:sp>
      <p:sp>
        <p:nvSpPr>
          <p:cNvPr id="6042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Arial"/>
              <a:ea typeface="ＭＳ Ｐゴシック" charset="0"/>
              <a:cs typeface="Arial"/>
            </a:endParaRPr>
          </a:p>
          <a:p>
            <a:pPr eaLnBrk="1" hangingPunct="1"/>
            <a:r>
              <a:rPr lang="en-US" sz="1200" kern="1200" dirty="0">
                <a:solidFill>
                  <a:schemeClr val="tx1"/>
                </a:solidFill>
                <a:effectLst/>
                <a:latin typeface="Arial"/>
                <a:ea typeface="+mn-ea"/>
                <a:cs typeface="Arial"/>
              </a:rPr>
              <a:t>The period of Judges was the most self-centered era of Israel’s history. </a:t>
            </a:r>
          </a:p>
          <a:p>
            <a:pPr eaLnBrk="1" hangingPunct="1"/>
            <a:r>
              <a:rPr lang="en-US" sz="1200" kern="1200" dirty="0">
                <a:solidFill>
                  <a:schemeClr val="tx1"/>
                </a:solidFill>
                <a:effectLst/>
                <a:latin typeface="Arial"/>
                <a:ea typeface="+mn-ea"/>
                <a:cs typeface="Arial"/>
              </a:rPr>
              <a:t>• The story of </a:t>
            </a:r>
            <a:r>
              <a:rPr lang="ar-SA" sz="1200" kern="1200" dirty="0" err="1">
                <a:solidFill>
                  <a:schemeClr val="tx1"/>
                </a:solidFill>
                <a:effectLst/>
                <a:latin typeface="Arial"/>
                <a:ea typeface="+mn-ea"/>
                <a:cs typeface="Arial"/>
              </a:rPr>
              <a:t>راعوث</a:t>
            </a:r>
            <a:r>
              <a:rPr lang="en-US" sz="1200" kern="1200" dirty="0">
                <a:solidFill>
                  <a:schemeClr val="tx1"/>
                </a:solidFill>
                <a:effectLst/>
                <a:latin typeface="Arial"/>
                <a:ea typeface="+mn-ea"/>
                <a:cs typeface="Arial"/>
              </a:rPr>
              <a:t> takes place at this time to highlight how God responds when we live counter-culture by living a selfless life.</a:t>
            </a:r>
            <a:r>
              <a:rPr lang="en-SG" dirty="0">
                <a:effectLst/>
                <a:latin typeface="Arial"/>
                <a:cs typeface="Arial"/>
              </a:rPr>
              <a:t> </a:t>
            </a:r>
            <a:endParaRPr lang="en-US" dirty="0">
              <a:latin typeface="Arial"/>
              <a:ea typeface="ＭＳ Ｐゴシック" charset="0"/>
              <a:cs typeface="Arial"/>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a:cs typeface="Arial"/>
              </a:rPr>
              <a:t>Another way to say "God helps those who help others" is to say that God rewards the selfless.</a:t>
            </a:r>
            <a:r>
              <a:rPr lang="en-US" baseline="0" dirty="0">
                <a:latin typeface="Arial"/>
                <a:cs typeface="Arial"/>
              </a:rPr>
              <a:t> Perhaps no better book in Scripture illustrates this truth than</a:t>
            </a:r>
            <a:r>
              <a:rPr lang="mr-IN" baseline="0" dirty="0">
                <a:latin typeface="Arial"/>
                <a:cs typeface="Arial"/>
              </a:rPr>
              <a:t>…</a:t>
            </a:r>
            <a:endParaRPr lang="en-US" baseline="0" dirty="0">
              <a:latin typeface="Arial"/>
              <a:cs typeface="Arial"/>
            </a:endParaRPr>
          </a:p>
          <a:p>
            <a:r>
              <a:rPr lang="en-US" baseline="0" dirty="0">
                <a:latin typeface="Arial"/>
                <a:cs typeface="Arial"/>
              </a:rPr>
              <a:t>• The Book of Ruth</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45218011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233212E-C8C3-6340-AF91-B2745CFE7957}" type="slidenum">
              <a:rPr lang="en-US" sz="1200">
                <a:solidFill>
                  <a:prstClr val="black"/>
                </a:solidFill>
              </a:rPr>
              <a:pPr eaLnBrk="1" hangingPunct="1"/>
              <a:t>31</a:t>
            </a:fld>
            <a:endParaRPr lang="en-US" sz="1200">
              <a:solidFill>
                <a:prstClr val="black"/>
              </a:solidFill>
            </a:endParaRPr>
          </a:p>
        </p:txBody>
      </p:sp>
      <p:sp>
        <p:nvSpPr>
          <p:cNvPr id="62467" name="Rectangle 2"/>
          <p:cNvSpPr>
            <a:spLocks noGrp="1" noRot="1" noChangeAspect="1" noChangeArrowheads="1" noTextEdit="1"/>
          </p:cNvSpPr>
          <p:nvPr>
            <p:ph type="sldImg"/>
          </p:nvPr>
        </p:nvSpPr>
        <p:spPr>
          <a:ln/>
        </p:spPr>
      </p:sp>
      <p:sp>
        <p:nvSpPr>
          <p:cNvPr id="6246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C746BAB-2BB8-E34A-9B7B-AB522FF4B28A}" type="slidenum">
              <a:rPr lang="en-US" sz="1200">
                <a:solidFill>
                  <a:prstClr val="black"/>
                </a:solidFill>
              </a:rPr>
              <a:pPr eaLnBrk="1" hangingPunct="1"/>
              <a:t>32</a:t>
            </a:fld>
            <a:endParaRPr lang="en-US" sz="1200">
              <a:solidFill>
                <a:prstClr val="black"/>
              </a:solidFill>
            </a:endParaRPr>
          </a:p>
        </p:txBody>
      </p:sp>
      <p:sp>
        <p:nvSpPr>
          <p:cNvPr id="60419" name="Rectangle 2"/>
          <p:cNvSpPr>
            <a:spLocks noGrp="1" noRot="1" noChangeAspect="1" noChangeArrowheads="1" noTextEdit="1"/>
          </p:cNvSpPr>
          <p:nvPr>
            <p:ph type="sldImg"/>
          </p:nvPr>
        </p:nvSpPr>
        <p:spPr>
          <a:ln/>
        </p:spPr>
      </p:sp>
      <p:sp>
        <p:nvSpPr>
          <p:cNvPr id="6042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Arial"/>
              <a:ea typeface="ＭＳ Ｐゴシック" charset="0"/>
              <a:cs typeface="Arial"/>
            </a:endParaRPr>
          </a:p>
          <a:p>
            <a:pPr eaLnBrk="1" hangingPunct="1"/>
            <a:r>
              <a:rPr lang="en-US" sz="1200" kern="1200" dirty="0">
                <a:solidFill>
                  <a:schemeClr val="tx1"/>
                </a:solidFill>
                <a:effectLst/>
                <a:latin typeface="Arial"/>
                <a:ea typeface="+mn-ea"/>
                <a:cs typeface="Arial"/>
              </a:rPr>
              <a:t>You can’t see a pearl very well on a light background, can you? </a:t>
            </a:r>
          </a:p>
          <a:p>
            <a:pPr marL="0" marR="0" lvl="4" indent="0" algn="l" defTabSz="4572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 That’s why the jeweler always places it on a black piece of velvet! The contrast draws out the beauty</a:t>
            </a:r>
            <a:r>
              <a:rPr lang="en-US" baseline="0" dirty="0">
                <a:latin typeface="Arial"/>
                <a:ea typeface="ＭＳ Ｐゴシック" charset="0"/>
                <a:cs typeface="Arial"/>
              </a:rPr>
              <a:t> </a:t>
            </a:r>
            <a:r>
              <a:rPr lang="en-US" dirty="0">
                <a:latin typeface="Arial"/>
                <a:ea typeface="ＭＳ Ｐゴシック" charset="0"/>
                <a:cs typeface="Arial"/>
              </a:rPr>
              <a:t>of the pearl.</a:t>
            </a:r>
          </a:p>
          <a:p>
            <a:pPr marL="0" marR="0" lvl="4" indent="0" algn="l" defTabSz="4572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The same is true of the amazing story of </a:t>
            </a:r>
            <a:r>
              <a:rPr lang="ar-SA" dirty="0" err="1">
                <a:latin typeface="Arial"/>
                <a:ea typeface="ＭＳ Ｐゴシック" charset="0"/>
                <a:cs typeface="Arial"/>
              </a:rPr>
              <a:t>راعوث</a:t>
            </a:r>
            <a:r>
              <a:rPr lang="en-US" dirty="0">
                <a:latin typeface="Arial"/>
                <a:ea typeface="ＭＳ Ｐゴシック" charset="0"/>
                <a:cs typeface="Arial"/>
              </a:rPr>
              <a:t>—we see it best when we realize its brightness shines during the darkest days of Israel’s history. </a:t>
            </a: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C34D16C-8834-694D-BA26-6301C0BC5B38}" type="slidenum">
              <a:rPr lang="en-US" sz="1200">
                <a:solidFill>
                  <a:prstClr val="black"/>
                </a:solidFill>
              </a:rPr>
              <a:pPr eaLnBrk="1" hangingPunct="1"/>
              <a:t>33</a:t>
            </a:fld>
            <a:endParaRPr lang="en-US" sz="1200">
              <a:solidFill>
                <a:prstClr val="black"/>
              </a:solidFill>
            </a:endParaRPr>
          </a:p>
        </p:txBody>
      </p:sp>
      <p:sp>
        <p:nvSpPr>
          <p:cNvPr id="64515" name="Rectangle 2"/>
          <p:cNvSpPr>
            <a:spLocks noGrp="1" noRot="1" noChangeAspect="1" noChangeArrowheads="1" noTextEdit="1"/>
          </p:cNvSpPr>
          <p:nvPr>
            <p:ph type="sldImg"/>
          </p:nvPr>
        </p:nvSpPr>
        <p:spPr>
          <a:ln/>
        </p:spPr>
      </p:sp>
      <p:sp>
        <p:nvSpPr>
          <p:cNvPr id="6451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F4CACA20-21EA-5C4C-A664-0037073A3FB5}" type="slidenum">
              <a:rPr lang="en-US" sz="1200">
                <a:solidFill>
                  <a:prstClr val="black"/>
                </a:solidFill>
              </a:rPr>
              <a:pPr eaLnBrk="1" hangingPunct="1"/>
              <a:t>34</a:t>
            </a:fld>
            <a:endParaRPr lang="en-US" sz="1200">
              <a:solidFill>
                <a:prstClr val="black"/>
              </a:solidFill>
            </a:endParaRPr>
          </a:p>
        </p:txBody>
      </p:sp>
      <p:sp>
        <p:nvSpPr>
          <p:cNvPr id="66563" name="Rectangle 1026"/>
          <p:cNvSpPr>
            <a:spLocks noGrp="1" noRot="1" noChangeAspect="1" noChangeArrowheads="1" noTextEdit="1"/>
          </p:cNvSpPr>
          <p:nvPr>
            <p:ph type="sldImg"/>
          </p:nvPr>
        </p:nvSpPr>
        <p:spPr>
          <a:ln/>
        </p:spPr>
      </p:sp>
      <p:sp>
        <p:nvSpPr>
          <p:cNvPr id="66564"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Arial"/>
              <a:ea typeface="ＭＳ Ｐゴシック" charset="0"/>
              <a:cs typeface="Arial"/>
            </a:endParaRPr>
          </a:p>
          <a:p>
            <a:pPr eaLnBrk="1" hangingPunct="1"/>
            <a:r>
              <a:rPr lang="en-US" sz="1200" kern="1200" dirty="0">
                <a:solidFill>
                  <a:schemeClr val="tx1"/>
                </a:solidFill>
                <a:effectLst/>
                <a:latin typeface="Arial"/>
                <a:ea typeface="+mn-ea"/>
                <a:cs typeface="Arial"/>
              </a:rPr>
              <a:t>There are more specific contrasts:</a:t>
            </a:r>
            <a:r>
              <a:rPr lang="en-SG" dirty="0">
                <a:effectLst/>
                <a:latin typeface="Arial"/>
                <a:cs typeface="Arial"/>
              </a:rPr>
              <a:t> </a:t>
            </a:r>
            <a:endParaRPr lang="en-US" dirty="0">
              <a:latin typeface="Arial"/>
              <a:ea typeface="ＭＳ Ｐゴシック" charset="0"/>
              <a:cs typeface="Arial"/>
            </a:endParaRPr>
          </a:p>
          <a:p>
            <a:pPr marL="0" marR="0" lvl="4" indent="0" algn="l" defTabSz="4572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 Judges was a time of faithlessness, immorality, idolatry, decline, debasement, and disloyalty. But </a:t>
            </a:r>
            <a:r>
              <a:rPr lang="ar-SA" dirty="0" err="1">
                <a:latin typeface="Arial"/>
                <a:ea typeface="ＭＳ Ｐゴシック" charset="0"/>
                <a:cs typeface="Arial"/>
              </a:rPr>
              <a:t>راعوث</a:t>
            </a:r>
            <a:r>
              <a:rPr lang="en-US" dirty="0">
                <a:latin typeface="Arial"/>
                <a:ea typeface="ＭＳ Ｐゴシック" charset="0"/>
                <a:cs typeface="Arial"/>
              </a:rPr>
              <a:t> shows faithfulness, fidelity, righteousness, purity, following the true God, and devotion.</a:t>
            </a:r>
          </a:p>
          <a:p>
            <a:pPr marL="0" marR="0" lvl="4" indent="0" algn="l" defTabSz="4572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Judges had lust, war, cruelty, and Bethlehem was a bad town. But in </a:t>
            </a:r>
            <a:r>
              <a:rPr lang="ar-SA" dirty="0" err="1">
                <a:latin typeface="Arial"/>
                <a:ea typeface="ＭＳ Ｐゴシック" charset="0"/>
                <a:cs typeface="Arial"/>
              </a:rPr>
              <a:t>راعوث</a:t>
            </a:r>
            <a:r>
              <a:rPr lang="en-US" dirty="0">
                <a:latin typeface="Arial"/>
                <a:ea typeface="ＭＳ Ｐゴシック" charset="0"/>
                <a:cs typeface="Arial"/>
              </a:rPr>
              <a:t> we see at the same time love, peace, kindness, and Bethlehem has many benefits!</a:t>
            </a:r>
          </a:p>
          <a:p>
            <a:pPr marL="0" marR="0" lvl="4" indent="0" algn="l" defTabSz="4572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Judges shows tribal anarchy sourced in Saul where disobedience leads to sorrow due to spiritual darkness. Yet </a:t>
            </a:r>
            <a:r>
              <a:rPr lang="ar-SA" dirty="0" err="1">
                <a:latin typeface="Arial"/>
                <a:ea typeface="ＭＳ Ｐゴシック" charset="0"/>
                <a:cs typeface="Arial"/>
              </a:rPr>
              <a:t>راعوث</a:t>
            </a:r>
            <a:r>
              <a:rPr lang="en-US" dirty="0">
                <a:latin typeface="Arial"/>
                <a:ea typeface="ＭＳ Ｐゴシック" charset="0"/>
                <a:cs typeface="Arial"/>
              </a:rPr>
              <a:t> leads to a national monarchy under David where obedient faith leads to blessing due to spiritual light. </a:t>
            </a: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33C2DAE6-B433-3C4D-80FA-0AA0A6A78DE9}" type="slidenum">
              <a:rPr lang="en-US" sz="1200">
                <a:solidFill>
                  <a:prstClr val="black"/>
                </a:solidFill>
              </a:rPr>
              <a:pPr eaLnBrk="1" hangingPunct="1"/>
              <a:t>35</a:t>
            </a:fld>
            <a:endParaRPr lang="en-US" sz="1200">
              <a:solidFill>
                <a:prstClr val="black"/>
              </a:solidFill>
            </a:endParaRPr>
          </a:p>
        </p:txBody>
      </p:sp>
      <p:sp>
        <p:nvSpPr>
          <p:cNvPr id="68611" name="Rectangle 2"/>
          <p:cNvSpPr>
            <a:spLocks noGrp="1" noRot="1" noChangeAspect="1" noChangeArrowheads="1" noTextEdit="1"/>
          </p:cNvSpPr>
          <p:nvPr>
            <p:ph type="sldImg"/>
          </p:nvPr>
        </p:nvSpPr>
        <p:spPr>
          <a:ln/>
        </p:spPr>
      </p:sp>
      <p:sp>
        <p:nvSpPr>
          <p:cNvPr id="6861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18D21DE5-0A35-F042-88E7-72BDB3C918A6}" type="slidenum">
              <a:rPr lang="en-US" sz="1200">
                <a:solidFill>
                  <a:prstClr val="black"/>
                </a:solidFill>
              </a:rPr>
              <a:pPr eaLnBrk="1" hangingPunct="1"/>
              <a:t>36</a:t>
            </a:fld>
            <a:endParaRPr lang="en-US" sz="1200">
              <a:solidFill>
                <a:prstClr val="black"/>
              </a:solidFill>
            </a:endParaRPr>
          </a:p>
        </p:txBody>
      </p:sp>
      <p:sp>
        <p:nvSpPr>
          <p:cNvPr id="70659" name="Rectangle 2"/>
          <p:cNvSpPr>
            <a:spLocks noGrp="1" noRot="1" noChangeAspect="1" noChangeArrowheads="1" noTextEdit="1"/>
          </p:cNvSpPr>
          <p:nvPr>
            <p:ph type="sldImg"/>
          </p:nvPr>
        </p:nvSpPr>
        <p:spPr>
          <a:ln/>
        </p:spPr>
      </p:sp>
      <p:sp>
        <p:nvSpPr>
          <p:cNvPr id="7066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C9BA1732-42DB-F748-B353-42FE529A238F}" type="slidenum">
              <a:rPr lang="en-US" sz="1200">
                <a:solidFill>
                  <a:prstClr val="black"/>
                </a:solidFill>
              </a:rPr>
              <a:pPr eaLnBrk="1" hangingPunct="1"/>
              <a:t>37</a:t>
            </a:fld>
            <a:endParaRPr lang="en-US" sz="1200">
              <a:solidFill>
                <a:prstClr val="black"/>
              </a:solidFill>
            </a:endParaRPr>
          </a:p>
        </p:txBody>
      </p:sp>
      <p:sp>
        <p:nvSpPr>
          <p:cNvPr id="74755" name="Rectangle 2"/>
          <p:cNvSpPr>
            <a:spLocks noGrp="1" noRot="1" noChangeAspect="1" noChangeArrowheads="1" noTextEdit="1"/>
          </p:cNvSpPr>
          <p:nvPr>
            <p:ph type="sldImg"/>
          </p:nvPr>
        </p:nvSpPr>
        <p:spPr>
          <a:ln/>
        </p:spPr>
      </p:sp>
      <p:sp>
        <p:nvSpPr>
          <p:cNvPr id="7475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44DD4241-52BC-654E-9076-E6D441B1E8F9}" type="slidenum">
              <a:rPr lang="en-US" sz="1200">
                <a:solidFill>
                  <a:prstClr val="black"/>
                </a:solidFill>
              </a:rPr>
              <a:pPr eaLnBrk="1" hangingPunct="1"/>
              <a:t>38</a:t>
            </a:fld>
            <a:endParaRPr lang="en-US" sz="1200">
              <a:solidFill>
                <a:prstClr val="black"/>
              </a:solidFill>
            </a:endParaRPr>
          </a:p>
        </p:txBody>
      </p:sp>
      <p:sp>
        <p:nvSpPr>
          <p:cNvPr id="76803" name="Rectangle 2"/>
          <p:cNvSpPr>
            <a:spLocks noGrp="1" noRot="1" noChangeAspect="1" noChangeArrowheads="1" noTextEdit="1"/>
          </p:cNvSpPr>
          <p:nvPr>
            <p:ph type="sldImg"/>
          </p:nvPr>
        </p:nvSpPr>
        <p:spPr>
          <a:ln/>
        </p:spPr>
      </p:sp>
      <p:sp>
        <p:nvSpPr>
          <p:cNvPr id="7680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A44B97C-263D-344B-8819-C9F75E16894D}" type="slidenum">
              <a:rPr lang="en-US" sz="1200">
                <a:solidFill>
                  <a:prstClr val="black"/>
                </a:solidFill>
              </a:rPr>
              <a:pPr eaLnBrk="1" hangingPunct="1"/>
              <a:t>39</a:t>
            </a:fld>
            <a:endParaRPr lang="en-US" sz="1200">
              <a:solidFill>
                <a:prstClr val="black"/>
              </a:solidFill>
            </a:endParaRPr>
          </a:p>
        </p:txBody>
      </p:sp>
      <p:sp>
        <p:nvSpPr>
          <p:cNvPr id="78851" name="Rectangle 1026"/>
          <p:cNvSpPr>
            <a:spLocks noGrp="1" noRot="1" noChangeAspect="1" noChangeArrowheads="1" noTextEdit="1"/>
          </p:cNvSpPr>
          <p:nvPr>
            <p:ph type="sldImg"/>
          </p:nvPr>
        </p:nvSpPr>
        <p:spPr>
          <a:ln/>
        </p:spPr>
      </p:sp>
      <p:sp>
        <p:nvSpPr>
          <p:cNvPr id="78852"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3F3CFE68-046A-AF4A-8967-9EB6BE64B8E0}" type="slidenum">
              <a:rPr lang="en-US" sz="1200">
                <a:solidFill>
                  <a:prstClr val="black"/>
                </a:solidFill>
              </a:rPr>
              <a:pPr eaLnBrk="1" hangingPunct="1"/>
              <a:t>40</a:t>
            </a:fld>
            <a:endParaRPr lang="en-US" sz="1200">
              <a:solidFill>
                <a:prstClr val="black"/>
              </a:solidFill>
            </a:endParaRPr>
          </a:p>
        </p:txBody>
      </p:sp>
      <p:sp>
        <p:nvSpPr>
          <p:cNvPr id="80899" name="Rectangle 2"/>
          <p:cNvSpPr>
            <a:spLocks noGrp="1" noRot="1" noChangeAspect="1" noChangeArrowheads="1" noTextEdit="1"/>
          </p:cNvSpPr>
          <p:nvPr>
            <p:ph type="sldImg"/>
          </p:nvPr>
        </p:nvSpPr>
        <p:spPr>
          <a:ln/>
        </p:spPr>
      </p:sp>
      <p:sp>
        <p:nvSpPr>
          <p:cNvPr id="8090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The widow Ruth utters the most comprehensive salvation statement in the OT. Here she shows that OT salvation consists of identifying with Israel and the nation's God.</a:t>
            </a:r>
          </a:p>
          <a:p>
            <a:endParaRPr lang="en-US" dirty="0"/>
          </a:p>
          <a:p>
            <a:r>
              <a:rPr lang="en-US" dirty="0"/>
              <a:t>The divine side of this salvation is what God does: he becomes our kin by becoming human, and as a human he redeems us.</a:t>
            </a:r>
          </a:p>
          <a:p>
            <a:endParaRPr lang="en-US" dirty="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BA6FB19B-7753-C345-A018-9A59D2CC562C}" type="slidenum">
              <a:rPr lang="en-US" sz="1200">
                <a:solidFill>
                  <a:prstClr val="black"/>
                </a:solidFill>
              </a:rPr>
              <a:pPr eaLnBrk="1" hangingPunct="1"/>
              <a:t>41</a:t>
            </a:fld>
            <a:endParaRPr lang="en-US" sz="1200">
              <a:solidFill>
                <a:prstClr val="black"/>
              </a:solidFill>
            </a:endParaRPr>
          </a:p>
        </p:txBody>
      </p:sp>
      <p:sp>
        <p:nvSpPr>
          <p:cNvPr id="82947" name="Rectangle 2"/>
          <p:cNvSpPr>
            <a:spLocks noGrp="1" noRot="1" noChangeAspect="1" noChangeArrowheads="1" noTextEdit="1"/>
          </p:cNvSpPr>
          <p:nvPr>
            <p:ph type="sldImg"/>
          </p:nvPr>
        </p:nvSpPr>
        <p:spPr>
          <a:xfrm>
            <a:off x="1130300" y="674688"/>
            <a:ext cx="4597400" cy="3448050"/>
          </a:xfrm>
          <a:ln/>
        </p:spPr>
      </p:sp>
      <p:sp>
        <p:nvSpPr>
          <p:cNvPr id="82948" name="Rectangle 3"/>
          <p:cNvSpPr>
            <a:spLocks noGrp="1" noChangeArrowheads="1"/>
          </p:cNvSpPr>
          <p:nvPr>
            <p:ph type="body" idx="1"/>
          </p:nvPr>
        </p:nvSpPr>
        <p:spPr>
          <a:xfrm>
            <a:off x="914400" y="4346575"/>
            <a:ext cx="5029200" cy="412273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Wadi Mujib</a:t>
            </a: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9703F96-CA6F-CA46-931A-1543E667D92A}" type="slidenum">
              <a:rPr lang="en-US" sz="1200">
                <a:solidFill>
                  <a:prstClr val="black"/>
                </a:solidFill>
              </a:rPr>
              <a:pPr eaLnBrk="1" hangingPunct="1"/>
              <a:t>42</a:t>
            </a:fld>
            <a:endParaRPr lang="en-US" sz="1200">
              <a:solidFill>
                <a:prstClr val="black"/>
              </a:solidFill>
            </a:endParaRPr>
          </a:p>
        </p:txBody>
      </p:sp>
      <p:sp>
        <p:nvSpPr>
          <p:cNvPr id="84995" name="Rectangle 2"/>
          <p:cNvSpPr>
            <a:spLocks noGrp="1" noRot="1" noChangeAspect="1" noChangeArrowheads="1" noTextEdit="1"/>
          </p:cNvSpPr>
          <p:nvPr>
            <p:ph type="sldImg"/>
          </p:nvPr>
        </p:nvSpPr>
        <p:spPr>
          <a:ln/>
        </p:spPr>
      </p:sp>
      <p:sp>
        <p:nvSpPr>
          <p:cNvPr id="8499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4585C869-8CA3-6848-B306-1017D2C3B268}" type="slidenum">
              <a:rPr lang="en-US" sz="1200">
                <a:solidFill>
                  <a:prstClr val="black"/>
                </a:solidFill>
              </a:rPr>
              <a:pPr eaLnBrk="1" hangingPunct="1"/>
              <a:t>43</a:t>
            </a:fld>
            <a:endParaRPr lang="en-US" sz="1200">
              <a:solidFill>
                <a:prstClr val="black"/>
              </a:solidFill>
            </a:endParaRPr>
          </a:p>
        </p:txBody>
      </p:sp>
      <p:sp>
        <p:nvSpPr>
          <p:cNvPr id="87043" name="Rectangle 2"/>
          <p:cNvSpPr>
            <a:spLocks noGrp="1" noRot="1" noChangeAspect="1" noChangeArrowheads="1" noTextEdit="1"/>
          </p:cNvSpPr>
          <p:nvPr>
            <p:ph type="sldImg"/>
          </p:nvPr>
        </p:nvSpPr>
        <p:spPr>
          <a:ln/>
        </p:spPr>
      </p:sp>
      <p:sp>
        <p:nvSpPr>
          <p:cNvPr id="8704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C3984394-B928-1F46-BB37-96A19453A56F}" type="slidenum">
              <a:rPr lang="en-US" sz="1200">
                <a:solidFill>
                  <a:prstClr val="black"/>
                </a:solidFill>
              </a:rPr>
              <a:pPr eaLnBrk="1" hangingPunct="1"/>
              <a:t>44</a:t>
            </a:fld>
            <a:endParaRPr lang="en-US" sz="1200">
              <a:solidFill>
                <a:prstClr val="black"/>
              </a:solidFill>
            </a:endParaRPr>
          </a:p>
        </p:txBody>
      </p:sp>
      <p:sp>
        <p:nvSpPr>
          <p:cNvPr id="89091" name="Rectangle 1026"/>
          <p:cNvSpPr>
            <a:spLocks noGrp="1" noRot="1" noChangeAspect="1" noChangeArrowheads="1" noTextEdit="1"/>
          </p:cNvSpPr>
          <p:nvPr>
            <p:ph type="sldImg"/>
          </p:nvPr>
        </p:nvSpPr>
        <p:spPr>
          <a:ln/>
        </p:spPr>
      </p:sp>
      <p:sp>
        <p:nvSpPr>
          <p:cNvPr id="89092"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68727DEF-4438-C346-B2EC-C9E12A0F959D}" type="slidenum">
              <a:rPr lang="en-US" sz="1200">
                <a:solidFill>
                  <a:prstClr val="black"/>
                </a:solidFill>
              </a:rPr>
              <a:pPr eaLnBrk="1" hangingPunct="1"/>
              <a:t>45</a:t>
            </a:fld>
            <a:endParaRPr lang="en-US" sz="1200">
              <a:solidFill>
                <a:prstClr val="black"/>
              </a:solidFill>
            </a:endParaRPr>
          </a:p>
        </p:txBody>
      </p:sp>
      <p:sp>
        <p:nvSpPr>
          <p:cNvPr id="91139" name="Rectangle 2"/>
          <p:cNvSpPr>
            <a:spLocks noGrp="1" noRot="1" noChangeAspect="1" noChangeArrowheads="1" noTextEdit="1"/>
          </p:cNvSpPr>
          <p:nvPr>
            <p:ph type="sldImg"/>
          </p:nvPr>
        </p:nvSpPr>
        <p:spPr>
          <a:ln/>
        </p:spPr>
      </p:sp>
      <p:sp>
        <p:nvSpPr>
          <p:cNvPr id="9114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DE8551D-4E45-634E-9762-43FEE13337D8}" type="slidenum">
              <a:rPr lang="en-US" sz="1200">
                <a:solidFill>
                  <a:prstClr val="black"/>
                </a:solidFill>
              </a:rPr>
              <a:pPr eaLnBrk="1" hangingPunct="1"/>
              <a:t>46</a:t>
            </a:fld>
            <a:endParaRPr lang="en-US" sz="1200">
              <a:solidFill>
                <a:prstClr val="black"/>
              </a:solidFill>
            </a:endParaRPr>
          </a:p>
        </p:txBody>
      </p:sp>
      <p:sp>
        <p:nvSpPr>
          <p:cNvPr id="93187" name="Rectangle 1026"/>
          <p:cNvSpPr>
            <a:spLocks noGrp="1" noRot="1" noChangeAspect="1" noChangeArrowheads="1" noTextEdit="1"/>
          </p:cNvSpPr>
          <p:nvPr>
            <p:ph type="sldImg"/>
          </p:nvPr>
        </p:nvSpPr>
        <p:spPr>
          <a:ln/>
        </p:spPr>
      </p:sp>
      <p:sp>
        <p:nvSpPr>
          <p:cNvPr id="93188"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A568A7F8-49BE-7244-8A7F-1F3938091943}" type="slidenum">
              <a:rPr lang="en-US" sz="1200">
                <a:solidFill>
                  <a:prstClr val="black"/>
                </a:solidFill>
              </a:rPr>
              <a:pPr eaLnBrk="1" hangingPunct="1"/>
              <a:t>47</a:t>
            </a:fld>
            <a:endParaRPr lang="en-US" sz="1200">
              <a:solidFill>
                <a:prstClr val="black"/>
              </a:solidFill>
            </a:endParaRPr>
          </a:p>
        </p:txBody>
      </p:sp>
      <p:sp>
        <p:nvSpPr>
          <p:cNvPr id="95235" name="Rectangle 2"/>
          <p:cNvSpPr>
            <a:spLocks noGrp="1" noRot="1" noChangeAspect="1" noChangeArrowheads="1" noTextEdit="1"/>
          </p:cNvSpPr>
          <p:nvPr>
            <p:ph type="sldImg"/>
          </p:nvPr>
        </p:nvSpPr>
        <p:spPr>
          <a:ln/>
        </p:spPr>
      </p:sp>
      <p:sp>
        <p:nvSpPr>
          <p:cNvPr id="9523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Not all crops ripened at the same time which is obviously true today.</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6BC8089C-E6A3-D14F-A791-AB208914C2B3}" type="slidenum">
              <a:rPr lang="en-US" sz="1200">
                <a:solidFill>
                  <a:prstClr val="black"/>
                </a:solidFill>
              </a:rPr>
              <a:pPr eaLnBrk="1" hangingPunct="1"/>
              <a:t>48</a:t>
            </a:fld>
            <a:endParaRPr lang="en-US" sz="1200">
              <a:solidFill>
                <a:prstClr val="black"/>
              </a:solidFill>
            </a:endParaRPr>
          </a:p>
        </p:txBody>
      </p:sp>
      <p:sp>
        <p:nvSpPr>
          <p:cNvPr id="97283" name="Rectangle 2"/>
          <p:cNvSpPr>
            <a:spLocks noGrp="1" noRot="1" noChangeAspect="1" noChangeArrowheads="1" noTextEdit="1"/>
          </p:cNvSpPr>
          <p:nvPr>
            <p:ph type="sldImg"/>
          </p:nvPr>
        </p:nvSpPr>
        <p:spPr>
          <a:ln/>
        </p:spPr>
      </p:sp>
      <p:sp>
        <p:nvSpPr>
          <p:cNvPr id="9728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It is easy to think that harvesting crops was easy in ancient times since today harvesting is mostly done by machine.</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8512BB3-E458-1846-87E8-C64C358B9B33}" type="slidenum">
              <a:rPr lang="en-US" sz="1200">
                <a:solidFill>
                  <a:prstClr val="black"/>
                </a:solidFill>
              </a:rPr>
              <a:pPr eaLnBrk="1" hangingPunct="1"/>
              <a:t>49</a:t>
            </a:fld>
            <a:endParaRPr lang="en-US" sz="1200">
              <a:solidFill>
                <a:prstClr val="black"/>
              </a:solidFill>
            </a:endParaRPr>
          </a:p>
        </p:txBody>
      </p:sp>
      <p:sp>
        <p:nvSpPr>
          <p:cNvPr id="99331" name="Rectangle 2"/>
          <p:cNvSpPr>
            <a:spLocks noGrp="1" noRot="1" noChangeAspect="1" noChangeArrowheads="1" noTextEdit="1"/>
          </p:cNvSpPr>
          <p:nvPr>
            <p:ph type="sldImg"/>
          </p:nvPr>
        </p:nvSpPr>
        <p:spPr>
          <a:ln/>
        </p:spPr>
      </p:sp>
      <p:sp>
        <p:nvSpPr>
          <p:cNvPr id="9933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But the reaping of wheat and barley in Ruth's time was backbreaking work all by hand.</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A455ECEF-1E74-704F-83F5-B5A8D9D6390F}" type="slidenum">
              <a:rPr lang="en-US" sz="1200">
                <a:solidFill>
                  <a:prstClr val="black"/>
                </a:solidFill>
              </a:rPr>
              <a:pPr eaLnBrk="1" hangingPunct="1"/>
              <a:t>50</a:t>
            </a:fld>
            <a:endParaRPr lang="en-US" sz="1200">
              <a:solidFill>
                <a:prstClr val="black"/>
              </a:solidFill>
            </a:endParaRPr>
          </a:p>
        </p:txBody>
      </p:sp>
      <p:sp>
        <p:nvSpPr>
          <p:cNvPr id="101379" name="Rectangle 2"/>
          <p:cNvSpPr>
            <a:spLocks noGrp="1" noRot="1" noChangeAspect="1" noChangeArrowheads="1" noTextEdit="1"/>
          </p:cNvSpPr>
          <p:nvPr>
            <p:ph type="sldImg"/>
          </p:nvPr>
        </p:nvSpPr>
        <p:spPr>
          <a:ln/>
        </p:spPr>
      </p:sp>
      <p:sp>
        <p:nvSpPr>
          <p:cNvPr id="10138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Typically hired men reaped the crop of the wealthy landowner using only a hand sickle.</a:t>
            </a:r>
          </a:p>
          <a:p>
            <a:pPr eaLnBrk="1" hangingPunct="1"/>
            <a:r>
              <a:rPr lang="en-US" dirty="0">
                <a:latin typeface="Times New Roman" charset="0"/>
                <a:ea typeface="ＭＳ Ｐゴシック" charset="0"/>
                <a:cs typeface="ＭＳ Ｐゴシック" charset="0"/>
              </a:rPr>
              <a:t>Then they bundled the sheaves to bring them closer to the house.</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God's kingdom is both corporate and individual. Even when most in the nation miss it through unbelief, the small town of Bethlehem—and especially one couple—allow him to rule. The result is that most unlikely people become part of his plan for the world!</a:t>
            </a:r>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pPr/>
              <a:t>5</a:t>
            </a:fld>
            <a:endParaRPr lang="en-US"/>
          </a:p>
        </p:txBody>
      </p:sp>
    </p:spTree>
    <p:extLst>
      <p:ext uri="{BB962C8B-B14F-4D97-AF65-F5344CB8AC3E}">
        <p14:creationId xmlns:p14="http://schemas.microsoft.com/office/powerpoint/2010/main" val="374800826"/>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73F96E92-7A0C-594B-A75A-68C234FA5113}" type="slidenum">
              <a:rPr lang="en-US" sz="1200">
                <a:solidFill>
                  <a:prstClr val="black"/>
                </a:solidFill>
              </a:rPr>
              <a:pPr eaLnBrk="1" hangingPunct="1"/>
              <a:t>51</a:t>
            </a:fld>
            <a:endParaRPr lang="en-US" sz="1200">
              <a:solidFill>
                <a:prstClr val="black"/>
              </a:solidFill>
            </a:endParaRPr>
          </a:p>
        </p:txBody>
      </p:sp>
      <p:sp>
        <p:nvSpPr>
          <p:cNvPr id="103427" name="Rectangle 2"/>
          <p:cNvSpPr>
            <a:spLocks noGrp="1" noRot="1" noChangeAspect="1" noChangeArrowheads="1" noTextEdit="1"/>
          </p:cNvSpPr>
          <p:nvPr>
            <p:ph type="sldImg"/>
          </p:nvPr>
        </p:nvSpPr>
        <p:spPr>
          <a:ln/>
        </p:spPr>
      </p:sp>
      <p:sp>
        <p:nvSpPr>
          <p:cNvPr id="10342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Of course, the wheat had to be separated from its stalk, so workers used threshing sleds. These heavy sleds broke the wheat heads off the stalks by animals walking on them and by the sled itself.</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3DC70462-667D-EE4D-82E8-1B5174C5C9F6}" type="slidenum">
              <a:rPr lang="en-US" sz="1200">
                <a:solidFill>
                  <a:prstClr val="black"/>
                </a:solidFill>
              </a:rPr>
              <a:pPr eaLnBrk="1" hangingPunct="1"/>
              <a:t>52</a:t>
            </a:fld>
            <a:endParaRPr lang="en-US" sz="1200">
              <a:solidFill>
                <a:prstClr val="black"/>
              </a:solidFill>
            </a:endParaRPr>
          </a:p>
        </p:txBody>
      </p:sp>
      <p:sp>
        <p:nvSpPr>
          <p:cNvPr id="105475" name="Rectangle 2"/>
          <p:cNvSpPr>
            <a:spLocks noGrp="1" noRot="1" noChangeAspect="1" noChangeArrowheads="1" noTextEdit="1"/>
          </p:cNvSpPr>
          <p:nvPr>
            <p:ph type="sldImg"/>
          </p:nvPr>
        </p:nvSpPr>
        <p:spPr>
          <a:ln/>
        </p:spPr>
      </p:sp>
      <p:sp>
        <p:nvSpPr>
          <p:cNvPr id="10547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Often the hired hands led animals such as donkeys around in circles to stomp on the stalks to break the wheat heads of grain from the stalks.</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0274853-E04B-AA40-A687-9A928B469E19}" type="slidenum">
              <a:rPr lang="en-US" sz="1200">
                <a:solidFill>
                  <a:prstClr val="black"/>
                </a:solidFill>
              </a:rPr>
              <a:pPr eaLnBrk="1" hangingPunct="1"/>
              <a:t>53</a:t>
            </a:fld>
            <a:endParaRPr lang="en-US" sz="1200">
              <a:solidFill>
                <a:prstClr val="black"/>
              </a:solidFill>
            </a:endParaRPr>
          </a:p>
        </p:txBody>
      </p:sp>
      <p:sp>
        <p:nvSpPr>
          <p:cNvPr id="107523" name="Rectangle 2"/>
          <p:cNvSpPr>
            <a:spLocks noGrp="1" noRot="1" noChangeAspect="1" noChangeArrowheads="1" noTextEdit="1"/>
          </p:cNvSpPr>
          <p:nvPr>
            <p:ph type="sldImg"/>
          </p:nvPr>
        </p:nvSpPr>
        <p:spPr>
          <a:ln/>
        </p:spPr>
      </p:sp>
      <p:sp>
        <p:nvSpPr>
          <p:cNvPr id="10752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Winnowing came next. The stalks and wheat were thrown into the air, often at the peak of a hill where the wind blew most. This wind blew away the chaff, leaving the heavier grain to fall back to the ground. </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B850BA57-7948-CC48-A76F-C48A40760A31}" type="slidenum">
              <a:rPr lang="en-US" sz="1200">
                <a:solidFill>
                  <a:prstClr val="black"/>
                </a:solidFill>
              </a:rPr>
              <a:pPr eaLnBrk="1" hangingPunct="1"/>
              <a:t>54</a:t>
            </a:fld>
            <a:endParaRPr lang="en-US" sz="1200">
              <a:solidFill>
                <a:prstClr val="black"/>
              </a:solidFill>
            </a:endParaRPr>
          </a:p>
        </p:txBody>
      </p:sp>
      <p:sp>
        <p:nvSpPr>
          <p:cNvPr id="109571" name="Rectangle 2"/>
          <p:cNvSpPr>
            <a:spLocks noGrp="1" noRot="1" noChangeAspect="1" noChangeArrowheads="1" noTextEdit="1"/>
          </p:cNvSpPr>
          <p:nvPr>
            <p:ph type="sldImg"/>
          </p:nvPr>
        </p:nvSpPr>
        <p:spPr>
          <a:ln/>
        </p:spPr>
      </p:sp>
      <p:sp>
        <p:nvSpPr>
          <p:cNvPr id="10957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Often women would gather the grain on the ground into baskets with loose sides where dirt and smaller chaff would fall through when they shook the basket.</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F86E74C7-99A4-2645-A94D-03C50243378B}" type="slidenum">
              <a:rPr lang="en-US" sz="1200">
                <a:solidFill>
                  <a:prstClr val="black"/>
                </a:solidFill>
              </a:rPr>
              <a:pPr eaLnBrk="1" hangingPunct="1"/>
              <a:t>55</a:t>
            </a:fld>
            <a:endParaRPr lang="en-US" sz="1200">
              <a:solidFill>
                <a:prstClr val="black"/>
              </a:solidFill>
            </a:endParaRPr>
          </a:p>
        </p:txBody>
      </p:sp>
      <p:sp>
        <p:nvSpPr>
          <p:cNvPr id="111619" name="Rectangle 2"/>
          <p:cNvSpPr>
            <a:spLocks noGrp="1" noRot="1" noChangeAspect="1" noChangeArrowheads="1" noTextEdit="1"/>
          </p:cNvSpPr>
          <p:nvPr>
            <p:ph type="sldImg"/>
          </p:nvPr>
        </p:nvSpPr>
        <p:spPr>
          <a:ln/>
        </p:spPr>
      </p:sp>
      <p:sp>
        <p:nvSpPr>
          <p:cNvPr id="11162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All these things were assumed of the readers of the account in Ruth. The same is true of gleaning, which referred to the earlier process of picking up the cut sheaves from the ground to be able to bundle them. But landowners were not allowed to go back to previously harvested plots to do this. God instead commanded that the poor do this so they could have the dignity of working for a living rather than simply receiving a handout from begging.</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DC97477E-F57C-A241-AF14-43D0B3779C35}" type="slidenum">
              <a:rPr lang="en-US" sz="1200">
                <a:solidFill>
                  <a:prstClr val="black"/>
                </a:solidFill>
              </a:rPr>
              <a:pPr eaLnBrk="1" hangingPunct="1"/>
              <a:t>56</a:t>
            </a:fld>
            <a:endParaRPr lang="en-US" sz="1200">
              <a:solidFill>
                <a:prstClr val="black"/>
              </a:solidFill>
            </a:endParaRPr>
          </a:p>
        </p:txBody>
      </p:sp>
      <p:sp>
        <p:nvSpPr>
          <p:cNvPr id="113667" name="Rectangle 2"/>
          <p:cNvSpPr>
            <a:spLocks noGrp="1" noRot="1" noChangeAspect="1" noChangeArrowheads="1" noTextEdit="1"/>
          </p:cNvSpPr>
          <p:nvPr>
            <p:ph type="sldImg"/>
          </p:nvPr>
        </p:nvSpPr>
        <p:spPr>
          <a:ln/>
        </p:spPr>
      </p:sp>
      <p:sp>
        <p:nvSpPr>
          <p:cNvPr id="11366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These gleanings were for the poor and for the foreigners as well. Ruth was both!</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7A43A237-6EE9-1648-AC42-63623B26F8C8}" type="slidenum">
              <a:rPr lang="en-US" sz="1200">
                <a:solidFill>
                  <a:prstClr val="black"/>
                </a:solidFill>
              </a:rPr>
              <a:pPr eaLnBrk="1" hangingPunct="1"/>
              <a:t>57</a:t>
            </a:fld>
            <a:endParaRPr lang="en-US" sz="1200">
              <a:solidFill>
                <a:prstClr val="black"/>
              </a:solidFill>
            </a:endParaRPr>
          </a:p>
        </p:txBody>
      </p:sp>
      <p:sp>
        <p:nvSpPr>
          <p:cNvPr id="115715" name="Rectangle 2"/>
          <p:cNvSpPr>
            <a:spLocks noGrp="1" noRot="1" noChangeAspect="1" noChangeArrowheads="1" noTextEdit="1"/>
          </p:cNvSpPr>
          <p:nvPr>
            <p:ph type="sldImg"/>
          </p:nvPr>
        </p:nvSpPr>
        <p:spPr>
          <a:ln/>
        </p:spPr>
      </p:sp>
      <p:sp>
        <p:nvSpPr>
          <p:cNvPr id="11571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The harvesters couldn't even go to the edges of the fields or to the corners. This way the poor and aliens could glean without being seen as clearly as if they stood in the center of the field. Yet Ruth had no shame and worked right behind the harvesters.</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EBBAA5F-2D39-D142-B545-11513D5F97B2}" type="slidenum">
              <a:rPr lang="en-US" sz="1200">
                <a:solidFill>
                  <a:prstClr val="black"/>
                </a:solidFill>
              </a:rPr>
              <a:pPr eaLnBrk="1" hangingPunct="1"/>
              <a:t>58</a:t>
            </a:fld>
            <a:endParaRPr lang="en-US" sz="1200">
              <a:solidFill>
                <a:prstClr val="black"/>
              </a:solidFill>
            </a:endParaRPr>
          </a:p>
        </p:txBody>
      </p:sp>
      <p:sp>
        <p:nvSpPr>
          <p:cNvPr id="117763" name="Rectangle 2"/>
          <p:cNvSpPr>
            <a:spLocks noGrp="1" noRot="1" noChangeAspect="1" noChangeArrowheads="1" noTextEdit="1"/>
          </p:cNvSpPr>
          <p:nvPr>
            <p:ph type="sldImg"/>
          </p:nvPr>
        </p:nvSpPr>
        <p:spPr>
          <a:ln/>
        </p:spPr>
      </p:sp>
      <p:sp>
        <p:nvSpPr>
          <p:cNvPr id="11776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God included orphans also among those qualified to glean. This was not a welfare program abut a workfare strategy to bless landowner's generosity and the gleaner's hard work.</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E39D77F-8A31-B44C-BE9C-801632C935EB}" type="slidenum">
              <a:rPr lang="en-US" sz="1200">
                <a:solidFill>
                  <a:prstClr val="black"/>
                </a:solidFill>
              </a:rPr>
              <a:pPr eaLnBrk="1" hangingPunct="1"/>
              <a:t>59</a:t>
            </a:fld>
            <a:endParaRPr lang="en-US" sz="1200">
              <a:solidFill>
                <a:prstClr val="black"/>
              </a:solidFill>
            </a:endParaRPr>
          </a:p>
        </p:txBody>
      </p:sp>
      <p:sp>
        <p:nvSpPr>
          <p:cNvPr id="119811" name="Rectangle 2"/>
          <p:cNvSpPr>
            <a:spLocks noGrp="1" noRot="1" noChangeAspect="1" noChangeArrowheads="1" noTextEdit="1"/>
          </p:cNvSpPr>
          <p:nvPr>
            <p:ph type="sldImg"/>
          </p:nvPr>
        </p:nvSpPr>
        <p:spPr>
          <a:ln/>
        </p:spPr>
      </p:sp>
      <p:sp>
        <p:nvSpPr>
          <p:cNvPr id="11981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Thousands of years later—in the NT times—Paul commanded the same of the Thessalonian believers. </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859BBBB9-2E43-DF41-97FB-408E0A9A1324}" type="slidenum">
              <a:rPr lang="en-US" sz="1200">
                <a:solidFill>
                  <a:prstClr val="black"/>
                </a:solidFill>
              </a:rPr>
              <a:pPr eaLnBrk="1" hangingPunct="1"/>
              <a:t>60</a:t>
            </a:fld>
            <a:endParaRPr lang="en-US" sz="1200">
              <a:solidFill>
                <a:prstClr val="black"/>
              </a:solidFill>
            </a:endParaRPr>
          </a:p>
        </p:txBody>
      </p:sp>
      <p:sp>
        <p:nvSpPr>
          <p:cNvPr id="121859" name="Rectangle 2"/>
          <p:cNvSpPr>
            <a:spLocks noGrp="1" noRot="1" noChangeAspect="1" noChangeArrowheads="1" noTextEdit="1"/>
          </p:cNvSpPr>
          <p:nvPr>
            <p:ph type="sldImg"/>
          </p:nvPr>
        </p:nvSpPr>
        <p:spPr>
          <a:ln/>
        </p:spPr>
      </p:sp>
      <p:sp>
        <p:nvSpPr>
          <p:cNvPr id="12186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The apostles set the example of hard work.</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The obscure Ruth the Moabitess exemplifies a selfless life that God rewards in a public way so we are studying her life today!</a:t>
            </a:r>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pPr/>
              <a:t>6</a:t>
            </a:fld>
            <a:endParaRPr lang="en-US"/>
          </a:p>
        </p:txBody>
      </p:sp>
    </p:spTree>
    <p:extLst>
      <p:ext uri="{BB962C8B-B14F-4D97-AF65-F5344CB8AC3E}">
        <p14:creationId xmlns:p14="http://schemas.microsoft.com/office/powerpoint/2010/main" val="238773122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F9A1630B-D928-DB4E-ADA6-7F56CBBC5307}" type="slidenum">
              <a:rPr lang="en-US" sz="1200">
                <a:solidFill>
                  <a:prstClr val="black"/>
                </a:solidFill>
              </a:rPr>
              <a:pPr eaLnBrk="1" hangingPunct="1"/>
              <a:t>61</a:t>
            </a:fld>
            <a:endParaRPr lang="en-US" sz="1200">
              <a:solidFill>
                <a:prstClr val="black"/>
              </a:solidFill>
            </a:endParaRPr>
          </a:p>
        </p:txBody>
      </p:sp>
      <p:sp>
        <p:nvSpPr>
          <p:cNvPr id="123907" name="Rectangle 2"/>
          <p:cNvSpPr>
            <a:spLocks noGrp="1" noRot="1" noChangeAspect="1" noChangeArrowheads="1" noTextEdit="1"/>
          </p:cNvSpPr>
          <p:nvPr>
            <p:ph type="sldImg"/>
          </p:nvPr>
        </p:nvSpPr>
        <p:spPr>
          <a:ln/>
        </p:spPr>
      </p:sp>
      <p:sp>
        <p:nvSpPr>
          <p:cNvPr id="12390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Hard work has always been God's plan, right from Eden itself where he put Adam to tend the soil that was already producing plentiful fruits. </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83CE0D28-7562-B74A-95E1-ACF5BE4E20BD}" type="slidenum">
              <a:rPr lang="en-US" sz="1200">
                <a:solidFill>
                  <a:prstClr val="black"/>
                </a:solidFill>
              </a:rPr>
              <a:pPr eaLnBrk="1" hangingPunct="1"/>
              <a:t>62</a:t>
            </a:fld>
            <a:endParaRPr lang="en-US" sz="1200">
              <a:solidFill>
                <a:prstClr val="black"/>
              </a:solidFill>
            </a:endParaRPr>
          </a:p>
        </p:txBody>
      </p:sp>
      <p:sp>
        <p:nvSpPr>
          <p:cNvPr id="125955" name="Rectangle 2"/>
          <p:cNvSpPr>
            <a:spLocks noGrp="1" noRot="1" noChangeAspect="1" noChangeArrowheads="1" noTextEdit="1"/>
          </p:cNvSpPr>
          <p:nvPr>
            <p:ph type="sldImg"/>
          </p:nvPr>
        </p:nvSpPr>
        <p:spPr>
          <a:ln/>
        </p:spPr>
      </p:sp>
      <p:sp>
        <p:nvSpPr>
          <p:cNvPr id="12595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Hard work starts at home.</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FDF5F3FB-E2CD-694B-B1C3-A00D8288E9A5}" type="slidenum">
              <a:rPr lang="en-US" sz="1200">
                <a:solidFill>
                  <a:prstClr val="black"/>
                </a:solidFill>
              </a:rPr>
              <a:pPr eaLnBrk="1" hangingPunct="1"/>
              <a:t>63</a:t>
            </a:fld>
            <a:endParaRPr lang="en-US" sz="1200">
              <a:solidFill>
                <a:prstClr val="black"/>
              </a:solidFill>
            </a:endParaRPr>
          </a:p>
        </p:txBody>
      </p:sp>
      <p:sp>
        <p:nvSpPr>
          <p:cNvPr id="128003" name="Rectangle 2"/>
          <p:cNvSpPr>
            <a:spLocks noGrp="1" noRot="1" noChangeAspect="1" noChangeArrowheads="1" noTextEdit="1"/>
          </p:cNvSpPr>
          <p:nvPr>
            <p:ph type="sldImg"/>
          </p:nvPr>
        </p:nvSpPr>
        <p:spPr>
          <a:ln/>
        </p:spPr>
      </p:sp>
      <p:sp>
        <p:nvSpPr>
          <p:cNvPr id="12800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48E45300-3A3A-2441-A782-C60AB0C05B28}" type="slidenum">
              <a:rPr lang="en-US" sz="1200">
                <a:solidFill>
                  <a:prstClr val="black"/>
                </a:solidFill>
              </a:rPr>
              <a:pPr eaLnBrk="1" hangingPunct="1"/>
              <a:t>64</a:t>
            </a:fld>
            <a:endParaRPr lang="en-US" sz="1200">
              <a:solidFill>
                <a:prstClr val="black"/>
              </a:solidFill>
            </a:endParaRPr>
          </a:p>
        </p:txBody>
      </p:sp>
      <p:sp>
        <p:nvSpPr>
          <p:cNvPr id="130051" name="Rectangle 1026"/>
          <p:cNvSpPr>
            <a:spLocks noGrp="1" noRot="1" noChangeAspect="1" noChangeArrowheads="1" noTextEdit="1"/>
          </p:cNvSpPr>
          <p:nvPr>
            <p:ph type="sldImg"/>
          </p:nvPr>
        </p:nvSpPr>
        <p:spPr>
          <a:ln/>
        </p:spPr>
      </p:sp>
      <p:sp>
        <p:nvSpPr>
          <p:cNvPr id="130052"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A4CEC15D-5E60-DD41-A84C-3BA35C32C786}" type="slidenum">
              <a:rPr lang="en-US" sz="1200">
                <a:solidFill>
                  <a:prstClr val="black"/>
                </a:solidFill>
              </a:rPr>
              <a:pPr eaLnBrk="1" hangingPunct="1"/>
              <a:t>65</a:t>
            </a:fld>
            <a:endParaRPr lang="en-US" sz="1200">
              <a:solidFill>
                <a:prstClr val="black"/>
              </a:solidFill>
            </a:endParaRPr>
          </a:p>
        </p:txBody>
      </p:sp>
      <p:sp>
        <p:nvSpPr>
          <p:cNvPr id="132099" name="Rectangle 2"/>
          <p:cNvSpPr>
            <a:spLocks noGrp="1" noRot="1" noChangeAspect="1" noChangeArrowheads="1" noTextEdit="1"/>
          </p:cNvSpPr>
          <p:nvPr>
            <p:ph type="sldImg"/>
          </p:nvPr>
        </p:nvSpPr>
        <p:spPr>
          <a:ln/>
        </p:spPr>
      </p:sp>
      <p:sp>
        <p:nvSpPr>
          <p:cNvPr id="13210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DCD38FB-7D3E-C840-9369-5C207CEAEBA4}" type="slidenum">
              <a:rPr lang="en-US" sz="1200">
                <a:solidFill>
                  <a:prstClr val="black"/>
                </a:solidFill>
              </a:rPr>
              <a:pPr eaLnBrk="1" hangingPunct="1"/>
              <a:t>66</a:t>
            </a:fld>
            <a:endParaRPr lang="en-US" sz="1200">
              <a:solidFill>
                <a:prstClr val="black"/>
              </a:solidFill>
            </a:endParaRPr>
          </a:p>
        </p:txBody>
      </p:sp>
      <p:sp>
        <p:nvSpPr>
          <p:cNvPr id="134147" name="Rectangle 2"/>
          <p:cNvSpPr>
            <a:spLocks noGrp="1" noRot="1" noChangeAspect="1" noChangeArrowheads="1" noTextEdit="1"/>
          </p:cNvSpPr>
          <p:nvPr>
            <p:ph type="sldImg"/>
          </p:nvPr>
        </p:nvSpPr>
        <p:spPr>
          <a:ln/>
        </p:spPr>
      </p:sp>
      <p:sp>
        <p:nvSpPr>
          <p:cNvPr id="13414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28D9EA7D-C7BD-1C46-986A-03DCF97B8E58}" type="slidenum">
              <a:rPr lang="en-US" sz="1200">
                <a:solidFill>
                  <a:prstClr val="black"/>
                </a:solidFill>
              </a:rPr>
              <a:pPr eaLnBrk="1" hangingPunct="1"/>
              <a:t>67</a:t>
            </a:fld>
            <a:endParaRPr lang="en-US" sz="1200">
              <a:solidFill>
                <a:prstClr val="black"/>
              </a:solidFill>
            </a:endParaRPr>
          </a:p>
        </p:txBody>
      </p:sp>
      <p:sp>
        <p:nvSpPr>
          <p:cNvPr id="136195" name="Rectangle 2"/>
          <p:cNvSpPr>
            <a:spLocks noGrp="1" noRot="1" noChangeAspect="1" noChangeArrowheads="1" noTextEdit="1"/>
          </p:cNvSpPr>
          <p:nvPr>
            <p:ph type="sldImg"/>
          </p:nvPr>
        </p:nvSpPr>
        <p:spPr>
          <a:ln/>
        </p:spPr>
      </p:sp>
      <p:sp>
        <p:nvSpPr>
          <p:cNvPr id="13619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4F765364-6588-ED44-9A16-B24C38793913}" type="slidenum">
              <a:rPr lang="en-US" sz="1200">
                <a:solidFill>
                  <a:prstClr val="black"/>
                </a:solidFill>
              </a:rPr>
              <a:pPr eaLnBrk="1" hangingPunct="1"/>
              <a:t>68</a:t>
            </a:fld>
            <a:endParaRPr lang="en-US" sz="1200">
              <a:solidFill>
                <a:prstClr val="black"/>
              </a:solidFill>
            </a:endParaRPr>
          </a:p>
        </p:txBody>
      </p:sp>
      <p:sp>
        <p:nvSpPr>
          <p:cNvPr id="138243" name="Rectangle 1026"/>
          <p:cNvSpPr>
            <a:spLocks noGrp="1" noRot="1" noChangeAspect="1" noChangeArrowheads="1" noTextEdit="1"/>
          </p:cNvSpPr>
          <p:nvPr>
            <p:ph type="sldImg"/>
          </p:nvPr>
        </p:nvSpPr>
        <p:spPr>
          <a:ln/>
        </p:spPr>
      </p:sp>
      <p:sp>
        <p:nvSpPr>
          <p:cNvPr id="138244"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DCC841E1-7334-CE46-8E68-6044E7B8AE5B}" type="slidenum">
              <a:rPr lang="en-US" sz="1200">
                <a:solidFill>
                  <a:prstClr val="black"/>
                </a:solidFill>
              </a:rPr>
              <a:pPr eaLnBrk="1" hangingPunct="1"/>
              <a:t>69</a:t>
            </a:fld>
            <a:endParaRPr lang="en-US" sz="1200">
              <a:solidFill>
                <a:prstClr val="black"/>
              </a:solidFill>
            </a:endParaRPr>
          </a:p>
        </p:txBody>
      </p:sp>
      <p:sp>
        <p:nvSpPr>
          <p:cNvPr id="140291" name="Rectangle 2"/>
          <p:cNvSpPr>
            <a:spLocks noGrp="1" noRot="1" noChangeAspect="1" noChangeArrowheads="1" noTextEdit="1"/>
          </p:cNvSpPr>
          <p:nvPr>
            <p:ph type="sldImg"/>
          </p:nvPr>
        </p:nvSpPr>
        <p:spPr>
          <a:ln/>
        </p:spPr>
      </p:sp>
      <p:sp>
        <p:nvSpPr>
          <p:cNvPr id="14029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73C94FBC-EFEB-7945-8A92-D2568E670DF0}" type="slidenum">
              <a:rPr lang="en-US" sz="1200">
                <a:solidFill>
                  <a:prstClr val="black"/>
                </a:solidFill>
              </a:rPr>
              <a:pPr eaLnBrk="1" hangingPunct="1"/>
              <a:t>70</a:t>
            </a:fld>
            <a:endParaRPr lang="en-US" sz="1200">
              <a:solidFill>
                <a:prstClr val="black"/>
              </a:solidFill>
            </a:endParaRPr>
          </a:p>
        </p:txBody>
      </p:sp>
      <p:sp>
        <p:nvSpPr>
          <p:cNvPr id="142339" name="Rectangle 2"/>
          <p:cNvSpPr>
            <a:spLocks noGrp="1" noRot="1" noChangeAspect="1" noChangeArrowheads="1" noTextEdit="1"/>
          </p:cNvSpPr>
          <p:nvPr>
            <p:ph type="sldImg"/>
          </p:nvPr>
        </p:nvSpPr>
        <p:spPr>
          <a:ln/>
        </p:spPr>
      </p:sp>
      <p:sp>
        <p:nvSpPr>
          <p:cNvPr id="14234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The first verse of the book shows that the nation as a whole is rejecting God's covenant, but the final word of the book is "David," showing that Ruth's faithfulness actually brings her to be part of the Davidic line! There was no higher honor for a Jewish woman. </a:t>
            </a:r>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pPr/>
              <a:t>7</a:t>
            </a:fld>
            <a:endParaRPr lang="en-US"/>
          </a:p>
        </p:txBody>
      </p:sp>
    </p:spTree>
    <p:extLst>
      <p:ext uri="{BB962C8B-B14F-4D97-AF65-F5344CB8AC3E}">
        <p14:creationId xmlns:p14="http://schemas.microsoft.com/office/powerpoint/2010/main" val="556831120"/>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7A5EA55-73AF-354D-80C4-CB228B711A97}" type="slidenum">
              <a:rPr lang="en-US" sz="1200">
                <a:solidFill>
                  <a:prstClr val="black"/>
                </a:solidFill>
              </a:rPr>
              <a:pPr eaLnBrk="1" hangingPunct="1"/>
              <a:t>71</a:t>
            </a:fld>
            <a:endParaRPr lang="en-US" sz="1200">
              <a:solidFill>
                <a:prstClr val="black"/>
              </a:solidFill>
            </a:endParaRPr>
          </a:p>
        </p:txBody>
      </p:sp>
      <p:sp>
        <p:nvSpPr>
          <p:cNvPr id="144387" name="Rectangle 2"/>
          <p:cNvSpPr>
            <a:spLocks noGrp="1" noRot="1" noChangeAspect="1" noChangeArrowheads="1" noTextEdit="1"/>
          </p:cNvSpPr>
          <p:nvPr>
            <p:ph type="sldImg"/>
          </p:nvPr>
        </p:nvSpPr>
        <p:spPr>
          <a:ln/>
        </p:spPr>
      </p:sp>
      <p:sp>
        <p:nvSpPr>
          <p:cNvPr id="14438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CBA60E0A-5955-964C-B80C-8391B0B1381C}" type="slidenum">
              <a:rPr lang="en-US" sz="1200">
                <a:solidFill>
                  <a:prstClr val="black"/>
                </a:solidFill>
              </a:rPr>
              <a:pPr eaLnBrk="1" hangingPunct="1"/>
              <a:t>72</a:t>
            </a:fld>
            <a:endParaRPr lang="en-US" sz="1200">
              <a:solidFill>
                <a:prstClr val="black"/>
              </a:solidFill>
            </a:endParaRPr>
          </a:p>
        </p:txBody>
      </p:sp>
      <p:sp>
        <p:nvSpPr>
          <p:cNvPr id="146435" name="Rectangle 1026"/>
          <p:cNvSpPr>
            <a:spLocks noGrp="1" noRot="1" noChangeAspect="1" noChangeArrowheads="1" noTextEdit="1"/>
          </p:cNvSpPr>
          <p:nvPr>
            <p:ph type="sldImg"/>
          </p:nvPr>
        </p:nvSpPr>
        <p:spPr>
          <a:ln/>
        </p:spPr>
      </p:sp>
      <p:sp>
        <p:nvSpPr>
          <p:cNvPr id="146436"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9B229F1-2DA1-6B4E-B650-9B70D1EC0177}" type="slidenum">
              <a:rPr lang="en-US" sz="1200">
                <a:solidFill>
                  <a:prstClr val="black"/>
                </a:solidFill>
              </a:rPr>
              <a:pPr eaLnBrk="1" hangingPunct="1"/>
              <a:t>73</a:t>
            </a:fld>
            <a:endParaRPr lang="en-US" sz="1200">
              <a:solidFill>
                <a:prstClr val="black"/>
              </a:solidFill>
            </a:endParaRPr>
          </a:p>
        </p:txBody>
      </p:sp>
      <p:sp>
        <p:nvSpPr>
          <p:cNvPr id="148483" name="Rectangle 2"/>
          <p:cNvSpPr>
            <a:spLocks noGrp="1" noRot="1" noChangeAspect="1" noChangeArrowheads="1" noTextEdit="1"/>
          </p:cNvSpPr>
          <p:nvPr>
            <p:ph type="sldImg"/>
          </p:nvPr>
        </p:nvSpPr>
        <p:spPr>
          <a:ln/>
        </p:spPr>
      </p:sp>
      <p:sp>
        <p:nvSpPr>
          <p:cNvPr id="14848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5667397-E3BC-EC4A-B17C-6126DD0E3DC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50531" name="Rectangle 1026"/>
          <p:cNvSpPr>
            <a:spLocks noGrp="1" noRot="1" noChangeAspect="1" noChangeArrowheads="1" noTextEdit="1"/>
          </p:cNvSpPr>
          <p:nvPr>
            <p:ph type="sldImg"/>
          </p:nvPr>
        </p:nvSpPr>
        <p:spPr>
          <a:ln/>
        </p:spPr>
      </p:sp>
      <p:sp>
        <p:nvSpPr>
          <p:cNvPr id="150532"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SG" sz="1200" kern="1200" dirty="0">
                <a:solidFill>
                  <a:schemeClr val="tx1"/>
                </a:solidFill>
                <a:effectLst/>
                <a:latin typeface="Arial" panose="020B0604020202020204" pitchFamily="34" charset="0"/>
                <a:ea typeface="+mn-ea"/>
                <a:cs typeface="Arial" panose="020B0604020202020204" pitchFamily="34" charset="0"/>
              </a:rPr>
              <a:t>The theology of Judges-Ruth-Samuel is fascinating.  It shows that God can use any circumstance and any person for His kingdom purpose and His glory. </a:t>
            </a:r>
          </a:p>
          <a:p>
            <a:r>
              <a:rPr lang="en-SG" sz="1200" kern="1200" dirty="0">
                <a:solidFill>
                  <a:schemeClr val="tx1"/>
                </a:solidFill>
                <a:effectLst/>
                <a:latin typeface="Arial" panose="020B0604020202020204" pitchFamily="34" charset="0"/>
                <a:ea typeface="+mn-ea"/>
                <a:cs typeface="Arial" panose="020B0604020202020204" pitchFamily="34" charset="0"/>
              </a:rPr>
              <a:t>• The book of Judges shows a dismal scene where a king was needed for the nation.</a:t>
            </a:r>
          </a:p>
          <a:p>
            <a:r>
              <a:rPr lang="en-SG" sz="1200" kern="1200" dirty="0">
                <a:solidFill>
                  <a:schemeClr val="tx1"/>
                </a:solidFill>
                <a:effectLst/>
                <a:latin typeface="Arial" panose="020B0604020202020204" pitchFamily="34" charset="0"/>
                <a:ea typeface="+mn-ea"/>
                <a:cs typeface="Arial" panose="020B0604020202020204" pitchFamily="34" charset="0"/>
              </a:rPr>
              <a:t>• </a:t>
            </a:r>
            <a:r>
              <a:rPr lang="en-SG" sz="1200" u="sng" kern="1200" dirty="0">
                <a:solidFill>
                  <a:schemeClr val="tx1"/>
                </a:solidFill>
                <a:effectLst/>
                <a:latin typeface="Arial" panose="020B0604020202020204" pitchFamily="34" charset="0"/>
                <a:ea typeface="+mn-ea"/>
                <a:cs typeface="Arial" panose="020B0604020202020204" pitchFamily="34" charset="0"/>
              </a:rPr>
              <a:t>Bethlehem</a:t>
            </a:r>
            <a:r>
              <a:rPr lang="en-SG" sz="1200" kern="1200" dirty="0">
                <a:solidFill>
                  <a:schemeClr val="tx1"/>
                </a:solidFill>
                <a:effectLst/>
                <a:latin typeface="Arial" panose="020B0604020202020204" pitchFamily="34" charset="0"/>
                <a:ea typeface="+mn-ea"/>
                <a:cs typeface="Arial" panose="020B0604020202020204" pitchFamily="34" charset="0"/>
              </a:rPr>
              <a:t> appears in two disgraceful scenes:</a:t>
            </a:r>
          </a:p>
          <a:p>
            <a:r>
              <a:rPr lang="en-SG" sz="1200" kern="1200" dirty="0">
                <a:solidFill>
                  <a:schemeClr val="tx1"/>
                </a:solidFill>
                <a:effectLst/>
                <a:latin typeface="Arial" panose="020B0604020202020204" pitchFamily="34" charset="0"/>
                <a:ea typeface="+mn-ea"/>
                <a:cs typeface="Arial" panose="020B0604020202020204" pitchFamily="34" charset="0"/>
              </a:rPr>
              <a:t>• A Levite from </a:t>
            </a:r>
            <a:r>
              <a:rPr lang="en-SG" sz="1200" u="sng" kern="1200" dirty="0">
                <a:solidFill>
                  <a:schemeClr val="tx1"/>
                </a:solidFill>
                <a:effectLst/>
                <a:latin typeface="Arial" panose="020B0604020202020204" pitchFamily="34" charset="0"/>
                <a:ea typeface="+mn-ea"/>
                <a:cs typeface="Arial" panose="020B0604020202020204" pitchFamily="34" charset="0"/>
              </a:rPr>
              <a:t>Bethlehem</a:t>
            </a:r>
            <a:r>
              <a:rPr lang="en-SG" sz="1200" kern="1200" dirty="0">
                <a:solidFill>
                  <a:schemeClr val="tx1"/>
                </a:solidFill>
                <a:effectLst/>
                <a:latin typeface="Arial" panose="020B0604020202020204" pitchFamily="34" charset="0"/>
                <a:ea typeface="+mn-ea"/>
                <a:cs typeface="Arial" panose="020B0604020202020204" pitchFamily="34" charset="0"/>
              </a:rPr>
              <a:t> is involved in ungodly priestly duties and even colludes with the tribe of Dan to steal an idol for their migration north (Judges 17–18).  Another Levite with a concubine from </a:t>
            </a:r>
            <a:r>
              <a:rPr lang="en-SG" sz="1200" u="sng" kern="1200" dirty="0">
                <a:solidFill>
                  <a:schemeClr val="tx1"/>
                </a:solidFill>
                <a:effectLst/>
                <a:latin typeface="Arial" panose="020B0604020202020204" pitchFamily="34" charset="0"/>
                <a:ea typeface="+mn-ea"/>
                <a:cs typeface="Arial" panose="020B0604020202020204" pitchFamily="34" charset="0"/>
              </a:rPr>
              <a:t>Bethlehem</a:t>
            </a:r>
            <a:r>
              <a:rPr lang="en-SG" sz="1200" kern="1200" dirty="0">
                <a:solidFill>
                  <a:schemeClr val="tx1"/>
                </a:solidFill>
                <a:effectLst/>
                <a:latin typeface="Arial" panose="020B0604020202020204" pitchFamily="34" charset="0"/>
                <a:ea typeface="+mn-ea"/>
                <a:cs typeface="Arial" panose="020B0604020202020204" pitchFamily="34" charset="0"/>
              </a:rPr>
              <a:t> (again) encounters a group of</a:t>
            </a:r>
            <a:r>
              <a:rPr lang="en-SG" sz="1200" u="sng" kern="1200" dirty="0">
                <a:solidFill>
                  <a:schemeClr val="tx1"/>
                </a:solidFill>
                <a:effectLst/>
                <a:latin typeface="Arial" panose="020B0604020202020204" pitchFamily="34" charset="0"/>
                <a:ea typeface="+mn-ea"/>
                <a:cs typeface="Arial" panose="020B0604020202020204" pitchFamily="34" charset="0"/>
              </a:rPr>
              <a:t> Benjaminite</a:t>
            </a:r>
            <a:r>
              <a:rPr lang="en-SG" sz="1200" kern="1200" dirty="0">
                <a:solidFill>
                  <a:schemeClr val="tx1"/>
                </a:solidFill>
                <a:effectLst/>
                <a:latin typeface="Arial" panose="020B0604020202020204" pitchFamily="34" charset="0"/>
                <a:ea typeface="+mn-ea"/>
                <a:cs typeface="Arial" panose="020B0604020202020204" pitchFamily="34" charset="0"/>
              </a:rPr>
              <a:t> men in Gibeah who rape his concubine (Judges 19) and ultimately lead to her disgraceful death.   </a:t>
            </a:r>
          </a:p>
          <a:p>
            <a:r>
              <a:rPr lang="en-SG" sz="1200" kern="1200" dirty="0">
                <a:solidFill>
                  <a:schemeClr val="tx1"/>
                </a:solidFill>
                <a:effectLst/>
                <a:latin typeface="Arial" panose="020B0604020202020204" pitchFamily="34" charset="0"/>
                <a:ea typeface="+mn-ea"/>
                <a:cs typeface="Arial" panose="020B0604020202020204" pitchFamily="34" charset="0"/>
              </a:rPr>
              <a:t>• In retaliation, the town of Gibeah comes into focus. It is no better than Bethlehem.</a:t>
            </a:r>
          </a:p>
          <a:p>
            <a:r>
              <a:rPr lang="en-SG" sz="1200" kern="1200" dirty="0">
                <a:solidFill>
                  <a:schemeClr val="tx1"/>
                </a:solidFill>
                <a:effectLst/>
                <a:latin typeface="Arial" panose="020B0604020202020204" pitchFamily="34" charset="0"/>
                <a:ea typeface="+mn-ea"/>
                <a:cs typeface="Arial" panose="020B0604020202020204" pitchFamily="34" charset="0"/>
              </a:rPr>
              <a:t>• Here in Gibeah the tribe of </a:t>
            </a:r>
            <a:r>
              <a:rPr lang="en-SG" sz="1200" u="sng" kern="1200" dirty="0">
                <a:solidFill>
                  <a:schemeClr val="tx1"/>
                </a:solidFill>
                <a:effectLst/>
                <a:latin typeface="Arial" panose="020B0604020202020204" pitchFamily="34" charset="0"/>
                <a:ea typeface="+mn-ea"/>
                <a:cs typeface="Arial" panose="020B0604020202020204" pitchFamily="34" charset="0"/>
              </a:rPr>
              <a:t>Benjamin</a:t>
            </a:r>
            <a:r>
              <a:rPr lang="en-SG" sz="1200" kern="1200" dirty="0">
                <a:solidFill>
                  <a:schemeClr val="tx1"/>
                </a:solidFill>
                <a:effectLst/>
                <a:latin typeface="Arial" panose="020B0604020202020204" pitchFamily="34" charset="0"/>
                <a:ea typeface="+mn-ea"/>
                <a:cs typeface="Arial" panose="020B0604020202020204" pitchFamily="34" charset="0"/>
              </a:rPr>
              <a:t> was nearly wiped out, except for 600 men (Judges 20). </a:t>
            </a:r>
          </a:p>
          <a:p>
            <a:r>
              <a:rPr lang="en-SG" sz="1200" kern="1200" dirty="0">
                <a:solidFill>
                  <a:schemeClr val="tx1"/>
                </a:solidFill>
                <a:effectLst/>
                <a:latin typeface="Arial" panose="020B0604020202020204" pitchFamily="34" charset="0"/>
                <a:ea typeface="+mn-ea"/>
                <a:cs typeface="Arial" panose="020B0604020202020204" pitchFamily="34" charset="0"/>
              </a:rPr>
              <a:t>• In spite of extreme moral darkness and sin, God was preparing the monarchy. </a:t>
            </a:r>
          </a:p>
          <a:p>
            <a:r>
              <a:rPr lang="en-SG" sz="1200" kern="1200" dirty="0">
                <a:solidFill>
                  <a:schemeClr val="tx1"/>
                </a:solidFill>
                <a:effectLst/>
                <a:latin typeface="Arial" panose="020B0604020202020204" pitchFamily="34" charset="0"/>
                <a:ea typeface="+mn-ea"/>
                <a:cs typeface="Arial" panose="020B0604020202020204" pitchFamily="34" charset="0"/>
              </a:rPr>
              <a:t>• He even established that monarchy through the wicked Benjamites through the wicked city of Gibeah.</a:t>
            </a:r>
          </a:p>
          <a:p>
            <a:r>
              <a:rPr lang="en-SG" sz="1200" kern="1200" dirty="0">
                <a:solidFill>
                  <a:schemeClr val="tx1"/>
                </a:solidFill>
                <a:effectLst/>
                <a:latin typeface="Arial" panose="020B0604020202020204" pitchFamily="34" charset="0"/>
                <a:ea typeface="+mn-ea"/>
                <a:cs typeface="Arial" panose="020B0604020202020204" pitchFamily="34" charset="0"/>
              </a:rPr>
              <a:t>• How? </a:t>
            </a:r>
          </a:p>
          <a:p>
            <a:r>
              <a:rPr lang="en-SG" sz="1200" kern="1200" dirty="0">
                <a:solidFill>
                  <a:schemeClr val="tx1"/>
                </a:solidFill>
                <a:effectLst/>
                <a:latin typeface="Arial" panose="020B0604020202020204" pitchFamily="34" charset="0"/>
                <a:ea typeface="+mn-ea"/>
                <a:cs typeface="Arial" panose="020B0604020202020204" pitchFamily="34" charset="0"/>
              </a:rPr>
              <a:t>God chose the </a:t>
            </a:r>
            <a:r>
              <a:rPr lang="en-SG" sz="1200" u="sng" kern="1200" dirty="0">
                <a:solidFill>
                  <a:schemeClr val="tx1"/>
                </a:solidFill>
                <a:effectLst/>
                <a:latin typeface="Arial" panose="020B0604020202020204" pitchFamily="34" charset="0"/>
                <a:ea typeface="+mn-ea"/>
                <a:cs typeface="Arial" panose="020B0604020202020204" pitchFamily="34" charset="0"/>
              </a:rPr>
              <a:t>Benjaminite</a:t>
            </a:r>
            <a:r>
              <a:rPr lang="en-SG" sz="1200" kern="1200" dirty="0">
                <a:solidFill>
                  <a:schemeClr val="tx1"/>
                </a:solidFill>
                <a:effectLst/>
                <a:latin typeface="Arial" panose="020B0604020202020204" pitchFamily="34" charset="0"/>
                <a:ea typeface="+mn-ea"/>
                <a:cs typeface="Arial" panose="020B0604020202020204" pitchFamily="34" charset="0"/>
              </a:rPr>
              <a:t> Saul as the first anointed king of Israel (1 Sam 8), though he was from the smallest of the tribes.  </a:t>
            </a:r>
          </a:p>
          <a:p>
            <a:r>
              <a:rPr lang="en-SG" sz="1200" kern="1200" dirty="0">
                <a:solidFill>
                  <a:schemeClr val="tx1"/>
                </a:solidFill>
                <a:effectLst/>
                <a:latin typeface="Arial" panose="020B0604020202020204" pitchFamily="34" charset="0"/>
                <a:ea typeface="+mn-ea"/>
                <a:cs typeface="Arial" panose="020B0604020202020204" pitchFamily="34" charset="0"/>
              </a:rPr>
              <a:t>• However, Saul’s sad end brings even more shame on Gibeah. </a:t>
            </a:r>
          </a:p>
          <a:p>
            <a:r>
              <a:rPr lang="en-SG" sz="1200" kern="1200" dirty="0">
                <a:solidFill>
                  <a:schemeClr val="tx1"/>
                </a:solidFill>
                <a:effectLst/>
                <a:latin typeface="Arial" panose="020B0604020202020204" pitchFamily="34" charset="0"/>
                <a:ea typeface="+mn-ea"/>
                <a:cs typeface="Arial" panose="020B0604020202020204" pitchFamily="34" charset="0"/>
              </a:rPr>
              <a:t>• That preparation of the monarchy finds its true fulfilment in the city of Bethlehem, for in Ruth we see that both Boaz and the Bethlehemites act honourably in the midst of national apostasy. So God can use the same, shameful city of </a:t>
            </a:r>
            <a:r>
              <a:rPr lang="en-SG" sz="1200" u="sng" kern="1200" dirty="0">
                <a:solidFill>
                  <a:schemeClr val="tx1"/>
                </a:solidFill>
                <a:effectLst/>
                <a:latin typeface="Arial" panose="020B0604020202020204" pitchFamily="34" charset="0"/>
                <a:ea typeface="+mn-ea"/>
                <a:cs typeface="Arial" panose="020B0604020202020204" pitchFamily="34" charset="0"/>
              </a:rPr>
              <a:t>Bethlehem</a:t>
            </a:r>
            <a:r>
              <a:rPr lang="en-SG" sz="1200" kern="1200" dirty="0">
                <a:solidFill>
                  <a:schemeClr val="tx1"/>
                </a:solidFill>
                <a:effectLst/>
                <a:latin typeface="Arial" panose="020B0604020202020204" pitchFamily="34" charset="0"/>
                <a:ea typeface="+mn-ea"/>
                <a:cs typeface="Arial" panose="020B0604020202020204" pitchFamily="34" charset="0"/>
              </a:rPr>
              <a:t> to raise a kinsmen-redeemer through Boaz.  Ruth was a woman from Moab, a nation worshipping pagan gods.  But through God’s plan and provision, the line of David was established and ultimately the Messiah Jesus Christ himself was born through the line. </a:t>
            </a:r>
          </a:p>
          <a:p>
            <a:r>
              <a:rPr lang="en-SG" sz="1200" kern="1200" dirty="0">
                <a:solidFill>
                  <a:schemeClr val="tx1"/>
                </a:solidFill>
                <a:effectLst/>
                <a:latin typeface="Arial" panose="020B0604020202020204" pitchFamily="34" charset="0"/>
                <a:ea typeface="+mn-ea"/>
                <a:cs typeface="Arial" panose="020B0604020202020204" pitchFamily="34" charset="0"/>
              </a:rPr>
              <a:t>• This birth was in the obscure city of Bethlehem, where David raises the status of this town to an amazing height. It is raised to an even higher status than given by David when we get to the NT and see that David’s descendant, Jesus, is not only born into his line but is born in the exact city of David, Bethlehem (Matt 2).</a:t>
            </a:r>
          </a:p>
          <a:p>
            <a:r>
              <a:rPr lang="en-SG" sz="1200" kern="1200" dirty="0">
                <a:solidFill>
                  <a:schemeClr val="tx1"/>
                </a:solidFill>
                <a:effectLst/>
                <a:latin typeface="Arial" panose="020B0604020202020204" pitchFamily="34" charset="0"/>
                <a:ea typeface="+mn-ea"/>
                <a:cs typeface="Arial" panose="020B0604020202020204" pitchFamily="34" charset="0"/>
              </a:rPr>
              <a:t>Therefore, the theology of Ruth is that God’s grace can transform the ordinary and obscure to extraordinary and world renown.</a:t>
            </a:r>
          </a:p>
          <a:p>
            <a:r>
              <a:rPr lang="en-US" sz="1200" kern="1200" dirty="0">
                <a:solidFill>
                  <a:schemeClr val="tx1"/>
                </a:solidFill>
                <a:effectLst/>
                <a:latin typeface="+mn-lt"/>
                <a:ea typeface="+mn-ea"/>
                <a:cs typeface="+mn-cs"/>
              </a:rPr>
              <a:t>________</a:t>
            </a:r>
          </a:p>
          <a:p>
            <a:r>
              <a:rPr lang="en-US" sz="1200" kern="1200" dirty="0">
                <a:solidFill>
                  <a:schemeClr val="tx1"/>
                </a:solidFill>
                <a:effectLst/>
                <a:latin typeface="+mn-lt"/>
                <a:ea typeface="+mn-ea"/>
                <a:cs typeface="+mn-cs"/>
              </a:rPr>
              <a:t>Common-282</a:t>
            </a:r>
          </a:p>
          <a:p>
            <a:r>
              <a:rPr lang="en-SG" sz="1200" kern="1200" dirty="0">
                <a:solidFill>
                  <a:schemeClr val="tx1"/>
                </a:solidFill>
                <a:effectLst/>
                <a:latin typeface="Arial" panose="020B0604020202020204" pitchFamily="34" charset="0"/>
                <a:ea typeface="+mn-ea"/>
                <a:cs typeface="Arial" panose="020B0604020202020204" pitchFamily="34" charset="0"/>
              </a:rPr>
              <a:t>OS-07-Judges-208</a:t>
            </a:r>
          </a:p>
          <a:p>
            <a:r>
              <a:rPr lang="en-SG" sz="1200" kern="1200" dirty="0">
                <a:solidFill>
                  <a:schemeClr val="tx1"/>
                </a:solidFill>
                <a:effectLst/>
                <a:latin typeface="Arial" panose="020B0604020202020204" pitchFamily="34" charset="0"/>
                <a:ea typeface="+mn-ea"/>
                <a:cs typeface="Arial" panose="020B0604020202020204" pitchFamily="34" charset="0"/>
              </a:rPr>
              <a:t>OS-08-Ruth-74</a:t>
            </a:r>
          </a:p>
          <a:p>
            <a:r>
              <a:rPr lang="en-SG" sz="1200" kern="1200" dirty="0">
                <a:solidFill>
                  <a:schemeClr val="tx1"/>
                </a:solidFill>
                <a:effectLst/>
                <a:latin typeface="Arial" panose="020B0604020202020204" pitchFamily="34" charset="0"/>
                <a:ea typeface="+mn-ea"/>
                <a:cs typeface="Arial" panose="020B0604020202020204" pitchFamily="34" charset="0"/>
              </a:rPr>
              <a:t>OS-09-1 Sam-17, 22, 43</a:t>
            </a:r>
          </a:p>
        </p:txBody>
      </p:sp>
    </p:spTree>
    <p:extLst>
      <p:ext uri="{BB962C8B-B14F-4D97-AF65-F5344CB8AC3E}">
        <p14:creationId xmlns:p14="http://schemas.microsoft.com/office/powerpoint/2010/main" val="3379801626"/>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People often get lost in our relentless pursuit of lesser goals. But Ruth stands against all that, reminding us that "relationships are the stuff of life," as one of my teachers aptly said.</a:t>
            </a:r>
          </a:p>
          <a:p>
            <a:endParaRPr lang="en-US" dirty="0">
              <a:cs typeface="ＭＳ Ｐゴシック" charset="0"/>
            </a:endParaRPr>
          </a:p>
        </p:txBody>
      </p:sp>
    </p:spTree>
    <p:extLst>
      <p:ext uri="{BB962C8B-B14F-4D97-AF65-F5344CB8AC3E}">
        <p14:creationId xmlns:p14="http://schemas.microsoft.com/office/powerpoint/2010/main" val="3662483338"/>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a:cs typeface="Arial"/>
              </a:rPr>
              <a:t>"The phrase '</a:t>
            </a:r>
            <a:r>
              <a:rPr lang="en-US" b="1" dirty="0">
                <a:latin typeface="Arial"/>
                <a:cs typeface="Arial"/>
              </a:rPr>
              <a:t>God helps those who help themselves</a:t>
            </a:r>
            <a:r>
              <a:rPr lang="en-US" b="0" dirty="0">
                <a:latin typeface="Arial"/>
                <a:cs typeface="Arial"/>
              </a:rPr>
              <a:t>'</a:t>
            </a:r>
            <a:r>
              <a:rPr lang="en-US" dirty="0">
                <a:latin typeface="Arial"/>
                <a:cs typeface="Arial"/>
              </a:rPr>
              <a:t> is a popular motto that emphasizes the importance of self-initiative.</a:t>
            </a:r>
          </a:p>
          <a:p>
            <a:r>
              <a:rPr lang="en-US" sz="1200" kern="1200" dirty="0">
                <a:solidFill>
                  <a:schemeClr val="tx1"/>
                </a:solidFill>
                <a:effectLst/>
                <a:latin typeface="Arial"/>
                <a:ea typeface="+mn-ea"/>
                <a:cs typeface="Arial"/>
              </a:rPr>
              <a:t>[Although it has been commonly attributed to </a:t>
            </a:r>
            <a:r>
              <a:rPr lang="en-US" sz="1200" u="sng" kern="1200" dirty="0">
                <a:solidFill>
                  <a:schemeClr val="tx1"/>
                </a:solidFill>
                <a:effectLst/>
                <a:latin typeface="Arial"/>
                <a:ea typeface="+mn-ea"/>
                <a:cs typeface="Arial"/>
                <a:hlinkClick r:id="rId3"/>
              </a:rPr>
              <a:t>Benjamin Franklin</a:t>
            </a:r>
            <a:r>
              <a:rPr lang="en-US" sz="1200" kern="1200" dirty="0">
                <a:solidFill>
                  <a:schemeClr val="tx1"/>
                </a:solidFill>
                <a:effectLst/>
                <a:latin typeface="Arial"/>
                <a:ea typeface="+mn-ea"/>
                <a:cs typeface="Arial"/>
              </a:rPr>
              <a:t>], the phrase originated in </a:t>
            </a:r>
            <a:r>
              <a:rPr lang="en-US" sz="1200" u="sng" kern="1200" dirty="0">
                <a:solidFill>
                  <a:schemeClr val="tx1"/>
                </a:solidFill>
                <a:effectLst/>
                <a:latin typeface="Arial"/>
                <a:ea typeface="+mn-ea"/>
                <a:cs typeface="Arial"/>
                <a:hlinkClick r:id="rId4"/>
              </a:rPr>
              <a:t>ancient Greece</a:t>
            </a:r>
            <a:r>
              <a:rPr lang="en-US" sz="1200" kern="1200" dirty="0">
                <a:solidFill>
                  <a:schemeClr val="tx1"/>
                </a:solidFill>
                <a:effectLst/>
                <a:latin typeface="Arial"/>
                <a:ea typeface="+mn-ea"/>
                <a:cs typeface="Arial"/>
              </a:rPr>
              <a:t>...</a:t>
            </a:r>
            <a:r>
              <a:rPr lang="en-SG" dirty="0">
                <a:effectLst/>
                <a:latin typeface="Arial"/>
                <a:cs typeface="Arial"/>
              </a:rPr>
              <a:t> </a:t>
            </a:r>
          </a:p>
          <a:p>
            <a:r>
              <a:rPr lang="en-US" dirty="0">
                <a:latin typeface="Arial"/>
                <a:cs typeface="Arial"/>
              </a:rPr>
              <a:t>• The phrase is often mistaken for a </a:t>
            </a:r>
            <a:r>
              <a:rPr lang="en-US" dirty="0">
                <a:latin typeface="Arial"/>
                <a:cs typeface="Arial"/>
                <a:hlinkClick r:id="rId5" tooltip="Bible"/>
              </a:rPr>
              <a:t>Bible</a:t>
            </a:r>
            <a:r>
              <a:rPr lang="en-US" dirty="0">
                <a:latin typeface="Arial"/>
                <a:cs typeface="Arial"/>
              </a:rPr>
              <a:t> quote, but it appears nowhere in the Bible."</a:t>
            </a:r>
          </a:p>
          <a:p>
            <a:r>
              <a:rPr lang="en-US" dirty="0">
                <a:latin typeface="Arial"/>
                <a:cs typeface="Arial"/>
              </a:rPr>
              <a:t>• Except perhaps for 2 Heresies</a:t>
            </a:r>
            <a:r>
              <a:rPr lang="en-US" baseline="0" dirty="0">
                <a:latin typeface="Arial"/>
                <a:cs typeface="Arial"/>
              </a:rPr>
              <a:t> 4:7!</a:t>
            </a:r>
            <a:endParaRPr lang="en-US" dirty="0">
              <a:latin typeface="Arial"/>
              <a:cs typeface="Arial"/>
            </a:endParaRPr>
          </a:p>
          <a:p>
            <a:endParaRPr lang="en-US" dirty="0">
              <a:latin typeface="Arial"/>
              <a:cs typeface="Arial"/>
            </a:endParaRPr>
          </a:p>
          <a:p>
            <a:r>
              <a:rPr lang="en-US" dirty="0">
                <a:latin typeface="Arial"/>
                <a:cs typeface="Arial"/>
              </a:rPr>
              <a:t>Source of above quoted material:</a:t>
            </a:r>
            <a:r>
              <a:rPr lang="en-US" baseline="0" dirty="0">
                <a:latin typeface="Arial"/>
                <a:cs typeface="Arial"/>
              </a:rPr>
              <a:t> Wikipedia (http://</a:t>
            </a:r>
            <a:r>
              <a:rPr lang="en-US" baseline="0" dirty="0" err="1">
                <a:latin typeface="Arial"/>
                <a:cs typeface="Arial"/>
              </a:rPr>
              <a:t>en.wikipedia.org</a:t>
            </a:r>
            <a:r>
              <a:rPr lang="en-US" baseline="0" dirty="0">
                <a:latin typeface="Arial"/>
                <a:cs typeface="Arial"/>
              </a:rPr>
              <a:t>/wiki/</a:t>
            </a:r>
            <a:r>
              <a:rPr lang="en-US" baseline="0" dirty="0" err="1">
                <a:latin typeface="Arial"/>
                <a:cs typeface="Arial"/>
              </a:rPr>
              <a:t>God_helps_those_who_help_themselves</a:t>
            </a:r>
            <a:r>
              <a:rPr lang="en-US" baseline="0" dirty="0">
                <a:latin typeface="Arial"/>
                <a:cs typeface="Arial"/>
              </a:rPr>
              <a:t>)</a:t>
            </a:r>
          </a:p>
          <a:p>
            <a:endParaRPr lang="en-US" baseline="0" dirty="0">
              <a:latin typeface="Arial"/>
              <a:cs typeface="Arial"/>
            </a:endParaRPr>
          </a:p>
          <a:p>
            <a:r>
              <a:rPr lang="en-US" baseline="0" dirty="0">
                <a:latin typeface="Arial"/>
                <a:cs typeface="Arial"/>
              </a:rPr>
              <a:t>The White House Press Secretary Jay Carney misquoted this saying as from the Bible in 2011.  The clip from the press conferences is at http://</a:t>
            </a:r>
            <a:r>
              <a:rPr lang="en-US" baseline="0" dirty="0" err="1">
                <a:latin typeface="Arial"/>
                <a:cs typeface="Arial"/>
              </a:rPr>
              <a:t>www.youtube.com</a:t>
            </a:r>
            <a:r>
              <a:rPr lang="en-US" baseline="0" dirty="0">
                <a:latin typeface="Arial"/>
                <a:cs typeface="Arial"/>
              </a:rPr>
              <a:t>/</a:t>
            </a:r>
            <a:r>
              <a:rPr lang="en-US" baseline="0" dirty="0" err="1">
                <a:latin typeface="Arial"/>
                <a:cs typeface="Arial"/>
              </a:rPr>
              <a:t>watch?v</a:t>
            </a:r>
            <a:r>
              <a:rPr lang="en-US" baseline="0" dirty="0">
                <a:latin typeface="Arial"/>
                <a:cs typeface="Arial"/>
              </a:rPr>
              <a:t>=fZeidL6xtEc (accessed 20 Aug 2012).</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E6E81D31-5DA1-9247-8F89-485537ECD43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142400831"/>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a:cs typeface="Arial"/>
              </a:rPr>
              <a:t>• Well,</a:t>
            </a:r>
            <a:r>
              <a:rPr lang="en-US" baseline="0" dirty="0">
                <a:latin typeface="Arial"/>
                <a:cs typeface="Arial"/>
              </a:rPr>
              <a:t> the exact quote isn't in the Bible, but the concept sure is. </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E6E81D31-5DA1-9247-8F89-485537ECD43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703055034"/>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a:cs typeface="Arial"/>
              </a:rPr>
              <a:t>Another way to say "God helps those who help others" is to say that God rewards the selfless.</a:t>
            </a:r>
            <a:r>
              <a:rPr lang="en-US" baseline="0" dirty="0">
                <a:latin typeface="Arial"/>
                <a:cs typeface="Arial"/>
              </a:rPr>
              <a:t> Perhaps no better book in Scripture illustrates this truth than</a:t>
            </a:r>
            <a:r>
              <a:rPr lang="mr-IN" baseline="0" dirty="0">
                <a:latin typeface="Arial"/>
                <a:cs typeface="Arial"/>
              </a:rPr>
              <a:t>…</a:t>
            </a:r>
            <a:endParaRPr lang="en-US" baseline="0" dirty="0">
              <a:latin typeface="Arial"/>
              <a:cs typeface="Arial"/>
            </a:endParaRPr>
          </a:p>
          <a:p>
            <a:r>
              <a:rPr lang="en-US" baseline="0" dirty="0">
                <a:latin typeface="Arial"/>
                <a:cs typeface="Arial"/>
              </a:rPr>
              <a:t>• The Book of </a:t>
            </a:r>
            <a:r>
              <a:rPr lang="ar-SA" baseline="0" dirty="0" err="1">
                <a:latin typeface="Arial"/>
                <a:cs typeface="Arial"/>
              </a:rPr>
              <a:t>راعوث</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191649"/>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CB0AC7-CFC3-7D48-801B-B01848DA88CE}"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1987" name="Rectangle 2"/>
          <p:cNvSpPr>
            <a:spLocks noGrp="1" noRot="1" noChangeAspect="1" noChangeArrowheads="1" noTextEdit="1"/>
          </p:cNvSpPr>
          <p:nvPr>
            <p:ph type="sldImg"/>
          </p:nvPr>
        </p:nvSpPr>
        <p:spPr>
          <a:ln/>
        </p:spPr>
      </p:sp>
      <p:sp>
        <p:nvSpPr>
          <p:cNvPr id="4198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Arial"/>
                <a:ea typeface="ＭＳ Ｐゴシック" charset="0"/>
                <a:cs typeface="Arial"/>
              </a:rPr>
              <a:t>This book of Ruth emphasizes</a:t>
            </a:r>
            <a:r>
              <a:rPr lang="en-US" baseline="0" dirty="0">
                <a:latin typeface="Arial"/>
                <a:ea typeface="ＭＳ Ｐゴシック" charset="0"/>
                <a:cs typeface="Arial"/>
              </a:rPr>
              <a:t> through the lives of Boaz and Ruth that God truly cares for those who care for other people. Selflessness is the outstanding quality of these two key characters, especially Ruth herself. </a:t>
            </a:r>
          </a:p>
          <a:p>
            <a:pPr eaLnBrk="1" hangingPunct="1"/>
            <a:endParaRPr lang="en-US" dirty="0">
              <a:latin typeface="Arial"/>
              <a:ea typeface="ＭＳ Ｐゴシック" charset="0"/>
              <a:cs typeface="Arial"/>
            </a:endParaRPr>
          </a:p>
        </p:txBody>
      </p:sp>
    </p:spTree>
    <p:extLst>
      <p:ext uri="{BB962C8B-B14F-4D97-AF65-F5344CB8AC3E}">
        <p14:creationId xmlns:p14="http://schemas.microsoft.com/office/powerpoint/2010/main" val="3945146582"/>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a:cs typeface="Arial"/>
              </a:rPr>
              <a:t>God,</a:t>
            </a:r>
            <a:r>
              <a:rPr lang="en-US" baseline="0" dirty="0">
                <a:latin typeface="Arial"/>
                <a:cs typeface="Arial"/>
              </a:rPr>
              <a:t> in fact, rewards US when we seek to be a blessing to OTHERS, so I sum up the entire book of </a:t>
            </a:r>
            <a:r>
              <a:rPr lang="ar-SA" baseline="0" dirty="0" err="1">
                <a:latin typeface="Arial"/>
                <a:cs typeface="Arial"/>
              </a:rPr>
              <a:t>راعوث</a:t>
            </a:r>
            <a:r>
              <a:rPr lang="en-US" baseline="0" dirty="0">
                <a:latin typeface="Arial"/>
                <a:cs typeface="Arial"/>
              </a:rPr>
              <a:t> with this key word: REWARDS. </a:t>
            </a:r>
            <a:endParaRPr lang="en-US" dirty="0">
              <a:latin typeface="Arial"/>
              <a:cs typeface="Arial"/>
            </a:endParaRPr>
          </a:p>
        </p:txBody>
      </p:sp>
    </p:spTree>
    <p:extLst>
      <p:ext uri="{BB962C8B-B14F-4D97-AF65-F5344CB8AC3E}">
        <p14:creationId xmlns:p14="http://schemas.microsoft.com/office/powerpoint/2010/main" val="32832466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The LORD specializes in choosing ordinary people like Ruth to do extraordinary tasks. Even Boaz was poised to redeem the nation from a humble community like Bethlehem. But this small town would also be the place where Israel would have its deliverer David.</a:t>
            </a:r>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pPr/>
              <a:t>8</a:t>
            </a:fld>
            <a:endParaRPr lang="en-US"/>
          </a:p>
        </p:txBody>
      </p:sp>
    </p:spTree>
    <p:extLst>
      <p:ext uri="{BB962C8B-B14F-4D97-AF65-F5344CB8AC3E}">
        <p14:creationId xmlns:p14="http://schemas.microsoft.com/office/powerpoint/2010/main" val="2646703816"/>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latin typeface="Arial"/>
              <a:cs typeface="Arial"/>
            </a:endParaRPr>
          </a:p>
          <a:p>
            <a:r>
              <a:rPr lang="en-US">
                <a:latin typeface="Arial"/>
                <a:cs typeface="Arial"/>
              </a:rPr>
              <a:t>In what ways does the L</a:t>
            </a:r>
            <a:r>
              <a:rPr lang="en-US" sz="1100">
                <a:latin typeface="Arial"/>
                <a:cs typeface="Arial"/>
              </a:rPr>
              <a:t>ORD</a:t>
            </a:r>
            <a:r>
              <a:rPr lang="en-US" baseline="0">
                <a:latin typeface="Arial"/>
                <a:cs typeface="Arial"/>
              </a:rPr>
              <a:t> take care of us when we make others a priority?</a:t>
            </a:r>
          </a:p>
          <a:p>
            <a:r>
              <a:rPr lang="en-US" baseline="0">
                <a:latin typeface="Arial"/>
                <a:cs typeface="Arial"/>
              </a:rPr>
              <a:t>Here is our key issue to address today.</a:t>
            </a:r>
            <a:endParaRPr lang="en-US">
              <a:latin typeface="Arial"/>
              <a:cs typeface="Arial"/>
            </a:endParaRPr>
          </a:p>
          <a:p>
            <a:endParaRPr lang="en-US" dirty="0">
              <a:latin typeface="Arial"/>
              <a:cs typeface="Arial"/>
            </a:endParaRPr>
          </a:p>
        </p:txBody>
      </p:sp>
    </p:spTree>
    <p:extLst>
      <p:ext uri="{BB962C8B-B14F-4D97-AF65-F5344CB8AC3E}">
        <p14:creationId xmlns:p14="http://schemas.microsoft.com/office/powerpoint/2010/main" val="836874570"/>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This preaching series looks at each book in the Bible in a single sermon—66 messages that each cover an overview of an entire book.</a:t>
            </a:r>
          </a:p>
          <a:p>
            <a:pPr marL="0" marR="0" lvl="3"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I have taught through the Bible 37 times but never preached through it. Therefore, as I just finished 12 messages on the Minor Prophets, so now I will preach the other 54 books in the coming year until we learn all 66 books.</a:t>
            </a:r>
          </a:p>
          <a:p>
            <a:pPr marL="0" marR="0" lvl="3"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I encourage you to read through the Bible during this series, one book at a time. </a:t>
            </a:r>
          </a:p>
          <a:p>
            <a:endParaRPr lang="en-US" dirty="0">
              <a:cs typeface="ＭＳ Ｐゴシック" charset="0"/>
            </a:endParaRPr>
          </a:p>
        </p:txBody>
      </p:sp>
    </p:spTree>
    <p:extLst>
      <p:ext uri="{BB962C8B-B14F-4D97-AF65-F5344CB8AC3E}">
        <p14:creationId xmlns:p14="http://schemas.microsoft.com/office/powerpoint/2010/main" val="1781215566"/>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C746BAB-2BB8-E34A-9B7B-AB522FF4B28A}" type="slidenum">
              <a:rPr lang="en-US" sz="1200">
                <a:solidFill>
                  <a:prstClr val="black"/>
                </a:solidFill>
              </a:rPr>
              <a:pPr eaLnBrk="1" hangingPunct="1"/>
              <a:t>83</a:t>
            </a:fld>
            <a:endParaRPr lang="en-US" sz="1200">
              <a:solidFill>
                <a:prstClr val="black"/>
              </a:solidFill>
            </a:endParaRPr>
          </a:p>
        </p:txBody>
      </p:sp>
      <p:sp>
        <p:nvSpPr>
          <p:cNvPr id="60419" name="Rectangle 2"/>
          <p:cNvSpPr>
            <a:spLocks noGrp="1" noRot="1" noChangeAspect="1" noChangeArrowheads="1" noTextEdit="1"/>
          </p:cNvSpPr>
          <p:nvPr>
            <p:ph type="sldImg"/>
          </p:nvPr>
        </p:nvSpPr>
        <p:spPr>
          <a:ln/>
        </p:spPr>
      </p:sp>
      <p:sp>
        <p:nvSpPr>
          <p:cNvPr id="6042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Arial"/>
              <a:ea typeface="ＭＳ Ｐゴシック" charset="0"/>
              <a:cs typeface="Arial"/>
            </a:endParaRPr>
          </a:p>
          <a:p>
            <a:pPr eaLnBrk="1" hangingPunct="1"/>
            <a:r>
              <a:rPr lang="en-US" sz="1200" kern="1200" dirty="0">
                <a:solidFill>
                  <a:schemeClr val="tx1"/>
                </a:solidFill>
                <a:effectLst/>
                <a:latin typeface="Arial"/>
                <a:ea typeface="+mn-ea"/>
                <a:cs typeface="Arial"/>
              </a:rPr>
              <a:t>The period of Judges was the most self-centered era of Israel’s history. </a:t>
            </a:r>
          </a:p>
          <a:p>
            <a:pPr eaLnBrk="1" hangingPunct="1"/>
            <a:r>
              <a:rPr lang="en-US" sz="1200" kern="1200" dirty="0">
                <a:solidFill>
                  <a:schemeClr val="tx1"/>
                </a:solidFill>
                <a:effectLst/>
                <a:latin typeface="Arial"/>
                <a:ea typeface="+mn-ea"/>
                <a:cs typeface="Arial"/>
              </a:rPr>
              <a:t>• The story of </a:t>
            </a:r>
            <a:r>
              <a:rPr lang="ar-SA" sz="1200" kern="1200" dirty="0" err="1">
                <a:solidFill>
                  <a:schemeClr val="tx1"/>
                </a:solidFill>
                <a:effectLst/>
                <a:latin typeface="Arial"/>
                <a:ea typeface="+mn-ea"/>
                <a:cs typeface="Arial"/>
              </a:rPr>
              <a:t>راعوث</a:t>
            </a:r>
            <a:r>
              <a:rPr lang="en-US" sz="1200" kern="1200" dirty="0">
                <a:solidFill>
                  <a:schemeClr val="tx1"/>
                </a:solidFill>
                <a:effectLst/>
                <a:latin typeface="Arial"/>
                <a:ea typeface="+mn-ea"/>
                <a:cs typeface="Arial"/>
              </a:rPr>
              <a:t> takes place at this time to highlight how God responds when we live counter-culture by living a selfless life.</a:t>
            </a:r>
            <a:r>
              <a:rPr lang="en-SG" dirty="0">
                <a:effectLst/>
                <a:latin typeface="Arial"/>
                <a:cs typeface="Arial"/>
              </a:rPr>
              <a:t> </a:t>
            </a:r>
            <a:endParaRPr lang="en-US" dirty="0">
              <a:latin typeface="Arial"/>
              <a:ea typeface="ＭＳ Ｐゴシック" charset="0"/>
              <a:cs typeface="Arial"/>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233212E-C8C3-6340-AF91-B2745CFE7957}" type="slidenum">
              <a:rPr lang="en-US" sz="1200">
                <a:solidFill>
                  <a:prstClr val="black"/>
                </a:solidFill>
              </a:rPr>
              <a:pPr eaLnBrk="1" hangingPunct="1"/>
              <a:t>84</a:t>
            </a:fld>
            <a:endParaRPr lang="en-US" sz="1200">
              <a:solidFill>
                <a:prstClr val="black"/>
              </a:solidFill>
            </a:endParaRPr>
          </a:p>
        </p:txBody>
      </p:sp>
      <p:sp>
        <p:nvSpPr>
          <p:cNvPr id="62467" name="Rectangle 2"/>
          <p:cNvSpPr>
            <a:spLocks noGrp="1" noRot="1" noChangeAspect="1" noChangeArrowheads="1" noTextEdit="1"/>
          </p:cNvSpPr>
          <p:nvPr>
            <p:ph type="sldImg"/>
          </p:nvPr>
        </p:nvSpPr>
        <p:spPr>
          <a:ln/>
        </p:spPr>
      </p:sp>
      <p:sp>
        <p:nvSpPr>
          <p:cNvPr id="6246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62886132"/>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C746BAB-2BB8-E34A-9B7B-AB522FF4B28A}" type="slidenum">
              <a:rPr lang="en-US" sz="1200">
                <a:solidFill>
                  <a:prstClr val="black"/>
                </a:solidFill>
              </a:rPr>
              <a:pPr eaLnBrk="1" hangingPunct="1"/>
              <a:t>85</a:t>
            </a:fld>
            <a:endParaRPr lang="en-US" sz="1200">
              <a:solidFill>
                <a:prstClr val="black"/>
              </a:solidFill>
            </a:endParaRPr>
          </a:p>
        </p:txBody>
      </p:sp>
      <p:sp>
        <p:nvSpPr>
          <p:cNvPr id="60419" name="Rectangle 2"/>
          <p:cNvSpPr>
            <a:spLocks noGrp="1" noRot="1" noChangeAspect="1" noChangeArrowheads="1" noTextEdit="1"/>
          </p:cNvSpPr>
          <p:nvPr>
            <p:ph type="sldImg"/>
          </p:nvPr>
        </p:nvSpPr>
        <p:spPr>
          <a:ln/>
        </p:spPr>
      </p:sp>
      <p:sp>
        <p:nvSpPr>
          <p:cNvPr id="6042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Arial"/>
              <a:ea typeface="ＭＳ Ｐゴシック" charset="0"/>
              <a:cs typeface="Arial"/>
            </a:endParaRPr>
          </a:p>
          <a:p>
            <a:pPr eaLnBrk="1" hangingPunct="1"/>
            <a:r>
              <a:rPr lang="en-US" sz="1200" kern="1200" dirty="0">
                <a:solidFill>
                  <a:schemeClr val="tx1"/>
                </a:solidFill>
                <a:effectLst/>
                <a:latin typeface="Arial"/>
                <a:ea typeface="+mn-ea"/>
                <a:cs typeface="Arial"/>
              </a:rPr>
              <a:t>You can’t see a pearl very well on a light background, can you? </a:t>
            </a:r>
          </a:p>
          <a:p>
            <a:pPr marL="0" marR="0" lvl="4" indent="0" algn="l" defTabSz="4572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 That’s why the jeweler always places it on a black piece of velvet! The contrast draws out the beauty</a:t>
            </a:r>
            <a:r>
              <a:rPr lang="en-US" baseline="0" dirty="0">
                <a:latin typeface="Arial"/>
                <a:ea typeface="ＭＳ Ｐゴシック" charset="0"/>
                <a:cs typeface="Arial"/>
              </a:rPr>
              <a:t> </a:t>
            </a:r>
            <a:r>
              <a:rPr lang="en-US" dirty="0">
                <a:latin typeface="Arial"/>
                <a:ea typeface="ＭＳ Ｐゴシック" charset="0"/>
                <a:cs typeface="Arial"/>
              </a:rPr>
              <a:t>of the pearl.</a:t>
            </a:r>
          </a:p>
          <a:p>
            <a:pPr marL="0" marR="0" lvl="4" indent="0" algn="l" defTabSz="4572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The same is true of the amazing story of </a:t>
            </a:r>
            <a:r>
              <a:rPr lang="ar-SA" dirty="0" err="1">
                <a:latin typeface="Arial"/>
                <a:ea typeface="ＭＳ Ｐゴシック" charset="0"/>
                <a:cs typeface="Arial"/>
              </a:rPr>
              <a:t>راعوث</a:t>
            </a:r>
            <a:r>
              <a:rPr lang="en-US" dirty="0">
                <a:latin typeface="Arial"/>
                <a:ea typeface="ＭＳ Ｐゴシック" charset="0"/>
                <a:cs typeface="Arial"/>
              </a:rPr>
              <a:t>—we see it best when we realize its brightness shines during the darkest days of Israel’s history. </a:t>
            </a:r>
          </a:p>
        </p:txBody>
      </p:sp>
    </p:spTree>
    <p:extLst>
      <p:ext uri="{BB962C8B-B14F-4D97-AF65-F5344CB8AC3E}">
        <p14:creationId xmlns:p14="http://schemas.microsoft.com/office/powerpoint/2010/main" val="2268710536"/>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C34D16C-8834-694D-BA26-6301C0BC5B38}" type="slidenum">
              <a:rPr lang="en-US" sz="1200">
                <a:solidFill>
                  <a:prstClr val="black"/>
                </a:solidFill>
              </a:rPr>
              <a:pPr eaLnBrk="1" hangingPunct="1"/>
              <a:t>86</a:t>
            </a:fld>
            <a:endParaRPr lang="en-US" sz="1200">
              <a:solidFill>
                <a:prstClr val="black"/>
              </a:solidFill>
            </a:endParaRPr>
          </a:p>
        </p:txBody>
      </p:sp>
      <p:sp>
        <p:nvSpPr>
          <p:cNvPr id="64515" name="Rectangle 2"/>
          <p:cNvSpPr>
            <a:spLocks noGrp="1" noRot="1" noChangeAspect="1" noChangeArrowheads="1" noTextEdit="1"/>
          </p:cNvSpPr>
          <p:nvPr>
            <p:ph type="sldImg"/>
          </p:nvPr>
        </p:nvSpPr>
        <p:spPr>
          <a:ln/>
        </p:spPr>
      </p:sp>
      <p:sp>
        <p:nvSpPr>
          <p:cNvPr id="6451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2397641"/>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F4CACA20-21EA-5C4C-A664-0037073A3FB5}" type="slidenum">
              <a:rPr lang="en-US" sz="1200">
                <a:solidFill>
                  <a:prstClr val="black"/>
                </a:solidFill>
              </a:rPr>
              <a:pPr eaLnBrk="1" hangingPunct="1"/>
              <a:t>87</a:t>
            </a:fld>
            <a:endParaRPr lang="en-US" sz="1200">
              <a:solidFill>
                <a:prstClr val="black"/>
              </a:solidFill>
            </a:endParaRPr>
          </a:p>
        </p:txBody>
      </p:sp>
      <p:sp>
        <p:nvSpPr>
          <p:cNvPr id="66563" name="Rectangle 1026"/>
          <p:cNvSpPr>
            <a:spLocks noGrp="1" noRot="1" noChangeAspect="1" noChangeArrowheads="1" noTextEdit="1"/>
          </p:cNvSpPr>
          <p:nvPr>
            <p:ph type="sldImg"/>
          </p:nvPr>
        </p:nvSpPr>
        <p:spPr>
          <a:ln/>
        </p:spPr>
      </p:sp>
      <p:sp>
        <p:nvSpPr>
          <p:cNvPr id="66564"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Arial"/>
              <a:ea typeface="ＭＳ Ｐゴシック" charset="0"/>
              <a:cs typeface="Arial"/>
            </a:endParaRPr>
          </a:p>
          <a:p>
            <a:pPr eaLnBrk="1" hangingPunct="1"/>
            <a:r>
              <a:rPr lang="en-US" sz="1200" kern="1200" dirty="0">
                <a:solidFill>
                  <a:schemeClr val="tx1"/>
                </a:solidFill>
                <a:effectLst/>
                <a:latin typeface="Arial"/>
                <a:ea typeface="+mn-ea"/>
                <a:cs typeface="Arial"/>
              </a:rPr>
              <a:t>There are more specific contrasts:</a:t>
            </a:r>
            <a:r>
              <a:rPr lang="en-SG" dirty="0">
                <a:effectLst/>
                <a:latin typeface="Arial"/>
                <a:cs typeface="Arial"/>
              </a:rPr>
              <a:t> </a:t>
            </a:r>
            <a:endParaRPr lang="en-US" dirty="0">
              <a:latin typeface="Arial"/>
              <a:ea typeface="ＭＳ Ｐゴシック" charset="0"/>
              <a:cs typeface="Arial"/>
            </a:endParaRPr>
          </a:p>
          <a:p>
            <a:pPr marL="0" marR="0" lvl="4" indent="0" algn="l" defTabSz="4572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 Judges was a time of faithlessness, immorality, idolatry, decline, debasement, and disloyalty. But </a:t>
            </a:r>
            <a:r>
              <a:rPr lang="ar-SA" dirty="0" err="1">
                <a:latin typeface="Arial"/>
                <a:ea typeface="ＭＳ Ｐゴシック" charset="0"/>
                <a:cs typeface="Arial"/>
              </a:rPr>
              <a:t>راعوث</a:t>
            </a:r>
            <a:r>
              <a:rPr lang="en-US" dirty="0">
                <a:latin typeface="Arial"/>
                <a:ea typeface="ＭＳ Ｐゴシック" charset="0"/>
                <a:cs typeface="Arial"/>
              </a:rPr>
              <a:t> shows faithfulness, fidelity, righteousness, purity, following the true God, and devotion.</a:t>
            </a:r>
          </a:p>
          <a:p>
            <a:pPr marL="0" marR="0" lvl="4" indent="0" algn="l" defTabSz="4572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Judges had lust, war, cruelty, and Bethlehem was a bad town. But in </a:t>
            </a:r>
            <a:r>
              <a:rPr lang="ar-SA" dirty="0" err="1">
                <a:latin typeface="Arial"/>
                <a:ea typeface="ＭＳ Ｐゴシック" charset="0"/>
                <a:cs typeface="Arial"/>
              </a:rPr>
              <a:t>راعوث</a:t>
            </a:r>
            <a:r>
              <a:rPr lang="en-US" dirty="0">
                <a:latin typeface="Arial"/>
                <a:ea typeface="ＭＳ Ｐゴシック" charset="0"/>
                <a:cs typeface="Arial"/>
              </a:rPr>
              <a:t> we see at the same time love, peace, kindness, and Bethlehem has many benefits!</a:t>
            </a:r>
          </a:p>
          <a:p>
            <a:pPr marL="0" marR="0" lvl="4" indent="0" algn="l" defTabSz="4572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Judges shows tribal anarchy sourced in Saul where disobedience leads to sorrow due to spiritual darkness. Yet </a:t>
            </a:r>
            <a:r>
              <a:rPr lang="ar-SA" dirty="0" err="1">
                <a:latin typeface="Arial"/>
                <a:ea typeface="ＭＳ Ｐゴシック" charset="0"/>
                <a:cs typeface="Arial"/>
              </a:rPr>
              <a:t>راعوث</a:t>
            </a:r>
            <a:r>
              <a:rPr lang="en-US" dirty="0">
                <a:latin typeface="Arial"/>
                <a:ea typeface="ＭＳ Ｐゴシック" charset="0"/>
                <a:cs typeface="Arial"/>
              </a:rPr>
              <a:t> leads to a national monarchy under David where obedient faith leads to blessing due to spiritual light. </a:t>
            </a:r>
          </a:p>
        </p:txBody>
      </p:sp>
    </p:spTree>
    <p:extLst>
      <p:ext uri="{BB962C8B-B14F-4D97-AF65-F5344CB8AC3E}">
        <p14:creationId xmlns:p14="http://schemas.microsoft.com/office/powerpoint/2010/main" val="1678775705"/>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latin typeface="Arial"/>
              <a:cs typeface="Arial"/>
            </a:endParaRPr>
          </a:p>
          <a:p>
            <a:r>
              <a:rPr lang="en-US">
                <a:latin typeface="Arial"/>
                <a:cs typeface="Arial"/>
              </a:rPr>
              <a:t>In what ways does the L</a:t>
            </a:r>
            <a:r>
              <a:rPr lang="en-US" sz="1100">
                <a:latin typeface="Arial"/>
                <a:cs typeface="Arial"/>
              </a:rPr>
              <a:t>ORD</a:t>
            </a:r>
            <a:r>
              <a:rPr lang="en-US" baseline="0">
                <a:latin typeface="Arial"/>
                <a:cs typeface="Arial"/>
              </a:rPr>
              <a:t> take care of us when we make others a priority?</a:t>
            </a:r>
          </a:p>
          <a:p>
            <a:r>
              <a:rPr lang="en-US" baseline="0">
                <a:latin typeface="Arial"/>
                <a:cs typeface="Arial"/>
              </a:rPr>
              <a:t>Here is our key issue to address today.</a:t>
            </a:r>
            <a:endParaRPr lang="en-US">
              <a:latin typeface="Arial"/>
              <a:cs typeface="Arial"/>
            </a:endParaRPr>
          </a:p>
          <a:p>
            <a:endParaRPr lang="en-US" dirty="0">
              <a:latin typeface="Arial"/>
              <a:cs typeface="Arial"/>
            </a:endParaRPr>
          </a:p>
        </p:txBody>
      </p:sp>
    </p:spTree>
    <p:extLst>
      <p:ext uri="{BB962C8B-B14F-4D97-AF65-F5344CB8AC3E}">
        <p14:creationId xmlns:p14="http://schemas.microsoft.com/office/powerpoint/2010/main" val="3147890978"/>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latin typeface="Arial"/>
              <a:cs typeface="Arial"/>
            </a:endParaRPr>
          </a:p>
          <a:p>
            <a:r>
              <a:rPr lang="en-US" sz="1200" kern="1200">
                <a:solidFill>
                  <a:schemeClr val="tx1"/>
                </a:solidFill>
                <a:effectLst/>
                <a:latin typeface="Arial"/>
                <a:ea typeface="+mn-ea"/>
                <a:cs typeface="Arial"/>
              </a:rPr>
              <a:t>When we care for others, God cares for us in a special way.</a:t>
            </a:r>
            <a:r>
              <a:rPr lang="en-SG">
                <a:effectLst/>
                <a:latin typeface="Arial"/>
                <a:cs typeface="Arial"/>
              </a:rPr>
              <a:t> </a:t>
            </a:r>
            <a:endParaRPr lang="en-US" dirty="0">
              <a:latin typeface="Arial"/>
              <a:cs typeface="Arial"/>
            </a:endParaRPr>
          </a:p>
        </p:txBody>
      </p:sp>
    </p:spTree>
    <p:extLst>
      <p:ext uri="{BB962C8B-B14F-4D97-AF65-F5344CB8AC3E}">
        <p14:creationId xmlns:p14="http://schemas.microsoft.com/office/powerpoint/2010/main" val="1313408666"/>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r>
              <a:rPr lang="ar-SA" sz="1200" kern="1200" dirty="0" err="1">
                <a:solidFill>
                  <a:schemeClr val="tx1"/>
                </a:solidFill>
                <a:effectLst/>
                <a:latin typeface="Arial"/>
                <a:ea typeface="+mn-ea"/>
                <a:cs typeface="Arial"/>
              </a:rPr>
              <a:t>راعوث</a:t>
            </a:r>
            <a:r>
              <a:rPr lang="en-US" sz="1200" kern="1200" dirty="0">
                <a:solidFill>
                  <a:schemeClr val="tx1"/>
                </a:solidFill>
                <a:effectLst/>
                <a:latin typeface="Arial"/>
                <a:ea typeface="+mn-ea"/>
                <a:cs typeface="Arial"/>
              </a:rPr>
              <a:t>'s devotion to her mother-in-law Naomi by leaving family and country to return to Bethlehem with her exemplified selfless sacrifice for others and God (</a:t>
            </a:r>
            <a:r>
              <a:rPr lang="ar-SA" sz="1200" kern="1200" dirty="0" err="1">
                <a:solidFill>
                  <a:schemeClr val="tx1"/>
                </a:solidFill>
                <a:effectLst/>
                <a:latin typeface="Arial"/>
                <a:ea typeface="+mn-ea"/>
                <a:cs typeface="Arial"/>
              </a:rPr>
              <a:t>راعوث</a:t>
            </a:r>
            <a:r>
              <a:rPr lang="en-US" sz="1200" kern="1200" dirty="0">
                <a:solidFill>
                  <a:schemeClr val="tx1"/>
                </a:solidFill>
                <a:effectLst/>
                <a:latin typeface="Arial"/>
                <a:ea typeface="+mn-ea"/>
                <a:cs typeface="Arial"/>
              </a:rPr>
              <a:t> 1).</a:t>
            </a:r>
            <a:r>
              <a:rPr lang="en-SG" dirty="0">
                <a:effectLst/>
                <a:latin typeface="Arial"/>
                <a:cs typeface="Arial"/>
              </a:rPr>
              <a:t> </a:t>
            </a:r>
            <a:endParaRPr lang="en-US" dirty="0">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pPr/>
              <a:t>90</a:t>
            </a:fld>
            <a:endParaRPr lang="en-US"/>
          </a:p>
        </p:txBody>
      </p:sp>
    </p:spTree>
    <p:extLst>
      <p:ext uri="{BB962C8B-B14F-4D97-AF65-F5344CB8AC3E}">
        <p14:creationId xmlns:p14="http://schemas.microsoft.com/office/powerpoint/2010/main" val="403322395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Boaz of Bethlehem produced David of Bethlehem which produced Jesus of Bethlehem a millennium later. Boaz and David redeemed the people in various ways, but they ultimately pointed to the salvation of Jesus on the cross and his future deliverance from Israel's enemies to bring worldwide peace.</a:t>
            </a:r>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pPr/>
              <a:t>9</a:t>
            </a:fld>
            <a:endParaRPr lang="en-US"/>
          </a:p>
        </p:txBody>
      </p:sp>
    </p:spTree>
    <p:extLst>
      <p:ext uri="{BB962C8B-B14F-4D97-AF65-F5344CB8AC3E}">
        <p14:creationId xmlns:p14="http://schemas.microsoft.com/office/powerpoint/2010/main" val="116201706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A081EA7-D257-7142-B2BC-08546277C59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4035" name="Rectangle 1026"/>
          <p:cNvSpPr>
            <a:spLocks noGrp="1" noRot="1" noChangeAspect="1" noChangeArrowheads="1" noTextEdit="1"/>
          </p:cNvSpPr>
          <p:nvPr>
            <p:ph type="sldImg"/>
          </p:nvPr>
        </p:nvSpPr>
        <p:spPr>
          <a:ln/>
        </p:spPr>
      </p:sp>
      <p:sp>
        <p:nvSpPr>
          <p:cNvPr id="44036"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31697750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14033D7-F39F-4748-B536-E59FA906E854}" type="slidenum">
              <a:rPr lang="en-US" sz="1200">
                <a:solidFill>
                  <a:prstClr val="black"/>
                </a:solidFill>
              </a:rPr>
              <a:pPr eaLnBrk="1" hangingPunct="1"/>
              <a:t>92</a:t>
            </a:fld>
            <a:endParaRPr lang="en-US" sz="1200">
              <a:solidFill>
                <a:prstClr val="black"/>
              </a:solidFill>
            </a:endParaRPr>
          </a:p>
        </p:txBody>
      </p:sp>
      <p:sp>
        <p:nvSpPr>
          <p:cNvPr id="152579" name="Rectangle 2"/>
          <p:cNvSpPr>
            <a:spLocks noGrp="1" noRot="1" noChangeAspect="1" noChangeArrowheads="1" noTextEdit="1"/>
          </p:cNvSpPr>
          <p:nvPr>
            <p:ph type="sldImg"/>
          </p:nvPr>
        </p:nvSpPr>
        <p:spPr>
          <a:ln/>
        </p:spPr>
      </p:sp>
      <p:sp>
        <p:nvSpPr>
          <p:cNvPr id="15258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C9BA1732-42DB-F748-B353-42FE529A238F}" type="slidenum">
              <a:rPr lang="en-US" sz="1200">
                <a:solidFill>
                  <a:prstClr val="black"/>
                </a:solidFill>
              </a:rPr>
              <a:pPr eaLnBrk="1" hangingPunct="1"/>
              <a:t>93</a:t>
            </a:fld>
            <a:endParaRPr lang="en-US" sz="1200">
              <a:solidFill>
                <a:prstClr val="black"/>
              </a:solidFill>
            </a:endParaRPr>
          </a:p>
        </p:txBody>
      </p:sp>
      <p:sp>
        <p:nvSpPr>
          <p:cNvPr id="74755" name="Rectangle 2"/>
          <p:cNvSpPr>
            <a:spLocks noGrp="1" noRot="1" noChangeAspect="1" noChangeArrowheads="1" noTextEdit="1"/>
          </p:cNvSpPr>
          <p:nvPr>
            <p:ph type="sldImg"/>
          </p:nvPr>
        </p:nvSpPr>
        <p:spPr>
          <a:ln/>
        </p:spPr>
      </p:sp>
      <p:sp>
        <p:nvSpPr>
          <p:cNvPr id="7475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Arial"/>
              <a:ea typeface="ＭＳ Ｐゴシック" charset="0"/>
              <a:cs typeface="Arial"/>
            </a:endParaRPr>
          </a:p>
          <a:p>
            <a:pPr eaLnBrk="1" hangingPunct="1"/>
            <a:r>
              <a:rPr lang="ar-SA" sz="1200" kern="1200" dirty="0" err="1">
                <a:solidFill>
                  <a:schemeClr val="tx1"/>
                </a:solidFill>
                <a:effectLst/>
                <a:latin typeface="Arial"/>
                <a:ea typeface="+mn-ea"/>
                <a:cs typeface="Arial"/>
              </a:rPr>
              <a:t>راعوث</a:t>
            </a:r>
            <a:r>
              <a:rPr lang="en-US" sz="1200" kern="1200" dirty="0">
                <a:solidFill>
                  <a:schemeClr val="tx1"/>
                </a:solidFill>
                <a:effectLst/>
                <a:latin typeface="Arial"/>
                <a:ea typeface="+mn-ea"/>
                <a:cs typeface="Arial"/>
              </a:rPr>
              <a:t>'s devotion to Naomi by leaving family and country to travel with her to Bethlehem exemplified selfless sacrifice for others and God (1:6-18).</a:t>
            </a:r>
            <a:r>
              <a:rPr lang="en-SG" dirty="0">
                <a:effectLst/>
                <a:latin typeface="Arial"/>
                <a:cs typeface="Arial"/>
              </a:rPr>
              <a:t> </a:t>
            </a:r>
            <a:endParaRPr lang="en-US" dirty="0">
              <a:latin typeface="Arial"/>
              <a:ea typeface="ＭＳ Ｐゴシック" charset="0"/>
              <a:cs typeface="Arial"/>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A4AB4D1-60BB-594E-A77E-439C16CA8734}" type="slidenum">
              <a:rPr lang="en-US" sz="1200">
                <a:solidFill>
                  <a:prstClr val="black"/>
                </a:solidFill>
              </a:rPr>
              <a:pPr eaLnBrk="1" hangingPunct="1"/>
              <a:t>94</a:t>
            </a:fld>
            <a:endParaRPr lang="en-US" sz="1200">
              <a:solidFill>
                <a:prstClr val="black"/>
              </a:solidFill>
            </a:endParaRPr>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a:ea typeface="ＭＳ Ｐゴシック" charset="0"/>
              <a:cs typeface="Arial"/>
            </a:endParaRPr>
          </a:p>
          <a:p>
            <a:pPr eaLnBrk="1" hangingPunct="1"/>
            <a:r>
              <a:rPr lang="en-US" sz="1200" kern="1200">
                <a:solidFill>
                  <a:schemeClr val="tx1"/>
                </a:solidFill>
                <a:effectLst/>
                <a:latin typeface="Arial"/>
                <a:ea typeface="+mn-ea"/>
                <a:cs typeface="Arial"/>
              </a:rPr>
              <a:t>When Naomi returned to Bethlehem, her daughter-in-law Orpah (Moabite: "stubbornness") stayed in Moab to pursue a selfish, pagan, idolatrous lifestyle (1:6-14).</a:t>
            </a:r>
            <a:r>
              <a:rPr lang="en-SG">
                <a:effectLst/>
                <a:latin typeface="Arial"/>
                <a:cs typeface="Arial"/>
              </a:rPr>
              <a:t> </a:t>
            </a:r>
            <a:endParaRPr lang="en-US">
              <a:latin typeface="Arial"/>
              <a:ea typeface="ＭＳ Ｐゴシック" charset="0"/>
              <a:cs typeface="Arial"/>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407D3D20-CBBD-EC4E-B885-7A599B401D93}" type="slidenum">
              <a:rPr lang="en-US" sz="1200">
                <a:solidFill>
                  <a:prstClr val="black"/>
                </a:solidFill>
              </a:rPr>
              <a:pPr eaLnBrk="1" hangingPunct="1"/>
              <a:t>95</a:t>
            </a:fld>
            <a:endParaRPr lang="en-US" sz="1200">
              <a:solidFill>
                <a:prstClr val="black"/>
              </a:solidFill>
            </a:endParaRPr>
          </a:p>
        </p:txBody>
      </p:sp>
      <p:sp>
        <p:nvSpPr>
          <p:cNvPr id="156675" name="Rectangle 2"/>
          <p:cNvSpPr>
            <a:spLocks noGrp="1" noRot="1" noChangeAspect="1" noChangeArrowheads="1" noTextEdit="1"/>
          </p:cNvSpPr>
          <p:nvPr>
            <p:ph type="sldImg"/>
          </p:nvPr>
        </p:nvSpPr>
        <p:spPr>
          <a:ln/>
        </p:spPr>
      </p:sp>
      <p:sp>
        <p:nvSpPr>
          <p:cNvPr id="15667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Arial"/>
              <a:ea typeface="ＭＳ Ｐゴシック" charset="0"/>
              <a:cs typeface="Arial"/>
            </a:endParaRPr>
          </a:p>
          <a:p>
            <a:pPr eaLnBrk="1" hangingPunct="1"/>
            <a:r>
              <a:rPr lang="en-US" sz="1200" kern="1200" dirty="0">
                <a:solidFill>
                  <a:schemeClr val="tx1"/>
                </a:solidFill>
                <a:effectLst/>
                <a:latin typeface="Arial"/>
                <a:ea typeface="+mn-ea"/>
                <a:cs typeface="Arial"/>
              </a:rPr>
              <a:t>Unlike Orpah (Moabite: "stubbornness"), </a:t>
            </a:r>
            <a:r>
              <a:rPr lang="ar-SA" sz="1200" kern="1200" dirty="0" err="1">
                <a:solidFill>
                  <a:schemeClr val="tx1"/>
                </a:solidFill>
                <a:effectLst/>
                <a:latin typeface="Arial"/>
                <a:ea typeface="+mn-ea"/>
                <a:cs typeface="Arial"/>
              </a:rPr>
              <a:t>راعوث</a:t>
            </a:r>
            <a:r>
              <a:rPr lang="en-US" sz="1200" kern="1200" dirty="0">
                <a:solidFill>
                  <a:schemeClr val="tx1"/>
                </a:solidFill>
                <a:effectLst/>
                <a:latin typeface="Arial"/>
                <a:ea typeface="+mn-ea"/>
                <a:cs typeface="Arial"/>
              </a:rPr>
              <a:t> (Heb: "friendship") left her family, country, and idolatry by returning to Bethlehem with Naomi in her selfless commitment to others and God (1:15-18).</a:t>
            </a:r>
            <a:r>
              <a:rPr lang="en-SG" dirty="0">
                <a:effectLst/>
                <a:latin typeface="Arial"/>
                <a:cs typeface="Arial"/>
              </a:rPr>
              <a:t> </a:t>
            </a:r>
            <a:endParaRPr lang="en-US" dirty="0">
              <a:latin typeface="Arial"/>
              <a:ea typeface="ＭＳ Ｐゴシック" charset="0"/>
              <a:cs typeface="Arial"/>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1D94CF00-5E69-FC44-BEF6-B4FC01D88B91}" type="slidenum">
              <a:rPr lang="en-US" sz="1200">
                <a:solidFill>
                  <a:prstClr val="black"/>
                </a:solidFill>
              </a:rPr>
              <a:pPr eaLnBrk="1" hangingPunct="1"/>
              <a:t>96</a:t>
            </a:fld>
            <a:endParaRPr lang="en-US" sz="1200">
              <a:solidFill>
                <a:prstClr val="black"/>
              </a:solidFill>
            </a:endParaRPr>
          </a:p>
        </p:txBody>
      </p:sp>
      <p:sp>
        <p:nvSpPr>
          <p:cNvPr id="162819" name="Rectangle 2"/>
          <p:cNvSpPr>
            <a:spLocks noGrp="1" noRot="1" noChangeAspect="1" noChangeArrowheads="1" noTextEdit="1"/>
          </p:cNvSpPr>
          <p:nvPr>
            <p:ph type="sldImg"/>
          </p:nvPr>
        </p:nvSpPr>
        <p:spPr>
          <a:ln/>
        </p:spPr>
      </p:sp>
      <p:sp>
        <p:nvSpPr>
          <p:cNvPr id="16282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Times New Roman" charset="0"/>
              <a:ea typeface="ＭＳ Ｐゴシック" charset="0"/>
              <a:cs typeface="ＭＳ Ｐゴシック" charset="0"/>
            </a:endParaRPr>
          </a:p>
          <a:p>
            <a:pPr eaLnBrk="1" hangingPunct="1"/>
            <a:r>
              <a:rPr lang="en-US" sz="1200" kern="1200" dirty="0">
                <a:solidFill>
                  <a:schemeClr val="tx1"/>
                </a:solidFill>
                <a:effectLst/>
                <a:latin typeface="Arial"/>
                <a:ea typeface="+mn-ea"/>
                <a:cs typeface="Arial"/>
              </a:rPr>
              <a:t>Orpah (Moabite: "stubbornness") lived up to her name and </a:t>
            </a:r>
            <a:r>
              <a:rPr lang="ar-SA" sz="1200" kern="1200" dirty="0" err="1">
                <a:solidFill>
                  <a:schemeClr val="tx1"/>
                </a:solidFill>
                <a:effectLst/>
                <a:latin typeface="Arial"/>
                <a:ea typeface="+mn-ea"/>
                <a:cs typeface="Arial"/>
              </a:rPr>
              <a:t>راعوث</a:t>
            </a:r>
            <a:r>
              <a:rPr lang="en-US" sz="1200" kern="1200" dirty="0">
                <a:solidFill>
                  <a:schemeClr val="tx1"/>
                </a:solidFill>
                <a:effectLst/>
                <a:latin typeface="Arial"/>
                <a:ea typeface="+mn-ea"/>
                <a:cs typeface="Arial"/>
              </a:rPr>
              <a:t> (friendship) lived up to her name also!</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D95E769-550F-EC44-AAA9-228BAC5D4DB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8131" name="Rectangle 1026"/>
          <p:cNvSpPr>
            <a:spLocks noGrp="1" noRot="1" noChangeAspect="1" noChangeArrowheads="1" noTextEdit="1"/>
          </p:cNvSpPr>
          <p:nvPr>
            <p:ph type="sldImg"/>
          </p:nvPr>
        </p:nvSpPr>
        <p:spPr>
          <a:ln/>
        </p:spPr>
      </p:sp>
      <p:sp>
        <p:nvSpPr>
          <p:cNvPr id="48132"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46430412"/>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81E9D086-7AA3-D546-9903-FDA4645B04E0}" type="slidenum">
              <a:rPr lang="en-US" sz="1200">
                <a:solidFill>
                  <a:prstClr val="black"/>
                </a:solidFill>
              </a:rPr>
              <a:pPr eaLnBrk="1" hangingPunct="1"/>
              <a:t>103</a:t>
            </a:fld>
            <a:endParaRPr lang="en-US" sz="1200">
              <a:solidFill>
                <a:prstClr val="black"/>
              </a:solidFill>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sz="1200" kern="1200" dirty="0">
              <a:solidFill>
                <a:schemeClr val="tx1"/>
              </a:solidFill>
              <a:effectLst/>
              <a:latin typeface="Arial"/>
              <a:ea typeface="+mn-ea"/>
              <a:cs typeface="Arial"/>
            </a:endParaRPr>
          </a:p>
          <a:p>
            <a:pPr eaLnBrk="1" hangingPunct="1"/>
            <a:r>
              <a:rPr lang="en-US" sz="1200" kern="1200" dirty="0">
                <a:solidFill>
                  <a:schemeClr val="tx1"/>
                </a:solidFill>
                <a:effectLst/>
                <a:latin typeface="Arial"/>
                <a:ea typeface="+mn-ea"/>
                <a:cs typeface="Arial"/>
              </a:rPr>
              <a:t>Naomi (Heb: "pleasant") was bitter against God in wanting the name Mara (Heb: "bitterness") as she couldn’t see </a:t>
            </a:r>
            <a:r>
              <a:rPr lang="ar-SA" sz="1200" kern="1200" dirty="0" err="1">
                <a:solidFill>
                  <a:schemeClr val="tx1"/>
                </a:solidFill>
                <a:effectLst/>
                <a:latin typeface="Arial"/>
                <a:ea typeface="+mn-ea"/>
                <a:cs typeface="Arial"/>
              </a:rPr>
              <a:t>راعوث</a:t>
            </a:r>
            <a:r>
              <a:rPr lang="en-US" sz="1200" kern="1200" dirty="0">
                <a:solidFill>
                  <a:schemeClr val="tx1"/>
                </a:solidFill>
                <a:effectLst/>
                <a:latin typeface="Arial"/>
                <a:ea typeface="+mn-ea"/>
                <a:cs typeface="Arial"/>
              </a:rPr>
              <a:t> as God’s provision to show how not to react to trials (1:19-22).</a:t>
            </a:r>
            <a:r>
              <a:rPr lang="en-SG" dirty="0">
                <a:effectLst/>
                <a:latin typeface="Arial"/>
                <a:cs typeface="Arial"/>
              </a:rPr>
              <a:t> </a:t>
            </a:r>
            <a:endParaRPr lang="en-US" dirty="0">
              <a:latin typeface="Arial"/>
              <a:ea typeface="ＭＳ Ｐゴシック" charset="0"/>
              <a:cs typeface="Arial"/>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BAB0CBF-4296-AD47-8AAD-E313006A31F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6083" name="Rectangle 2"/>
          <p:cNvSpPr>
            <a:spLocks noGrp="1" noRot="1" noChangeAspect="1" noChangeArrowheads="1" noTextEdit="1"/>
          </p:cNvSpPr>
          <p:nvPr>
            <p:ph type="sldImg"/>
          </p:nvPr>
        </p:nvSpPr>
        <p:spPr>
          <a:ln/>
        </p:spPr>
      </p:sp>
      <p:sp>
        <p:nvSpPr>
          <p:cNvPr id="4608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159527358"/>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1B80AD97-C849-F247-B34B-1E4B1DA385F7}" type="slidenum">
              <a:rPr lang="en-US" sz="1200">
                <a:solidFill>
                  <a:prstClr val="black"/>
                </a:solidFill>
              </a:rPr>
              <a:pPr eaLnBrk="1" hangingPunct="1"/>
              <a:t>105</a:t>
            </a:fld>
            <a:endParaRPr lang="en-US" sz="1200">
              <a:solidFill>
                <a:prstClr val="black"/>
              </a:solidFill>
            </a:endParaRPr>
          </a:p>
        </p:txBody>
      </p:sp>
      <p:sp>
        <p:nvSpPr>
          <p:cNvPr id="158723" name="Rectangle 2"/>
          <p:cNvSpPr>
            <a:spLocks noGrp="1" noRot="1" noChangeAspect="1" noChangeArrowheads="1" noTextEdit="1"/>
          </p:cNvSpPr>
          <p:nvPr>
            <p:ph type="sldImg"/>
          </p:nvPr>
        </p:nvSpPr>
        <p:spPr>
          <a:ln/>
        </p:spPr>
      </p:sp>
      <p:sp>
        <p:nvSpPr>
          <p:cNvPr id="15872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3.png"/></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4.xml.rels><?xml version="1.0" encoding="UTF-8" standalone="yes"?>
<Relationships xmlns="http://schemas.openxmlformats.org/package/2006/relationships"><Relationship Id="rId2" Type="http://schemas.openxmlformats.org/officeDocument/2006/relationships/slideMaster" Target="../slideMasters/slideMaster15.xml"/><Relationship Id="rId1" Type="http://schemas.openxmlformats.org/officeDocument/2006/relationships/themeOverride" Target="../theme/themeOverride1.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9.xml"/><Relationship Id="rId4" Type="http://schemas.openxmlformats.org/officeDocument/2006/relationships/image" Target="../media/image3.png"/></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43779936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655357876"/>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D251FD23-03AA-A74E-9D42-F859A18404B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290957969"/>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CD535626-6638-514C-9BD8-FCE161FEF8E7}"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56509830"/>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1E94CC11-FA3C-B944-9754-73791F64255C}"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308843436"/>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625F36F8-6BB9-2749-B9F8-CA3E4AB68F0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996318394"/>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1062038" y="1766888"/>
            <a:ext cx="7769225" cy="4113212"/>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5C4D5D55-EF26-8E4A-A567-198503A5DDE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453796024"/>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A373B544-B683-104D-8368-B4F306CAAF1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40688840"/>
      </p:ext>
    </p:extLst>
  </p:cSld>
  <p:clrMapOvr>
    <a:masterClrMapping/>
  </p:clrMapOvr>
  <p:transition>
    <p:randomBar dir="vert"/>
  </p:transition>
</p:sldLayout>
</file>

<file path=ppt/slideLayouts/slideLayout1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F5AFD2BB-0A27-AD4B-A6AC-939957249E5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35008395"/>
      </p:ext>
    </p:extLst>
  </p:cSld>
  <p:clrMapOvr>
    <a:masterClrMapping/>
  </p:clrMapOvr>
  <p:transition>
    <p:randomBar dir="vert"/>
  </p:transition>
</p:sldLayout>
</file>

<file path=ppt/slideLayouts/slideLayout1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1C76737C-48D0-1441-8603-16C80431145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9734241"/>
      </p:ext>
    </p:extLst>
  </p:cSld>
  <p:clrMapOvr>
    <a:masterClrMapping/>
  </p:clrMapOvr>
  <p:transition>
    <p:randomBar dir="vert"/>
  </p:transition>
</p:sldLayout>
</file>

<file path=ppt/slideLayouts/slideLayout1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F63B10A4-28A9-9F49-BAE2-DF921B6842D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58513573"/>
      </p:ext>
    </p:extLst>
  </p:cSld>
  <p:clrMapOvr>
    <a:masterClrMapping/>
  </p:clrMapOvr>
  <p:transition>
    <p:randomBar dir="vert"/>
  </p:transition>
</p:sldLayout>
</file>

<file path=ppt/slideLayouts/slideLayout1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p:txBody>
          <a:bodyPr/>
          <a:lstStyle>
            <a:lvl1pPr>
              <a:defRPr/>
            </a:lvl1pPr>
          </a:lstStyle>
          <a:p>
            <a:fld id="{564DB1E7-F44D-584A-A61D-3729FEE68AD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65459099"/>
      </p:ext>
    </p:extLst>
  </p:cSld>
  <p:clrMapOvr>
    <a:masterClrMapping/>
  </p:clrMapOvr>
  <p:transition>
    <p:randomBar dir="vert"/>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65789817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p:txBody>
          <a:bodyPr/>
          <a:lstStyle>
            <a:lvl1pPr>
              <a:defRPr/>
            </a:lvl1pPr>
          </a:lstStyle>
          <a:p>
            <a:fld id="{9FB45C43-2734-104C-ABEA-802E96164FA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68885562"/>
      </p:ext>
    </p:extLst>
  </p:cSld>
  <p:clrMapOvr>
    <a:masterClrMapping/>
  </p:clrMapOvr>
  <p:transition>
    <p:randomBar dir="vert"/>
  </p:transition>
</p:sldLayout>
</file>

<file path=ppt/slideLayouts/slideLayout1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p:txBody>
          <a:bodyPr/>
          <a:lstStyle>
            <a:lvl1pPr>
              <a:defRPr/>
            </a:lvl1pPr>
          </a:lstStyle>
          <a:p>
            <a:fld id="{2014204D-A5D5-D64F-B4A2-0DEF341B959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05380598"/>
      </p:ext>
    </p:extLst>
  </p:cSld>
  <p:clrMapOvr>
    <a:masterClrMapping/>
  </p:clrMapOvr>
  <p:transition>
    <p:randomBar dir="vert"/>
  </p:transition>
</p:sldLayout>
</file>

<file path=ppt/slideLayouts/slideLayout1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4C81EECA-C593-5345-8FBA-FD1BCB71666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47117452"/>
      </p:ext>
    </p:extLst>
  </p:cSld>
  <p:clrMapOvr>
    <a:masterClrMapping/>
  </p:clrMapOvr>
  <p:transition>
    <p:randomBar dir="vert"/>
  </p:transition>
</p:sldLayout>
</file>

<file path=ppt/slideLayouts/slideLayout1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2A43F82A-9D97-2F41-AB2B-AE875A9DBF7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67360779"/>
      </p:ext>
    </p:extLst>
  </p:cSld>
  <p:clrMapOvr>
    <a:masterClrMapping/>
  </p:clrMapOvr>
  <p:transition>
    <p:randomBar dir="vert"/>
  </p:transition>
</p:sldLayout>
</file>

<file path=ppt/slideLayouts/slideLayout1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ED13295F-7E65-5941-8646-1D381216933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9645313"/>
      </p:ext>
    </p:extLst>
  </p:cSld>
  <p:clrMapOvr>
    <a:masterClrMapping/>
  </p:clrMapOvr>
  <p:transition>
    <p:randomBar dir="vert"/>
  </p:transition>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2DE11413-2BA7-D242-9010-1A20FDAC780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49850045"/>
      </p:ext>
    </p:extLst>
  </p:cSld>
  <p:clrMapOvr>
    <a:masterClrMapping/>
  </p:clrMapOvr>
  <p:transition>
    <p:randomBar dir="vert"/>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396178A4-F50C-554C-877F-F822BAB7977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25011651"/>
      </p:ext>
    </p:extLst>
  </p:cSld>
  <p:clrMapOvr>
    <a:masterClrMapping/>
  </p:clrMapOvr>
  <p:transition>
    <p:randomBar dir="vert"/>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A373B544-B683-104D-8368-B4F306CAAF15}"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1741822665"/>
      </p:ext>
    </p:extLst>
  </p:cSld>
  <p:clrMapOvr>
    <a:masterClrMapping/>
  </p:clrMapOvr>
  <p:transition>
    <p:randomBar dir="vert"/>
  </p:transition>
</p:sldLayout>
</file>

<file path=ppt/slideLayouts/slideLayout1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F5AFD2BB-0A27-AD4B-A6AC-939957249E54}"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3101817894"/>
      </p:ext>
    </p:extLst>
  </p:cSld>
  <p:clrMapOvr>
    <a:masterClrMapping/>
  </p:clrMapOvr>
  <p:transition>
    <p:randomBar dir="vert"/>
  </p:transition>
</p:sldLayout>
</file>

<file path=ppt/slideLayouts/slideLayout1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1C76737C-48D0-1441-8603-16C80431145F}"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3545733589"/>
      </p:ext>
    </p:extLst>
  </p:cSld>
  <p:clrMapOvr>
    <a:masterClrMapping/>
  </p:clrMapOvr>
  <p:transition>
    <p:randomBar dir="vert"/>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77334682"/>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F63B10A4-28A9-9F49-BAE2-DF921B6842D8}"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2900602607"/>
      </p:ext>
    </p:extLst>
  </p:cSld>
  <p:clrMapOvr>
    <a:masterClrMapping/>
  </p:clrMapOvr>
  <p:transition>
    <p:randomBar dir="vert"/>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p:txBody>
          <a:bodyPr/>
          <a:lstStyle>
            <a:lvl1pPr>
              <a:defRPr/>
            </a:lvl1pPr>
          </a:lstStyle>
          <a:p>
            <a:fld id="{564DB1E7-F44D-584A-A61D-3729FEE68AD9}"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528987444"/>
      </p:ext>
    </p:extLst>
  </p:cSld>
  <p:clrMapOvr>
    <a:masterClrMapping/>
  </p:clrMapOvr>
  <p:transition>
    <p:randomBar dir="vert"/>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p:txBody>
          <a:bodyPr/>
          <a:lstStyle>
            <a:lvl1pPr>
              <a:defRPr/>
            </a:lvl1pPr>
          </a:lstStyle>
          <a:p>
            <a:fld id="{9FB45C43-2734-104C-ABEA-802E96164FAE}"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4039555389"/>
      </p:ext>
    </p:extLst>
  </p:cSld>
  <p:clrMapOvr>
    <a:masterClrMapping/>
  </p:clrMapOvr>
  <p:transition>
    <p:randomBar dir="vert"/>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p:txBody>
          <a:bodyPr/>
          <a:lstStyle>
            <a:lvl1pPr>
              <a:defRPr/>
            </a:lvl1pPr>
          </a:lstStyle>
          <a:p>
            <a:fld id="{2014204D-A5D5-D64F-B4A2-0DEF341B9591}"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3286365552"/>
      </p:ext>
    </p:extLst>
  </p:cSld>
  <p:clrMapOvr>
    <a:masterClrMapping/>
  </p:clrMapOvr>
  <p:transition>
    <p:randomBar dir="vert"/>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4C81EECA-C593-5345-8FBA-FD1BCB716668}"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1174765773"/>
      </p:ext>
    </p:extLst>
  </p:cSld>
  <p:clrMapOvr>
    <a:masterClrMapping/>
  </p:clrMapOvr>
  <p:transition>
    <p:randomBar dir="vert"/>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2A43F82A-9D97-2F41-AB2B-AE875A9DBF73}"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879241079"/>
      </p:ext>
    </p:extLst>
  </p:cSld>
  <p:clrMapOvr>
    <a:masterClrMapping/>
  </p:clrMapOvr>
  <p:transition>
    <p:randomBar dir="vert"/>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ED13295F-7E65-5941-8646-1D3812169334}"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3874852775"/>
      </p:ext>
    </p:extLst>
  </p:cSld>
  <p:clrMapOvr>
    <a:masterClrMapping/>
  </p:clrMapOvr>
  <p:transition>
    <p:randomBar dir="vert"/>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2DE11413-2BA7-D242-9010-1A20FDAC780E}"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1410935960"/>
      </p:ext>
    </p:extLst>
  </p:cSld>
  <p:clrMapOvr>
    <a:masterClrMapping/>
  </p:clrMapOvr>
  <p:transition>
    <p:randomBar dir="vert"/>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396178A4-F50C-554C-877F-F822BAB7977C}"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2696889934"/>
      </p:ext>
    </p:extLst>
  </p:cSld>
  <p:clrMapOvr>
    <a:masterClrMapping/>
  </p:clrMapOvr>
  <p:transition>
    <p:randomBar dir="vert"/>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A373B544-B683-104D-8368-B4F306CAAF1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22585625"/>
      </p:ext>
    </p:extLst>
  </p:cSld>
  <p:clrMapOvr>
    <a:masterClrMapping/>
  </p:clrMapOvr>
  <p:transition>
    <p:randomBar dir="vert"/>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865007278"/>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F5AFD2BB-0A27-AD4B-A6AC-939957249E5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52437744"/>
      </p:ext>
    </p:extLst>
  </p:cSld>
  <p:clrMapOvr>
    <a:masterClrMapping/>
  </p:clrMapOvr>
  <p:transition>
    <p:randomBar dir="vert"/>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1C76737C-48D0-1441-8603-16C80431145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13984358"/>
      </p:ext>
    </p:extLst>
  </p:cSld>
  <p:clrMapOvr>
    <a:masterClrMapping/>
  </p:clrMapOvr>
  <p:transition>
    <p:randomBar dir="vert"/>
  </p:transition>
</p:sldLayout>
</file>

<file path=ppt/slideLayouts/slideLayout1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F63B10A4-28A9-9F49-BAE2-DF921B6842D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61260656"/>
      </p:ext>
    </p:extLst>
  </p:cSld>
  <p:clrMapOvr>
    <a:masterClrMapping/>
  </p:clrMapOvr>
  <p:transition>
    <p:randomBar dir="vert"/>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p:txBody>
          <a:bodyPr/>
          <a:lstStyle>
            <a:lvl1pPr>
              <a:defRPr/>
            </a:lvl1pPr>
          </a:lstStyle>
          <a:p>
            <a:fld id="{564DB1E7-F44D-584A-A61D-3729FEE68AD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6125327"/>
      </p:ext>
    </p:extLst>
  </p:cSld>
  <p:clrMapOvr>
    <a:masterClrMapping/>
  </p:clrMapOvr>
  <p:transition>
    <p:randomBar dir="vert"/>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p:txBody>
          <a:bodyPr/>
          <a:lstStyle>
            <a:lvl1pPr>
              <a:defRPr/>
            </a:lvl1pPr>
          </a:lstStyle>
          <a:p>
            <a:fld id="{9FB45C43-2734-104C-ABEA-802E96164FA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29555206"/>
      </p:ext>
    </p:extLst>
  </p:cSld>
  <p:clrMapOvr>
    <a:masterClrMapping/>
  </p:clrMapOvr>
  <p:transition>
    <p:randomBar dir="vert"/>
  </p:transition>
</p:sldLayout>
</file>

<file path=ppt/slideLayouts/slideLayout1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p:txBody>
          <a:bodyPr/>
          <a:lstStyle>
            <a:lvl1pPr>
              <a:defRPr/>
            </a:lvl1pPr>
          </a:lstStyle>
          <a:p>
            <a:fld id="{2014204D-A5D5-D64F-B4A2-0DEF341B959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75125666"/>
      </p:ext>
    </p:extLst>
  </p:cSld>
  <p:clrMapOvr>
    <a:masterClrMapping/>
  </p:clrMapOvr>
  <p:transition>
    <p:randomBar dir="vert"/>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4C81EECA-C593-5345-8FBA-FD1BCB71666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15901543"/>
      </p:ext>
    </p:extLst>
  </p:cSld>
  <p:clrMapOvr>
    <a:masterClrMapping/>
  </p:clrMapOvr>
  <p:transition>
    <p:randomBar dir="vert"/>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2A43F82A-9D97-2F41-AB2B-AE875A9DBF7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12035313"/>
      </p:ext>
    </p:extLst>
  </p:cSld>
  <p:clrMapOvr>
    <a:masterClrMapping/>
  </p:clrMapOvr>
  <p:transition>
    <p:randomBar dir="vert"/>
  </p:transition>
</p:sldLayout>
</file>

<file path=ppt/slideLayouts/slideLayout1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ED13295F-7E65-5941-8646-1D381216933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05442889"/>
      </p:ext>
    </p:extLst>
  </p:cSld>
  <p:clrMapOvr>
    <a:masterClrMapping/>
  </p:clrMapOvr>
  <p:transition>
    <p:randomBar dir="vert"/>
  </p:transition>
</p:sldLayout>
</file>

<file path=ppt/slideLayouts/slideLayout1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2DE11413-2BA7-D242-9010-1A20FDAC780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88667103"/>
      </p:ext>
    </p:extLst>
  </p:cSld>
  <p:clrMapOvr>
    <a:masterClrMapping/>
  </p:clrMapOvr>
  <p:transition>
    <p:randomBar dir="vert"/>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a:lvl1pPr>
          </a:lstStyle>
          <a:p>
            <a:pPr>
              <a:defRPr/>
            </a:pPr>
            <a:endParaRPr lang="en-US">
              <a:solidFill>
                <a:srgbClr val="482400"/>
              </a:solidFill>
            </a:endParaRPr>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a:lvl1pPr>
          </a:lstStyle>
          <a:p>
            <a:pPr>
              <a:defRPr/>
            </a:pPr>
            <a:endParaRPr lang="en-US">
              <a:solidFill>
                <a:srgbClr val="482400"/>
              </a:solidFill>
            </a:endParaRPr>
          </a:p>
        </p:txBody>
      </p:sp>
      <p:sp>
        <p:nvSpPr>
          <p:cNvPr id="10" name="Rectangle 6"/>
          <p:cNvSpPr>
            <a:spLocks noGrp="1" noChangeArrowheads="1"/>
          </p:cNvSpPr>
          <p:nvPr>
            <p:ph type="sldNum" sz="quarter" idx="12"/>
          </p:nvPr>
        </p:nvSpPr>
        <p:spPr/>
        <p:txBody>
          <a:bodyPr anchorCtr="0"/>
          <a:lstStyle>
            <a:lvl1pPr>
              <a:defRPr/>
            </a:lvl1pPr>
          </a:lstStyle>
          <a:p>
            <a:fld id="{02B6D6C5-8AC5-D841-97F8-45F2AC7D567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989377194"/>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396178A4-F50C-554C-877F-F822BAB7977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10130528"/>
      </p:ext>
    </p:extLst>
  </p:cSld>
  <p:clrMapOvr>
    <a:masterClrMapping/>
  </p:clrMapOvr>
  <p:transition>
    <p:randomBar dir="vert"/>
  </p:transition>
</p:sldLayout>
</file>

<file path=ppt/slideLayouts/slideLayout1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5/9/23</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687997810"/>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5/9/23</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935695236"/>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5/9/23</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345461461"/>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5/9/23</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592789421"/>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5/9/23</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198581928"/>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5/9/23</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570508524"/>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5/9/23</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019973865"/>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5/9/23</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999111577"/>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5/9/23</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4217545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1B515255-B3B3-494C-99F3-45BBA384F4BB}"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579813212"/>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5/9/23</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412828414"/>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5/9/23</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650056087"/>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355187655"/>
      </p:ext>
    </p:extLst>
  </p:cSld>
  <p:clrMapOvr>
    <a:masterClrMapping/>
  </p:clrMapOvr>
  <p:transition spd="med">
    <p:fade/>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28127828"/>
      </p:ext>
    </p:extLst>
  </p:cSld>
  <p:clrMapOvr>
    <a:masterClrMapping/>
  </p:clrMapOvr>
  <p:transition spd="med">
    <p:fade/>
  </p:transition>
</p:sldLayout>
</file>

<file path=ppt/slideLayouts/slideLayout1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964343444"/>
      </p:ext>
    </p:extLst>
  </p:cSld>
  <p:clrMapOvr>
    <a:masterClrMapping/>
  </p:clrMapOvr>
  <p:transition spd="med">
    <p:fade/>
  </p:transition>
</p:sldLayout>
</file>

<file path=ppt/slideLayouts/slideLayout1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95127016"/>
      </p:ext>
    </p:extLst>
  </p:cSld>
  <p:clrMapOvr>
    <a:masterClrMapping/>
  </p:clrMapOvr>
  <p:transition spd="med">
    <p:fade/>
  </p:transition>
</p:sldLayout>
</file>

<file path=ppt/slideLayouts/slideLayout1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77038778"/>
      </p:ext>
    </p:extLst>
  </p:cSld>
  <p:clrMapOvr>
    <a:masterClrMapping/>
  </p:clrMapOvr>
  <p:transition spd="med">
    <p:fade/>
  </p:transition>
</p:sldLayout>
</file>

<file path=ppt/slideLayouts/slideLayout1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720957691"/>
      </p:ext>
    </p:extLst>
  </p:cSld>
  <p:clrMapOvr>
    <a:masterClrMapping/>
  </p:clrMapOvr>
  <p:transition spd="med">
    <p:fade/>
  </p:transition>
</p:sldLayout>
</file>

<file path=ppt/slideLayouts/slideLayout1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877188679"/>
      </p:ext>
    </p:extLst>
  </p:cSld>
  <p:clrMapOvr>
    <a:masterClrMapping/>
  </p:clrMapOvr>
  <p:transition spd="med">
    <p:fade/>
  </p:transition>
</p:sldLayout>
</file>

<file path=ppt/slideLayouts/slideLayout1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388402325"/>
      </p:ext>
    </p:extLst>
  </p:cSld>
  <p:clrMapOvr>
    <a:masterClrMapping/>
  </p:clrMapOvr>
  <p:transition spd="med">
    <p:fade/>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2CE8F6E2-3611-754F-84F1-C07871D02179}"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413051836"/>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708017841"/>
      </p:ext>
    </p:extLst>
  </p:cSld>
  <p:clrMapOvr>
    <a:masterClrMapping/>
  </p:clrMapOvr>
  <p:transition spd="med">
    <p:fade/>
  </p:transition>
</p:sldLayout>
</file>

<file path=ppt/slideLayouts/slideLayout1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02832353"/>
      </p:ext>
    </p:extLst>
  </p:cSld>
  <p:clrMapOvr>
    <a:masterClrMapping/>
  </p:clrMapOvr>
  <p:transition spd="med">
    <p:fade/>
  </p:transition>
</p:sldLayout>
</file>

<file path=ppt/slideLayouts/slideLayout1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23718130"/>
      </p:ext>
    </p:extLst>
  </p:cSld>
  <p:clrMapOvr>
    <a:masterClrMapping/>
  </p:clrMapOvr>
  <p:transition spd="med">
    <p:fade/>
  </p:transition>
</p:sldLayout>
</file>

<file path=ppt/slideLayouts/slideLayout163.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3206313883"/>
      </p:ext>
    </p:extLst>
  </p:cSld>
  <p:clrMapOvr>
    <a:masterClrMapping/>
  </p:clrMapOvr>
  <p:transition spd="med">
    <p:cut/>
  </p:transition>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9/05/23</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4240671049"/>
      </p:ext>
    </p:extLst>
  </p:cSld>
  <p:clrMapOvr>
    <a:overrideClrMapping bg1="dk1" tx1="lt1" bg2="dk2" tx2="lt2" accent1="accent1" accent2="accent2" accent3="accent3" accent4="accent4" accent5="accent5" accent6="accent6" hlink="hlink" folHlink="folHlink"/>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9/05/23</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736330148"/>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9/05/23</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723109208"/>
      </p:ext>
    </p:extLst>
  </p:cSld>
  <p:clrMapOvr>
    <a:overrideClrMapping bg1="lt1" tx1="dk1" bg2="lt2" tx2="dk2" accent1="accent1" accent2="accent2" accent3="accent3" accent4="accent4" accent5="accent5" accent6="accent6" hlink="hlink" folHlink="folHlink"/>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9/05/23</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285524377"/>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9/05/23</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960004994"/>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9/05/23</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224437106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C8ED8951-AA38-E54E-BD7F-5D74233C68D4}"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587480905"/>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9/05/23</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109949315"/>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9/05/23</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373773292"/>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9/05/23</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4155830580"/>
      </p:ext>
    </p:extLst>
  </p:cSld>
  <p:clrMapOvr>
    <a:overrideClrMapping bg1="lt1" tx1="dk1" bg2="lt2" tx2="dk2" accent1="accent1" accent2="accent2" accent3="accent3" accent4="accent4" accent5="accent5" accent6="accent6" hlink="hlink" folHlink="folHlink"/>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9/05/23</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1532197772"/>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9/05/23</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4050817434"/>
      </p:ext>
    </p:extLst>
  </p:cSld>
  <p:clrMapOvr>
    <a:overrideClrMapping bg1="lt1" tx1="dk1" bg2="lt2" tx2="dk2" accent1="accent1" accent2="accent2" accent3="accent3" accent4="accent4" accent5="accent5" accent6="accent6" hlink="hlink" folHlink="folHlink"/>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defTabSz="914400" eaLnBrk="0" fontAlgn="base" hangingPunct="0">
              <a:spcBef>
                <a:spcPct val="0"/>
              </a:spcBef>
              <a:spcAft>
                <a:spcPct val="0"/>
              </a:spcAft>
              <a:defRPr/>
            </a:pPr>
            <a:fld id="{1C5421EB-CFF1-C846-BF96-0FFDCC2628C2}"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022738216"/>
      </p:ext>
    </p:extLst>
  </p:cSld>
  <p:clrMapOvr>
    <a:masterClrMapping/>
  </p:clrMapOvr>
  <p:transition spd="med">
    <p:randomBar dir="vert"/>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defTabSz="914400" eaLnBrk="0" fontAlgn="base" hangingPunct="0">
              <a:spcBef>
                <a:spcPct val="0"/>
              </a:spcBef>
              <a:spcAft>
                <a:spcPct val="0"/>
              </a:spcAft>
              <a:defRPr/>
            </a:pPr>
            <a:fld id="{CE5DB02D-02AB-C447-8300-DC1125772939}"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2735998608"/>
      </p:ext>
    </p:extLst>
  </p:cSld>
  <p:clrMapOvr>
    <a:masterClrMapping/>
  </p:clrMapOvr>
  <p:transition spd="med">
    <p:randomBar dir="vert"/>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defTabSz="914400" eaLnBrk="0" fontAlgn="base" hangingPunct="0">
              <a:spcBef>
                <a:spcPct val="0"/>
              </a:spcBef>
              <a:spcAft>
                <a:spcPct val="0"/>
              </a:spcAft>
              <a:defRPr/>
            </a:pPr>
            <a:fld id="{D9B7EA4E-3FB8-BB47-AD55-878244D58B5F}"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912677164"/>
      </p:ext>
    </p:extLst>
  </p:cSld>
  <p:clrMapOvr>
    <a:masterClrMapping/>
  </p:clrMapOvr>
  <p:transition spd="med">
    <p:randomBar dir="vert"/>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defTabSz="914400" eaLnBrk="0" fontAlgn="base" hangingPunct="0">
              <a:spcBef>
                <a:spcPct val="0"/>
              </a:spcBef>
              <a:spcAft>
                <a:spcPct val="0"/>
              </a:spcAft>
              <a:defRPr/>
            </a:pPr>
            <a:fld id="{72070795-C768-A141-8AAC-0D9D0D1FDAF5}"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445325972"/>
      </p:ext>
    </p:extLst>
  </p:cSld>
  <p:clrMapOvr>
    <a:masterClrMapping/>
  </p:clrMapOvr>
  <p:transition spd="med">
    <p:randomBar dir="vert"/>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8"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9"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defTabSz="914400" eaLnBrk="0" fontAlgn="base" hangingPunct="0">
              <a:spcBef>
                <a:spcPct val="0"/>
              </a:spcBef>
              <a:spcAft>
                <a:spcPct val="0"/>
              </a:spcAft>
              <a:defRPr/>
            </a:pPr>
            <a:fld id="{626B6614-C6D2-9741-86C4-41FD2ED4C123}"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4162363442"/>
      </p:ext>
    </p:extLst>
  </p:cSld>
  <p:clrMapOvr>
    <a:masterClrMapping/>
  </p:clrMapOvr>
  <p:transition spd="med">
    <p:randomBar dir="vert"/>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9" name="Rectangle 6"/>
          <p:cNvSpPr>
            <a:spLocks noGrp="1" noChangeArrowheads="1"/>
          </p:cNvSpPr>
          <p:nvPr>
            <p:ph type="sldNum" sz="quarter" idx="12"/>
          </p:nvPr>
        </p:nvSpPr>
        <p:spPr>
          <a:ln/>
        </p:spPr>
        <p:txBody>
          <a:bodyPr/>
          <a:lstStyle>
            <a:lvl1pPr>
              <a:defRPr/>
            </a:lvl1pPr>
          </a:lstStyle>
          <a:p>
            <a:fld id="{B06AFCAC-3728-AE47-BBD9-17968342ECDE}"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486392685"/>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5"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defTabSz="914400" eaLnBrk="0" fontAlgn="base" hangingPunct="0">
              <a:spcBef>
                <a:spcPct val="0"/>
              </a:spcBef>
              <a:spcAft>
                <a:spcPct val="0"/>
              </a:spcAft>
              <a:defRPr/>
            </a:pPr>
            <a:fld id="{599E4E64-6A3B-A642-81B5-43C1F983C83F}"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225297347"/>
      </p:ext>
    </p:extLst>
  </p:cSld>
  <p:clrMapOvr>
    <a:masterClrMapping/>
  </p:clrMapOvr>
  <p:transition spd="med">
    <p:randomBar dir="vert"/>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3"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4"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defTabSz="914400" eaLnBrk="0" fontAlgn="base" hangingPunct="0">
              <a:spcBef>
                <a:spcPct val="0"/>
              </a:spcBef>
              <a:spcAft>
                <a:spcPct val="0"/>
              </a:spcAft>
              <a:defRPr/>
            </a:pPr>
            <a:fld id="{BF97937A-6EFA-7244-9BBB-4B39FA4EDD5D}"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2211544472"/>
      </p:ext>
    </p:extLst>
  </p:cSld>
  <p:clrMapOvr>
    <a:masterClrMapping/>
  </p:clrMapOvr>
  <p:transition spd="med">
    <p:randomBar dir="vert"/>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defTabSz="914400" eaLnBrk="0" fontAlgn="base" hangingPunct="0">
              <a:spcBef>
                <a:spcPct val="0"/>
              </a:spcBef>
              <a:spcAft>
                <a:spcPct val="0"/>
              </a:spcAft>
              <a:defRPr/>
            </a:pPr>
            <a:fld id="{DB97A148-BB3A-6F4F-A713-8E6B70B4C0C8}"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533705036"/>
      </p:ext>
    </p:extLst>
  </p:cSld>
  <p:clrMapOvr>
    <a:masterClrMapping/>
  </p:clrMapOvr>
  <p:transition spd="med">
    <p:randomBar dir="vert"/>
  </p:transition>
</p:sldLayout>
</file>

<file path=ppt/slideLayouts/slideLayout1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defTabSz="914400" eaLnBrk="0" fontAlgn="base" hangingPunct="0">
              <a:spcBef>
                <a:spcPct val="0"/>
              </a:spcBef>
              <a:spcAft>
                <a:spcPct val="0"/>
              </a:spcAft>
              <a:defRPr/>
            </a:pPr>
            <a:fld id="{43383A86-FADD-714B-BE63-5935EE91934F}"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188631553"/>
      </p:ext>
    </p:extLst>
  </p:cSld>
  <p:clrMapOvr>
    <a:masterClrMapping/>
  </p:clrMapOvr>
  <p:transition spd="med">
    <p:randomBar dir="vert"/>
  </p:transition>
</p:sldLayout>
</file>

<file path=ppt/slideLayouts/slideLayout1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defTabSz="914400" eaLnBrk="0" fontAlgn="base" hangingPunct="0">
              <a:spcBef>
                <a:spcPct val="0"/>
              </a:spcBef>
              <a:spcAft>
                <a:spcPct val="0"/>
              </a:spcAft>
              <a:defRPr/>
            </a:pPr>
            <a:fld id="{33CBCA7D-BFD0-A945-9CDF-5C086F9AF08C}"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911427963"/>
      </p:ext>
    </p:extLst>
  </p:cSld>
  <p:clrMapOvr>
    <a:masterClrMapping/>
  </p:clrMapOvr>
  <p:transition spd="med">
    <p:randomBar dir="vert"/>
  </p:transition>
</p:sldLayout>
</file>

<file path=ppt/slideLayouts/slideLayout1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defTabSz="914400" eaLnBrk="0" fontAlgn="base" hangingPunct="0">
              <a:spcBef>
                <a:spcPct val="0"/>
              </a:spcBef>
              <a:spcAft>
                <a:spcPct val="0"/>
              </a:spcAft>
              <a:defRPr/>
            </a:pPr>
            <a:fld id="{DA14E335-CA85-1D48-81B8-5D641B8822EA}"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2577404725"/>
      </p:ext>
    </p:extLst>
  </p:cSld>
  <p:clrMapOvr>
    <a:masterClrMapping/>
  </p:clrMapOvr>
  <p:transition spd="med">
    <p:randomBar dir="vert"/>
  </p:transition>
</p:sldLayout>
</file>

<file path=ppt/slideLayouts/slideLayout186.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5"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defTabSz="914400" eaLnBrk="0" fontAlgn="base" hangingPunct="0">
              <a:spcBef>
                <a:spcPct val="0"/>
              </a:spcBef>
              <a:spcAft>
                <a:spcPct val="0"/>
              </a:spcAft>
              <a:defRPr/>
            </a:pPr>
            <a:fld id="{B63174D7-74D0-574E-AB1B-20ACBAC70165}"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4002367536"/>
      </p:ext>
    </p:extLst>
  </p:cSld>
  <p:clrMapOvr>
    <a:masterClrMapping/>
  </p:clrMapOvr>
  <p:transition spd="med">
    <p:randomBar dir="vert"/>
  </p:transition>
</p:sldLayout>
</file>

<file path=ppt/slideLayouts/slideLayout18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828800" cy="6856413"/>
            <a:chOff x="0" y="0"/>
            <a:chExt cx="1152" cy="4319"/>
          </a:xfrm>
        </p:grpSpPr>
        <p:sp>
          <p:nvSpPr>
            <p:cNvPr id="5"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7" rIns="92075" bIns="46037" anchor="ctr"/>
            <a:lstStyle/>
            <a:p>
              <a:pPr defTabSz="914400" eaLnBrk="0" fontAlgn="base" hangingPunct="0">
                <a:spcBef>
                  <a:spcPct val="5000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6"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7" rIns="92075" bIns="46037" anchor="ctr"/>
            <a:lstStyle/>
            <a:p>
              <a:pPr defTabSz="914400" eaLnBrk="0" fontAlgn="base" hangingPunct="0">
                <a:spcBef>
                  <a:spcPct val="50000"/>
                </a:spcBef>
                <a:spcAft>
                  <a:spcPct val="0"/>
                </a:spcAft>
              </a:pPr>
              <a:endParaRPr lang="en-US" sz="2400">
                <a:solidFill>
                  <a:srgbClr val="EAEAEA"/>
                </a:solidFill>
                <a:latin typeface="Times New Roman" charset="0"/>
                <a:ea typeface="ＭＳ Ｐゴシック" charset="0"/>
                <a:cs typeface="ＭＳ Ｐゴシック" charset="0"/>
              </a:endParaRPr>
            </a:p>
          </p:txBody>
        </p:sp>
        <p:pic>
          <p:nvPicPr>
            <p:cNvPr id="7" name="Picture 5"/>
            <p:cNvPicPr>
              <a:picLocks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1028"/>
              <a:ext cx="1152" cy="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40966" name="Rectangle 6"/>
          <p:cNvSpPr>
            <a:spLocks noGrp="1" noChangeArrowheads="1"/>
          </p:cNvSpPr>
          <p:nvPr>
            <p:ph type="ctrTitle" sz="quarter"/>
          </p:nvPr>
        </p:nvSpPr>
        <p:spPr>
          <a:xfrm>
            <a:off x="1905000" y="1676400"/>
            <a:ext cx="6934200" cy="2116138"/>
          </a:xfrm>
        </p:spPr>
        <p:txBody>
          <a:bodyPr/>
          <a:lstStyle>
            <a:lvl1pPr>
              <a:defRPr/>
            </a:lvl1pPr>
          </a:lstStyle>
          <a:p>
            <a:r>
              <a:rPr lang="en-US"/>
              <a:t>Click to edit Master title style</a:t>
            </a:r>
          </a:p>
        </p:txBody>
      </p:sp>
      <p:sp>
        <p:nvSpPr>
          <p:cNvPr id="40967" name="Rectangle 7"/>
          <p:cNvSpPr>
            <a:spLocks noGrp="1" noChangeArrowheads="1"/>
          </p:cNvSpPr>
          <p:nvPr>
            <p:ph type="subTitle" sz="quarter" idx="1"/>
          </p:nvPr>
        </p:nvSpPr>
        <p:spPr>
          <a:xfrm>
            <a:off x="1911350" y="3968750"/>
            <a:ext cx="6400800" cy="1752600"/>
          </a:xfrm>
        </p:spPr>
        <p:txBody>
          <a:bodyPr/>
          <a:lstStyle>
            <a:lvl1pPr marL="0" indent="0">
              <a:buFont typeface="Symbol" pitchFamily="-111" charset="2"/>
              <a:buNone/>
              <a:defRPr/>
            </a:lvl1pPr>
          </a:lstStyle>
          <a:p>
            <a:r>
              <a:rPr lang="en-US"/>
              <a:t>Click to edit Master subtitle style</a:t>
            </a:r>
          </a:p>
        </p:txBody>
      </p:sp>
      <p:sp>
        <p:nvSpPr>
          <p:cNvPr id="8" name="Rectangle 8"/>
          <p:cNvSpPr>
            <a:spLocks noGrp="1" noChangeArrowheads="1"/>
          </p:cNvSpPr>
          <p:nvPr>
            <p:ph type="dt" sz="quarter" idx="10"/>
          </p:nvPr>
        </p:nvSpPr>
        <p:spPr>
          <a:xfrm>
            <a:off x="1828800" y="6400800"/>
            <a:ext cx="1905000" cy="457200"/>
          </a:xfrm>
        </p:spPr>
        <p:txBody>
          <a:bodyPr/>
          <a:lstStyle>
            <a:lvl1pPr>
              <a:defRPr/>
            </a:lvl1pPr>
          </a:lstStyle>
          <a:p>
            <a:pPr>
              <a:defRPr/>
            </a:pPr>
            <a:endParaRPr lang="en-US">
              <a:solidFill>
                <a:srgbClr val="EAEAEA"/>
              </a:solidFill>
              <a:latin typeface="Times New Roman"/>
            </a:endParaRPr>
          </a:p>
        </p:txBody>
      </p:sp>
      <p:sp>
        <p:nvSpPr>
          <p:cNvPr id="9" name="Rectangle 9"/>
          <p:cNvSpPr>
            <a:spLocks noGrp="1" noChangeArrowheads="1"/>
          </p:cNvSpPr>
          <p:nvPr>
            <p:ph type="ftr" sz="quarter" idx="11"/>
          </p:nvPr>
        </p:nvSpPr>
        <p:spPr>
          <a:xfrm>
            <a:off x="3962400" y="6400800"/>
            <a:ext cx="2895600" cy="457200"/>
          </a:xfrm>
        </p:spPr>
        <p:txBody>
          <a:bodyPr/>
          <a:lstStyle>
            <a:lvl1pPr>
              <a:defRPr/>
            </a:lvl1pPr>
          </a:lstStyle>
          <a:p>
            <a:pPr>
              <a:defRPr/>
            </a:pPr>
            <a:endParaRPr lang="en-US">
              <a:solidFill>
                <a:srgbClr val="EAEAEA"/>
              </a:solidFill>
              <a:latin typeface="Times New Roman"/>
            </a:endParaRPr>
          </a:p>
        </p:txBody>
      </p:sp>
      <p:sp>
        <p:nvSpPr>
          <p:cNvPr id="10" name="Rectangle 10"/>
          <p:cNvSpPr>
            <a:spLocks noGrp="1" noChangeArrowheads="1"/>
          </p:cNvSpPr>
          <p:nvPr>
            <p:ph type="sldNum" sz="quarter" idx="12"/>
          </p:nvPr>
        </p:nvSpPr>
        <p:spPr/>
        <p:txBody>
          <a:bodyPr/>
          <a:lstStyle>
            <a:lvl1pPr>
              <a:defRPr/>
            </a:lvl1pPr>
          </a:lstStyle>
          <a:p>
            <a:pPr>
              <a:defRPr/>
            </a:pPr>
            <a:fld id="{B9C47087-08E5-AC40-A9BD-7D677E68910F}"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175039285"/>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6" name="Rectangle 10"/>
          <p:cNvSpPr>
            <a:spLocks noGrp="1" noChangeArrowheads="1"/>
          </p:cNvSpPr>
          <p:nvPr>
            <p:ph type="sldNum" sz="quarter" idx="12"/>
          </p:nvPr>
        </p:nvSpPr>
        <p:spPr>
          <a:ln/>
        </p:spPr>
        <p:txBody>
          <a:bodyPr/>
          <a:lstStyle>
            <a:lvl1pPr>
              <a:defRPr/>
            </a:lvl1pPr>
          </a:lstStyle>
          <a:p>
            <a:pPr>
              <a:defRPr/>
            </a:pPr>
            <a:fld id="{84E8AAD9-6244-E749-9FF2-4EB35480A5B4}"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963103249"/>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6" name="Rectangle 10"/>
          <p:cNvSpPr>
            <a:spLocks noGrp="1" noChangeArrowheads="1"/>
          </p:cNvSpPr>
          <p:nvPr>
            <p:ph type="sldNum" sz="quarter" idx="12"/>
          </p:nvPr>
        </p:nvSpPr>
        <p:spPr>
          <a:ln/>
        </p:spPr>
        <p:txBody>
          <a:bodyPr/>
          <a:lstStyle>
            <a:lvl1pPr>
              <a:defRPr/>
            </a:lvl1pPr>
          </a:lstStyle>
          <a:p>
            <a:pPr>
              <a:defRPr/>
            </a:pPr>
            <a:fld id="{37A2F7E9-260B-9047-A1CD-53F95D9BF33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57591987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5" name="Rectangle 6"/>
          <p:cNvSpPr>
            <a:spLocks noGrp="1" noChangeArrowheads="1"/>
          </p:cNvSpPr>
          <p:nvPr>
            <p:ph type="sldNum" sz="quarter" idx="12"/>
          </p:nvPr>
        </p:nvSpPr>
        <p:spPr>
          <a:ln/>
        </p:spPr>
        <p:txBody>
          <a:bodyPr/>
          <a:lstStyle>
            <a:lvl1pPr>
              <a:defRPr/>
            </a:lvl1pPr>
          </a:lstStyle>
          <a:p>
            <a:fld id="{458D3F09-7606-9641-818E-DEE7613FEED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434786101"/>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7" name="Rectangle 10"/>
          <p:cNvSpPr>
            <a:spLocks noGrp="1" noChangeArrowheads="1"/>
          </p:cNvSpPr>
          <p:nvPr>
            <p:ph type="sldNum" sz="quarter" idx="12"/>
          </p:nvPr>
        </p:nvSpPr>
        <p:spPr>
          <a:ln/>
        </p:spPr>
        <p:txBody>
          <a:bodyPr/>
          <a:lstStyle>
            <a:lvl1pPr>
              <a:defRPr/>
            </a:lvl1pPr>
          </a:lstStyle>
          <a:p>
            <a:pPr>
              <a:defRPr/>
            </a:pPr>
            <a:fld id="{291BBF38-70FF-D940-A855-E2AD005250F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702909333"/>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9" name="Rectangle 10"/>
          <p:cNvSpPr>
            <a:spLocks noGrp="1" noChangeArrowheads="1"/>
          </p:cNvSpPr>
          <p:nvPr>
            <p:ph type="sldNum" sz="quarter" idx="12"/>
          </p:nvPr>
        </p:nvSpPr>
        <p:spPr>
          <a:ln/>
        </p:spPr>
        <p:txBody>
          <a:bodyPr/>
          <a:lstStyle>
            <a:lvl1pPr>
              <a:defRPr/>
            </a:lvl1pPr>
          </a:lstStyle>
          <a:p>
            <a:pPr>
              <a:defRPr/>
            </a:pPr>
            <a:fld id="{2C7BED0F-C3C6-E44B-ADB3-92E5EF218C86}"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952216917"/>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5" name="Rectangle 10"/>
          <p:cNvSpPr>
            <a:spLocks noGrp="1" noChangeArrowheads="1"/>
          </p:cNvSpPr>
          <p:nvPr>
            <p:ph type="sldNum" sz="quarter" idx="12"/>
          </p:nvPr>
        </p:nvSpPr>
        <p:spPr>
          <a:ln/>
        </p:spPr>
        <p:txBody>
          <a:bodyPr/>
          <a:lstStyle>
            <a:lvl1pPr>
              <a:defRPr/>
            </a:lvl1pPr>
          </a:lstStyle>
          <a:p>
            <a:pPr>
              <a:defRPr/>
            </a:pPr>
            <a:fld id="{840CFAC0-80A8-F84A-8808-EA31EAE3A60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296537368"/>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4" name="Rectangle 10"/>
          <p:cNvSpPr>
            <a:spLocks noGrp="1" noChangeArrowheads="1"/>
          </p:cNvSpPr>
          <p:nvPr>
            <p:ph type="sldNum" sz="quarter" idx="12"/>
          </p:nvPr>
        </p:nvSpPr>
        <p:spPr>
          <a:ln/>
        </p:spPr>
        <p:txBody>
          <a:bodyPr/>
          <a:lstStyle>
            <a:lvl1pPr>
              <a:defRPr/>
            </a:lvl1pPr>
          </a:lstStyle>
          <a:p>
            <a:pPr>
              <a:defRPr/>
            </a:pPr>
            <a:fld id="{A9DB6F36-9008-084C-9E7C-44A42B9F305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13972007"/>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7" name="Rectangle 10"/>
          <p:cNvSpPr>
            <a:spLocks noGrp="1" noChangeArrowheads="1"/>
          </p:cNvSpPr>
          <p:nvPr>
            <p:ph type="sldNum" sz="quarter" idx="12"/>
          </p:nvPr>
        </p:nvSpPr>
        <p:spPr>
          <a:ln/>
        </p:spPr>
        <p:txBody>
          <a:bodyPr/>
          <a:lstStyle>
            <a:lvl1pPr>
              <a:defRPr/>
            </a:lvl1pPr>
          </a:lstStyle>
          <a:p>
            <a:pPr>
              <a:defRPr/>
            </a:pPr>
            <a:fld id="{15DDD037-40E0-884B-A286-A5A395499D0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233090749"/>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7" name="Rectangle 10"/>
          <p:cNvSpPr>
            <a:spLocks noGrp="1" noChangeArrowheads="1"/>
          </p:cNvSpPr>
          <p:nvPr>
            <p:ph type="sldNum" sz="quarter" idx="12"/>
          </p:nvPr>
        </p:nvSpPr>
        <p:spPr>
          <a:ln/>
        </p:spPr>
        <p:txBody>
          <a:bodyPr/>
          <a:lstStyle>
            <a:lvl1pPr>
              <a:defRPr/>
            </a:lvl1pPr>
          </a:lstStyle>
          <a:p>
            <a:pPr>
              <a:defRPr/>
            </a:pPr>
            <a:fld id="{9E37A79C-835E-CE4D-BDB6-5F7D8C205D7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243383183"/>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6" name="Rectangle 10"/>
          <p:cNvSpPr>
            <a:spLocks noGrp="1" noChangeArrowheads="1"/>
          </p:cNvSpPr>
          <p:nvPr>
            <p:ph type="sldNum" sz="quarter" idx="12"/>
          </p:nvPr>
        </p:nvSpPr>
        <p:spPr>
          <a:ln/>
        </p:spPr>
        <p:txBody>
          <a:bodyPr/>
          <a:lstStyle>
            <a:lvl1pPr>
              <a:defRPr/>
            </a:lvl1pPr>
          </a:lstStyle>
          <a:p>
            <a:pPr>
              <a:defRPr/>
            </a:pPr>
            <a:fld id="{265395C6-CD56-6F4C-BE0E-76B0EC43898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126106167"/>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6" name="Rectangle 10"/>
          <p:cNvSpPr>
            <a:spLocks noGrp="1" noChangeArrowheads="1"/>
          </p:cNvSpPr>
          <p:nvPr>
            <p:ph type="sldNum" sz="quarter" idx="12"/>
          </p:nvPr>
        </p:nvSpPr>
        <p:spPr>
          <a:ln/>
        </p:spPr>
        <p:txBody>
          <a:bodyPr/>
          <a:lstStyle>
            <a:lvl1pPr>
              <a:defRPr/>
            </a:lvl1pPr>
          </a:lstStyle>
          <a:p>
            <a:pPr>
              <a:defRPr/>
            </a:pPr>
            <a:fld id="{781866A5-DA76-8744-AAEE-660766AB5A4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420644471"/>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22113C7-3CE4-3C4D-9495-D45AFAF15D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18802384"/>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D7C6E61-5E4B-0B49-B2B7-43A36003DA9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0080118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70294119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4" name="Rectangle 6"/>
          <p:cNvSpPr>
            <a:spLocks noGrp="1" noChangeArrowheads="1"/>
          </p:cNvSpPr>
          <p:nvPr>
            <p:ph type="sldNum" sz="quarter" idx="12"/>
          </p:nvPr>
        </p:nvSpPr>
        <p:spPr>
          <a:ln/>
        </p:spPr>
        <p:txBody>
          <a:bodyPr/>
          <a:lstStyle>
            <a:lvl1pPr>
              <a:defRPr/>
            </a:lvl1pPr>
          </a:lstStyle>
          <a:p>
            <a:fld id="{A78BD2ED-63DF-6244-86EA-609DC493232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791423966"/>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49E2CA3-ADD4-784C-A129-52C3D4460D8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36001024"/>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6EE0E7A-9A83-9A42-8903-0E15C4EAB6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62250041"/>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35D8CEA0-6918-0C4F-B09A-405CA60D84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56753998"/>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B98591C4-A099-3D48-99AE-CA167B55B07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10903914"/>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EFFE262C-CBED-9444-B0CA-F8E69EA8386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16842147"/>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A3D6A80-9079-1845-92CB-42D2D682E28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04595932"/>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C1194F8-FCE5-EA44-BED9-E64CEC333C9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97273333"/>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DD2A015-003D-6144-A2A9-13882328953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52081661"/>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90FE960-1C0A-EE42-BB72-7061239CF05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62623860"/>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B5B0A7-BE95-4D4F-999D-2AF7C067A4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680343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D251FD23-03AA-A74E-9D42-F859A18404B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64432127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CD535626-6638-514C-9BD8-FCE161FEF8E7}"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3575115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1E94CC11-FA3C-B944-9754-73791F64255C}"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30124130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625F36F8-6BB9-2749-B9F8-CA3E4AB68F0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68016742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1062038" y="1766888"/>
            <a:ext cx="7769225" cy="4113212"/>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5C4D5D55-EF26-8E4A-A567-198503A5DDE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81859119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A373B544-B683-104D-8368-B4F306CAAF1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54325801"/>
      </p:ext>
    </p:extLst>
  </p:cSld>
  <p:clrMapOvr>
    <a:masterClrMapping/>
  </p:clrMapOvr>
  <p:transition>
    <p:randomBar dir="vert"/>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F5AFD2BB-0A27-AD4B-A6AC-939957249E5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9532419"/>
      </p:ext>
    </p:extLst>
  </p:cSld>
  <p:clrMapOvr>
    <a:masterClrMapping/>
  </p:clrMapOvr>
  <p:transition>
    <p:randomBar dir="vert"/>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1C76737C-48D0-1441-8603-16C80431145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19859016"/>
      </p:ext>
    </p:extLst>
  </p:cSld>
  <p:clrMapOvr>
    <a:masterClrMapping/>
  </p:clrMapOvr>
  <p:transition>
    <p:randomBar dir="vert"/>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F63B10A4-28A9-9F49-BAE2-DF921B6842D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74756529"/>
      </p:ext>
    </p:extLst>
  </p:cSld>
  <p:clrMapOvr>
    <a:masterClrMapping/>
  </p:clrMapOvr>
  <p:transition>
    <p:randomBar dir="vert"/>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81361789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p:txBody>
          <a:bodyPr/>
          <a:lstStyle>
            <a:lvl1pPr>
              <a:defRPr/>
            </a:lvl1pPr>
          </a:lstStyle>
          <a:p>
            <a:fld id="{564DB1E7-F44D-584A-A61D-3729FEE68AD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11074947"/>
      </p:ext>
    </p:extLst>
  </p:cSld>
  <p:clrMapOvr>
    <a:masterClrMapping/>
  </p:clrMapOvr>
  <p:transition>
    <p:randomBar dir="vert"/>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p:txBody>
          <a:bodyPr/>
          <a:lstStyle>
            <a:lvl1pPr>
              <a:defRPr/>
            </a:lvl1pPr>
          </a:lstStyle>
          <a:p>
            <a:fld id="{9FB45C43-2734-104C-ABEA-802E96164FA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999465"/>
      </p:ext>
    </p:extLst>
  </p:cSld>
  <p:clrMapOvr>
    <a:masterClrMapping/>
  </p:clrMapOvr>
  <p:transition>
    <p:randomBar dir="vert"/>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p:txBody>
          <a:bodyPr/>
          <a:lstStyle>
            <a:lvl1pPr>
              <a:defRPr/>
            </a:lvl1pPr>
          </a:lstStyle>
          <a:p>
            <a:fld id="{2014204D-A5D5-D64F-B4A2-0DEF341B959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69184091"/>
      </p:ext>
    </p:extLst>
  </p:cSld>
  <p:clrMapOvr>
    <a:masterClrMapping/>
  </p:clrMapOvr>
  <p:transition>
    <p:randomBar dir="vert"/>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4C81EECA-C593-5345-8FBA-FD1BCB71666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70063179"/>
      </p:ext>
    </p:extLst>
  </p:cSld>
  <p:clrMapOvr>
    <a:masterClrMapping/>
  </p:clrMapOvr>
  <p:transition>
    <p:randomBar dir="vert"/>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2A43F82A-9D97-2F41-AB2B-AE875A9DBF7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1035952"/>
      </p:ext>
    </p:extLst>
  </p:cSld>
  <p:clrMapOvr>
    <a:masterClrMapping/>
  </p:clrMapOvr>
  <p:transition>
    <p:randomBar dir="vert"/>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ED13295F-7E65-5941-8646-1D381216933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29741115"/>
      </p:ext>
    </p:extLst>
  </p:cSld>
  <p:clrMapOvr>
    <a:masterClrMapping/>
  </p:clrMapOvr>
  <p:transition>
    <p:randomBar dir="vert"/>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2DE11413-2BA7-D242-9010-1A20FDAC780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03947419"/>
      </p:ext>
    </p:extLst>
  </p:cSld>
  <p:clrMapOvr>
    <a:masterClrMapping/>
  </p:clrMapOvr>
  <p:transition>
    <p:randomBar dir="vert"/>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396178A4-F50C-554C-877F-F822BAB7977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30326576"/>
      </p:ext>
    </p:extLst>
  </p:cSld>
  <p:clrMapOvr>
    <a:masterClrMapping/>
  </p:clrMapOvr>
  <p:transition>
    <p:randomBar dir="vert"/>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72746931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53156856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12051024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77207355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14303589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46408649"/>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87184717"/>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676259134"/>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00920572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848947894"/>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60800492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06954439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458C24A-41D2-B64F-B497-CB177FB982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01824260"/>
      </p:ext>
    </p:extLst>
  </p:cSld>
  <p:clrMapOvr>
    <a:masterClrMapping/>
  </p:clrMapOvr>
  <p:transition>
    <p:randomBar dir="vert"/>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85967976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C609BAC-1211-964C-AE0A-68E33CDDA8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46305872"/>
      </p:ext>
    </p:extLst>
  </p:cSld>
  <p:clrMapOvr>
    <a:masterClrMapping/>
  </p:clrMapOvr>
  <p:transition>
    <p:randomBar dir="vert"/>
  </p:transition>
</p:sldLayout>
</file>

<file path=ppt/slideLayouts/slideLayout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C8DF41-21B0-9D40-8FDE-98A0016F52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54671478"/>
      </p:ext>
    </p:extLst>
  </p:cSld>
  <p:clrMapOvr>
    <a:masterClrMapping/>
  </p:clrMapOvr>
  <p:transition>
    <p:randomBar dir="vert"/>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D2246B0-D186-CF43-A18C-BDF0987571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45014969"/>
      </p:ext>
    </p:extLst>
  </p:cSld>
  <p:clrMapOvr>
    <a:masterClrMapping/>
  </p:clrMapOvr>
  <p:transition>
    <p:randomBar dir="vert"/>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158DF64-CDCC-A243-8FD4-7A4A1C4041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73043522"/>
      </p:ext>
    </p:extLst>
  </p:cSld>
  <p:clrMapOvr>
    <a:masterClrMapping/>
  </p:clrMapOvr>
  <p:transition>
    <p:randomBar dir="vert"/>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8C6D77E2-B66C-8045-A84C-1E20CDF0171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98131782"/>
      </p:ext>
    </p:extLst>
  </p:cSld>
  <p:clrMapOvr>
    <a:masterClrMapping/>
  </p:clrMapOvr>
  <p:transition>
    <p:randomBar dir="vert"/>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D396EE47-2D1B-B542-ACFA-0F612E4DFA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06083016"/>
      </p:ext>
    </p:extLst>
  </p:cSld>
  <p:clrMapOvr>
    <a:masterClrMapping/>
  </p:clrMapOvr>
  <p:transition>
    <p:randomBar dir="vert"/>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C561DB0-E6CC-0247-BC2E-CC908722AFA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45727308"/>
      </p:ext>
    </p:extLst>
  </p:cSld>
  <p:clrMapOvr>
    <a:masterClrMapping/>
  </p:clrMapOvr>
  <p:transition>
    <p:randomBar dir="vert"/>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2F5DEC1-EEA0-1345-A9CC-43E6B37FCC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26582369"/>
      </p:ext>
    </p:extLst>
  </p:cSld>
  <p:clrMapOvr>
    <a:masterClrMapping/>
  </p:clrMapOvr>
  <p:transition>
    <p:randomBar dir="vert"/>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C4ECCA3-6478-354F-A344-9F3F3C253D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91663759"/>
      </p:ext>
    </p:extLst>
  </p:cSld>
  <p:clrMapOvr>
    <a:masterClrMapping/>
  </p:clrMapOvr>
  <p:transition>
    <p:randomBar dir="vert"/>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A14C323-B7AA-BB41-813D-416014B44B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70150612"/>
      </p:ext>
    </p:extLst>
  </p:cSld>
  <p:clrMapOvr>
    <a:masterClrMapping/>
  </p:clrMapOvr>
  <p:transition>
    <p:randomBar dir="vert"/>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703070612"/>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C14F2F26-7730-2146-9887-DEE82040968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47803201"/>
      </p:ext>
    </p:extLst>
  </p:cSld>
  <p:clrMapOvr>
    <a:masterClrMapping/>
  </p:clrMapOvr>
  <p:transition>
    <p:randomBar dir="vert"/>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A6BFED0A-EA4C-994E-AD81-A21F08473EF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76709354"/>
      </p:ext>
    </p:extLst>
  </p:cSld>
  <p:clrMapOvr>
    <a:masterClrMapping/>
  </p:clrMapOvr>
  <p:transition>
    <p:randomBar dir="vert"/>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38CC1136-DCBB-FA45-B50E-46493D11AA1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98404560"/>
      </p:ext>
    </p:extLst>
  </p:cSld>
  <p:clrMapOvr>
    <a:masterClrMapping/>
  </p:clrMapOvr>
  <p:transition>
    <p:randomBar dir="vert"/>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B6974792-8FC9-534D-830B-83F50037A7E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42986349"/>
      </p:ext>
    </p:extLst>
  </p:cSld>
  <p:clrMapOvr>
    <a:masterClrMapping/>
  </p:clrMapOvr>
  <p:transition>
    <p:randomBar dir="vert"/>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95C2CD2D-C4A0-594A-A7A1-623F96C850B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0275421"/>
      </p:ext>
    </p:extLst>
  </p:cSld>
  <p:clrMapOvr>
    <a:masterClrMapping/>
  </p:clrMapOvr>
  <p:transition>
    <p:randomBar dir="vert"/>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BBC363A1-87D2-0148-87C3-A89FA9CD9AB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46560534"/>
      </p:ext>
    </p:extLst>
  </p:cSld>
  <p:clrMapOvr>
    <a:masterClrMapping/>
  </p:clrMapOvr>
  <p:transition>
    <p:randomBar dir="vert"/>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9825A5CF-FBBA-FB49-9DB0-D7F1BA39857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06560053"/>
      </p:ext>
    </p:extLst>
  </p:cSld>
  <p:clrMapOvr>
    <a:masterClrMapping/>
  </p:clrMapOvr>
  <p:transition>
    <p:randomBar dir="vert"/>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1738E3C9-FE83-484D-A436-BCB13ACEB81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94351118"/>
      </p:ext>
    </p:extLst>
  </p:cSld>
  <p:clrMapOvr>
    <a:masterClrMapping/>
  </p:clrMapOvr>
  <p:transition>
    <p:randomBar dir="vert"/>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6356719E-167E-A542-B22B-49152AF76A1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39114173"/>
      </p:ext>
    </p:extLst>
  </p:cSld>
  <p:clrMapOvr>
    <a:masterClrMapping/>
  </p:clrMapOvr>
  <p:transition>
    <p:randomBar dir="vert"/>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E58EF2B5-494E-1D4E-9486-F9F7C9480DD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85521324"/>
      </p:ext>
    </p:extLst>
  </p:cSld>
  <p:clrMapOvr>
    <a:masterClrMapping/>
  </p:clrMapOvr>
  <p:transition>
    <p:randomBar dir="vert"/>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8008994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D7F6D313-59B3-674E-B7CD-BE61B5FFEF7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8482379"/>
      </p:ext>
    </p:extLst>
  </p:cSld>
  <p:clrMapOvr>
    <a:masterClrMapping/>
  </p:clrMapOvr>
  <p:transition>
    <p:randomBar dir="vert"/>
  </p:transition>
</p:sldLayout>
</file>

<file path=ppt/slideLayouts/slideLayout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FDA2CDAD-1988-2E4D-8AC3-FE7954E842D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20048289"/>
      </p:ext>
    </p:extLst>
  </p:cSld>
  <p:clrMapOvr>
    <a:masterClrMapping/>
  </p:clrMapOvr>
  <p:transition>
    <p:randomBar dir="vert"/>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CB7DAD9D-8175-8347-83CF-3953CCD3E74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45900341"/>
      </p:ext>
    </p:extLst>
  </p:cSld>
  <p:clrMapOvr>
    <a:masterClrMapping/>
  </p:clrMapOvr>
  <p:transition>
    <p:randomBar dir="vert"/>
  </p:transition>
</p:sldLayout>
</file>

<file path=ppt/slideLayouts/slideLayout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844918E5-3683-FA46-897A-927F0230501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62483163"/>
      </p:ext>
    </p:extLst>
  </p:cSld>
  <p:clrMapOvr>
    <a:masterClrMapping/>
  </p:clrMapOvr>
  <p:transition>
    <p:randomBar dir="vert"/>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EEA9A76C-56F7-264E-B28E-CB414D09BD0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90809693"/>
      </p:ext>
    </p:extLst>
  </p:cSld>
  <p:clrMapOvr>
    <a:masterClrMapping/>
  </p:clrMapOvr>
  <p:transition>
    <p:randomBar dir="vert"/>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52D010DE-7DA0-574D-B7A4-4BE772F62CA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69925096"/>
      </p:ext>
    </p:extLst>
  </p:cSld>
  <p:clrMapOvr>
    <a:masterClrMapping/>
  </p:clrMapOvr>
  <p:transition>
    <p:randomBar dir="vert"/>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57996061-39F5-A142-BB5B-9C8C43BAF26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3597071"/>
      </p:ext>
    </p:extLst>
  </p:cSld>
  <p:clrMapOvr>
    <a:masterClrMapping/>
  </p:clrMapOvr>
  <p:transition>
    <p:randomBar dir="vert"/>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F2757D98-1072-A14E-B765-D436EFE9F84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26583512"/>
      </p:ext>
    </p:extLst>
  </p:cSld>
  <p:clrMapOvr>
    <a:masterClrMapping/>
  </p:clrMapOvr>
  <p:transition>
    <p:randomBar dir="vert"/>
  </p:transition>
</p:sldLayout>
</file>

<file path=ppt/slideLayouts/slideLayout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B863511D-995E-7940-BDCD-17C38CDCBF1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87116161"/>
      </p:ext>
    </p:extLst>
  </p:cSld>
  <p:clrMapOvr>
    <a:masterClrMapping/>
  </p:clrMapOvr>
  <p:transition>
    <p:randomBar dir="vert"/>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5D0C0578-D2ED-5B43-9670-A6716646707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59724059"/>
      </p:ext>
    </p:extLst>
  </p:cSld>
  <p:clrMapOvr>
    <a:masterClrMapping/>
  </p:clrMapOvr>
  <p:transition>
    <p:randomBar dir="vert"/>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08149561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667A7F10-75F5-7440-9E92-82EA666A2FF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0092938"/>
      </p:ext>
    </p:extLst>
  </p:cSld>
  <p:clrMapOvr>
    <a:masterClrMapping/>
  </p:clrMapOvr>
  <p:transition>
    <p:randomBar dir="vert"/>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9686B634-58A9-9245-852D-FDD5A24173D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57084966"/>
      </p:ext>
    </p:extLst>
  </p:cSld>
  <p:clrMapOvr>
    <a:masterClrMapping/>
  </p:clrMapOvr>
  <p:transition>
    <p:randomBar dir="vert"/>
  </p:transition>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0"/>
            <a:ext cx="9144000" cy="6858000"/>
            <a:chOff x="0" y="0"/>
            <a:chExt cx="5760" cy="4320"/>
          </a:xfrm>
        </p:grpSpPr>
        <p:grpSp>
          <p:nvGrpSpPr>
            <p:cNvPr id="5" name="Group 1027"/>
            <p:cNvGrpSpPr>
              <a:grpSpLocks/>
            </p:cNvGrpSpPr>
            <p:nvPr/>
          </p:nvGrpSpPr>
          <p:grpSpPr bwMode="auto">
            <a:xfrm>
              <a:off x="0" y="0"/>
              <a:ext cx="5760" cy="4320"/>
              <a:chOff x="0" y="0"/>
              <a:chExt cx="5760" cy="4320"/>
            </a:xfrm>
          </p:grpSpPr>
          <p:sp>
            <p:nvSpPr>
              <p:cNvPr id="15" name="Rectangle 1028"/>
              <p:cNvSpPr>
                <a:spLocks noChangeArrowheads="1"/>
              </p:cNvSpPr>
              <p:nvPr/>
            </p:nvSpPr>
            <p:spPr bwMode="ltGray">
              <a:xfrm>
                <a:off x="2112" y="0"/>
                <a:ext cx="3648" cy="96"/>
              </a:xfrm>
              <a:prstGeom prst="rect">
                <a:avLst/>
              </a:prstGeom>
              <a:solidFill>
                <a:schemeClr val="folHlink"/>
              </a:solidFill>
              <a:ln w="9525">
                <a:noFill/>
                <a:miter lim="800000"/>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nvGrpSpPr>
              <p:cNvPr id="16" name="Group 1029"/>
              <p:cNvGrpSpPr>
                <a:grpSpLocks/>
              </p:cNvGrpSpPr>
              <p:nvPr userDrawn="1"/>
            </p:nvGrpSpPr>
            <p:grpSpPr bwMode="auto">
              <a:xfrm>
                <a:off x="0" y="0"/>
                <a:ext cx="5760" cy="4320"/>
                <a:chOff x="0" y="0"/>
                <a:chExt cx="5760" cy="4320"/>
              </a:xfrm>
            </p:grpSpPr>
            <p:sp>
              <p:nvSpPr>
                <p:cNvPr id="18" name="Line 1030"/>
                <p:cNvSpPr>
                  <a:spLocks noChangeShapeType="1"/>
                </p:cNvSpPr>
                <p:nvPr/>
              </p:nvSpPr>
              <p:spPr bwMode="white">
                <a:xfrm>
                  <a:off x="0" y="19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19" name="Line 1031"/>
                <p:cNvSpPr>
                  <a:spLocks noChangeShapeType="1"/>
                </p:cNvSpPr>
                <p:nvPr/>
              </p:nvSpPr>
              <p:spPr bwMode="white">
                <a:xfrm>
                  <a:off x="0" y="38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0" name="Line 1032"/>
                <p:cNvSpPr>
                  <a:spLocks noChangeShapeType="1"/>
                </p:cNvSpPr>
                <p:nvPr/>
              </p:nvSpPr>
              <p:spPr bwMode="white">
                <a:xfrm>
                  <a:off x="0" y="57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1" name="Line 1033"/>
                <p:cNvSpPr>
                  <a:spLocks noChangeShapeType="1"/>
                </p:cNvSpPr>
                <p:nvPr/>
              </p:nvSpPr>
              <p:spPr bwMode="white">
                <a:xfrm>
                  <a:off x="0" y="76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2" name="Line 1034"/>
                <p:cNvSpPr>
                  <a:spLocks noChangeShapeType="1"/>
                </p:cNvSpPr>
                <p:nvPr/>
              </p:nvSpPr>
              <p:spPr bwMode="white">
                <a:xfrm>
                  <a:off x="0" y="96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3" name="Line 1035"/>
                <p:cNvSpPr>
                  <a:spLocks noChangeShapeType="1"/>
                </p:cNvSpPr>
                <p:nvPr/>
              </p:nvSpPr>
              <p:spPr bwMode="white">
                <a:xfrm>
                  <a:off x="0" y="115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4" name="Line 1036"/>
                <p:cNvSpPr>
                  <a:spLocks noChangeShapeType="1"/>
                </p:cNvSpPr>
                <p:nvPr/>
              </p:nvSpPr>
              <p:spPr bwMode="white">
                <a:xfrm>
                  <a:off x="0" y="134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5" name="Line 1037"/>
                <p:cNvSpPr>
                  <a:spLocks noChangeShapeType="1"/>
                </p:cNvSpPr>
                <p:nvPr/>
              </p:nvSpPr>
              <p:spPr bwMode="white">
                <a:xfrm>
                  <a:off x="0" y="153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6" name="Line 1038"/>
                <p:cNvSpPr>
                  <a:spLocks noChangeShapeType="1"/>
                </p:cNvSpPr>
                <p:nvPr/>
              </p:nvSpPr>
              <p:spPr bwMode="white">
                <a:xfrm>
                  <a:off x="0" y="172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7" name="Line 1039"/>
                <p:cNvSpPr>
                  <a:spLocks noChangeShapeType="1"/>
                </p:cNvSpPr>
                <p:nvPr/>
              </p:nvSpPr>
              <p:spPr bwMode="white">
                <a:xfrm>
                  <a:off x="0" y="192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8" name="Line 1040"/>
                <p:cNvSpPr>
                  <a:spLocks noChangeShapeType="1"/>
                </p:cNvSpPr>
                <p:nvPr/>
              </p:nvSpPr>
              <p:spPr bwMode="white">
                <a:xfrm>
                  <a:off x="0" y="211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9" name="Line 1041"/>
                <p:cNvSpPr>
                  <a:spLocks noChangeShapeType="1"/>
                </p:cNvSpPr>
                <p:nvPr/>
              </p:nvSpPr>
              <p:spPr bwMode="white">
                <a:xfrm>
                  <a:off x="0" y="230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0" name="Line 1042"/>
                <p:cNvSpPr>
                  <a:spLocks noChangeShapeType="1"/>
                </p:cNvSpPr>
                <p:nvPr/>
              </p:nvSpPr>
              <p:spPr bwMode="white">
                <a:xfrm>
                  <a:off x="0" y="249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1" name="Line 1043"/>
                <p:cNvSpPr>
                  <a:spLocks noChangeShapeType="1"/>
                </p:cNvSpPr>
                <p:nvPr/>
              </p:nvSpPr>
              <p:spPr bwMode="white">
                <a:xfrm>
                  <a:off x="0" y="268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2" name="Line 1044"/>
                <p:cNvSpPr>
                  <a:spLocks noChangeShapeType="1"/>
                </p:cNvSpPr>
                <p:nvPr/>
              </p:nvSpPr>
              <p:spPr bwMode="white">
                <a:xfrm>
                  <a:off x="0" y="288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3" name="Line 1045"/>
                <p:cNvSpPr>
                  <a:spLocks noChangeShapeType="1"/>
                </p:cNvSpPr>
                <p:nvPr/>
              </p:nvSpPr>
              <p:spPr bwMode="white">
                <a:xfrm>
                  <a:off x="0" y="307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4" name="Line 1046"/>
                <p:cNvSpPr>
                  <a:spLocks noChangeShapeType="1"/>
                </p:cNvSpPr>
                <p:nvPr/>
              </p:nvSpPr>
              <p:spPr bwMode="white">
                <a:xfrm>
                  <a:off x="0" y="326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 name="Line 1047"/>
                <p:cNvSpPr>
                  <a:spLocks noChangeShapeType="1"/>
                </p:cNvSpPr>
                <p:nvPr/>
              </p:nvSpPr>
              <p:spPr bwMode="white">
                <a:xfrm>
                  <a:off x="0" y="345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6" name="Line 1048"/>
                <p:cNvSpPr>
                  <a:spLocks noChangeShapeType="1"/>
                </p:cNvSpPr>
                <p:nvPr/>
              </p:nvSpPr>
              <p:spPr bwMode="white">
                <a:xfrm>
                  <a:off x="0" y="364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7" name="Line 1049"/>
                <p:cNvSpPr>
                  <a:spLocks noChangeShapeType="1"/>
                </p:cNvSpPr>
                <p:nvPr/>
              </p:nvSpPr>
              <p:spPr bwMode="white">
                <a:xfrm>
                  <a:off x="0" y="384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8" name="Line 1050"/>
                <p:cNvSpPr>
                  <a:spLocks noChangeShapeType="1"/>
                </p:cNvSpPr>
                <p:nvPr/>
              </p:nvSpPr>
              <p:spPr bwMode="white">
                <a:xfrm>
                  <a:off x="0" y="403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9" name="Line 1051"/>
                <p:cNvSpPr>
                  <a:spLocks noChangeShapeType="1"/>
                </p:cNvSpPr>
                <p:nvPr/>
              </p:nvSpPr>
              <p:spPr bwMode="white">
                <a:xfrm>
                  <a:off x="0" y="422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0" name="Line 1052"/>
                <p:cNvSpPr>
                  <a:spLocks noChangeShapeType="1"/>
                </p:cNvSpPr>
                <p:nvPr/>
              </p:nvSpPr>
              <p:spPr bwMode="white">
                <a:xfrm>
                  <a:off x="19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1" name="Line 1053"/>
                <p:cNvSpPr>
                  <a:spLocks noChangeShapeType="1"/>
                </p:cNvSpPr>
                <p:nvPr/>
              </p:nvSpPr>
              <p:spPr bwMode="white">
                <a:xfrm>
                  <a:off x="38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2" name="Line 1054"/>
                <p:cNvSpPr>
                  <a:spLocks noChangeShapeType="1"/>
                </p:cNvSpPr>
                <p:nvPr/>
              </p:nvSpPr>
              <p:spPr bwMode="white">
                <a:xfrm>
                  <a:off x="57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3" name="Line 1055"/>
                <p:cNvSpPr>
                  <a:spLocks noChangeShapeType="1"/>
                </p:cNvSpPr>
                <p:nvPr/>
              </p:nvSpPr>
              <p:spPr bwMode="white">
                <a:xfrm>
                  <a:off x="76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4" name="Line 1056"/>
                <p:cNvSpPr>
                  <a:spLocks noChangeShapeType="1"/>
                </p:cNvSpPr>
                <p:nvPr/>
              </p:nvSpPr>
              <p:spPr bwMode="white">
                <a:xfrm>
                  <a:off x="96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5" name="Line 1057"/>
                <p:cNvSpPr>
                  <a:spLocks noChangeShapeType="1"/>
                </p:cNvSpPr>
                <p:nvPr/>
              </p:nvSpPr>
              <p:spPr bwMode="white">
                <a:xfrm>
                  <a:off x="115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6" name="Line 1058"/>
                <p:cNvSpPr>
                  <a:spLocks noChangeShapeType="1"/>
                </p:cNvSpPr>
                <p:nvPr/>
              </p:nvSpPr>
              <p:spPr bwMode="white">
                <a:xfrm>
                  <a:off x="134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7" name="Line 1059"/>
                <p:cNvSpPr>
                  <a:spLocks noChangeShapeType="1"/>
                </p:cNvSpPr>
                <p:nvPr/>
              </p:nvSpPr>
              <p:spPr bwMode="white">
                <a:xfrm>
                  <a:off x="153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8" name="Line 1060"/>
                <p:cNvSpPr>
                  <a:spLocks noChangeShapeType="1"/>
                </p:cNvSpPr>
                <p:nvPr/>
              </p:nvSpPr>
              <p:spPr bwMode="white">
                <a:xfrm>
                  <a:off x="172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9" name="Line 1061"/>
                <p:cNvSpPr>
                  <a:spLocks noChangeShapeType="1"/>
                </p:cNvSpPr>
                <p:nvPr/>
              </p:nvSpPr>
              <p:spPr bwMode="white">
                <a:xfrm>
                  <a:off x="192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0" name="Line 1062"/>
                <p:cNvSpPr>
                  <a:spLocks noChangeShapeType="1"/>
                </p:cNvSpPr>
                <p:nvPr/>
              </p:nvSpPr>
              <p:spPr bwMode="white">
                <a:xfrm>
                  <a:off x="211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1" name="Line 1063"/>
                <p:cNvSpPr>
                  <a:spLocks noChangeShapeType="1"/>
                </p:cNvSpPr>
                <p:nvPr/>
              </p:nvSpPr>
              <p:spPr bwMode="white">
                <a:xfrm>
                  <a:off x="230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2" name="Line 1064"/>
                <p:cNvSpPr>
                  <a:spLocks noChangeShapeType="1"/>
                </p:cNvSpPr>
                <p:nvPr/>
              </p:nvSpPr>
              <p:spPr bwMode="white">
                <a:xfrm>
                  <a:off x="249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3" name="Line 1065"/>
                <p:cNvSpPr>
                  <a:spLocks noChangeShapeType="1"/>
                </p:cNvSpPr>
                <p:nvPr/>
              </p:nvSpPr>
              <p:spPr bwMode="white">
                <a:xfrm>
                  <a:off x="268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4" name="Line 1066"/>
                <p:cNvSpPr>
                  <a:spLocks noChangeShapeType="1"/>
                </p:cNvSpPr>
                <p:nvPr/>
              </p:nvSpPr>
              <p:spPr bwMode="white">
                <a:xfrm>
                  <a:off x="288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5" name="Line 1067"/>
                <p:cNvSpPr>
                  <a:spLocks noChangeShapeType="1"/>
                </p:cNvSpPr>
                <p:nvPr/>
              </p:nvSpPr>
              <p:spPr bwMode="white">
                <a:xfrm>
                  <a:off x="307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6" name="Line 1068"/>
                <p:cNvSpPr>
                  <a:spLocks noChangeShapeType="1"/>
                </p:cNvSpPr>
                <p:nvPr/>
              </p:nvSpPr>
              <p:spPr bwMode="white">
                <a:xfrm>
                  <a:off x="326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7" name="Line 1069"/>
                <p:cNvSpPr>
                  <a:spLocks noChangeShapeType="1"/>
                </p:cNvSpPr>
                <p:nvPr/>
              </p:nvSpPr>
              <p:spPr bwMode="white">
                <a:xfrm>
                  <a:off x="345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8" name="Line 1070"/>
                <p:cNvSpPr>
                  <a:spLocks noChangeShapeType="1"/>
                </p:cNvSpPr>
                <p:nvPr/>
              </p:nvSpPr>
              <p:spPr bwMode="white">
                <a:xfrm>
                  <a:off x="364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9" name="Line 1071"/>
                <p:cNvSpPr>
                  <a:spLocks noChangeShapeType="1"/>
                </p:cNvSpPr>
                <p:nvPr/>
              </p:nvSpPr>
              <p:spPr bwMode="white">
                <a:xfrm>
                  <a:off x="384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0" name="Line 1072"/>
                <p:cNvSpPr>
                  <a:spLocks noChangeShapeType="1"/>
                </p:cNvSpPr>
                <p:nvPr/>
              </p:nvSpPr>
              <p:spPr bwMode="white">
                <a:xfrm>
                  <a:off x="403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1" name="Line 1073"/>
                <p:cNvSpPr>
                  <a:spLocks noChangeShapeType="1"/>
                </p:cNvSpPr>
                <p:nvPr/>
              </p:nvSpPr>
              <p:spPr bwMode="white">
                <a:xfrm>
                  <a:off x="422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2" name="Line 1074"/>
                <p:cNvSpPr>
                  <a:spLocks noChangeShapeType="1"/>
                </p:cNvSpPr>
                <p:nvPr/>
              </p:nvSpPr>
              <p:spPr bwMode="white">
                <a:xfrm>
                  <a:off x="441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3" name="Line 1075"/>
                <p:cNvSpPr>
                  <a:spLocks noChangeShapeType="1"/>
                </p:cNvSpPr>
                <p:nvPr/>
              </p:nvSpPr>
              <p:spPr bwMode="white">
                <a:xfrm>
                  <a:off x="460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4" name="Line 1076"/>
                <p:cNvSpPr>
                  <a:spLocks noChangeShapeType="1"/>
                </p:cNvSpPr>
                <p:nvPr/>
              </p:nvSpPr>
              <p:spPr bwMode="white">
                <a:xfrm>
                  <a:off x="480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5" name="Line 1077"/>
                <p:cNvSpPr>
                  <a:spLocks noChangeShapeType="1"/>
                </p:cNvSpPr>
                <p:nvPr/>
              </p:nvSpPr>
              <p:spPr bwMode="white">
                <a:xfrm>
                  <a:off x="499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6" name="Line 1078"/>
                <p:cNvSpPr>
                  <a:spLocks noChangeShapeType="1"/>
                </p:cNvSpPr>
                <p:nvPr/>
              </p:nvSpPr>
              <p:spPr bwMode="white">
                <a:xfrm>
                  <a:off x="518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7" name="Line 1079"/>
                <p:cNvSpPr>
                  <a:spLocks noChangeShapeType="1"/>
                </p:cNvSpPr>
                <p:nvPr/>
              </p:nvSpPr>
              <p:spPr bwMode="white">
                <a:xfrm>
                  <a:off x="537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8" name="Line 1080"/>
                <p:cNvSpPr>
                  <a:spLocks noChangeShapeType="1"/>
                </p:cNvSpPr>
                <p:nvPr/>
              </p:nvSpPr>
              <p:spPr bwMode="white">
                <a:xfrm>
                  <a:off x="556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sp>
            <p:nvSpPr>
              <p:cNvPr id="17" name="Line 1081"/>
              <p:cNvSpPr>
                <a:spLocks noChangeShapeType="1"/>
              </p:cNvSpPr>
              <p:nvPr/>
            </p:nvSpPr>
            <p:spPr bwMode="ltGray">
              <a:xfrm>
                <a:off x="5568" y="0"/>
                <a:ext cx="0" cy="1488"/>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nvGrpSpPr>
            <p:cNvPr id="6" name="Group 1082"/>
            <p:cNvGrpSpPr>
              <a:grpSpLocks/>
            </p:cNvGrpSpPr>
            <p:nvPr userDrawn="1"/>
          </p:nvGrpSpPr>
          <p:grpSpPr bwMode="auto">
            <a:xfrm>
              <a:off x="3" y="559"/>
              <a:ext cx="4192" cy="1796"/>
              <a:chOff x="3" y="559"/>
              <a:chExt cx="4192" cy="1796"/>
            </a:xfrm>
          </p:grpSpPr>
          <p:sp>
            <p:nvSpPr>
              <p:cNvPr id="11" name="Line 1083"/>
              <p:cNvSpPr>
                <a:spLocks noChangeShapeType="1"/>
              </p:cNvSpPr>
              <p:nvPr/>
            </p:nvSpPr>
            <p:spPr bwMode="ltGray">
              <a:xfrm>
                <a:off x="506" y="559"/>
                <a:ext cx="0" cy="1796"/>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12" name="Line 1084"/>
              <p:cNvSpPr>
                <a:spLocks noChangeShapeType="1"/>
              </p:cNvSpPr>
              <p:nvPr/>
            </p:nvSpPr>
            <p:spPr bwMode="ltGray">
              <a:xfrm flipH="1" flipV="1">
                <a:off x="3" y="1924"/>
                <a:ext cx="3211" cy="1"/>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13" name="Line 1085"/>
              <p:cNvSpPr>
                <a:spLocks noChangeShapeType="1"/>
              </p:cNvSpPr>
              <p:nvPr/>
            </p:nvSpPr>
            <p:spPr bwMode="ltGray">
              <a:xfrm flipH="1" flipV="1">
                <a:off x="384" y="938"/>
                <a:ext cx="3811" cy="1"/>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14" name="Arc 1086"/>
              <p:cNvSpPr>
                <a:spLocks/>
              </p:cNvSpPr>
              <p:nvPr/>
            </p:nvSpPr>
            <p:spPr bwMode="ltGray">
              <a:xfrm rot="16200000" flipH="1">
                <a:off x="426" y="860"/>
                <a:ext cx="156" cy="157"/>
              </a:xfrm>
              <a:custGeom>
                <a:avLst/>
                <a:gdLst>
                  <a:gd name="G0" fmla="+- 21595 0 0"/>
                  <a:gd name="G1" fmla="+- 21600 0 0"/>
                  <a:gd name="G2" fmla="+- 21600 0 0"/>
                  <a:gd name="T0" fmla="*/ 21114 w 43195"/>
                  <a:gd name="T1" fmla="*/ 5 h 43200"/>
                  <a:gd name="T2" fmla="*/ 0 w 43195"/>
                  <a:gd name="T3" fmla="*/ 22056 h 43200"/>
                  <a:gd name="T4" fmla="*/ 21595 w 43195"/>
                  <a:gd name="T5" fmla="*/ 21600 h 43200"/>
                </a:gdLst>
                <a:ahLst/>
                <a:cxnLst>
                  <a:cxn ang="0">
                    <a:pos x="T0" y="T1"/>
                  </a:cxn>
                  <a:cxn ang="0">
                    <a:pos x="T2" y="T3"/>
                  </a:cxn>
                  <a:cxn ang="0">
                    <a:pos x="T4" y="T5"/>
                  </a:cxn>
                </a:cxnLst>
                <a:rect l="0" t="0" r="r" b="b"/>
                <a:pathLst>
                  <a:path w="43195" h="43200" fill="none"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path>
                  <a:path w="43195" h="43200" stroke="0"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lnTo>
                      <a:pt x="21595" y="21600"/>
                    </a:lnTo>
                    <a:close/>
                  </a:path>
                </a:pathLst>
              </a:cu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nvGrpSpPr>
            <p:cNvPr id="7" name="Group 1087"/>
            <p:cNvGrpSpPr>
              <a:grpSpLocks/>
            </p:cNvGrpSpPr>
            <p:nvPr userDrawn="1"/>
          </p:nvGrpSpPr>
          <p:grpSpPr bwMode="auto">
            <a:xfrm>
              <a:off x="1480" y="1952"/>
              <a:ext cx="3808" cy="1812"/>
              <a:chOff x="1480" y="1952"/>
              <a:chExt cx="3808" cy="1812"/>
            </a:xfrm>
          </p:grpSpPr>
          <p:sp>
            <p:nvSpPr>
              <p:cNvPr id="8" name="Line 1088"/>
              <p:cNvSpPr>
                <a:spLocks noChangeShapeType="1"/>
              </p:cNvSpPr>
              <p:nvPr/>
            </p:nvSpPr>
            <p:spPr bwMode="ltGray">
              <a:xfrm flipV="1">
                <a:off x="1480" y="3442"/>
                <a:ext cx="3808" cy="0"/>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9" name="Line 1089"/>
              <p:cNvSpPr>
                <a:spLocks noChangeShapeType="1"/>
              </p:cNvSpPr>
              <p:nvPr/>
            </p:nvSpPr>
            <p:spPr bwMode="ltGray">
              <a:xfrm flipH="1">
                <a:off x="5172" y="1952"/>
                <a:ext cx="0" cy="1812"/>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10" name="Arc 1090"/>
              <p:cNvSpPr>
                <a:spLocks/>
              </p:cNvSpPr>
              <p:nvPr/>
            </p:nvSpPr>
            <p:spPr bwMode="ltGray">
              <a:xfrm rot="5400000">
                <a:off x="5097" y="3347"/>
                <a:ext cx="156" cy="157"/>
              </a:xfrm>
              <a:custGeom>
                <a:avLst/>
                <a:gdLst>
                  <a:gd name="G0" fmla="+- 21595 0 0"/>
                  <a:gd name="G1" fmla="+- 21600 0 0"/>
                  <a:gd name="G2" fmla="+- 21600 0 0"/>
                  <a:gd name="T0" fmla="*/ 21114 w 43195"/>
                  <a:gd name="T1" fmla="*/ 5 h 43200"/>
                  <a:gd name="T2" fmla="*/ 0 w 43195"/>
                  <a:gd name="T3" fmla="*/ 22056 h 43200"/>
                  <a:gd name="T4" fmla="*/ 21595 w 43195"/>
                  <a:gd name="T5" fmla="*/ 21600 h 43200"/>
                </a:gdLst>
                <a:ahLst/>
                <a:cxnLst>
                  <a:cxn ang="0">
                    <a:pos x="T0" y="T1"/>
                  </a:cxn>
                  <a:cxn ang="0">
                    <a:pos x="T2" y="T3"/>
                  </a:cxn>
                  <a:cxn ang="0">
                    <a:pos x="T4" y="T5"/>
                  </a:cxn>
                </a:cxnLst>
                <a:rect l="0" t="0" r="r" b="b"/>
                <a:pathLst>
                  <a:path w="43195" h="43200" fill="none"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path>
                  <a:path w="43195" h="43200" stroke="0"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lnTo>
                      <a:pt x="21595" y="21600"/>
                    </a:lnTo>
                    <a:close/>
                  </a:path>
                </a:pathLst>
              </a:cu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sp>
        <p:nvSpPr>
          <p:cNvPr id="352323" name="Rectangle 1091"/>
          <p:cNvSpPr>
            <a:spLocks noGrp="1" noChangeArrowheads="1"/>
          </p:cNvSpPr>
          <p:nvPr>
            <p:ph type="ctrTitle"/>
          </p:nvPr>
        </p:nvSpPr>
        <p:spPr>
          <a:xfrm>
            <a:off x="990600" y="1752600"/>
            <a:ext cx="7772400" cy="1143000"/>
          </a:xfrm>
        </p:spPr>
        <p:txBody>
          <a:bodyPr/>
          <a:lstStyle>
            <a:lvl1pPr>
              <a:defRPr/>
            </a:lvl1pPr>
          </a:lstStyle>
          <a:p>
            <a:r>
              <a:rPr lang="en-AU"/>
              <a:t>Click to edit Master title style</a:t>
            </a:r>
          </a:p>
        </p:txBody>
      </p:sp>
      <p:sp>
        <p:nvSpPr>
          <p:cNvPr id="352324" name="Rectangle 1092" descr="Rectangle: Click to edit Master text styles&#10;Second level&#10;Third level&#10;Fourth level&#10;Fifth level"/>
          <p:cNvSpPr>
            <a:spLocks noGrp="1" noChangeArrowheads="1"/>
          </p:cNvSpPr>
          <p:nvPr>
            <p:ph type="subTitle" idx="1"/>
          </p:nvPr>
        </p:nvSpPr>
        <p:spPr>
          <a:xfrm>
            <a:off x="990600" y="3309938"/>
            <a:ext cx="6400800" cy="1752600"/>
          </a:xfrm>
        </p:spPr>
        <p:txBody>
          <a:bodyPr/>
          <a:lstStyle>
            <a:lvl1pPr marL="0" indent="0">
              <a:buFont typeface="Wingdings" pitchFamily="-111" charset="2"/>
              <a:buNone/>
              <a:defRPr/>
            </a:lvl1pPr>
          </a:lstStyle>
          <a:p>
            <a:r>
              <a:rPr lang="en-AU"/>
              <a:t>Click to edit Master subtitle style</a:t>
            </a:r>
          </a:p>
        </p:txBody>
      </p:sp>
      <p:sp>
        <p:nvSpPr>
          <p:cNvPr id="69" name="Rectangle 1093"/>
          <p:cNvSpPr>
            <a:spLocks noGrp="1" noChangeArrowheads="1"/>
          </p:cNvSpPr>
          <p:nvPr>
            <p:ph type="dt" sz="quarter" idx="10"/>
          </p:nvPr>
        </p:nvSpPr>
        <p:spPr/>
        <p:txBody>
          <a:bodyPr/>
          <a:lstStyle>
            <a:lvl1pPr>
              <a:defRPr/>
            </a:lvl1pPr>
          </a:lstStyle>
          <a:p>
            <a:pPr>
              <a:defRPr/>
            </a:pPr>
            <a:endParaRPr lang="en-AU">
              <a:solidFill>
                <a:srgbClr val="40458C"/>
              </a:solidFill>
              <a:latin typeface="Tahoma"/>
            </a:endParaRPr>
          </a:p>
        </p:txBody>
      </p:sp>
      <p:sp>
        <p:nvSpPr>
          <p:cNvPr id="70" name="Rectangle 1094"/>
          <p:cNvSpPr>
            <a:spLocks noGrp="1" noChangeArrowheads="1"/>
          </p:cNvSpPr>
          <p:nvPr>
            <p:ph type="ftr" sz="quarter" idx="11"/>
          </p:nvPr>
        </p:nvSpPr>
        <p:spPr/>
        <p:txBody>
          <a:bodyPr/>
          <a:lstStyle>
            <a:lvl1pPr>
              <a:defRPr/>
            </a:lvl1pPr>
          </a:lstStyle>
          <a:p>
            <a:pPr>
              <a:defRPr/>
            </a:pPr>
            <a:endParaRPr lang="en-AU">
              <a:solidFill>
                <a:srgbClr val="40458C"/>
              </a:solidFill>
              <a:latin typeface="Tahoma"/>
            </a:endParaRPr>
          </a:p>
        </p:txBody>
      </p:sp>
      <p:sp>
        <p:nvSpPr>
          <p:cNvPr id="71" name="Rectangle 1095"/>
          <p:cNvSpPr>
            <a:spLocks noGrp="1" noChangeArrowheads="1"/>
          </p:cNvSpPr>
          <p:nvPr>
            <p:ph type="sldNum" sz="quarter" idx="12"/>
          </p:nvPr>
        </p:nvSpPr>
        <p:spPr/>
        <p:txBody>
          <a:bodyPr/>
          <a:lstStyle>
            <a:lvl1pPr>
              <a:defRPr/>
            </a:lvl1pPr>
          </a:lstStyle>
          <a:p>
            <a:fld id="{1132FD08-0CA3-DD4D-A1BC-6AC2884FB399}"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3339477606"/>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5"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6" name="Rectangle 67"/>
          <p:cNvSpPr>
            <a:spLocks noGrp="1" noChangeArrowheads="1"/>
          </p:cNvSpPr>
          <p:nvPr>
            <p:ph type="sldNum" sz="quarter" idx="12"/>
          </p:nvPr>
        </p:nvSpPr>
        <p:spPr>
          <a:ln/>
        </p:spPr>
        <p:txBody>
          <a:bodyPr/>
          <a:lstStyle>
            <a:lvl1pPr>
              <a:defRPr/>
            </a:lvl1pPr>
          </a:lstStyle>
          <a:p>
            <a:fld id="{E2D02495-EE5E-E648-8AE1-F2DC7F940C73}"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2304135032"/>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5"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6" name="Rectangle 67"/>
          <p:cNvSpPr>
            <a:spLocks noGrp="1" noChangeArrowheads="1"/>
          </p:cNvSpPr>
          <p:nvPr>
            <p:ph type="sldNum" sz="quarter" idx="12"/>
          </p:nvPr>
        </p:nvSpPr>
        <p:spPr>
          <a:ln/>
        </p:spPr>
        <p:txBody>
          <a:bodyPr/>
          <a:lstStyle>
            <a:lvl1pPr>
              <a:defRPr/>
            </a:lvl1pPr>
          </a:lstStyle>
          <a:p>
            <a:fld id="{81A08177-353D-6944-A419-7728572EFC37}"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412929415"/>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9050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800600" y="19050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6"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7" name="Rectangle 67"/>
          <p:cNvSpPr>
            <a:spLocks noGrp="1" noChangeArrowheads="1"/>
          </p:cNvSpPr>
          <p:nvPr>
            <p:ph type="sldNum" sz="quarter" idx="12"/>
          </p:nvPr>
        </p:nvSpPr>
        <p:spPr>
          <a:ln/>
        </p:spPr>
        <p:txBody>
          <a:bodyPr/>
          <a:lstStyle>
            <a:lvl1pPr>
              <a:defRPr/>
            </a:lvl1pPr>
          </a:lstStyle>
          <a:p>
            <a:fld id="{E52C5A55-47DF-AE45-AA00-2026FAEE243D}"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1159107653"/>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8"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9" name="Rectangle 67"/>
          <p:cNvSpPr>
            <a:spLocks noGrp="1" noChangeArrowheads="1"/>
          </p:cNvSpPr>
          <p:nvPr>
            <p:ph type="sldNum" sz="quarter" idx="12"/>
          </p:nvPr>
        </p:nvSpPr>
        <p:spPr>
          <a:ln/>
        </p:spPr>
        <p:txBody>
          <a:bodyPr/>
          <a:lstStyle>
            <a:lvl1pPr>
              <a:defRPr/>
            </a:lvl1pPr>
          </a:lstStyle>
          <a:p>
            <a:fld id="{513DFB0D-DCE4-CB4F-952B-B0DC543BE39E}"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2844580135"/>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4"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5" name="Rectangle 67"/>
          <p:cNvSpPr>
            <a:spLocks noGrp="1" noChangeArrowheads="1"/>
          </p:cNvSpPr>
          <p:nvPr>
            <p:ph type="sldNum" sz="quarter" idx="12"/>
          </p:nvPr>
        </p:nvSpPr>
        <p:spPr>
          <a:ln/>
        </p:spPr>
        <p:txBody>
          <a:bodyPr/>
          <a:lstStyle>
            <a:lvl1pPr>
              <a:defRPr/>
            </a:lvl1pPr>
          </a:lstStyle>
          <a:p>
            <a:fld id="{F215F144-4D15-F04D-AD2B-F030B3425FEE}"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1806946348"/>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3"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4" name="Rectangle 67"/>
          <p:cNvSpPr>
            <a:spLocks noGrp="1" noChangeArrowheads="1"/>
          </p:cNvSpPr>
          <p:nvPr>
            <p:ph type="sldNum" sz="quarter" idx="12"/>
          </p:nvPr>
        </p:nvSpPr>
        <p:spPr>
          <a:ln/>
        </p:spPr>
        <p:txBody>
          <a:bodyPr/>
          <a:lstStyle>
            <a:lvl1pPr>
              <a:defRPr/>
            </a:lvl1pPr>
          </a:lstStyle>
          <a:p>
            <a:fld id="{145ECDC2-A06F-3244-8B78-34331C43E498}"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2701671113"/>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6"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7" name="Rectangle 67"/>
          <p:cNvSpPr>
            <a:spLocks noGrp="1" noChangeArrowheads="1"/>
          </p:cNvSpPr>
          <p:nvPr>
            <p:ph type="sldNum" sz="quarter" idx="12"/>
          </p:nvPr>
        </p:nvSpPr>
        <p:spPr>
          <a:ln/>
        </p:spPr>
        <p:txBody>
          <a:bodyPr/>
          <a:lstStyle>
            <a:lvl1pPr>
              <a:defRPr/>
            </a:lvl1pPr>
          </a:lstStyle>
          <a:p>
            <a:fld id="{A5433820-2A6C-5544-BB02-D2C3EA240BDB}"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329279752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916065123"/>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6"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7" name="Rectangle 67"/>
          <p:cNvSpPr>
            <a:spLocks noGrp="1" noChangeArrowheads="1"/>
          </p:cNvSpPr>
          <p:nvPr>
            <p:ph type="sldNum" sz="quarter" idx="12"/>
          </p:nvPr>
        </p:nvSpPr>
        <p:spPr>
          <a:ln/>
        </p:spPr>
        <p:txBody>
          <a:bodyPr/>
          <a:lstStyle>
            <a:lvl1pPr>
              <a:defRPr/>
            </a:lvl1pPr>
          </a:lstStyle>
          <a:p>
            <a:fld id="{FA7DDD42-64BB-F848-90E4-0DB6ECE79D9B}"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913417699"/>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5"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6" name="Rectangle 67"/>
          <p:cNvSpPr>
            <a:spLocks noGrp="1" noChangeArrowheads="1"/>
          </p:cNvSpPr>
          <p:nvPr>
            <p:ph type="sldNum" sz="quarter" idx="12"/>
          </p:nvPr>
        </p:nvSpPr>
        <p:spPr>
          <a:ln/>
        </p:spPr>
        <p:txBody>
          <a:bodyPr/>
          <a:lstStyle>
            <a:lvl1pPr>
              <a:defRPr/>
            </a:lvl1pPr>
          </a:lstStyle>
          <a:p>
            <a:fld id="{45B49B5E-92EF-B64A-BAE0-36D74B30AA71}"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2422946236"/>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10350" y="304800"/>
            <a:ext cx="200025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304800"/>
            <a:ext cx="584835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5"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6" name="Rectangle 67"/>
          <p:cNvSpPr>
            <a:spLocks noGrp="1" noChangeArrowheads="1"/>
          </p:cNvSpPr>
          <p:nvPr>
            <p:ph type="sldNum" sz="quarter" idx="12"/>
          </p:nvPr>
        </p:nvSpPr>
        <p:spPr>
          <a:ln/>
        </p:spPr>
        <p:txBody>
          <a:bodyPr/>
          <a:lstStyle>
            <a:lvl1pPr>
              <a:defRPr/>
            </a:lvl1pPr>
          </a:lstStyle>
          <a:p>
            <a:fld id="{99DB85F3-0CF9-F240-A579-E963E0214D90}"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3758839076"/>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a:lvl1pPr>
          </a:lstStyle>
          <a:p>
            <a:pPr>
              <a:defRPr/>
            </a:pPr>
            <a:endParaRPr lang="en-US">
              <a:solidFill>
                <a:srgbClr val="482400"/>
              </a:solidFill>
            </a:endParaRPr>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a:lvl1pPr>
          </a:lstStyle>
          <a:p>
            <a:pPr>
              <a:defRPr/>
            </a:pPr>
            <a:endParaRPr lang="en-US">
              <a:solidFill>
                <a:srgbClr val="482400"/>
              </a:solidFill>
            </a:endParaRPr>
          </a:p>
        </p:txBody>
      </p:sp>
      <p:sp>
        <p:nvSpPr>
          <p:cNvPr id="10" name="Rectangle 6"/>
          <p:cNvSpPr>
            <a:spLocks noGrp="1" noChangeArrowheads="1"/>
          </p:cNvSpPr>
          <p:nvPr>
            <p:ph type="sldNum" sz="quarter" idx="12"/>
          </p:nvPr>
        </p:nvSpPr>
        <p:spPr/>
        <p:txBody>
          <a:bodyPr anchorCtr="0"/>
          <a:lstStyle>
            <a:lvl1pPr>
              <a:defRPr/>
            </a:lvl1pPr>
          </a:lstStyle>
          <a:p>
            <a:fld id="{02B6D6C5-8AC5-D841-97F8-45F2AC7D567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223245567"/>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1B515255-B3B3-494C-99F3-45BBA384F4BB}"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192115893"/>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2CE8F6E2-3611-754F-84F1-C07871D02179}"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949784522"/>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C8ED8951-AA38-E54E-BD7F-5D74233C68D4}"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858075440"/>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9" name="Rectangle 6"/>
          <p:cNvSpPr>
            <a:spLocks noGrp="1" noChangeArrowheads="1"/>
          </p:cNvSpPr>
          <p:nvPr>
            <p:ph type="sldNum" sz="quarter" idx="12"/>
          </p:nvPr>
        </p:nvSpPr>
        <p:spPr>
          <a:ln/>
        </p:spPr>
        <p:txBody>
          <a:bodyPr/>
          <a:lstStyle>
            <a:lvl1pPr>
              <a:defRPr/>
            </a:lvl1pPr>
          </a:lstStyle>
          <a:p>
            <a:fld id="{B06AFCAC-3728-AE47-BBD9-17968342ECDE}"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4080655441"/>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5" name="Rectangle 6"/>
          <p:cNvSpPr>
            <a:spLocks noGrp="1" noChangeArrowheads="1"/>
          </p:cNvSpPr>
          <p:nvPr>
            <p:ph type="sldNum" sz="quarter" idx="12"/>
          </p:nvPr>
        </p:nvSpPr>
        <p:spPr>
          <a:ln/>
        </p:spPr>
        <p:txBody>
          <a:bodyPr/>
          <a:lstStyle>
            <a:lvl1pPr>
              <a:defRPr/>
            </a:lvl1pPr>
          </a:lstStyle>
          <a:p>
            <a:fld id="{458D3F09-7606-9641-818E-DEE7613FEED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934054353"/>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4" name="Rectangle 6"/>
          <p:cNvSpPr>
            <a:spLocks noGrp="1" noChangeArrowheads="1"/>
          </p:cNvSpPr>
          <p:nvPr>
            <p:ph type="sldNum" sz="quarter" idx="12"/>
          </p:nvPr>
        </p:nvSpPr>
        <p:spPr>
          <a:ln/>
        </p:spPr>
        <p:txBody>
          <a:bodyPr/>
          <a:lstStyle>
            <a:lvl1pPr>
              <a:defRPr/>
            </a:lvl1pPr>
          </a:lstStyle>
          <a:p>
            <a:fld id="{A78BD2ED-63DF-6244-86EA-609DC493232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37066493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2.xml"/><Relationship Id="rId13" Type="http://schemas.openxmlformats.org/officeDocument/2006/relationships/theme" Target="../theme/theme10.xml"/><Relationship Id="rId3" Type="http://schemas.openxmlformats.org/officeDocument/2006/relationships/slideLayout" Target="../slideLayouts/slideLayout107.xml"/><Relationship Id="rId7" Type="http://schemas.openxmlformats.org/officeDocument/2006/relationships/slideLayout" Target="../slideLayouts/slideLayout111.xml"/><Relationship Id="rId12" Type="http://schemas.openxmlformats.org/officeDocument/2006/relationships/slideLayout" Target="../slideLayouts/slideLayout116.xml"/><Relationship Id="rId2" Type="http://schemas.openxmlformats.org/officeDocument/2006/relationships/slideLayout" Target="../slideLayouts/slideLayout106.xml"/><Relationship Id="rId1" Type="http://schemas.openxmlformats.org/officeDocument/2006/relationships/slideLayout" Target="../slideLayouts/slideLayout105.xml"/><Relationship Id="rId6" Type="http://schemas.openxmlformats.org/officeDocument/2006/relationships/slideLayout" Target="../slideLayouts/slideLayout110.xml"/><Relationship Id="rId11" Type="http://schemas.openxmlformats.org/officeDocument/2006/relationships/slideLayout" Target="../slideLayouts/slideLayout115.xml"/><Relationship Id="rId5" Type="http://schemas.openxmlformats.org/officeDocument/2006/relationships/slideLayout" Target="../slideLayouts/slideLayout109.xml"/><Relationship Id="rId10" Type="http://schemas.openxmlformats.org/officeDocument/2006/relationships/slideLayout" Target="../slideLayouts/slideLayout114.xml"/><Relationship Id="rId4" Type="http://schemas.openxmlformats.org/officeDocument/2006/relationships/slideLayout" Target="../slideLayouts/slideLayout108.xml"/><Relationship Id="rId9" Type="http://schemas.openxmlformats.org/officeDocument/2006/relationships/slideLayout" Target="../slideLayouts/slideLayout113.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4.xml"/><Relationship Id="rId13" Type="http://schemas.openxmlformats.org/officeDocument/2006/relationships/theme" Target="../theme/theme11.xml"/><Relationship Id="rId3" Type="http://schemas.openxmlformats.org/officeDocument/2006/relationships/slideLayout" Target="../slideLayouts/slideLayout119.xml"/><Relationship Id="rId7" Type="http://schemas.openxmlformats.org/officeDocument/2006/relationships/slideLayout" Target="../slideLayouts/slideLayout123.xml"/><Relationship Id="rId12" Type="http://schemas.openxmlformats.org/officeDocument/2006/relationships/slideLayout" Target="../slideLayouts/slideLayout128.xml"/><Relationship Id="rId2" Type="http://schemas.openxmlformats.org/officeDocument/2006/relationships/slideLayout" Target="../slideLayouts/slideLayout118.xml"/><Relationship Id="rId1" Type="http://schemas.openxmlformats.org/officeDocument/2006/relationships/slideLayout" Target="../slideLayouts/slideLayout117.xml"/><Relationship Id="rId6" Type="http://schemas.openxmlformats.org/officeDocument/2006/relationships/slideLayout" Target="../slideLayouts/slideLayout122.xml"/><Relationship Id="rId11" Type="http://schemas.openxmlformats.org/officeDocument/2006/relationships/slideLayout" Target="../slideLayouts/slideLayout127.xml"/><Relationship Id="rId5" Type="http://schemas.openxmlformats.org/officeDocument/2006/relationships/slideLayout" Target="../slideLayouts/slideLayout121.xml"/><Relationship Id="rId10" Type="http://schemas.openxmlformats.org/officeDocument/2006/relationships/slideLayout" Target="../slideLayouts/slideLayout126.xml"/><Relationship Id="rId4" Type="http://schemas.openxmlformats.org/officeDocument/2006/relationships/slideLayout" Target="../slideLayouts/slideLayout120.xml"/><Relationship Id="rId9" Type="http://schemas.openxmlformats.org/officeDocument/2006/relationships/slideLayout" Target="../slideLayouts/slideLayout125.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6.xml"/><Relationship Id="rId13" Type="http://schemas.openxmlformats.org/officeDocument/2006/relationships/theme" Target="../theme/theme12.xml"/><Relationship Id="rId3" Type="http://schemas.openxmlformats.org/officeDocument/2006/relationships/slideLayout" Target="../slideLayouts/slideLayout131.xml"/><Relationship Id="rId7" Type="http://schemas.openxmlformats.org/officeDocument/2006/relationships/slideLayout" Target="../slideLayouts/slideLayout135.xml"/><Relationship Id="rId12" Type="http://schemas.openxmlformats.org/officeDocument/2006/relationships/slideLayout" Target="../slideLayouts/slideLayout140.xml"/><Relationship Id="rId2" Type="http://schemas.openxmlformats.org/officeDocument/2006/relationships/slideLayout" Target="../slideLayouts/slideLayout130.xml"/><Relationship Id="rId1" Type="http://schemas.openxmlformats.org/officeDocument/2006/relationships/slideLayout" Target="../slideLayouts/slideLayout129.xml"/><Relationship Id="rId6" Type="http://schemas.openxmlformats.org/officeDocument/2006/relationships/slideLayout" Target="../slideLayouts/slideLayout134.xml"/><Relationship Id="rId11" Type="http://schemas.openxmlformats.org/officeDocument/2006/relationships/slideLayout" Target="../slideLayouts/slideLayout139.xml"/><Relationship Id="rId5" Type="http://schemas.openxmlformats.org/officeDocument/2006/relationships/slideLayout" Target="../slideLayouts/slideLayout133.xml"/><Relationship Id="rId10" Type="http://schemas.openxmlformats.org/officeDocument/2006/relationships/slideLayout" Target="../slideLayouts/slideLayout138.xml"/><Relationship Id="rId4" Type="http://schemas.openxmlformats.org/officeDocument/2006/relationships/slideLayout" Target="../slideLayouts/slideLayout132.xml"/><Relationship Id="rId9" Type="http://schemas.openxmlformats.org/officeDocument/2006/relationships/slideLayout" Target="../slideLayouts/slideLayout137.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8.xml"/><Relationship Id="rId3" Type="http://schemas.openxmlformats.org/officeDocument/2006/relationships/slideLayout" Target="../slideLayouts/slideLayout143.xml"/><Relationship Id="rId7" Type="http://schemas.openxmlformats.org/officeDocument/2006/relationships/slideLayout" Target="../slideLayouts/slideLayout147.xml"/><Relationship Id="rId12" Type="http://schemas.openxmlformats.org/officeDocument/2006/relationships/theme" Target="../theme/theme13.xml"/><Relationship Id="rId2" Type="http://schemas.openxmlformats.org/officeDocument/2006/relationships/slideLayout" Target="../slideLayouts/slideLayout142.xml"/><Relationship Id="rId1" Type="http://schemas.openxmlformats.org/officeDocument/2006/relationships/slideLayout" Target="../slideLayouts/slideLayout141.xml"/><Relationship Id="rId6" Type="http://schemas.openxmlformats.org/officeDocument/2006/relationships/slideLayout" Target="../slideLayouts/slideLayout146.xml"/><Relationship Id="rId11" Type="http://schemas.openxmlformats.org/officeDocument/2006/relationships/slideLayout" Target="../slideLayouts/slideLayout151.xml"/><Relationship Id="rId5" Type="http://schemas.openxmlformats.org/officeDocument/2006/relationships/slideLayout" Target="../slideLayouts/slideLayout145.xml"/><Relationship Id="rId10" Type="http://schemas.openxmlformats.org/officeDocument/2006/relationships/slideLayout" Target="../slideLayouts/slideLayout150.xml"/><Relationship Id="rId4" Type="http://schemas.openxmlformats.org/officeDocument/2006/relationships/slideLayout" Target="../slideLayouts/slideLayout144.xml"/><Relationship Id="rId9" Type="http://schemas.openxmlformats.org/officeDocument/2006/relationships/slideLayout" Target="../slideLayouts/slideLayout149.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9.xml"/><Relationship Id="rId13" Type="http://schemas.openxmlformats.org/officeDocument/2006/relationships/theme" Target="../theme/theme14.xml"/><Relationship Id="rId3" Type="http://schemas.openxmlformats.org/officeDocument/2006/relationships/slideLayout" Target="../slideLayouts/slideLayout154.xml"/><Relationship Id="rId7" Type="http://schemas.openxmlformats.org/officeDocument/2006/relationships/slideLayout" Target="../slideLayouts/slideLayout158.xml"/><Relationship Id="rId12" Type="http://schemas.openxmlformats.org/officeDocument/2006/relationships/slideLayout" Target="../slideLayouts/slideLayout163.xml"/><Relationship Id="rId2" Type="http://schemas.openxmlformats.org/officeDocument/2006/relationships/slideLayout" Target="../slideLayouts/slideLayout153.xml"/><Relationship Id="rId1" Type="http://schemas.openxmlformats.org/officeDocument/2006/relationships/slideLayout" Target="../slideLayouts/slideLayout152.xml"/><Relationship Id="rId6" Type="http://schemas.openxmlformats.org/officeDocument/2006/relationships/slideLayout" Target="../slideLayouts/slideLayout157.xml"/><Relationship Id="rId11" Type="http://schemas.openxmlformats.org/officeDocument/2006/relationships/slideLayout" Target="../slideLayouts/slideLayout162.xml"/><Relationship Id="rId5" Type="http://schemas.openxmlformats.org/officeDocument/2006/relationships/slideLayout" Target="../slideLayouts/slideLayout156.xml"/><Relationship Id="rId10" Type="http://schemas.openxmlformats.org/officeDocument/2006/relationships/slideLayout" Target="../slideLayouts/slideLayout161.xml"/><Relationship Id="rId4" Type="http://schemas.openxmlformats.org/officeDocument/2006/relationships/slideLayout" Target="../slideLayouts/slideLayout155.xml"/><Relationship Id="rId9" Type="http://schemas.openxmlformats.org/officeDocument/2006/relationships/slideLayout" Target="../slideLayouts/slideLayout160.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71.xml"/><Relationship Id="rId3" Type="http://schemas.openxmlformats.org/officeDocument/2006/relationships/slideLayout" Target="../slideLayouts/slideLayout166.xml"/><Relationship Id="rId7" Type="http://schemas.openxmlformats.org/officeDocument/2006/relationships/slideLayout" Target="../slideLayouts/slideLayout170.xml"/><Relationship Id="rId12" Type="http://schemas.openxmlformats.org/officeDocument/2006/relationships/theme" Target="../theme/theme15.xml"/><Relationship Id="rId2" Type="http://schemas.openxmlformats.org/officeDocument/2006/relationships/slideLayout" Target="../slideLayouts/slideLayout165.xml"/><Relationship Id="rId1" Type="http://schemas.openxmlformats.org/officeDocument/2006/relationships/slideLayout" Target="../slideLayouts/slideLayout164.xml"/><Relationship Id="rId6" Type="http://schemas.openxmlformats.org/officeDocument/2006/relationships/slideLayout" Target="../slideLayouts/slideLayout169.xml"/><Relationship Id="rId11" Type="http://schemas.openxmlformats.org/officeDocument/2006/relationships/slideLayout" Target="../slideLayouts/slideLayout174.xml"/><Relationship Id="rId5" Type="http://schemas.openxmlformats.org/officeDocument/2006/relationships/slideLayout" Target="../slideLayouts/slideLayout168.xml"/><Relationship Id="rId10" Type="http://schemas.openxmlformats.org/officeDocument/2006/relationships/slideLayout" Target="../slideLayouts/slideLayout173.xml"/><Relationship Id="rId4" Type="http://schemas.openxmlformats.org/officeDocument/2006/relationships/slideLayout" Target="../slideLayouts/slideLayout167.xml"/><Relationship Id="rId9" Type="http://schemas.openxmlformats.org/officeDocument/2006/relationships/slideLayout" Target="../slideLayouts/slideLayout172.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82.xml"/><Relationship Id="rId13" Type="http://schemas.openxmlformats.org/officeDocument/2006/relationships/theme" Target="../theme/theme16.xml"/><Relationship Id="rId3" Type="http://schemas.openxmlformats.org/officeDocument/2006/relationships/slideLayout" Target="../slideLayouts/slideLayout177.xml"/><Relationship Id="rId7" Type="http://schemas.openxmlformats.org/officeDocument/2006/relationships/slideLayout" Target="../slideLayouts/slideLayout181.xml"/><Relationship Id="rId12" Type="http://schemas.openxmlformats.org/officeDocument/2006/relationships/slideLayout" Target="../slideLayouts/slideLayout186.xml"/><Relationship Id="rId2" Type="http://schemas.openxmlformats.org/officeDocument/2006/relationships/slideLayout" Target="../slideLayouts/slideLayout176.xml"/><Relationship Id="rId1" Type="http://schemas.openxmlformats.org/officeDocument/2006/relationships/slideLayout" Target="../slideLayouts/slideLayout175.xml"/><Relationship Id="rId6" Type="http://schemas.openxmlformats.org/officeDocument/2006/relationships/slideLayout" Target="../slideLayouts/slideLayout180.xml"/><Relationship Id="rId11" Type="http://schemas.openxmlformats.org/officeDocument/2006/relationships/slideLayout" Target="../slideLayouts/slideLayout185.xml"/><Relationship Id="rId5" Type="http://schemas.openxmlformats.org/officeDocument/2006/relationships/slideLayout" Target="../slideLayouts/slideLayout179.xml"/><Relationship Id="rId10" Type="http://schemas.openxmlformats.org/officeDocument/2006/relationships/slideLayout" Target="../slideLayouts/slideLayout184.xml"/><Relationship Id="rId4" Type="http://schemas.openxmlformats.org/officeDocument/2006/relationships/slideLayout" Target="../slideLayouts/slideLayout178.xml"/><Relationship Id="rId9" Type="http://schemas.openxmlformats.org/officeDocument/2006/relationships/slideLayout" Target="../slideLayouts/slideLayout183.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94.xml"/><Relationship Id="rId13" Type="http://schemas.openxmlformats.org/officeDocument/2006/relationships/image" Target="../media/image10.png"/><Relationship Id="rId3" Type="http://schemas.openxmlformats.org/officeDocument/2006/relationships/slideLayout" Target="../slideLayouts/slideLayout189.xml"/><Relationship Id="rId7" Type="http://schemas.openxmlformats.org/officeDocument/2006/relationships/slideLayout" Target="../slideLayouts/slideLayout193.xml"/><Relationship Id="rId12" Type="http://schemas.openxmlformats.org/officeDocument/2006/relationships/theme" Target="../theme/theme17.xml"/><Relationship Id="rId2" Type="http://schemas.openxmlformats.org/officeDocument/2006/relationships/slideLayout" Target="../slideLayouts/slideLayout188.xml"/><Relationship Id="rId1" Type="http://schemas.openxmlformats.org/officeDocument/2006/relationships/slideLayout" Target="../slideLayouts/slideLayout187.xml"/><Relationship Id="rId6" Type="http://schemas.openxmlformats.org/officeDocument/2006/relationships/slideLayout" Target="../slideLayouts/slideLayout192.xml"/><Relationship Id="rId11" Type="http://schemas.openxmlformats.org/officeDocument/2006/relationships/slideLayout" Target="../slideLayouts/slideLayout197.xml"/><Relationship Id="rId5" Type="http://schemas.openxmlformats.org/officeDocument/2006/relationships/slideLayout" Target="../slideLayouts/slideLayout191.xml"/><Relationship Id="rId10" Type="http://schemas.openxmlformats.org/officeDocument/2006/relationships/slideLayout" Target="../slideLayouts/slideLayout196.xml"/><Relationship Id="rId4" Type="http://schemas.openxmlformats.org/officeDocument/2006/relationships/slideLayout" Target="../slideLayouts/slideLayout190.xml"/><Relationship Id="rId9" Type="http://schemas.openxmlformats.org/officeDocument/2006/relationships/slideLayout" Target="../slideLayouts/slideLayout195.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05.xml"/><Relationship Id="rId13" Type="http://schemas.openxmlformats.org/officeDocument/2006/relationships/theme" Target="../theme/theme18.xml"/><Relationship Id="rId3" Type="http://schemas.openxmlformats.org/officeDocument/2006/relationships/slideLayout" Target="../slideLayouts/slideLayout200.xml"/><Relationship Id="rId7" Type="http://schemas.openxmlformats.org/officeDocument/2006/relationships/slideLayout" Target="../slideLayouts/slideLayout204.xml"/><Relationship Id="rId12" Type="http://schemas.openxmlformats.org/officeDocument/2006/relationships/slideLayout" Target="../slideLayouts/slideLayout209.xml"/><Relationship Id="rId2" Type="http://schemas.openxmlformats.org/officeDocument/2006/relationships/slideLayout" Target="../slideLayouts/slideLayout199.xml"/><Relationship Id="rId1" Type="http://schemas.openxmlformats.org/officeDocument/2006/relationships/slideLayout" Target="../slideLayouts/slideLayout198.xml"/><Relationship Id="rId6" Type="http://schemas.openxmlformats.org/officeDocument/2006/relationships/slideLayout" Target="../slideLayouts/slideLayout203.xml"/><Relationship Id="rId11" Type="http://schemas.openxmlformats.org/officeDocument/2006/relationships/slideLayout" Target="../slideLayouts/slideLayout208.xml"/><Relationship Id="rId5" Type="http://schemas.openxmlformats.org/officeDocument/2006/relationships/slideLayout" Target="../slideLayouts/slideLayout202.xml"/><Relationship Id="rId10" Type="http://schemas.openxmlformats.org/officeDocument/2006/relationships/slideLayout" Target="../slideLayouts/slideLayout207.xml"/><Relationship Id="rId4" Type="http://schemas.openxmlformats.org/officeDocument/2006/relationships/slideLayout" Target="../slideLayouts/slideLayout201.xml"/><Relationship Id="rId9" Type="http://schemas.openxmlformats.org/officeDocument/2006/relationships/slideLayout" Target="../slideLayouts/slideLayout206.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13" Type="http://schemas.openxmlformats.org/officeDocument/2006/relationships/theme" Target="../theme/theme2.xml"/><Relationship Id="rId18" Type="http://schemas.openxmlformats.org/officeDocument/2006/relationships/image" Target="../media/image5.png"/><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slideLayout" Target="../slideLayouts/slideLayout25.xml"/><Relationship Id="rId17" Type="http://schemas.openxmlformats.org/officeDocument/2006/relationships/image" Target="../media/image4.png"/><Relationship Id="rId2" Type="http://schemas.openxmlformats.org/officeDocument/2006/relationships/slideLayout" Target="../slideLayouts/slideLayout15.xml"/><Relationship Id="rId16" Type="http://schemas.openxmlformats.org/officeDocument/2006/relationships/image" Target="../media/image3.png"/><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5" Type="http://schemas.openxmlformats.org/officeDocument/2006/relationships/image" Target="../media/image2.png"/><Relationship Id="rId10" Type="http://schemas.openxmlformats.org/officeDocument/2006/relationships/slideLayout" Target="../slideLayouts/slideLayout23.xml"/><Relationship Id="rId4" Type="http://schemas.openxmlformats.org/officeDocument/2006/relationships/slideLayout" Target="../slideLayouts/slideLayout17.xml"/><Relationship Id="rId9" Type="http://schemas.openxmlformats.org/officeDocument/2006/relationships/slideLayout" Target="../slideLayouts/slideLayout22.xml"/><Relationship Id="rId14" Type="http://schemas.openxmlformats.org/officeDocument/2006/relationships/image" Target="../media/image1.jpe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3.xml"/><Relationship Id="rId13" Type="http://schemas.openxmlformats.org/officeDocument/2006/relationships/theme" Target="../theme/theme3.xml"/><Relationship Id="rId3" Type="http://schemas.openxmlformats.org/officeDocument/2006/relationships/slideLayout" Target="../slideLayouts/slideLayout28.xml"/><Relationship Id="rId7" Type="http://schemas.openxmlformats.org/officeDocument/2006/relationships/slideLayout" Target="../slideLayouts/slideLayout32.xml"/><Relationship Id="rId12" Type="http://schemas.openxmlformats.org/officeDocument/2006/relationships/slideLayout" Target="../slideLayouts/slideLayout37.xml"/><Relationship Id="rId2" Type="http://schemas.openxmlformats.org/officeDocument/2006/relationships/slideLayout" Target="../slideLayouts/slideLayout27.xml"/><Relationship Id="rId1" Type="http://schemas.openxmlformats.org/officeDocument/2006/relationships/slideLayout" Target="../slideLayouts/slideLayout26.xml"/><Relationship Id="rId6" Type="http://schemas.openxmlformats.org/officeDocument/2006/relationships/slideLayout" Target="../slideLayouts/slideLayout31.xml"/><Relationship Id="rId11" Type="http://schemas.openxmlformats.org/officeDocument/2006/relationships/slideLayout" Target="../slideLayouts/slideLayout36.xml"/><Relationship Id="rId5" Type="http://schemas.openxmlformats.org/officeDocument/2006/relationships/slideLayout" Target="../slideLayouts/slideLayout30.xml"/><Relationship Id="rId10" Type="http://schemas.openxmlformats.org/officeDocument/2006/relationships/slideLayout" Target="../slideLayouts/slideLayout35.xml"/><Relationship Id="rId4" Type="http://schemas.openxmlformats.org/officeDocument/2006/relationships/slideLayout" Target="../slideLayouts/slideLayout29.xml"/><Relationship Id="rId9" Type="http://schemas.openxmlformats.org/officeDocument/2006/relationships/slideLayout" Target="../slideLayouts/slideLayout34.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5.xml"/><Relationship Id="rId3" Type="http://schemas.openxmlformats.org/officeDocument/2006/relationships/slideLayout" Target="../slideLayouts/slideLayout40.xml"/><Relationship Id="rId7" Type="http://schemas.openxmlformats.org/officeDocument/2006/relationships/slideLayout" Target="../slideLayouts/slideLayout44.xml"/><Relationship Id="rId12" Type="http://schemas.openxmlformats.org/officeDocument/2006/relationships/theme" Target="../theme/theme4.xml"/><Relationship Id="rId2" Type="http://schemas.openxmlformats.org/officeDocument/2006/relationships/slideLayout" Target="../slideLayouts/slideLayout39.xml"/><Relationship Id="rId1" Type="http://schemas.openxmlformats.org/officeDocument/2006/relationships/slideLayout" Target="../slideLayouts/slideLayout38.xml"/><Relationship Id="rId6" Type="http://schemas.openxmlformats.org/officeDocument/2006/relationships/slideLayout" Target="../slideLayouts/slideLayout43.xml"/><Relationship Id="rId11" Type="http://schemas.openxmlformats.org/officeDocument/2006/relationships/slideLayout" Target="../slideLayouts/slideLayout48.xml"/><Relationship Id="rId5" Type="http://schemas.openxmlformats.org/officeDocument/2006/relationships/slideLayout" Target="../slideLayouts/slideLayout42.xml"/><Relationship Id="rId10" Type="http://schemas.openxmlformats.org/officeDocument/2006/relationships/slideLayout" Target="../slideLayouts/slideLayout47.xml"/><Relationship Id="rId4" Type="http://schemas.openxmlformats.org/officeDocument/2006/relationships/slideLayout" Target="../slideLayouts/slideLayout41.xml"/><Relationship Id="rId9" Type="http://schemas.openxmlformats.org/officeDocument/2006/relationships/slideLayout" Target="../slideLayouts/slideLayout46.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6.xml"/><Relationship Id="rId3" Type="http://schemas.openxmlformats.org/officeDocument/2006/relationships/slideLayout" Target="../slideLayouts/slideLayout51.xml"/><Relationship Id="rId7" Type="http://schemas.openxmlformats.org/officeDocument/2006/relationships/slideLayout" Target="../slideLayouts/slideLayout55.xml"/><Relationship Id="rId12" Type="http://schemas.openxmlformats.org/officeDocument/2006/relationships/theme" Target="../theme/theme5.xml"/><Relationship Id="rId2" Type="http://schemas.openxmlformats.org/officeDocument/2006/relationships/slideLayout" Target="../slideLayouts/slideLayout50.xml"/><Relationship Id="rId1" Type="http://schemas.openxmlformats.org/officeDocument/2006/relationships/slideLayout" Target="../slideLayouts/slideLayout49.xml"/><Relationship Id="rId6" Type="http://schemas.openxmlformats.org/officeDocument/2006/relationships/slideLayout" Target="../slideLayouts/slideLayout54.xml"/><Relationship Id="rId11" Type="http://schemas.openxmlformats.org/officeDocument/2006/relationships/slideLayout" Target="../slideLayouts/slideLayout59.xml"/><Relationship Id="rId5" Type="http://schemas.openxmlformats.org/officeDocument/2006/relationships/slideLayout" Target="../slideLayouts/slideLayout53.xml"/><Relationship Id="rId10" Type="http://schemas.openxmlformats.org/officeDocument/2006/relationships/slideLayout" Target="../slideLayouts/slideLayout58.xml"/><Relationship Id="rId4" Type="http://schemas.openxmlformats.org/officeDocument/2006/relationships/slideLayout" Target="../slideLayouts/slideLayout52.xml"/><Relationship Id="rId9" Type="http://schemas.openxmlformats.org/officeDocument/2006/relationships/slideLayout" Target="../slideLayouts/slideLayout57.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7.xml"/><Relationship Id="rId3" Type="http://schemas.openxmlformats.org/officeDocument/2006/relationships/slideLayout" Target="../slideLayouts/slideLayout62.xml"/><Relationship Id="rId7" Type="http://schemas.openxmlformats.org/officeDocument/2006/relationships/slideLayout" Target="../slideLayouts/slideLayout66.xml"/><Relationship Id="rId12" Type="http://schemas.openxmlformats.org/officeDocument/2006/relationships/theme" Target="../theme/theme6.xml"/><Relationship Id="rId2" Type="http://schemas.openxmlformats.org/officeDocument/2006/relationships/slideLayout" Target="../slideLayouts/slideLayout61.xml"/><Relationship Id="rId1" Type="http://schemas.openxmlformats.org/officeDocument/2006/relationships/slideLayout" Target="../slideLayouts/slideLayout60.xml"/><Relationship Id="rId6" Type="http://schemas.openxmlformats.org/officeDocument/2006/relationships/slideLayout" Target="../slideLayouts/slideLayout65.xml"/><Relationship Id="rId11" Type="http://schemas.openxmlformats.org/officeDocument/2006/relationships/slideLayout" Target="../slideLayouts/slideLayout70.xml"/><Relationship Id="rId5" Type="http://schemas.openxmlformats.org/officeDocument/2006/relationships/slideLayout" Target="../slideLayouts/slideLayout64.xml"/><Relationship Id="rId10" Type="http://schemas.openxmlformats.org/officeDocument/2006/relationships/slideLayout" Target="../slideLayouts/slideLayout69.xml"/><Relationship Id="rId4" Type="http://schemas.openxmlformats.org/officeDocument/2006/relationships/slideLayout" Target="../slideLayouts/slideLayout63.xml"/><Relationship Id="rId9" Type="http://schemas.openxmlformats.org/officeDocument/2006/relationships/slideLayout" Target="../slideLayouts/slideLayout68.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8.xml"/><Relationship Id="rId3" Type="http://schemas.openxmlformats.org/officeDocument/2006/relationships/slideLayout" Target="../slideLayouts/slideLayout73.xml"/><Relationship Id="rId7" Type="http://schemas.openxmlformats.org/officeDocument/2006/relationships/slideLayout" Target="../slideLayouts/slideLayout77.xml"/><Relationship Id="rId12" Type="http://schemas.openxmlformats.org/officeDocument/2006/relationships/theme" Target="../theme/theme7.xml"/><Relationship Id="rId2" Type="http://schemas.openxmlformats.org/officeDocument/2006/relationships/slideLayout" Target="../slideLayouts/slideLayout72.xml"/><Relationship Id="rId1" Type="http://schemas.openxmlformats.org/officeDocument/2006/relationships/slideLayout" Target="../slideLayouts/slideLayout71.xml"/><Relationship Id="rId6" Type="http://schemas.openxmlformats.org/officeDocument/2006/relationships/slideLayout" Target="../slideLayouts/slideLayout76.xml"/><Relationship Id="rId11" Type="http://schemas.openxmlformats.org/officeDocument/2006/relationships/slideLayout" Target="../slideLayouts/slideLayout81.xml"/><Relationship Id="rId5" Type="http://schemas.openxmlformats.org/officeDocument/2006/relationships/slideLayout" Target="../slideLayouts/slideLayout75.xml"/><Relationship Id="rId10" Type="http://schemas.openxmlformats.org/officeDocument/2006/relationships/slideLayout" Target="../slideLayouts/slideLayout80.xml"/><Relationship Id="rId4" Type="http://schemas.openxmlformats.org/officeDocument/2006/relationships/slideLayout" Target="../slideLayouts/slideLayout74.xml"/><Relationship Id="rId9" Type="http://schemas.openxmlformats.org/officeDocument/2006/relationships/slideLayout" Target="../slideLayouts/slideLayout79.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9.xml"/><Relationship Id="rId13" Type="http://schemas.openxmlformats.org/officeDocument/2006/relationships/image" Target="../media/image7.png"/><Relationship Id="rId3" Type="http://schemas.openxmlformats.org/officeDocument/2006/relationships/slideLayout" Target="../slideLayouts/slideLayout84.xml"/><Relationship Id="rId7" Type="http://schemas.openxmlformats.org/officeDocument/2006/relationships/slideLayout" Target="../slideLayouts/slideLayout88.xml"/><Relationship Id="rId12" Type="http://schemas.openxmlformats.org/officeDocument/2006/relationships/theme" Target="../theme/theme8.xml"/><Relationship Id="rId2" Type="http://schemas.openxmlformats.org/officeDocument/2006/relationships/slideLayout" Target="../slideLayouts/slideLayout83.xml"/><Relationship Id="rId1" Type="http://schemas.openxmlformats.org/officeDocument/2006/relationships/slideLayout" Target="../slideLayouts/slideLayout82.xml"/><Relationship Id="rId6" Type="http://schemas.openxmlformats.org/officeDocument/2006/relationships/slideLayout" Target="../slideLayouts/slideLayout87.xml"/><Relationship Id="rId11" Type="http://schemas.openxmlformats.org/officeDocument/2006/relationships/slideLayout" Target="../slideLayouts/slideLayout92.xml"/><Relationship Id="rId5" Type="http://schemas.openxmlformats.org/officeDocument/2006/relationships/slideLayout" Target="../slideLayouts/slideLayout86.xml"/><Relationship Id="rId10" Type="http://schemas.openxmlformats.org/officeDocument/2006/relationships/slideLayout" Target="../slideLayouts/slideLayout91.xml"/><Relationship Id="rId4" Type="http://schemas.openxmlformats.org/officeDocument/2006/relationships/slideLayout" Target="../slideLayouts/slideLayout85.xml"/><Relationship Id="rId9" Type="http://schemas.openxmlformats.org/officeDocument/2006/relationships/slideLayout" Target="../slideLayouts/slideLayout90.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00.xml"/><Relationship Id="rId13" Type="http://schemas.openxmlformats.org/officeDocument/2006/relationships/theme" Target="../theme/theme9.xml"/><Relationship Id="rId18" Type="http://schemas.openxmlformats.org/officeDocument/2006/relationships/image" Target="../media/image5.png"/><Relationship Id="rId3" Type="http://schemas.openxmlformats.org/officeDocument/2006/relationships/slideLayout" Target="../slideLayouts/slideLayout95.xml"/><Relationship Id="rId7" Type="http://schemas.openxmlformats.org/officeDocument/2006/relationships/slideLayout" Target="../slideLayouts/slideLayout99.xml"/><Relationship Id="rId12" Type="http://schemas.openxmlformats.org/officeDocument/2006/relationships/slideLayout" Target="../slideLayouts/slideLayout104.xml"/><Relationship Id="rId17" Type="http://schemas.openxmlformats.org/officeDocument/2006/relationships/image" Target="../media/image4.png"/><Relationship Id="rId2" Type="http://schemas.openxmlformats.org/officeDocument/2006/relationships/slideLayout" Target="../slideLayouts/slideLayout94.xml"/><Relationship Id="rId16" Type="http://schemas.openxmlformats.org/officeDocument/2006/relationships/image" Target="../media/image3.png"/><Relationship Id="rId1" Type="http://schemas.openxmlformats.org/officeDocument/2006/relationships/slideLayout" Target="../slideLayouts/slideLayout93.xml"/><Relationship Id="rId6" Type="http://schemas.openxmlformats.org/officeDocument/2006/relationships/slideLayout" Target="../slideLayouts/slideLayout98.xml"/><Relationship Id="rId11" Type="http://schemas.openxmlformats.org/officeDocument/2006/relationships/slideLayout" Target="../slideLayouts/slideLayout103.xml"/><Relationship Id="rId5" Type="http://schemas.openxmlformats.org/officeDocument/2006/relationships/slideLayout" Target="../slideLayouts/slideLayout97.xml"/><Relationship Id="rId15" Type="http://schemas.openxmlformats.org/officeDocument/2006/relationships/image" Target="../media/image2.png"/><Relationship Id="rId10" Type="http://schemas.openxmlformats.org/officeDocument/2006/relationships/slideLayout" Target="../slideLayouts/slideLayout102.xml"/><Relationship Id="rId4" Type="http://schemas.openxmlformats.org/officeDocument/2006/relationships/slideLayout" Target="../slideLayouts/slideLayout96.xml"/><Relationship Id="rId9" Type="http://schemas.openxmlformats.org/officeDocument/2006/relationships/slideLayout" Target="../slideLayouts/slideLayout101.xml"/><Relationship Id="rId14" Type="http://schemas.openxmlformats.org/officeDocument/2006/relationships/image" Target="../media/image1.jpe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758106294"/>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66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latin typeface="Times New Roman" pitchFamily="-111" charset="0"/>
                <a:ea typeface="+mn-ea"/>
                <a:cs typeface="+mn-cs"/>
              </a:defRPr>
            </a:lvl1pPr>
          </a:lstStyle>
          <a:p>
            <a:pPr defTabSz="914400" fontAlgn="base">
              <a:spcAft>
                <a:spcPct val="0"/>
              </a:spcAft>
              <a:defRPr/>
            </a:pPr>
            <a:endParaRPr lang="en-US">
              <a:solidFill>
                <a:srgbClr val="000000"/>
              </a:solidFill>
            </a:endParaRPr>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atin typeface="Times New Roman" pitchFamily="-111" charset="0"/>
                <a:ea typeface="+mn-ea"/>
                <a:cs typeface="+mn-cs"/>
              </a:defRPr>
            </a:lvl1pPr>
          </a:lstStyle>
          <a:p>
            <a:pPr algn="ctr" defTabSz="914400" fontAlgn="base">
              <a:spcAft>
                <a:spcPct val="0"/>
              </a:spcAft>
              <a:defRPr/>
            </a:pPr>
            <a:endParaRPr lang="en-US">
              <a:solidFill>
                <a:srgbClr val="000000"/>
              </a:solidFill>
            </a:endParaRPr>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pPr defTabSz="914400" fontAlgn="base">
              <a:spcAft>
                <a:spcPct val="0"/>
              </a:spcAft>
            </a:pPr>
            <a:fld id="{1CF93986-717C-0F46-AE6D-F05D75468CB9}" type="slidenum">
              <a:rPr lang="en-US">
                <a:solidFill>
                  <a:srgbClr val="000000"/>
                </a:solidFill>
                <a:latin typeface="Times New Roman" charset="0"/>
                <a:ea typeface="ＭＳ Ｐゴシック" charset="0"/>
                <a:cs typeface="ＭＳ Ｐゴシック" charset="0"/>
              </a:rPr>
              <a:pPr defTabSz="914400" fontAlgn="base">
                <a:spcAft>
                  <a:spcPct val="0"/>
                </a:spcAft>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190376837"/>
      </p:ext>
    </p:extLst>
  </p:cSld>
  <p:clrMap bg1="lt1" tx1="dk1" bg2="lt2" tx2="dk2" accent1="accent1" accent2="accent2" accent3="accent3" accent4="accent4" accent5="accent5" accent6="accent6" hlink="hlink" folHlink="folHlink"/>
  <p:sldLayoutIdLst>
    <p:sldLayoutId id="2147483874" r:id="rId1"/>
    <p:sldLayoutId id="2147483875" r:id="rId2"/>
    <p:sldLayoutId id="2147483876" r:id="rId3"/>
    <p:sldLayoutId id="2147483877" r:id="rId4"/>
    <p:sldLayoutId id="2147483878" r:id="rId5"/>
    <p:sldLayoutId id="2147483879" r:id="rId6"/>
    <p:sldLayoutId id="2147483880" r:id="rId7"/>
    <p:sldLayoutId id="2147483881" r:id="rId8"/>
    <p:sldLayoutId id="2147483882" r:id="rId9"/>
    <p:sldLayoutId id="2147483883" r:id="rId10"/>
    <p:sldLayoutId id="2147483884" r:id="rId11"/>
    <p:sldLayoutId id="2147483885" r:id="rId12"/>
  </p:sldLayoutIdLst>
  <p:transition>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66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latin typeface="Times New Roman" pitchFamily="-111" charset="0"/>
                <a:ea typeface="+mn-ea"/>
                <a:cs typeface="+mn-cs"/>
              </a:defRPr>
            </a:lvl1pPr>
          </a:lstStyle>
          <a:p>
            <a:pPr defTabSz="914400" fontAlgn="base">
              <a:spcAft>
                <a:spcPct val="0"/>
              </a:spcAft>
              <a:defRPr/>
            </a:pPr>
            <a:endParaRPr lang="en-US">
              <a:solidFill>
                <a:srgbClr val="000000"/>
              </a:solidFill>
            </a:endParaRPr>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atin typeface="Times New Roman" pitchFamily="-111" charset="0"/>
                <a:ea typeface="+mn-ea"/>
                <a:cs typeface="+mn-cs"/>
              </a:defRPr>
            </a:lvl1pPr>
          </a:lstStyle>
          <a:p>
            <a:pPr algn="ctr" defTabSz="914400" fontAlgn="base">
              <a:spcAft>
                <a:spcPct val="0"/>
              </a:spcAft>
              <a:defRPr/>
            </a:pPr>
            <a:endParaRPr lang="en-US">
              <a:solidFill>
                <a:srgbClr val="000000"/>
              </a:solidFill>
            </a:endParaRPr>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pPr defTabSz="914400" fontAlgn="base">
              <a:spcAft>
                <a:spcPct val="0"/>
              </a:spcAft>
            </a:pPr>
            <a:fld id="{1CF93986-717C-0F46-AE6D-F05D75468CB9}" type="slidenum">
              <a:rPr lang="en-US">
                <a:solidFill>
                  <a:srgbClr val="000000"/>
                </a:solidFill>
                <a:latin typeface="Times New Roman" charset="0"/>
                <a:ea typeface="ＭＳ Ｐゴシック" charset="0"/>
                <a:cs typeface="ＭＳ Ｐゴシック" charset="0"/>
              </a:rPr>
              <a:pPr defTabSz="914400" fontAlgn="base">
                <a:spcAft>
                  <a:spcPct val="0"/>
                </a:spcAft>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3439406"/>
      </p:ext>
    </p:extLst>
  </p:cSld>
  <p:clrMap bg1="lt1" tx1="dk1" bg2="lt2" tx2="dk2" accent1="accent1" accent2="accent2" accent3="accent3" accent4="accent4" accent5="accent5" accent6="accent6" hlink="hlink" folHlink="folHlink"/>
  <p:sldLayoutIdLst>
    <p:sldLayoutId id="2147483887" r:id="rId1"/>
    <p:sldLayoutId id="2147483888" r:id="rId2"/>
    <p:sldLayoutId id="2147483889" r:id="rId3"/>
    <p:sldLayoutId id="2147483890" r:id="rId4"/>
    <p:sldLayoutId id="2147483891" r:id="rId5"/>
    <p:sldLayoutId id="2147483892" r:id="rId6"/>
    <p:sldLayoutId id="2147483893" r:id="rId7"/>
    <p:sldLayoutId id="2147483894" r:id="rId8"/>
    <p:sldLayoutId id="2147483895" r:id="rId9"/>
    <p:sldLayoutId id="2147483896" r:id="rId10"/>
    <p:sldLayoutId id="2147483897" r:id="rId11"/>
    <p:sldLayoutId id="2147483898" r:id="rId12"/>
  </p:sldLayoutIdLst>
  <p:transition>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66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latin typeface="Times New Roman" pitchFamily="-111" charset="0"/>
                <a:ea typeface="+mn-ea"/>
                <a:cs typeface="+mn-cs"/>
              </a:defRPr>
            </a:lvl1pPr>
          </a:lstStyle>
          <a:p>
            <a:pPr defTabSz="914400" fontAlgn="base">
              <a:spcAft>
                <a:spcPct val="0"/>
              </a:spcAft>
              <a:defRPr/>
            </a:pPr>
            <a:endParaRPr lang="en-US">
              <a:solidFill>
                <a:srgbClr val="000000"/>
              </a:solidFill>
            </a:endParaRPr>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atin typeface="Times New Roman" pitchFamily="-111" charset="0"/>
                <a:ea typeface="+mn-ea"/>
                <a:cs typeface="+mn-cs"/>
              </a:defRPr>
            </a:lvl1pPr>
          </a:lstStyle>
          <a:p>
            <a:pPr algn="ctr" defTabSz="914400" fontAlgn="base">
              <a:spcAft>
                <a:spcPct val="0"/>
              </a:spcAft>
              <a:defRPr/>
            </a:pPr>
            <a:endParaRPr lang="en-US">
              <a:solidFill>
                <a:srgbClr val="000000"/>
              </a:solidFill>
            </a:endParaRPr>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pPr defTabSz="914400" fontAlgn="base">
              <a:spcAft>
                <a:spcPct val="0"/>
              </a:spcAft>
            </a:pPr>
            <a:fld id="{1CF93986-717C-0F46-AE6D-F05D75468CB9}" type="slidenum">
              <a:rPr lang="en-US">
                <a:solidFill>
                  <a:srgbClr val="000000"/>
                </a:solidFill>
                <a:latin typeface="Times New Roman" charset="0"/>
                <a:ea typeface="ＭＳ Ｐゴシック" charset="0"/>
                <a:cs typeface="ＭＳ Ｐゴシック" charset="0"/>
              </a:rPr>
              <a:pPr defTabSz="914400" fontAlgn="base">
                <a:spcAft>
                  <a:spcPct val="0"/>
                </a:spcAft>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933681766"/>
      </p:ext>
    </p:extLst>
  </p:cSld>
  <p:clrMap bg1="lt1" tx1="dk1" bg2="lt2" tx2="dk2" accent1="accent1" accent2="accent2" accent3="accent3" accent4="accent4" accent5="accent5" accent6="accent6" hlink="hlink" folHlink="folHlink"/>
  <p:sldLayoutIdLst>
    <p:sldLayoutId id="2147483900" r:id="rId1"/>
    <p:sldLayoutId id="2147483901" r:id="rId2"/>
    <p:sldLayoutId id="2147483902" r:id="rId3"/>
    <p:sldLayoutId id="2147483903" r:id="rId4"/>
    <p:sldLayoutId id="2147483904" r:id="rId5"/>
    <p:sldLayoutId id="2147483905" r:id="rId6"/>
    <p:sldLayoutId id="2147483906" r:id="rId7"/>
    <p:sldLayoutId id="2147483907" r:id="rId8"/>
    <p:sldLayoutId id="2147483908" r:id="rId9"/>
    <p:sldLayoutId id="2147483909" r:id="rId10"/>
    <p:sldLayoutId id="2147483910" r:id="rId11"/>
    <p:sldLayoutId id="2147483911" r:id="rId12"/>
  </p:sldLayoutIdLst>
  <p:transition>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defTabSz="914400" fontAlgn="base">
              <a:spcBef>
                <a:spcPct val="0"/>
              </a:spcBef>
              <a:spcAft>
                <a:spcPct val="0"/>
              </a:spcAft>
              <a:defRPr/>
            </a:pPr>
            <a:fld id="{C16A198B-9034-4749-8A8D-B90A5F5B90A3}" type="datetimeFigureOut">
              <a:rPr lang="en-US">
                <a:latin typeface="Calibri" charset="0"/>
                <a:ea typeface="ＭＳ Ｐゴシック" charset="0"/>
              </a:rPr>
              <a:pPr defTabSz="914400" fontAlgn="base">
                <a:spcBef>
                  <a:spcPct val="0"/>
                </a:spcBef>
                <a:spcAft>
                  <a:spcPct val="0"/>
                </a:spcAft>
                <a:defRPr/>
              </a:pPr>
              <a:t>5/9/23</a:t>
            </a:fld>
            <a:endParaRPr lang="en-US">
              <a:latin typeface="Calibri" charset="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defTabSz="914400" fontAlgn="base">
              <a:spcBef>
                <a:spcPct val="0"/>
              </a:spcBef>
              <a:spcAft>
                <a:spcPct val="0"/>
              </a:spcAft>
              <a:defRPr/>
            </a:pPr>
            <a:fld id="{FA356419-7718-C74B-9C0F-E2D2C7D5AD85}" type="slidenum">
              <a:rPr lang="en-US">
                <a:latin typeface="Calibri" charset="0"/>
                <a:ea typeface="ＭＳ Ｐゴシック" charset="0"/>
              </a:rPr>
              <a:pPr defTabSz="914400" fontAlgn="base">
                <a:spcBef>
                  <a:spcPct val="0"/>
                </a:spcBef>
                <a:spcAft>
                  <a:spcPct val="0"/>
                </a:spcAft>
                <a:defRPr/>
              </a:pPr>
              <a:t>‹#›</a:t>
            </a:fld>
            <a:endParaRPr lang="en-US">
              <a:latin typeface="Calibri" charset="0"/>
              <a:ea typeface="ＭＳ Ｐゴシック" charset="0"/>
            </a:endParaRPr>
          </a:p>
        </p:txBody>
      </p:sp>
    </p:spTree>
    <p:extLst>
      <p:ext uri="{BB962C8B-B14F-4D97-AF65-F5344CB8AC3E}">
        <p14:creationId xmlns:p14="http://schemas.microsoft.com/office/powerpoint/2010/main" val="623871637"/>
      </p:ext>
    </p:extLst>
  </p:cSld>
  <p:clrMap bg1="lt1" tx1="dk1" bg2="lt2" tx2="dk2" accent1="accent1" accent2="accent2" accent3="accent3" accent4="accent4" accent5="accent5" accent6="accent6" hlink="hlink" folHlink="folHlink"/>
  <p:sldLayoutIdLst>
    <p:sldLayoutId id="2147483913" r:id="rId1"/>
    <p:sldLayoutId id="2147483914" r:id="rId2"/>
    <p:sldLayoutId id="2147483915" r:id="rId3"/>
    <p:sldLayoutId id="2147483916" r:id="rId4"/>
    <p:sldLayoutId id="2147483917" r:id="rId5"/>
    <p:sldLayoutId id="2147483918" r:id="rId6"/>
    <p:sldLayoutId id="2147483919" r:id="rId7"/>
    <p:sldLayoutId id="2147483920" r:id="rId8"/>
    <p:sldLayoutId id="2147483921" r:id="rId9"/>
    <p:sldLayoutId id="2147483922" r:id="rId10"/>
    <p:sldLayoutId id="2147483923"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a:solidFill>
                    <a:srgbClr val="FFA27C"/>
                  </a:solidFill>
                  <a:latin typeface="Arial" pitchFamily="-107"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grpSp>
    </p:spTree>
    <p:extLst>
      <p:ext uri="{BB962C8B-B14F-4D97-AF65-F5344CB8AC3E}">
        <p14:creationId xmlns:p14="http://schemas.microsoft.com/office/powerpoint/2010/main" val="2929142658"/>
      </p:ext>
    </p:extLst>
  </p:cSld>
  <p:clrMap bg1="dk2" tx1="lt1" bg2="dk1" tx2="lt2" accent1="accent1" accent2="accent2" accent3="accent3" accent4="accent4" accent5="accent5" accent6="accent6" hlink="hlink" folHlink="folHlink"/>
  <p:sldLayoutIdLst>
    <p:sldLayoutId id="2147483925" r:id="rId1"/>
    <p:sldLayoutId id="2147483926" r:id="rId2"/>
    <p:sldLayoutId id="2147483927" r:id="rId3"/>
    <p:sldLayoutId id="2147483928" r:id="rId4"/>
    <p:sldLayoutId id="2147483929" r:id="rId5"/>
    <p:sldLayoutId id="2147483930" r:id="rId6"/>
    <p:sldLayoutId id="2147483931" r:id="rId7"/>
    <p:sldLayoutId id="2147483932" r:id="rId8"/>
    <p:sldLayoutId id="2147483933" r:id="rId9"/>
    <p:sldLayoutId id="2147483934" r:id="rId10"/>
    <p:sldLayoutId id="2147483935" r:id="rId11"/>
    <p:sldLayoutId id="2147483936"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defTabSz="914400">
              <a:defRPr/>
            </a:pPr>
            <a:fld id="{1D5C261E-1679-774F-B786-F39C014CA69C}" type="datetimeFigureOut">
              <a:rPr lang="en-NZ"/>
              <a:pPr defTabSz="914400">
                <a:defRPr/>
              </a:pPr>
              <a:t>9/05/23</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defTabSz="914400">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defTabSz="914400">
              <a:defRPr/>
            </a:pPr>
            <a:fld id="{FAAF8DCE-046A-904B-90A6-C0407654BE76}" type="slidenum">
              <a:rPr lang="en-NZ"/>
              <a:pPr defTabSz="914400">
                <a:defRPr/>
              </a:pPr>
              <a:t>‹#›</a:t>
            </a:fld>
            <a:endParaRPr lang="en-NZ"/>
          </a:p>
        </p:txBody>
      </p:sp>
    </p:spTree>
    <p:extLst>
      <p:ext uri="{BB962C8B-B14F-4D97-AF65-F5344CB8AC3E}">
        <p14:creationId xmlns:p14="http://schemas.microsoft.com/office/powerpoint/2010/main" val="3589826755"/>
      </p:ext>
    </p:extLst>
  </p:cSld>
  <p:clrMap bg1="lt1" tx1="dk1" bg2="lt2" tx2="dk2" accent1="accent1" accent2="accent2" accent3="accent3" accent4="accent4" accent5="accent5" accent6="accent6" hlink="hlink" folHlink="folHlink"/>
  <p:sldLayoutIdLst>
    <p:sldLayoutId id="2147483938" r:id="rId1"/>
    <p:sldLayoutId id="2147483939" r:id="rId2"/>
    <p:sldLayoutId id="2147483940" r:id="rId3"/>
    <p:sldLayoutId id="2147483941" r:id="rId4"/>
    <p:sldLayoutId id="2147483942" r:id="rId5"/>
    <p:sldLayoutId id="2147483943" r:id="rId6"/>
    <p:sldLayoutId id="2147483944" r:id="rId7"/>
    <p:sldLayoutId id="2147483945" r:id="rId8"/>
    <p:sldLayoutId id="2147483946" r:id="rId9"/>
    <p:sldLayoutId id="2147483947" r:id="rId10"/>
    <p:sldLayoutId id="2147483948"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bwMode="auto">
          <a:xfrm>
            <a:off x="34925" y="188913"/>
            <a:ext cx="907415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0419" name="Rectangle 3"/>
          <p:cNvSpPr>
            <a:spLocks noGrp="1" noChangeArrowheads="1"/>
          </p:cNvSpPr>
          <p:nvPr>
            <p:ph type="body" idx="1"/>
          </p:nvPr>
        </p:nvSpPr>
        <p:spPr bwMode="auto">
          <a:xfrm>
            <a:off x="469900" y="1560513"/>
            <a:ext cx="8278813" cy="48212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79008077"/>
      </p:ext>
    </p:extLst>
  </p:cSld>
  <p:clrMap bg1="lt1" tx1="dk1" bg2="lt2" tx2="dk2" accent1="accent1" accent2="accent2" accent3="accent3" accent4="accent4" accent5="accent5" accent6="accent6" hlink="hlink" folHlink="folHlink"/>
  <p:sldLayoutIdLst>
    <p:sldLayoutId id="2147483950" r:id="rId1"/>
    <p:sldLayoutId id="2147483951" r:id="rId2"/>
    <p:sldLayoutId id="2147483952" r:id="rId3"/>
    <p:sldLayoutId id="2147483953" r:id="rId4"/>
    <p:sldLayoutId id="2147483954" r:id="rId5"/>
    <p:sldLayoutId id="2147483955" r:id="rId6"/>
    <p:sldLayoutId id="2147483956" r:id="rId7"/>
    <p:sldLayoutId id="2147483957" r:id="rId8"/>
    <p:sldLayoutId id="2147483958" r:id="rId9"/>
    <p:sldLayoutId id="2147483959" r:id="rId10"/>
    <p:sldLayoutId id="2147483960" r:id="rId11"/>
    <p:sldLayoutId id="2147483961" r:id="rId12"/>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1143000" cy="6856413"/>
            <a:chOff x="0" y="0"/>
            <a:chExt cx="720" cy="4319"/>
          </a:xfrm>
        </p:grpSpPr>
        <p:sp>
          <p:nvSpPr>
            <p:cNvPr id="1032"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7" rIns="92075" bIns="46037" anchor="ctr"/>
            <a:lstStyle/>
            <a:p>
              <a:pPr defTabSz="914400" eaLnBrk="0" fontAlgn="base" hangingPunct="0">
                <a:spcBef>
                  <a:spcPct val="5000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33"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7" rIns="92075" bIns="46037" anchor="ctr"/>
            <a:lstStyle/>
            <a:p>
              <a:pPr defTabSz="914400" eaLnBrk="0" fontAlgn="base" hangingPunct="0">
                <a:spcBef>
                  <a:spcPct val="50000"/>
                </a:spcBef>
                <a:spcAft>
                  <a:spcPct val="0"/>
                </a:spcAft>
              </a:pPr>
              <a:endParaRPr lang="en-US" sz="2400">
                <a:solidFill>
                  <a:srgbClr val="EAEAEA"/>
                </a:solidFill>
                <a:latin typeface="Times New Roman" charset="0"/>
                <a:ea typeface="ＭＳ Ｐゴシック" charset="0"/>
                <a:cs typeface="ＭＳ Ｐゴシック" charset="0"/>
              </a:endParaRPr>
            </a:p>
          </p:txBody>
        </p:sp>
        <p:pic>
          <p:nvPicPr>
            <p:cNvPr id="1034" name="Picture 5"/>
            <p:cNvPicPr>
              <a:picLocks noChangeArrowheads="1"/>
            </p:cNvPicPr>
            <p:nvPr/>
          </p:nvPicPr>
          <p:blipFill>
            <a:blip r:embed="rId13" cstate="print">
              <a:extLst>
                <a:ext uri="{28A0092B-C50C-407E-A947-70E740481C1C}">
                  <a14:useLocalDpi xmlns:a14="http://schemas.microsoft.com/office/drawing/2010/main"/>
                </a:ext>
              </a:extLst>
            </a:blip>
            <a:srcRect/>
            <a:stretch>
              <a:fillRect/>
            </a:stretch>
          </p:blipFill>
          <p:spPr bwMode="auto">
            <a:xfrm>
              <a:off x="0" y="312"/>
              <a:ext cx="720" cy="18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1027" name="Rectangle 6"/>
          <p:cNvSpPr>
            <a:spLocks noGrp="1" noChangeArrowheads="1"/>
          </p:cNvSpPr>
          <p:nvPr>
            <p:ph type="title"/>
          </p:nvPr>
        </p:nvSpPr>
        <p:spPr bwMode="auto">
          <a:xfrm>
            <a:off x="1219200" y="304800"/>
            <a:ext cx="7772400" cy="1206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8" name="Rectangle 7"/>
          <p:cNvSpPr>
            <a:spLocks noGrp="1" noChangeArrowheads="1"/>
          </p:cNvSpPr>
          <p:nvPr>
            <p:ph type="body" idx="1"/>
          </p:nvPr>
        </p:nvSpPr>
        <p:spPr bwMode="auto">
          <a:xfrm>
            <a:off x="1219200" y="1600200"/>
            <a:ext cx="77724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944" name="Rectangle 8"/>
          <p:cNvSpPr>
            <a:spLocks noGrp="1" noChangeArrowheads="1"/>
          </p:cNvSpPr>
          <p:nvPr>
            <p:ph type="dt" sz="half" idx="2"/>
          </p:nvPr>
        </p:nvSpPr>
        <p:spPr bwMode="auto">
          <a:xfrm>
            <a:off x="1143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defRPr sz="1400">
                <a:latin typeface="+mn-lt"/>
                <a:ea typeface="+mn-ea"/>
                <a:cs typeface="+mn-cs"/>
              </a:defRPr>
            </a:lvl1pPr>
          </a:lstStyle>
          <a:p>
            <a:pPr defTabSz="914400" fontAlgn="base">
              <a:spcBef>
                <a:spcPct val="0"/>
              </a:spcBef>
              <a:spcAft>
                <a:spcPct val="0"/>
              </a:spcAft>
              <a:defRPr/>
            </a:pPr>
            <a:endParaRPr lang="en-US">
              <a:solidFill>
                <a:srgbClr val="EAEAEA"/>
              </a:solidFill>
              <a:latin typeface="Times New Roman"/>
            </a:endParaRPr>
          </a:p>
        </p:txBody>
      </p:sp>
      <p:sp>
        <p:nvSpPr>
          <p:cNvPr id="39945" name="Rectangle 9"/>
          <p:cNvSpPr>
            <a:spLocks noGrp="1" noChangeArrowheads="1"/>
          </p:cNvSpPr>
          <p:nvPr>
            <p:ph type="ftr" sz="quarter" idx="3"/>
          </p:nvPr>
        </p:nvSpPr>
        <p:spPr bwMode="auto">
          <a:xfrm>
            <a:off x="3581400" y="64008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ctr">
              <a:defRPr sz="1400">
                <a:latin typeface="+mn-lt"/>
                <a:ea typeface="+mn-ea"/>
                <a:cs typeface="+mn-cs"/>
              </a:defRPr>
            </a:lvl1pPr>
          </a:lstStyle>
          <a:p>
            <a:pPr defTabSz="914400" fontAlgn="base">
              <a:spcBef>
                <a:spcPct val="0"/>
              </a:spcBef>
              <a:spcAft>
                <a:spcPct val="0"/>
              </a:spcAft>
              <a:defRPr/>
            </a:pPr>
            <a:endParaRPr lang="en-US">
              <a:solidFill>
                <a:srgbClr val="EAEAEA"/>
              </a:solidFill>
              <a:latin typeface="Times New Roman"/>
            </a:endParaRPr>
          </a:p>
        </p:txBody>
      </p:sp>
      <p:sp>
        <p:nvSpPr>
          <p:cNvPr id="39946" name="Rectangle 10"/>
          <p:cNvSpPr>
            <a:spLocks noGrp="1" noChangeArrowheads="1"/>
          </p:cNvSpPr>
          <p:nvPr>
            <p:ph type="sldNum" sz="quarter" idx="4"/>
          </p:nvPr>
        </p:nvSpPr>
        <p:spPr bwMode="auto">
          <a:xfrm>
            <a:off x="7239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r">
              <a:defRPr sz="1400">
                <a:latin typeface="Times New Roman" charset="0"/>
              </a:defRPr>
            </a:lvl1pPr>
          </a:lstStyle>
          <a:p>
            <a:pPr defTabSz="914400" fontAlgn="base">
              <a:spcBef>
                <a:spcPct val="0"/>
              </a:spcBef>
              <a:spcAft>
                <a:spcPct val="0"/>
              </a:spcAft>
              <a:defRPr/>
            </a:pPr>
            <a:fld id="{6B2414AF-C472-6F47-AC66-048B40B0E1EC}" type="slidenum">
              <a:rPr lang="en-US">
                <a:solidFill>
                  <a:srgbClr val="EAEAEA"/>
                </a:solidFill>
                <a:ea typeface="ＭＳ Ｐゴシック" charset="0"/>
                <a:cs typeface="ＭＳ Ｐゴシック" charset="0"/>
              </a:rPr>
              <a:pPr defTabSz="914400" fontAlgn="base">
                <a:spcBef>
                  <a:spcPct val="0"/>
                </a:spcBef>
                <a:spcAft>
                  <a:spcPct val="0"/>
                </a:spcAft>
                <a:defRPr/>
              </a:pPr>
              <a:t>‹#›</a:t>
            </a:fld>
            <a:endParaRPr lang="en-US">
              <a:solidFill>
                <a:srgbClr val="EAEAEA"/>
              </a:solidFill>
              <a:ea typeface="ＭＳ Ｐゴシック" charset="0"/>
              <a:cs typeface="ＭＳ Ｐゴシック" charset="0"/>
            </a:endParaRPr>
          </a:p>
        </p:txBody>
      </p:sp>
    </p:spTree>
    <p:extLst>
      <p:ext uri="{BB962C8B-B14F-4D97-AF65-F5344CB8AC3E}">
        <p14:creationId xmlns:p14="http://schemas.microsoft.com/office/powerpoint/2010/main" val="2190383952"/>
      </p:ext>
    </p:extLst>
  </p:cSld>
  <p:clrMap bg1="dk2" tx1="lt1" bg2="dk1" tx2="lt2" accent1="accent1" accent2="accent2" accent3="accent3" accent4="accent4" accent5="accent5" accent6="accent6" hlink="hlink" folHlink="folHlink"/>
  <p:sldLayoutIdLst>
    <p:sldLayoutId id="2147483963" r:id="rId1"/>
    <p:sldLayoutId id="2147483964" r:id="rId2"/>
    <p:sldLayoutId id="2147483965" r:id="rId3"/>
    <p:sldLayoutId id="2147483966" r:id="rId4"/>
    <p:sldLayoutId id="2147483967" r:id="rId5"/>
    <p:sldLayoutId id="2147483968" r:id="rId6"/>
    <p:sldLayoutId id="2147483969" r:id="rId7"/>
    <p:sldLayoutId id="2147483970" r:id="rId8"/>
    <p:sldLayoutId id="2147483971" r:id="rId9"/>
    <p:sldLayoutId id="2147483972" r:id="rId10"/>
    <p:sldLayoutId id="2147483973"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tx2"/>
        </a:buClr>
        <a:buSzPct val="90000"/>
        <a:buFont typeface="Symbol" charset="0"/>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rgbClr val="FFEFD1"/>
            </a:gs>
            <a:gs pos="64999">
              <a:srgbClr val="F0EBD5"/>
            </a:gs>
            <a:gs pos="100000">
              <a:srgbClr val="D1C39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eaLnBrk="0" fontAlgn="base" hangingPunct="0">
              <a:spcBef>
                <a:spcPct val="0"/>
              </a:spcBef>
              <a:spcAft>
                <a:spcPct val="0"/>
              </a:spcAft>
              <a:defRPr/>
            </a:pPr>
            <a:fld id="{7525B181-05A4-EE42-8EE1-EA81EF371F8D}" type="slidenum">
              <a:rPr lang="en-US">
                <a:solidFill>
                  <a:srgbClr val="000000"/>
                </a:solidFill>
                <a:latin typeface="Times New Roman"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564792125"/>
      </p:ext>
    </p:extLst>
  </p:cSld>
  <p:clrMap bg1="lt1" tx1="dk1" bg2="lt2" tx2="dk2" accent1="accent1" accent2="accent2" accent3="accent3" accent4="accent4" accent5="accent5" accent6="accent6" hlink="hlink" folHlink="folHlink"/>
  <p:sldLayoutIdLst>
    <p:sldLayoutId id="2147483975" r:id="rId1"/>
    <p:sldLayoutId id="2147483976" r:id="rId2"/>
    <p:sldLayoutId id="2147483977" r:id="rId3"/>
    <p:sldLayoutId id="2147483978" r:id="rId4"/>
    <p:sldLayoutId id="2147483979" r:id="rId5"/>
    <p:sldLayoutId id="2147483980" r:id="rId6"/>
    <p:sldLayoutId id="2147483981" r:id="rId7"/>
    <p:sldLayoutId id="2147483982" r:id="rId8"/>
    <p:sldLayoutId id="2147483983" r:id="rId9"/>
    <p:sldLayoutId id="2147483984" r:id="rId10"/>
    <p:sldLayoutId id="2147483985" r:id="rId11"/>
    <p:sldLayoutId id="2147483986" r:id="rId12"/>
  </p:sldLayoutIdLst>
  <p:txStyles>
    <p:titleStyle>
      <a:lvl1pPr algn="ctr" rtl="0" eaLnBrk="0" fontAlgn="base" hangingPunct="0">
        <a:spcBef>
          <a:spcPct val="0"/>
        </a:spcBef>
        <a:spcAft>
          <a:spcPct val="0"/>
        </a:spcAft>
        <a:defRPr sz="4000" b="1">
          <a:solidFill>
            <a:schemeClr val="tx2"/>
          </a:solidFill>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2800" b="1">
          <a:solidFill>
            <a:schemeClr val="tx1"/>
          </a:solidFill>
          <a:effectLst>
            <a:outerShdw blurRad="38100" dist="38100" dir="2700000" algn="tl">
              <a:srgbClr val="000000">
                <a:alpha val="43137"/>
              </a:srgbClr>
            </a:outerShdw>
          </a:effectLst>
          <a:latin typeface="Arial"/>
          <a:ea typeface="ＭＳ Ｐゴシック" pitchFamily="-107" charset="-128"/>
          <a:cs typeface="Arial"/>
        </a:defRPr>
      </a:lvl1pPr>
      <a:lvl2pPr marL="742950" indent="-285750" algn="l" rtl="0" eaLnBrk="0" fontAlgn="base" hangingPunct="0">
        <a:spcBef>
          <a:spcPct val="20000"/>
        </a:spcBef>
        <a:spcAft>
          <a:spcPct val="0"/>
        </a:spcAft>
        <a:buChar char="–"/>
        <a:defRPr sz="2400" b="1">
          <a:solidFill>
            <a:schemeClr val="tx1"/>
          </a:solidFill>
          <a:effectLst>
            <a:outerShdw blurRad="38100" dist="38100" dir="2700000" algn="tl">
              <a:srgbClr val="000000">
                <a:alpha val="43137"/>
              </a:srgbClr>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000" b="1">
          <a:solidFill>
            <a:schemeClr val="tx1"/>
          </a:solidFill>
          <a:effectLst>
            <a:outerShdw blurRad="38100" dist="38100" dir="2700000" algn="tl">
              <a:srgbClr val="000000">
                <a:alpha val="43137"/>
              </a:srgbClr>
            </a:outerShdw>
          </a:effectLst>
          <a:latin typeface="Arial"/>
          <a:ea typeface="Geneva" charset="-128"/>
          <a:cs typeface="Arial"/>
        </a:defRPr>
      </a:lvl3pPr>
      <a:lvl4pPr marL="1600200" indent="-228600" algn="l" rtl="0" eaLnBrk="0" fontAlgn="base" hangingPunct="0">
        <a:spcBef>
          <a:spcPct val="20000"/>
        </a:spcBef>
        <a:spcAft>
          <a:spcPct val="0"/>
        </a:spcAft>
        <a:buChar char="–"/>
        <a:defRPr b="1">
          <a:solidFill>
            <a:schemeClr val="tx1"/>
          </a:solidFill>
          <a:effectLst>
            <a:outerShdw blurRad="38100" dist="38100" dir="2700000" algn="tl">
              <a:srgbClr val="000000">
                <a:alpha val="43137"/>
              </a:srgbClr>
            </a:outerShdw>
          </a:effectLst>
          <a:latin typeface="Arial"/>
          <a:ea typeface="Geneva" charset="-128"/>
          <a:cs typeface="Arial"/>
        </a:defRPr>
      </a:lvl4pPr>
      <a:lvl5pPr marL="2057400" indent="-228600" algn="l" rtl="0" eaLnBrk="0" fontAlgn="base" hangingPunct="0">
        <a:spcBef>
          <a:spcPct val="20000"/>
        </a:spcBef>
        <a:spcAft>
          <a:spcPct val="0"/>
        </a:spcAft>
        <a:buChar char="»"/>
        <a:defRPr b="1">
          <a:solidFill>
            <a:schemeClr val="tx1"/>
          </a:solidFill>
          <a:effectLst>
            <a:outerShdw blurRad="38100" dist="38100" dir="2700000" algn="tl">
              <a:srgbClr val="000000">
                <a:alpha val="43137"/>
              </a:srgbClr>
            </a:outerShdw>
          </a:effectLst>
          <a:latin typeface="Arial"/>
          <a:ea typeface="Geneva"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l">
              <a:spcBef>
                <a:spcPct val="0"/>
              </a:spcBef>
              <a:defRPr sz="1400">
                <a:solidFill>
                  <a:schemeClr val="tx2"/>
                </a:solidFill>
                <a:latin typeface="Arial" pitchFamily="-111" charset="0"/>
                <a:ea typeface="+mn-ea"/>
                <a:cs typeface="+mn-cs"/>
              </a:defRPr>
            </a:lvl1pPr>
          </a:lstStyle>
          <a:p>
            <a:pPr defTabSz="914400" fontAlgn="base">
              <a:spcAft>
                <a:spcPct val="0"/>
              </a:spcAft>
              <a:defRPr/>
            </a:pPr>
            <a:endParaRPr lang="en-US">
              <a:solidFill>
                <a:srgbClr val="482400"/>
              </a:solidFill>
            </a:endParaRPr>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spcBef>
                <a:spcPct val="0"/>
              </a:spcBef>
              <a:defRPr sz="1400">
                <a:solidFill>
                  <a:schemeClr val="tx2"/>
                </a:solidFill>
                <a:latin typeface="Arial" pitchFamily="-111" charset="0"/>
                <a:ea typeface="+mn-ea"/>
                <a:cs typeface="+mn-cs"/>
              </a:defRPr>
            </a:lvl1pPr>
          </a:lstStyle>
          <a:p>
            <a:pPr algn="ctr" defTabSz="914400" fontAlgn="base">
              <a:spcAft>
                <a:spcPct val="0"/>
              </a:spcAft>
              <a:defRPr/>
            </a:pPr>
            <a:endParaRPr lang="en-US">
              <a:solidFill>
                <a:srgbClr val="482400"/>
              </a:solidFill>
            </a:endParaRPr>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a:spcBef>
                <a:spcPct val="0"/>
              </a:spcBef>
              <a:defRPr sz="1400">
                <a:solidFill>
                  <a:schemeClr val="tx2"/>
                </a:solidFill>
                <a:latin typeface="Arial" charset="0"/>
              </a:defRPr>
            </a:lvl1pPr>
          </a:lstStyle>
          <a:p>
            <a:pPr defTabSz="914400" fontAlgn="base">
              <a:spcAft>
                <a:spcPct val="0"/>
              </a:spcAft>
            </a:pPr>
            <a:fld id="{5F27870C-0DD9-CC4B-93BB-D2315362428C}" type="slidenum">
              <a:rPr lang="en-US">
                <a:solidFill>
                  <a:srgbClr val="482400"/>
                </a:solidFill>
                <a:ea typeface="ＭＳ Ｐゴシック" charset="0"/>
                <a:cs typeface="ＭＳ Ｐゴシック" charset="0"/>
              </a:rPr>
              <a:pPr defTabSz="914400" fontAlgn="base">
                <a:spcAft>
                  <a:spcPct val="0"/>
                </a:spcAft>
              </a:pPr>
              <a:t>‹#›</a:t>
            </a:fld>
            <a:endParaRPr lang="en-US">
              <a:solidFill>
                <a:srgbClr val="482400"/>
              </a:solidFill>
              <a:ea typeface="ＭＳ Ｐゴシック" charset="0"/>
              <a:cs typeface="ＭＳ Ｐゴシック" charset="0"/>
            </a:endParaRPr>
          </a:p>
        </p:txBody>
      </p:sp>
      <p:pic>
        <p:nvPicPr>
          <p:cNvPr id="1031" name="Picture 7" descr="EXPHORSA"/>
          <p:cNvPicPr>
            <a:picLocks noChangeAspect="1" noChangeArrowheads="1"/>
          </p:cNvPicPr>
          <p:nvPr/>
        </p:nvPicPr>
        <p:blipFill>
          <a:blip r:embed="rId16">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00906231"/>
      </p:ext>
    </p:extLst>
  </p:cSld>
  <p:clrMap bg1="lt1" tx1="dk1" bg2="lt2" tx2="dk2" accent1="accent1" accent2="accent2" accent3="accent3" accent4="accent4" accent5="accent5" accent6="accent6" hlink="hlink" folHlink="folHlink"/>
  <p:sldLayoutIdLst>
    <p:sldLayoutId id="2147483675" r:id="rId1"/>
    <p:sldLayoutId id="2147483676" r:id="rId2"/>
    <p:sldLayoutId id="2147483677" r:id="rId3"/>
    <p:sldLayoutId id="2147483678" r:id="rId4"/>
    <p:sldLayoutId id="2147483679" r:id="rId5"/>
    <p:sldLayoutId id="2147483680" r:id="rId6"/>
    <p:sldLayoutId id="2147483681" r:id="rId7"/>
    <p:sldLayoutId id="2147483682" r:id="rId8"/>
    <p:sldLayoutId id="2147483683" r:id="rId9"/>
    <p:sldLayoutId id="2147483684" r:id="rId10"/>
    <p:sldLayoutId id="2147483685" r:id="rId11"/>
    <p:sldLayoutId id="2147483686" r:id="rId12"/>
  </p:sldLayoutIdLst>
  <p:txStyles>
    <p:title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Blip>
          <a:blip r:embed="rId17"/>
        </a:buBlip>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lr>
          <a:schemeClr val="accent2"/>
        </a:buClr>
        <a:buFont typeface="Wingdings" charset="0"/>
        <a:buBlip>
          <a:blip r:embed="rId18"/>
        </a:buBlip>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66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latin typeface="Times New Roman" pitchFamily="-111" charset="0"/>
                <a:ea typeface="+mn-ea"/>
                <a:cs typeface="+mn-cs"/>
              </a:defRPr>
            </a:lvl1pPr>
          </a:lstStyle>
          <a:p>
            <a:pPr defTabSz="914400" fontAlgn="base">
              <a:spcAft>
                <a:spcPct val="0"/>
              </a:spcAft>
              <a:defRPr/>
            </a:pPr>
            <a:endParaRPr lang="en-US">
              <a:solidFill>
                <a:srgbClr val="000000"/>
              </a:solidFill>
            </a:endParaRPr>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atin typeface="Times New Roman" pitchFamily="-111" charset="0"/>
                <a:ea typeface="+mn-ea"/>
                <a:cs typeface="+mn-cs"/>
              </a:defRPr>
            </a:lvl1pPr>
          </a:lstStyle>
          <a:p>
            <a:pPr algn="ctr" defTabSz="914400" fontAlgn="base">
              <a:spcAft>
                <a:spcPct val="0"/>
              </a:spcAft>
              <a:defRPr/>
            </a:pPr>
            <a:endParaRPr lang="en-US">
              <a:solidFill>
                <a:srgbClr val="000000"/>
              </a:solidFill>
            </a:endParaRPr>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pPr defTabSz="914400" fontAlgn="base">
              <a:spcAft>
                <a:spcPct val="0"/>
              </a:spcAft>
            </a:pPr>
            <a:fld id="{1CF93986-717C-0F46-AE6D-F05D75468CB9}" type="slidenum">
              <a:rPr lang="en-US">
                <a:solidFill>
                  <a:srgbClr val="000000"/>
                </a:solidFill>
                <a:latin typeface="Times New Roman" charset="0"/>
                <a:ea typeface="ＭＳ Ｐゴシック" charset="0"/>
                <a:cs typeface="ＭＳ Ｐゴシック" charset="0"/>
              </a:rPr>
              <a:pPr defTabSz="914400" fontAlgn="base">
                <a:spcAft>
                  <a:spcPct val="0"/>
                </a:spcAft>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339718573"/>
      </p:ext>
    </p:extLst>
  </p:cSld>
  <p:clrMap bg1="lt1" tx1="dk1" bg2="lt2" tx2="dk2" accent1="accent1" accent2="accent2" accent3="accent3" accent4="accent4" accent5="accent5" accent6="accent6" hlink="hlink" folHlink="folHlink"/>
  <p:sldLayoutIdLst>
    <p:sldLayoutId id="2147483725" r:id="rId1"/>
    <p:sldLayoutId id="2147483726" r:id="rId2"/>
    <p:sldLayoutId id="2147483727" r:id="rId3"/>
    <p:sldLayoutId id="2147483728" r:id="rId4"/>
    <p:sldLayoutId id="2147483729" r:id="rId5"/>
    <p:sldLayoutId id="2147483730" r:id="rId6"/>
    <p:sldLayoutId id="2147483731" r:id="rId7"/>
    <p:sldLayoutId id="2147483732" r:id="rId8"/>
    <p:sldLayoutId id="2147483733" r:id="rId9"/>
    <p:sldLayoutId id="2147483734" r:id="rId10"/>
    <p:sldLayoutId id="2147483735" r:id="rId11"/>
    <p:sldLayoutId id="2147483736" r:id="rId12"/>
  </p:sldLayoutIdLst>
  <p:transition>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fontAlgn="base">
              <a:spcBef>
                <a:spcPct val="0"/>
              </a:spcBef>
              <a:spcAft>
                <a:spcPct val="0"/>
              </a:spcAft>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fontAlgn="base">
              <a:spcBef>
                <a:spcPct val="0"/>
              </a:spcBef>
              <a:spcAft>
                <a:spcPct val="0"/>
              </a:spcAft>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fontAlgn="base">
              <a:spcBef>
                <a:spcPct val="0"/>
              </a:spcBef>
              <a:spcAft>
                <a:spcPct val="0"/>
              </a:spcAft>
            </a:pPr>
            <a:fld id="{B9D20AD3-D622-EC41-AF78-52EA093B16AC}" type="slidenum">
              <a:rPr lang="en-US">
                <a:solidFill>
                  <a:srgbClr val="000000"/>
                </a:solidFill>
                <a:latin typeface="Arial" charset="0"/>
              </a:rPr>
              <a:pPr defTabSz="914400" fontAlgn="base">
                <a:spcBef>
                  <a:spcPct val="0"/>
                </a:spcBef>
                <a:spcAft>
                  <a:spcPct val="0"/>
                </a:spcAft>
              </a:pPr>
              <a:t>‹#›</a:t>
            </a:fld>
            <a:endParaRPr lang="en-US">
              <a:solidFill>
                <a:srgbClr val="000000"/>
              </a:solidFill>
              <a:latin typeface="Arial" charset="0"/>
            </a:endParaRPr>
          </a:p>
        </p:txBody>
      </p:sp>
    </p:spTree>
    <p:extLst>
      <p:ext uri="{BB962C8B-B14F-4D97-AF65-F5344CB8AC3E}">
        <p14:creationId xmlns:p14="http://schemas.microsoft.com/office/powerpoint/2010/main" val="1077637353"/>
      </p:ext>
    </p:extLst>
  </p:cSld>
  <p:clrMap bg1="lt1" tx1="dk1" bg2="lt2" tx2="dk2" accent1="accent1" accent2="accent2" accent3="accent3" accent4="accent4" accent5="accent5" accent6="accent6" hlink="hlink" folHlink="folHlink"/>
  <p:sldLayoutIdLst>
    <p:sldLayoutId id="2147483738" r:id="rId1"/>
    <p:sldLayoutId id="2147483739" r:id="rId2"/>
    <p:sldLayoutId id="2147483740" r:id="rId3"/>
    <p:sldLayoutId id="2147483741" r:id="rId4"/>
    <p:sldLayoutId id="2147483742" r:id="rId5"/>
    <p:sldLayoutId id="2147483743" r:id="rId6"/>
    <p:sldLayoutId id="2147483744" r:id="rId7"/>
    <p:sldLayoutId id="2147483745" r:id="rId8"/>
    <p:sldLayoutId id="2147483746" r:id="rId9"/>
    <p:sldLayoutId id="2147483747" r:id="rId10"/>
    <p:sldLayoutId id="214748374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smtClean="0">
                <a:cs typeface="+mn-cs"/>
              </a:defRPr>
            </a:lvl1pPr>
          </a:lstStyle>
          <a:p>
            <a:pPr defTabSz="914400" fontAlgn="base">
              <a:spcBef>
                <a:spcPct val="0"/>
              </a:spcBef>
              <a:spcAft>
                <a:spcPct val="0"/>
              </a:spcAft>
              <a:defRPr/>
            </a:pPr>
            <a:endParaRPr lang="en-US">
              <a:solidFill>
                <a:srgbClr val="000000"/>
              </a:solidFill>
              <a:latin typeface="Times New Roman" charset="0"/>
              <a:ea typeface="ＭＳ Ｐゴシック"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smtClean="0">
                <a:cs typeface="+mn-cs"/>
              </a:defRPr>
            </a:lvl1pPr>
          </a:lstStyle>
          <a:p>
            <a:pPr defTabSz="914400" fontAlgn="base">
              <a:spcBef>
                <a:spcPct val="0"/>
              </a:spcBef>
              <a:spcAft>
                <a:spcPct val="0"/>
              </a:spcAft>
              <a:defRPr/>
            </a:pPr>
            <a:endParaRPr lang="en-US">
              <a:solidFill>
                <a:srgbClr val="000000"/>
              </a:solidFill>
              <a:latin typeface="Times New Roman" charset="0"/>
              <a:ea typeface="ＭＳ Ｐゴシック"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smtClean="0">
                <a:cs typeface="+mn-cs"/>
              </a:defRPr>
            </a:lvl1pPr>
          </a:lstStyle>
          <a:p>
            <a:pPr defTabSz="914400" fontAlgn="base">
              <a:spcBef>
                <a:spcPct val="0"/>
              </a:spcBef>
              <a:spcAft>
                <a:spcPct val="0"/>
              </a:spcAft>
              <a:defRPr/>
            </a:pPr>
            <a:fld id="{AA890F98-17C3-9E40-BFD4-389C3CD60AEF}" type="slidenum">
              <a:rPr lang="en-US">
                <a:solidFill>
                  <a:srgbClr val="000000"/>
                </a:solidFill>
                <a:latin typeface="Times New Roman" charset="0"/>
                <a:ea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endParaRPr>
          </a:p>
        </p:txBody>
      </p:sp>
    </p:spTree>
    <p:extLst>
      <p:ext uri="{BB962C8B-B14F-4D97-AF65-F5344CB8AC3E}">
        <p14:creationId xmlns:p14="http://schemas.microsoft.com/office/powerpoint/2010/main" val="3657201203"/>
      </p:ext>
    </p:extLst>
  </p:cSld>
  <p:clrMap bg1="lt1" tx1="dk1" bg2="lt2" tx2="dk2" accent1="accent1" accent2="accent2" accent3="accent3" accent4="accent4" accent5="accent5" accent6="accent6" hlink="hlink" folHlink="folHlink"/>
  <p:sldLayoutIdLst>
    <p:sldLayoutId id="2147483750" r:id="rId1"/>
    <p:sldLayoutId id="2147483751" r:id="rId2"/>
    <p:sldLayoutId id="2147483752" r:id="rId3"/>
    <p:sldLayoutId id="2147483753" r:id="rId4"/>
    <p:sldLayoutId id="2147483754" r:id="rId5"/>
    <p:sldLayoutId id="2147483755" r:id="rId6"/>
    <p:sldLayoutId id="2147483756" r:id="rId7"/>
    <p:sldLayoutId id="2147483757" r:id="rId8"/>
    <p:sldLayoutId id="2147483758" r:id="rId9"/>
    <p:sldLayoutId id="2147483759" r:id="rId10"/>
    <p:sldLayoutId id="2147483760" r:id="rId11"/>
  </p:sldLayoutIdLst>
  <p:transition>
    <p:randomBar dir="vert"/>
  </p:transition>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lvl1pPr>
          </a:lstStyle>
          <a:p>
            <a:pPr defTabSz="914400" fontAlgn="base">
              <a:spcBef>
                <a:spcPct val="0"/>
              </a:spcBef>
              <a:spcAft>
                <a:spcPct val="0"/>
              </a:spcAft>
            </a:pPr>
            <a:endParaRPr lang="en-US">
              <a:solidFill>
                <a:srgbClr val="000000"/>
              </a:solidFill>
              <a:latin typeface="Times New Roman" charset="0"/>
              <a:ea typeface="ＭＳ Ｐゴシック" charset="0"/>
              <a:cs typeface="ＭＳ Ｐゴシック"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lvl1pPr>
          </a:lstStyle>
          <a:p>
            <a:pPr defTabSz="914400" fontAlgn="base">
              <a:spcBef>
                <a:spcPct val="0"/>
              </a:spcBef>
              <a:spcAft>
                <a:spcPct val="0"/>
              </a:spcAft>
            </a:pPr>
            <a:endParaRPr lang="en-US">
              <a:solidFill>
                <a:srgbClr val="000000"/>
              </a:solidFill>
              <a:latin typeface="Times New Roman" charset="0"/>
              <a:ea typeface="ＭＳ Ｐゴシック" charset="0"/>
              <a:cs typeface="ＭＳ Ｐゴシック"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pPr>
            <a:fld id="{774097D6-3371-2544-B9C1-47762CF39CBC}" type="slidenum">
              <a:rPr lang="en-US" smtClean="0">
                <a:solidFill>
                  <a:srgbClr val="000000"/>
                </a:solidFill>
                <a:latin typeface="Times New Roman" charset="0"/>
                <a:ea typeface="ＭＳ Ｐゴシック" charset="0"/>
                <a:cs typeface="ＭＳ Ｐゴシック" charset="0"/>
              </a:rPr>
              <a:pPr defTabSz="914400" fontAlgn="base">
                <a:spcBef>
                  <a:spcPct val="0"/>
                </a:spcBef>
                <a:spcAft>
                  <a:spcPct val="0"/>
                </a:spcAft>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55208149"/>
      </p:ext>
    </p:extLst>
  </p:cSld>
  <p:clrMap bg1="lt1" tx1="dk1" bg2="lt2" tx2="dk2" accent1="accent1" accent2="accent2" accent3="accent3" accent4="accent4" accent5="accent5" accent6="accent6" hlink="hlink" folHlink="folHlink"/>
  <p:sldLayoutIdLst>
    <p:sldLayoutId id="2147483762" r:id="rId1"/>
    <p:sldLayoutId id="2147483763" r:id="rId2"/>
    <p:sldLayoutId id="2147483764" r:id="rId3"/>
    <p:sldLayoutId id="2147483765" r:id="rId4"/>
    <p:sldLayoutId id="2147483766" r:id="rId5"/>
    <p:sldLayoutId id="2147483767" r:id="rId6"/>
    <p:sldLayoutId id="2147483768" r:id="rId7"/>
    <p:sldLayoutId id="2147483769" r:id="rId8"/>
    <p:sldLayoutId id="2147483770" r:id="rId9"/>
    <p:sldLayoutId id="2147483771" r:id="rId10"/>
    <p:sldLayoutId id="2147483772" r:id="rId11"/>
  </p:sldLayoutIdLst>
  <p:transition>
    <p:randomBar dir="vert"/>
  </p:transition>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lvl1pPr>
          </a:lstStyle>
          <a:p>
            <a:pPr defTabSz="914400" fontAlgn="base">
              <a:spcBef>
                <a:spcPct val="0"/>
              </a:spcBef>
              <a:spcAft>
                <a:spcPct val="0"/>
              </a:spcAft>
            </a:pPr>
            <a:endParaRPr lang="en-US">
              <a:solidFill>
                <a:srgbClr val="000000"/>
              </a:solidFill>
              <a:latin typeface="Times New Roman" charset="0"/>
              <a:ea typeface="ＭＳ Ｐゴシック" charset="0"/>
              <a:cs typeface="ＭＳ Ｐゴシック"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lvl1pPr>
          </a:lstStyle>
          <a:p>
            <a:pPr defTabSz="914400" fontAlgn="base">
              <a:spcBef>
                <a:spcPct val="0"/>
              </a:spcBef>
              <a:spcAft>
                <a:spcPct val="0"/>
              </a:spcAft>
            </a:pPr>
            <a:endParaRPr lang="en-US">
              <a:solidFill>
                <a:srgbClr val="000000"/>
              </a:solidFill>
              <a:latin typeface="Times New Roman" charset="0"/>
              <a:ea typeface="ＭＳ Ｐゴシック" charset="0"/>
              <a:cs typeface="ＭＳ Ｐゴシック"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pPr>
            <a:fld id="{7B7934DC-301D-3E46-B7D6-C73147496BBB}" type="slidenum">
              <a:rPr lang="en-US" smtClean="0">
                <a:solidFill>
                  <a:srgbClr val="000000"/>
                </a:solidFill>
                <a:latin typeface="Times New Roman" charset="0"/>
                <a:ea typeface="ＭＳ Ｐゴシック" charset="0"/>
                <a:cs typeface="ＭＳ Ｐゴシック" charset="0"/>
              </a:rPr>
              <a:pPr defTabSz="914400" fontAlgn="base">
                <a:spcBef>
                  <a:spcPct val="0"/>
                </a:spcBef>
                <a:spcAft>
                  <a:spcPct val="0"/>
                </a:spcAft>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365603948"/>
      </p:ext>
    </p:extLst>
  </p:cSld>
  <p:clrMap bg1="lt1" tx1="dk1" bg2="lt2" tx2="dk2" accent1="accent1" accent2="accent2" accent3="accent3" accent4="accent4" accent5="accent5" accent6="accent6" hlink="hlink" folHlink="folHlink"/>
  <p:sldLayoutIdLst>
    <p:sldLayoutId id="2147483774" r:id="rId1"/>
    <p:sldLayoutId id="2147483775" r:id="rId2"/>
    <p:sldLayoutId id="2147483776" r:id="rId3"/>
    <p:sldLayoutId id="2147483777" r:id="rId4"/>
    <p:sldLayoutId id="2147483778" r:id="rId5"/>
    <p:sldLayoutId id="2147483779" r:id="rId6"/>
    <p:sldLayoutId id="2147483780" r:id="rId7"/>
    <p:sldLayoutId id="2147483781" r:id="rId8"/>
    <p:sldLayoutId id="2147483782" r:id="rId9"/>
    <p:sldLayoutId id="2147483783" r:id="rId10"/>
    <p:sldLayoutId id="2147483784" r:id="rId11"/>
  </p:sldLayoutIdLst>
  <p:transition>
    <p:randomBar dir="vert"/>
  </p:transition>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4338" name="Group 2"/>
          <p:cNvGrpSpPr>
            <a:grpSpLocks/>
          </p:cNvGrpSpPr>
          <p:nvPr/>
        </p:nvGrpSpPr>
        <p:grpSpPr bwMode="auto">
          <a:xfrm>
            <a:off x="0" y="0"/>
            <a:ext cx="9144000" cy="6858000"/>
            <a:chOff x="0" y="0"/>
            <a:chExt cx="5760" cy="4320"/>
          </a:xfrm>
        </p:grpSpPr>
        <p:grpSp>
          <p:nvGrpSpPr>
            <p:cNvPr id="14344" name="Group 3"/>
            <p:cNvGrpSpPr>
              <a:grpSpLocks/>
            </p:cNvGrpSpPr>
            <p:nvPr/>
          </p:nvGrpSpPr>
          <p:grpSpPr bwMode="auto">
            <a:xfrm>
              <a:off x="0" y="0"/>
              <a:ext cx="5760" cy="4320"/>
              <a:chOff x="0" y="0"/>
              <a:chExt cx="5760" cy="4320"/>
            </a:xfrm>
          </p:grpSpPr>
          <p:grpSp>
            <p:nvGrpSpPr>
              <p:cNvPr id="14351" name="Group 4"/>
              <p:cNvGrpSpPr>
                <a:grpSpLocks/>
              </p:cNvGrpSpPr>
              <p:nvPr/>
            </p:nvGrpSpPr>
            <p:grpSpPr bwMode="auto">
              <a:xfrm>
                <a:off x="0" y="192"/>
                <a:ext cx="5760" cy="4032"/>
                <a:chOff x="0" y="192"/>
                <a:chExt cx="5760" cy="4032"/>
              </a:xfrm>
            </p:grpSpPr>
            <p:sp>
              <p:nvSpPr>
                <p:cNvPr id="351237" name="Line 5"/>
                <p:cNvSpPr>
                  <a:spLocks noChangeShapeType="1"/>
                </p:cNvSpPr>
                <p:nvPr/>
              </p:nvSpPr>
              <p:spPr bwMode="white">
                <a:xfrm>
                  <a:off x="0" y="19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38" name="Line 6"/>
                <p:cNvSpPr>
                  <a:spLocks noChangeShapeType="1"/>
                </p:cNvSpPr>
                <p:nvPr/>
              </p:nvSpPr>
              <p:spPr bwMode="white">
                <a:xfrm>
                  <a:off x="0" y="38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39" name="Line 7"/>
                <p:cNvSpPr>
                  <a:spLocks noChangeShapeType="1"/>
                </p:cNvSpPr>
                <p:nvPr/>
              </p:nvSpPr>
              <p:spPr bwMode="white">
                <a:xfrm>
                  <a:off x="0" y="57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0" name="Line 8"/>
                <p:cNvSpPr>
                  <a:spLocks noChangeShapeType="1"/>
                </p:cNvSpPr>
                <p:nvPr/>
              </p:nvSpPr>
              <p:spPr bwMode="white">
                <a:xfrm>
                  <a:off x="0" y="76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1" name="Line 9"/>
                <p:cNvSpPr>
                  <a:spLocks noChangeShapeType="1"/>
                </p:cNvSpPr>
                <p:nvPr/>
              </p:nvSpPr>
              <p:spPr bwMode="white">
                <a:xfrm>
                  <a:off x="0" y="96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2" name="Line 10"/>
                <p:cNvSpPr>
                  <a:spLocks noChangeShapeType="1"/>
                </p:cNvSpPr>
                <p:nvPr/>
              </p:nvSpPr>
              <p:spPr bwMode="white">
                <a:xfrm>
                  <a:off x="0" y="115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3" name="Line 11"/>
                <p:cNvSpPr>
                  <a:spLocks noChangeShapeType="1"/>
                </p:cNvSpPr>
                <p:nvPr/>
              </p:nvSpPr>
              <p:spPr bwMode="white">
                <a:xfrm>
                  <a:off x="0" y="134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4" name="Line 12"/>
                <p:cNvSpPr>
                  <a:spLocks noChangeShapeType="1"/>
                </p:cNvSpPr>
                <p:nvPr/>
              </p:nvSpPr>
              <p:spPr bwMode="white">
                <a:xfrm>
                  <a:off x="0" y="153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5" name="Line 13"/>
                <p:cNvSpPr>
                  <a:spLocks noChangeShapeType="1"/>
                </p:cNvSpPr>
                <p:nvPr/>
              </p:nvSpPr>
              <p:spPr bwMode="white">
                <a:xfrm>
                  <a:off x="0" y="172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6" name="Line 14"/>
                <p:cNvSpPr>
                  <a:spLocks noChangeShapeType="1"/>
                </p:cNvSpPr>
                <p:nvPr/>
              </p:nvSpPr>
              <p:spPr bwMode="white">
                <a:xfrm>
                  <a:off x="0" y="192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7" name="Line 15"/>
                <p:cNvSpPr>
                  <a:spLocks noChangeShapeType="1"/>
                </p:cNvSpPr>
                <p:nvPr/>
              </p:nvSpPr>
              <p:spPr bwMode="white">
                <a:xfrm>
                  <a:off x="0" y="211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8" name="Line 16"/>
                <p:cNvSpPr>
                  <a:spLocks noChangeShapeType="1"/>
                </p:cNvSpPr>
                <p:nvPr/>
              </p:nvSpPr>
              <p:spPr bwMode="white">
                <a:xfrm>
                  <a:off x="0" y="230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9" name="Line 17"/>
                <p:cNvSpPr>
                  <a:spLocks noChangeShapeType="1"/>
                </p:cNvSpPr>
                <p:nvPr/>
              </p:nvSpPr>
              <p:spPr bwMode="white">
                <a:xfrm>
                  <a:off x="0" y="249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0" name="Line 18"/>
                <p:cNvSpPr>
                  <a:spLocks noChangeShapeType="1"/>
                </p:cNvSpPr>
                <p:nvPr/>
              </p:nvSpPr>
              <p:spPr bwMode="white">
                <a:xfrm>
                  <a:off x="0" y="268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1" name="Line 19"/>
                <p:cNvSpPr>
                  <a:spLocks noChangeShapeType="1"/>
                </p:cNvSpPr>
                <p:nvPr/>
              </p:nvSpPr>
              <p:spPr bwMode="white">
                <a:xfrm>
                  <a:off x="0" y="288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2" name="Line 20"/>
                <p:cNvSpPr>
                  <a:spLocks noChangeShapeType="1"/>
                </p:cNvSpPr>
                <p:nvPr/>
              </p:nvSpPr>
              <p:spPr bwMode="white">
                <a:xfrm>
                  <a:off x="0" y="307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3" name="Line 21"/>
                <p:cNvSpPr>
                  <a:spLocks noChangeShapeType="1"/>
                </p:cNvSpPr>
                <p:nvPr/>
              </p:nvSpPr>
              <p:spPr bwMode="white">
                <a:xfrm>
                  <a:off x="0" y="326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4" name="Line 22"/>
                <p:cNvSpPr>
                  <a:spLocks noChangeShapeType="1"/>
                </p:cNvSpPr>
                <p:nvPr/>
              </p:nvSpPr>
              <p:spPr bwMode="white">
                <a:xfrm>
                  <a:off x="0" y="345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5" name="Line 23"/>
                <p:cNvSpPr>
                  <a:spLocks noChangeShapeType="1"/>
                </p:cNvSpPr>
                <p:nvPr/>
              </p:nvSpPr>
              <p:spPr bwMode="white">
                <a:xfrm>
                  <a:off x="0" y="364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6" name="Line 24"/>
                <p:cNvSpPr>
                  <a:spLocks noChangeShapeType="1"/>
                </p:cNvSpPr>
                <p:nvPr/>
              </p:nvSpPr>
              <p:spPr bwMode="white">
                <a:xfrm>
                  <a:off x="0" y="384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7" name="Line 25"/>
                <p:cNvSpPr>
                  <a:spLocks noChangeShapeType="1"/>
                </p:cNvSpPr>
                <p:nvPr/>
              </p:nvSpPr>
              <p:spPr bwMode="white">
                <a:xfrm>
                  <a:off x="0" y="403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8" name="Line 26"/>
                <p:cNvSpPr>
                  <a:spLocks noChangeShapeType="1"/>
                </p:cNvSpPr>
                <p:nvPr/>
              </p:nvSpPr>
              <p:spPr bwMode="white">
                <a:xfrm>
                  <a:off x="0" y="422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nvGrpSpPr>
              <p:cNvPr id="14352" name="Group 27"/>
              <p:cNvGrpSpPr>
                <a:grpSpLocks/>
              </p:cNvGrpSpPr>
              <p:nvPr/>
            </p:nvGrpSpPr>
            <p:grpSpPr bwMode="auto">
              <a:xfrm>
                <a:off x="192" y="0"/>
                <a:ext cx="5376" cy="4320"/>
                <a:chOff x="192" y="0"/>
                <a:chExt cx="5376" cy="4320"/>
              </a:xfrm>
            </p:grpSpPr>
            <p:sp>
              <p:nvSpPr>
                <p:cNvPr id="351260" name="Line 28"/>
                <p:cNvSpPr>
                  <a:spLocks noChangeShapeType="1"/>
                </p:cNvSpPr>
                <p:nvPr/>
              </p:nvSpPr>
              <p:spPr bwMode="white">
                <a:xfrm>
                  <a:off x="19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1" name="Line 29"/>
                <p:cNvSpPr>
                  <a:spLocks noChangeShapeType="1"/>
                </p:cNvSpPr>
                <p:nvPr/>
              </p:nvSpPr>
              <p:spPr bwMode="white">
                <a:xfrm>
                  <a:off x="38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2" name="Line 30"/>
                <p:cNvSpPr>
                  <a:spLocks noChangeShapeType="1"/>
                </p:cNvSpPr>
                <p:nvPr/>
              </p:nvSpPr>
              <p:spPr bwMode="white">
                <a:xfrm>
                  <a:off x="57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3" name="Line 31"/>
                <p:cNvSpPr>
                  <a:spLocks noChangeShapeType="1"/>
                </p:cNvSpPr>
                <p:nvPr/>
              </p:nvSpPr>
              <p:spPr bwMode="white">
                <a:xfrm>
                  <a:off x="76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4" name="Line 32"/>
                <p:cNvSpPr>
                  <a:spLocks noChangeShapeType="1"/>
                </p:cNvSpPr>
                <p:nvPr/>
              </p:nvSpPr>
              <p:spPr bwMode="white">
                <a:xfrm>
                  <a:off x="96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5" name="Line 33"/>
                <p:cNvSpPr>
                  <a:spLocks noChangeShapeType="1"/>
                </p:cNvSpPr>
                <p:nvPr/>
              </p:nvSpPr>
              <p:spPr bwMode="white">
                <a:xfrm>
                  <a:off x="115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6" name="Line 34"/>
                <p:cNvSpPr>
                  <a:spLocks noChangeShapeType="1"/>
                </p:cNvSpPr>
                <p:nvPr/>
              </p:nvSpPr>
              <p:spPr bwMode="white">
                <a:xfrm>
                  <a:off x="134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7" name="Line 35"/>
                <p:cNvSpPr>
                  <a:spLocks noChangeShapeType="1"/>
                </p:cNvSpPr>
                <p:nvPr/>
              </p:nvSpPr>
              <p:spPr bwMode="white">
                <a:xfrm>
                  <a:off x="153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8" name="Line 36"/>
                <p:cNvSpPr>
                  <a:spLocks noChangeShapeType="1"/>
                </p:cNvSpPr>
                <p:nvPr/>
              </p:nvSpPr>
              <p:spPr bwMode="white">
                <a:xfrm>
                  <a:off x="172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9" name="Line 37"/>
                <p:cNvSpPr>
                  <a:spLocks noChangeShapeType="1"/>
                </p:cNvSpPr>
                <p:nvPr/>
              </p:nvSpPr>
              <p:spPr bwMode="white">
                <a:xfrm>
                  <a:off x="192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0" name="Line 38"/>
                <p:cNvSpPr>
                  <a:spLocks noChangeShapeType="1"/>
                </p:cNvSpPr>
                <p:nvPr/>
              </p:nvSpPr>
              <p:spPr bwMode="white">
                <a:xfrm>
                  <a:off x="211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1" name="Line 39"/>
                <p:cNvSpPr>
                  <a:spLocks noChangeShapeType="1"/>
                </p:cNvSpPr>
                <p:nvPr/>
              </p:nvSpPr>
              <p:spPr bwMode="white">
                <a:xfrm>
                  <a:off x="230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2" name="Line 40"/>
                <p:cNvSpPr>
                  <a:spLocks noChangeShapeType="1"/>
                </p:cNvSpPr>
                <p:nvPr/>
              </p:nvSpPr>
              <p:spPr bwMode="white">
                <a:xfrm>
                  <a:off x="249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3" name="Line 41"/>
                <p:cNvSpPr>
                  <a:spLocks noChangeShapeType="1"/>
                </p:cNvSpPr>
                <p:nvPr/>
              </p:nvSpPr>
              <p:spPr bwMode="white">
                <a:xfrm>
                  <a:off x="268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4" name="Line 42"/>
                <p:cNvSpPr>
                  <a:spLocks noChangeShapeType="1"/>
                </p:cNvSpPr>
                <p:nvPr/>
              </p:nvSpPr>
              <p:spPr bwMode="white">
                <a:xfrm>
                  <a:off x="288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5" name="Line 43"/>
                <p:cNvSpPr>
                  <a:spLocks noChangeShapeType="1"/>
                </p:cNvSpPr>
                <p:nvPr/>
              </p:nvSpPr>
              <p:spPr bwMode="white">
                <a:xfrm>
                  <a:off x="307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6" name="Line 44"/>
                <p:cNvSpPr>
                  <a:spLocks noChangeShapeType="1"/>
                </p:cNvSpPr>
                <p:nvPr/>
              </p:nvSpPr>
              <p:spPr bwMode="white">
                <a:xfrm>
                  <a:off x="326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7" name="Line 45"/>
                <p:cNvSpPr>
                  <a:spLocks noChangeShapeType="1"/>
                </p:cNvSpPr>
                <p:nvPr/>
              </p:nvSpPr>
              <p:spPr bwMode="white">
                <a:xfrm>
                  <a:off x="345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8" name="Line 46"/>
                <p:cNvSpPr>
                  <a:spLocks noChangeShapeType="1"/>
                </p:cNvSpPr>
                <p:nvPr/>
              </p:nvSpPr>
              <p:spPr bwMode="white">
                <a:xfrm>
                  <a:off x="364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9" name="Line 47"/>
                <p:cNvSpPr>
                  <a:spLocks noChangeShapeType="1"/>
                </p:cNvSpPr>
                <p:nvPr/>
              </p:nvSpPr>
              <p:spPr bwMode="white">
                <a:xfrm>
                  <a:off x="384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0" name="Line 48"/>
                <p:cNvSpPr>
                  <a:spLocks noChangeShapeType="1"/>
                </p:cNvSpPr>
                <p:nvPr/>
              </p:nvSpPr>
              <p:spPr bwMode="white">
                <a:xfrm>
                  <a:off x="403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1" name="Line 49"/>
                <p:cNvSpPr>
                  <a:spLocks noChangeShapeType="1"/>
                </p:cNvSpPr>
                <p:nvPr/>
              </p:nvSpPr>
              <p:spPr bwMode="white">
                <a:xfrm>
                  <a:off x="422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2" name="Line 50"/>
                <p:cNvSpPr>
                  <a:spLocks noChangeShapeType="1"/>
                </p:cNvSpPr>
                <p:nvPr/>
              </p:nvSpPr>
              <p:spPr bwMode="white">
                <a:xfrm>
                  <a:off x="441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3" name="Line 51"/>
                <p:cNvSpPr>
                  <a:spLocks noChangeShapeType="1"/>
                </p:cNvSpPr>
                <p:nvPr/>
              </p:nvSpPr>
              <p:spPr bwMode="white">
                <a:xfrm>
                  <a:off x="460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4" name="Line 52"/>
                <p:cNvSpPr>
                  <a:spLocks noChangeShapeType="1"/>
                </p:cNvSpPr>
                <p:nvPr/>
              </p:nvSpPr>
              <p:spPr bwMode="white">
                <a:xfrm>
                  <a:off x="480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5" name="Line 53"/>
                <p:cNvSpPr>
                  <a:spLocks noChangeShapeType="1"/>
                </p:cNvSpPr>
                <p:nvPr/>
              </p:nvSpPr>
              <p:spPr bwMode="white">
                <a:xfrm>
                  <a:off x="499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6" name="Line 54"/>
                <p:cNvSpPr>
                  <a:spLocks noChangeShapeType="1"/>
                </p:cNvSpPr>
                <p:nvPr/>
              </p:nvSpPr>
              <p:spPr bwMode="white">
                <a:xfrm>
                  <a:off x="518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7" name="Line 55"/>
                <p:cNvSpPr>
                  <a:spLocks noChangeShapeType="1"/>
                </p:cNvSpPr>
                <p:nvPr/>
              </p:nvSpPr>
              <p:spPr bwMode="white">
                <a:xfrm>
                  <a:off x="537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8" name="Line 56"/>
                <p:cNvSpPr>
                  <a:spLocks noChangeShapeType="1"/>
                </p:cNvSpPr>
                <p:nvPr/>
              </p:nvSpPr>
              <p:spPr bwMode="white">
                <a:xfrm>
                  <a:off x="556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sp>
          <p:nvSpPr>
            <p:cNvPr id="351289" name="Rectangle 57" descr="60%"/>
            <p:cNvSpPr>
              <a:spLocks noChangeArrowheads="1"/>
            </p:cNvSpPr>
            <p:nvPr/>
          </p:nvSpPr>
          <p:spPr bwMode="ltGray">
            <a:xfrm>
              <a:off x="2112" y="0"/>
              <a:ext cx="3648" cy="96"/>
            </a:xfrm>
            <a:prstGeom prst="rect">
              <a:avLst/>
            </a:prstGeom>
            <a:pattFill prst="pct60">
              <a:fgClr>
                <a:schemeClr val="folHlink"/>
              </a:fgClr>
              <a:bgClr>
                <a:schemeClr val="bg1"/>
              </a:bgClr>
            </a:pattFill>
            <a:ln w="9525">
              <a:noFill/>
              <a:miter lim="800000"/>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90" name="Line 58"/>
            <p:cNvSpPr>
              <a:spLocks noChangeShapeType="1"/>
            </p:cNvSpPr>
            <p:nvPr/>
          </p:nvSpPr>
          <p:spPr bwMode="ltGray">
            <a:xfrm>
              <a:off x="5568" y="0"/>
              <a:ext cx="0" cy="1488"/>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nvGrpSpPr>
            <p:cNvPr id="14347" name="Group 59"/>
            <p:cNvGrpSpPr>
              <a:grpSpLocks/>
            </p:cNvGrpSpPr>
            <p:nvPr/>
          </p:nvGrpSpPr>
          <p:grpSpPr bwMode="auto">
            <a:xfrm>
              <a:off x="261" y="892"/>
              <a:ext cx="1124" cy="1464"/>
              <a:chOff x="96" y="916"/>
              <a:chExt cx="2208" cy="2876"/>
            </a:xfrm>
          </p:grpSpPr>
          <p:sp>
            <p:nvSpPr>
              <p:cNvPr id="351292" name="Line 60"/>
              <p:cNvSpPr>
                <a:spLocks noChangeShapeType="1"/>
              </p:cNvSpPr>
              <p:nvPr/>
            </p:nvSpPr>
            <p:spPr bwMode="ltGray">
              <a:xfrm flipH="1">
                <a:off x="96" y="1038"/>
                <a:ext cx="2208" cy="0"/>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93" name="Line 61"/>
              <p:cNvSpPr>
                <a:spLocks noChangeShapeType="1"/>
              </p:cNvSpPr>
              <p:nvPr/>
            </p:nvSpPr>
            <p:spPr bwMode="ltGray">
              <a:xfrm>
                <a:off x="336" y="920"/>
                <a:ext cx="0" cy="2872"/>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94" name="Arc 62"/>
              <p:cNvSpPr>
                <a:spLocks/>
              </p:cNvSpPr>
              <p:nvPr/>
            </p:nvSpPr>
            <p:spPr bwMode="ltGray">
              <a:xfrm flipH="1">
                <a:off x="218" y="916"/>
                <a:ext cx="238" cy="240"/>
              </a:xfrm>
              <a:custGeom>
                <a:avLst/>
                <a:gdLst>
                  <a:gd name="G0" fmla="+- 21595 0 0"/>
                  <a:gd name="G1" fmla="+- 21600 0 0"/>
                  <a:gd name="G2" fmla="+- 21600 0 0"/>
                  <a:gd name="T0" fmla="*/ 21114 w 43195"/>
                  <a:gd name="T1" fmla="*/ 5 h 43200"/>
                  <a:gd name="T2" fmla="*/ 0 w 43195"/>
                  <a:gd name="T3" fmla="*/ 22056 h 43200"/>
                  <a:gd name="T4" fmla="*/ 21595 w 43195"/>
                  <a:gd name="T5" fmla="*/ 21600 h 43200"/>
                </a:gdLst>
                <a:ahLst/>
                <a:cxnLst>
                  <a:cxn ang="0">
                    <a:pos x="T0" y="T1"/>
                  </a:cxn>
                  <a:cxn ang="0">
                    <a:pos x="T2" y="T3"/>
                  </a:cxn>
                  <a:cxn ang="0">
                    <a:pos x="T4" y="T5"/>
                  </a:cxn>
                </a:cxnLst>
                <a:rect l="0" t="0" r="r" b="b"/>
                <a:pathLst>
                  <a:path w="43195" h="43200" fill="none"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path>
                  <a:path w="43195" h="43200" stroke="0"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lnTo>
                      <a:pt x="21595" y="21600"/>
                    </a:lnTo>
                    <a:close/>
                  </a:path>
                </a:pathLst>
              </a:cu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sp>
        <p:nvSpPr>
          <p:cNvPr id="14339" name="Rectangle 63"/>
          <p:cNvSpPr>
            <a:spLocks noGrp="1" noChangeArrowheads="1"/>
          </p:cNvSpPr>
          <p:nvPr>
            <p:ph type="title"/>
          </p:nvPr>
        </p:nvSpPr>
        <p:spPr bwMode="auto">
          <a:xfrm>
            <a:off x="609600" y="3048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AU"/>
              <a:t>Click to edit Master title style</a:t>
            </a:r>
          </a:p>
        </p:txBody>
      </p:sp>
      <p:sp>
        <p:nvSpPr>
          <p:cNvPr id="14340" name="Rectangle 64" descr="Rectangle: Click to edit Master text styles&#10;Second level&#10;Third level&#10;Fourth level&#10;Fifth level"/>
          <p:cNvSpPr>
            <a:spLocks noGrp="1" noChangeArrowheads="1"/>
          </p:cNvSpPr>
          <p:nvPr>
            <p:ph type="body" idx="1"/>
          </p:nvPr>
        </p:nvSpPr>
        <p:spPr bwMode="auto">
          <a:xfrm>
            <a:off x="838200" y="19050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AU"/>
              <a:t>Click to edit Master text styles</a:t>
            </a:r>
          </a:p>
          <a:p>
            <a:pPr lvl="1"/>
            <a:r>
              <a:rPr lang="en-AU"/>
              <a:t>Second level</a:t>
            </a:r>
          </a:p>
          <a:p>
            <a:pPr lvl="2"/>
            <a:r>
              <a:rPr lang="en-AU"/>
              <a:t>Third level</a:t>
            </a:r>
          </a:p>
          <a:p>
            <a:pPr lvl="3"/>
            <a:r>
              <a:rPr lang="en-AU"/>
              <a:t>Fourth level</a:t>
            </a:r>
          </a:p>
          <a:p>
            <a:pPr lvl="4"/>
            <a:r>
              <a:rPr lang="en-AU"/>
              <a:t>Fifth level</a:t>
            </a:r>
          </a:p>
        </p:txBody>
      </p:sp>
      <p:sp>
        <p:nvSpPr>
          <p:cNvPr id="351297" name="Rectangle 65"/>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spcBef>
                <a:spcPct val="0"/>
              </a:spcBef>
              <a:defRPr sz="1400">
                <a:latin typeface="+mn-lt"/>
                <a:ea typeface="+mn-ea"/>
                <a:cs typeface="+mn-cs"/>
              </a:defRPr>
            </a:lvl1pPr>
          </a:lstStyle>
          <a:p>
            <a:pPr defTabSz="914400" fontAlgn="base">
              <a:spcAft>
                <a:spcPct val="0"/>
              </a:spcAft>
              <a:defRPr/>
            </a:pPr>
            <a:endParaRPr lang="en-AU">
              <a:solidFill>
                <a:srgbClr val="40458C"/>
              </a:solidFill>
              <a:latin typeface="Tahoma"/>
            </a:endParaRPr>
          </a:p>
        </p:txBody>
      </p:sp>
      <p:sp>
        <p:nvSpPr>
          <p:cNvPr id="351298" name="Rectangle 66"/>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spcBef>
                <a:spcPct val="0"/>
              </a:spcBef>
              <a:defRPr sz="1400">
                <a:latin typeface="+mn-lt"/>
                <a:ea typeface="+mn-ea"/>
                <a:cs typeface="+mn-cs"/>
              </a:defRPr>
            </a:lvl1pPr>
          </a:lstStyle>
          <a:p>
            <a:pPr algn="ctr" defTabSz="914400" fontAlgn="base">
              <a:spcAft>
                <a:spcPct val="0"/>
              </a:spcAft>
              <a:defRPr/>
            </a:pPr>
            <a:endParaRPr lang="en-AU">
              <a:solidFill>
                <a:srgbClr val="40458C"/>
              </a:solidFill>
              <a:latin typeface="Tahoma"/>
            </a:endParaRPr>
          </a:p>
        </p:txBody>
      </p:sp>
      <p:sp>
        <p:nvSpPr>
          <p:cNvPr id="351299" name="Rectangle 67"/>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spcBef>
                <a:spcPct val="0"/>
              </a:spcBef>
              <a:defRPr sz="1400">
                <a:latin typeface="Tahoma" charset="0"/>
              </a:defRPr>
            </a:lvl1pPr>
          </a:lstStyle>
          <a:p>
            <a:pPr defTabSz="914400" fontAlgn="base">
              <a:spcAft>
                <a:spcPct val="0"/>
              </a:spcAft>
            </a:pPr>
            <a:fld id="{E2565912-FD7F-BC46-A92A-98F88EA68373}" type="slidenum">
              <a:rPr lang="en-AU">
                <a:solidFill>
                  <a:srgbClr val="40458C"/>
                </a:solidFill>
                <a:ea typeface="ＭＳ Ｐゴシック" charset="0"/>
                <a:cs typeface="ＭＳ Ｐゴシック" charset="0"/>
              </a:rPr>
              <a:pPr defTabSz="914400" fontAlgn="base">
                <a:spcAft>
                  <a:spcPct val="0"/>
                </a:spcAft>
              </a:pPr>
              <a:t>‹#›</a:t>
            </a:fld>
            <a:endParaRPr lang="en-AU">
              <a:solidFill>
                <a:srgbClr val="40458C"/>
              </a:solidFill>
              <a:ea typeface="ＭＳ Ｐゴシック" charset="0"/>
              <a:cs typeface="ＭＳ Ｐゴシック" charset="0"/>
            </a:endParaRPr>
          </a:p>
        </p:txBody>
      </p:sp>
    </p:spTree>
    <p:extLst>
      <p:ext uri="{BB962C8B-B14F-4D97-AF65-F5344CB8AC3E}">
        <p14:creationId xmlns:p14="http://schemas.microsoft.com/office/powerpoint/2010/main" val="3639325369"/>
      </p:ext>
    </p:extLst>
  </p:cSld>
  <p:clrMap bg1="lt1" tx1="dk1" bg2="lt2" tx2="dk2" accent1="accent1" accent2="accent2" accent3="accent3" accent4="accent4" accent5="accent5" accent6="accent6" hlink="hlink" folHlink="folHlink"/>
  <p:sldLayoutIdLst>
    <p:sldLayoutId id="2147483786" r:id="rId1"/>
    <p:sldLayoutId id="2147483787" r:id="rId2"/>
    <p:sldLayoutId id="2147483788" r:id="rId3"/>
    <p:sldLayoutId id="2147483789" r:id="rId4"/>
    <p:sldLayoutId id="2147483790" r:id="rId5"/>
    <p:sldLayoutId id="2147483791" r:id="rId6"/>
    <p:sldLayoutId id="2147483792" r:id="rId7"/>
    <p:sldLayoutId id="2147483793" r:id="rId8"/>
    <p:sldLayoutId id="2147483794" r:id="rId9"/>
    <p:sldLayoutId id="2147483795" r:id="rId10"/>
    <p:sldLayoutId id="2147483796" r:id="rId1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ahoma" pitchFamily="-111" charset="-52"/>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ahoma" pitchFamily="-111" charset="-52"/>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ahoma" pitchFamily="-111" charset="-52"/>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ahoma" pitchFamily="-111" charset="-52"/>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ahoma" pitchFamily="-111" charset="-52"/>
        </a:defRPr>
      </a:lvl6pPr>
      <a:lvl7pPr marL="914400" algn="l" rtl="0" fontAlgn="base">
        <a:spcBef>
          <a:spcPct val="0"/>
        </a:spcBef>
        <a:spcAft>
          <a:spcPct val="0"/>
        </a:spcAft>
        <a:defRPr sz="4400">
          <a:solidFill>
            <a:schemeClr val="tx2"/>
          </a:solidFill>
          <a:latin typeface="Tahoma" pitchFamily="-111" charset="-52"/>
        </a:defRPr>
      </a:lvl7pPr>
      <a:lvl8pPr marL="1371600" algn="l" rtl="0" fontAlgn="base">
        <a:spcBef>
          <a:spcPct val="0"/>
        </a:spcBef>
        <a:spcAft>
          <a:spcPct val="0"/>
        </a:spcAft>
        <a:defRPr sz="4400">
          <a:solidFill>
            <a:schemeClr val="tx2"/>
          </a:solidFill>
          <a:latin typeface="Tahoma" pitchFamily="-111" charset="-52"/>
        </a:defRPr>
      </a:lvl8pPr>
      <a:lvl9pPr marL="1828800" algn="l" rtl="0" fontAlgn="base">
        <a:spcBef>
          <a:spcPct val="0"/>
        </a:spcBef>
        <a:spcAft>
          <a:spcPct val="0"/>
        </a:spcAft>
        <a:defRPr sz="4400">
          <a:solidFill>
            <a:schemeClr val="tx2"/>
          </a:solidFill>
          <a:latin typeface="Tahoma" pitchFamily="-111" charset="-52"/>
        </a:defRPr>
      </a:lvl9pPr>
    </p:titleStyle>
    <p:bodyStyle>
      <a:lvl1pPr marL="342900" indent="-342900" algn="l" rtl="0" eaLnBrk="0" fontAlgn="base" hangingPunct="0">
        <a:spcBef>
          <a:spcPct val="20000"/>
        </a:spcBef>
        <a:spcAft>
          <a:spcPct val="0"/>
        </a:spcAft>
        <a:buClr>
          <a:schemeClr val="hlink"/>
        </a:buClr>
        <a:buSzPct val="110000"/>
        <a:buFont typeface="Wingdings" charset="0"/>
        <a:buBlip>
          <a:blip r:embed="rId13"/>
        </a:buBlip>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SzPct val="60000"/>
        <a:buFont typeface="Wingdings" charset="0"/>
        <a:buChar char="n"/>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lr>
          <a:schemeClr val="hlink"/>
        </a:buClr>
        <a:buSzPct val="95000"/>
        <a:buFont typeface="Wingdings" charset="0"/>
        <a:buChar char="w"/>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lr>
          <a:schemeClr val="hlink"/>
        </a:buClr>
        <a:buSzPct val="60000"/>
        <a:buFont typeface="Wingdings" charset="0"/>
        <a:buChar char="n"/>
        <a:defRPr sz="2000">
          <a:solidFill>
            <a:schemeClr val="tx1"/>
          </a:solidFill>
          <a:latin typeface="+mn-lt"/>
          <a:ea typeface="ＭＳ Ｐゴシック" pitchFamily="-111" charset="-128"/>
        </a:defRPr>
      </a:lvl5pPr>
      <a:lvl6pPr marL="2514600" indent="-228600" algn="l" rtl="0" fontAlgn="base">
        <a:spcBef>
          <a:spcPct val="20000"/>
        </a:spcBef>
        <a:spcAft>
          <a:spcPct val="0"/>
        </a:spcAft>
        <a:buClr>
          <a:schemeClr val="hlink"/>
        </a:buClr>
        <a:buSzPct val="60000"/>
        <a:buFont typeface="Wingdings" pitchFamily="-111" charset="2"/>
        <a:buChar char="n"/>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hlink"/>
        </a:buClr>
        <a:buSzPct val="60000"/>
        <a:buFont typeface="Wingdings" pitchFamily="-111" charset="2"/>
        <a:buChar char="n"/>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hlink"/>
        </a:buClr>
        <a:buSzPct val="60000"/>
        <a:buFont typeface="Wingdings" pitchFamily="-111" charset="2"/>
        <a:buChar char="n"/>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hlink"/>
        </a:buClr>
        <a:buSzPct val="60000"/>
        <a:buFont typeface="Wingdings" pitchFamily="-111" charset="2"/>
        <a:buChar char="n"/>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l">
              <a:spcBef>
                <a:spcPct val="0"/>
              </a:spcBef>
              <a:defRPr sz="1400">
                <a:solidFill>
                  <a:schemeClr val="tx2"/>
                </a:solidFill>
                <a:latin typeface="Arial" pitchFamily="-111" charset="0"/>
                <a:ea typeface="+mn-ea"/>
                <a:cs typeface="+mn-cs"/>
              </a:defRPr>
            </a:lvl1pPr>
          </a:lstStyle>
          <a:p>
            <a:pPr defTabSz="914400" fontAlgn="base">
              <a:spcAft>
                <a:spcPct val="0"/>
              </a:spcAft>
              <a:defRPr/>
            </a:pPr>
            <a:endParaRPr lang="en-US">
              <a:solidFill>
                <a:srgbClr val="482400"/>
              </a:solidFill>
            </a:endParaRPr>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spcBef>
                <a:spcPct val="0"/>
              </a:spcBef>
              <a:defRPr sz="1400">
                <a:solidFill>
                  <a:schemeClr val="tx2"/>
                </a:solidFill>
                <a:latin typeface="Arial" pitchFamily="-111" charset="0"/>
                <a:ea typeface="+mn-ea"/>
                <a:cs typeface="+mn-cs"/>
              </a:defRPr>
            </a:lvl1pPr>
          </a:lstStyle>
          <a:p>
            <a:pPr algn="ctr" defTabSz="914400" fontAlgn="base">
              <a:spcAft>
                <a:spcPct val="0"/>
              </a:spcAft>
              <a:defRPr/>
            </a:pPr>
            <a:endParaRPr lang="en-US">
              <a:solidFill>
                <a:srgbClr val="482400"/>
              </a:solidFill>
            </a:endParaRPr>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a:spcBef>
                <a:spcPct val="0"/>
              </a:spcBef>
              <a:defRPr sz="1400">
                <a:solidFill>
                  <a:schemeClr val="tx2"/>
                </a:solidFill>
                <a:latin typeface="Arial" charset="0"/>
              </a:defRPr>
            </a:lvl1pPr>
          </a:lstStyle>
          <a:p>
            <a:pPr defTabSz="914400" fontAlgn="base">
              <a:spcAft>
                <a:spcPct val="0"/>
              </a:spcAft>
            </a:pPr>
            <a:fld id="{5F27870C-0DD9-CC4B-93BB-D2315362428C}" type="slidenum">
              <a:rPr lang="en-US">
                <a:solidFill>
                  <a:srgbClr val="482400"/>
                </a:solidFill>
                <a:ea typeface="ＭＳ Ｐゴシック" charset="0"/>
                <a:cs typeface="ＭＳ Ｐゴシック" charset="0"/>
              </a:rPr>
              <a:pPr defTabSz="914400" fontAlgn="base">
                <a:spcAft>
                  <a:spcPct val="0"/>
                </a:spcAft>
              </a:pPr>
              <a:t>‹#›</a:t>
            </a:fld>
            <a:endParaRPr lang="en-US">
              <a:solidFill>
                <a:srgbClr val="482400"/>
              </a:solidFill>
              <a:ea typeface="ＭＳ Ｐゴシック" charset="0"/>
              <a:cs typeface="ＭＳ Ｐゴシック" charset="0"/>
            </a:endParaRPr>
          </a:p>
        </p:txBody>
      </p:sp>
      <p:pic>
        <p:nvPicPr>
          <p:cNvPr id="1031" name="Picture 7" descr="EXPHORSA"/>
          <p:cNvPicPr>
            <a:picLocks noChangeAspect="1" noChangeArrowheads="1"/>
          </p:cNvPicPr>
          <p:nvPr/>
        </p:nvPicPr>
        <p:blipFill>
          <a:blip r:embed="rId16">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95443368"/>
      </p:ext>
    </p:extLst>
  </p:cSld>
  <p:clrMap bg1="lt1" tx1="dk1" bg2="lt2" tx2="dk2" accent1="accent1" accent2="accent2" accent3="accent3" accent4="accent4" accent5="accent5" accent6="accent6" hlink="hlink" folHlink="folHlink"/>
  <p:sldLayoutIdLst>
    <p:sldLayoutId id="2147483861" r:id="rId1"/>
    <p:sldLayoutId id="2147483862" r:id="rId2"/>
    <p:sldLayoutId id="2147483863" r:id="rId3"/>
    <p:sldLayoutId id="2147483864" r:id="rId4"/>
    <p:sldLayoutId id="2147483865" r:id="rId5"/>
    <p:sldLayoutId id="2147483866" r:id="rId6"/>
    <p:sldLayoutId id="2147483867" r:id="rId7"/>
    <p:sldLayoutId id="2147483868" r:id="rId8"/>
    <p:sldLayoutId id="2147483869" r:id="rId9"/>
    <p:sldLayoutId id="2147483870" r:id="rId10"/>
    <p:sldLayoutId id="2147483871" r:id="rId11"/>
    <p:sldLayoutId id="2147483872" r:id="rId12"/>
  </p:sldLayoutIdLst>
  <p:txStyles>
    <p:title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Blip>
          <a:blip r:embed="rId17"/>
        </a:buBlip>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lr>
          <a:schemeClr val="accent2"/>
        </a:buClr>
        <a:buFont typeface="Wingdings" charset="0"/>
        <a:buBlip>
          <a:blip r:embed="rId18"/>
        </a:buBlip>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xml"/><Relationship Id="rId1" Type="http://schemas.openxmlformats.org/officeDocument/2006/relationships/slideLayout" Target="../slideLayouts/slideLayout15.xml"/></Relationships>
</file>

<file path=ppt/slides/_rels/slide10.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0.xml"/><Relationship Id="rId1" Type="http://schemas.openxmlformats.org/officeDocument/2006/relationships/slideLayout" Target="../slideLayouts/slideLayout25.xml"/><Relationship Id="rId4" Type="http://schemas.openxmlformats.org/officeDocument/2006/relationships/image" Target="../media/image19.emf"/></Relationships>
</file>

<file path=ppt/slides/_rels/slide100.xml.rels><?xml version="1.0" encoding="UTF-8" standalone="yes"?>
<Relationships xmlns="http://schemas.openxmlformats.org/package/2006/relationships"><Relationship Id="rId2" Type="http://schemas.openxmlformats.org/officeDocument/2006/relationships/image" Target="../media/image90.jpeg"/><Relationship Id="rId1" Type="http://schemas.openxmlformats.org/officeDocument/2006/relationships/slideLayout" Target="../slideLayouts/slideLayout135.xml"/></Relationships>
</file>

<file path=ppt/slides/_rels/slide101.xml.rels><?xml version="1.0" encoding="UTF-8" standalone="yes"?>
<Relationships xmlns="http://schemas.openxmlformats.org/package/2006/relationships"><Relationship Id="rId2" Type="http://schemas.openxmlformats.org/officeDocument/2006/relationships/image" Target="../media/image90.jpeg"/><Relationship Id="rId1" Type="http://schemas.openxmlformats.org/officeDocument/2006/relationships/slideLayout" Target="../slideLayouts/slideLayout135.xml"/></Relationships>
</file>

<file path=ppt/slides/_rels/slide102.xml.rels><?xml version="1.0" encoding="UTF-8" standalone="yes"?>
<Relationships xmlns="http://schemas.openxmlformats.org/package/2006/relationships"><Relationship Id="rId2" Type="http://schemas.openxmlformats.org/officeDocument/2006/relationships/image" Target="../media/image90.jpeg"/><Relationship Id="rId1" Type="http://schemas.openxmlformats.org/officeDocument/2006/relationships/slideLayout" Target="../slideLayouts/slideLayout135.xml"/></Relationships>
</file>

<file path=ppt/slides/_rels/slide103.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97.xml"/><Relationship Id="rId1" Type="http://schemas.openxmlformats.org/officeDocument/2006/relationships/slideLayout" Target="../slideLayouts/slideLayout32.xml"/></Relationships>
</file>

<file path=ppt/slides/_rels/slide104.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98.xml"/><Relationship Id="rId1" Type="http://schemas.openxmlformats.org/officeDocument/2006/relationships/slideLayout" Target="../slideLayouts/slideLayout20.xml"/></Relationships>
</file>

<file path=ppt/slides/_rels/slide105.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99.xml"/><Relationship Id="rId1" Type="http://schemas.openxmlformats.org/officeDocument/2006/relationships/slideLayout" Target="../slideLayouts/slideLayout32.xml"/></Relationships>
</file>

<file path=ppt/slides/_rels/slide106.xml.rels><?xml version="1.0" encoding="UTF-8" standalone="yes"?>
<Relationships xmlns="http://schemas.openxmlformats.org/package/2006/relationships"><Relationship Id="rId2" Type="http://schemas.openxmlformats.org/officeDocument/2006/relationships/image" Target="../media/image57.jpeg"/><Relationship Id="rId1" Type="http://schemas.openxmlformats.org/officeDocument/2006/relationships/slideLayout" Target="../slideLayouts/slideLayout55.xml"/></Relationships>
</file>

<file path=ppt/slides/_rels/slide107.xml.rels><?xml version="1.0" encoding="UTF-8" standalone="yes"?>
<Relationships xmlns="http://schemas.openxmlformats.org/package/2006/relationships"><Relationship Id="rId3" Type="http://schemas.openxmlformats.org/officeDocument/2006/relationships/notesSlide" Target="../notesSlides/notesSlide100.xml"/><Relationship Id="rId2" Type="http://schemas.openxmlformats.org/officeDocument/2006/relationships/slideLayout" Target="../slideLayouts/slideLayout44.xml"/><Relationship Id="rId1" Type="http://schemas.openxmlformats.org/officeDocument/2006/relationships/themeOverride" Target="../theme/themeOverride5.xml"/></Relationships>
</file>

<file path=ppt/slides/_rels/slide108.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01.xml"/><Relationship Id="rId1" Type="http://schemas.openxmlformats.org/officeDocument/2006/relationships/slideLayout" Target="../slideLayouts/slideLayout32.xml"/></Relationships>
</file>

<file path=ppt/slides/_rels/slide109.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102.xml"/><Relationship Id="rId1" Type="http://schemas.openxmlformats.org/officeDocument/2006/relationships/slideLayout" Target="../slideLayouts/slideLayout55.xml"/></Relationships>
</file>

<file path=ppt/slides/_rels/slide11.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1.xml"/><Relationship Id="rId1" Type="http://schemas.openxmlformats.org/officeDocument/2006/relationships/slideLayout" Target="../slideLayouts/slideLayout170.xml"/></Relationships>
</file>

<file path=ppt/slides/_rels/slide110.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103.xml"/><Relationship Id="rId1" Type="http://schemas.openxmlformats.org/officeDocument/2006/relationships/slideLayout" Target="../slideLayouts/slideLayout55.xml"/></Relationships>
</file>

<file path=ppt/slides/_rels/slide111.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104.xml"/><Relationship Id="rId1" Type="http://schemas.openxmlformats.org/officeDocument/2006/relationships/slideLayout" Target="../slideLayouts/slideLayout55.xml"/></Relationships>
</file>

<file path=ppt/slides/_rels/slide112.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105.xml"/><Relationship Id="rId1" Type="http://schemas.openxmlformats.org/officeDocument/2006/relationships/slideLayout" Target="../slideLayouts/slideLayout55.xml"/></Relationships>
</file>

<file path=ppt/slides/_rels/slide113.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106.xml"/><Relationship Id="rId1" Type="http://schemas.openxmlformats.org/officeDocument/2006/relationships/slideLayout" Target="../slideLayouts/slideLayout55.xml"/></Relationships>
</file>

<file path=ppt/slides/_rels/slide114.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07.xml"/><Relationship Id="rId1" Type="http://schemas.openxmlformats.org/officeDocument/2006/relationships/slideLayout" Target="../slideLayouts/slideLayout32.xml"/></Relationships>
</file>

<file path=ppt/slides/_rels/slide115.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108.xml"/><Relationship Id="rId1" Type="http://schemas.openxmlformats.org/officeDocument/2006/relationships/slideLayout" Target="../slideLayouts/slideLayout32.xml"/></Relationships>
</file>

<file path=ppt/slides/_rels/slide116.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109.xml"/><Relationship Id="rId1" Type="http://schemas.openxmlformats.org/officeDocument/2006/relationships/slideLayout" Target="../slideLayouts/slideLayout32.xml"/></Relationships>
</file>

<file path=ppt/slides/_rels/slide117.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10.xml"/><Relationship Id="rId1" Type="http://schemas.openxmlformats.org/officeDocument/2006/relationships/slideLayout" Target="../slideLayouts/slideLayout32.xml"/></Relationships>
</file>

<file path=ppt/slides/_rels/slide118.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111.xml"/><Relationship Id="rId1" Type="http://schemas.openxmlformats.org/officeDocument/2006/relationships/slideLayout" Target="../slideLayouts/slideLayout32.xml"/><Relationship Id="rId4" Type="http://schemas.openxmlformats.org/officeDocument/2006/relationships/image" Target="../media/image71.jpeg"/></Relationships>
</file>

<file path=ppt/slides/_rels/slide119.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112.xml"/><Relationship Id="rId1" Type="http://schemas.openxmlformats.org/officeDocument/2006/relationships/slideLayout" Target="../slideLayouts/slideLayout32.xml"/><Relationship Id="rId4" Type="http://schemas.openxmlformats.org/officeDocument/2006/relationships/image" Target="../media/image71.jpeg"/></Relationships>
</file>

<file path=ppt/slides/_rels/slide12.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120.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113.xml"/><Relationship Id="rId1" Type="http://schemas.openxmlformats.org/officeDocument/2006/relationships/slideLayout" Target="../slideLayouts/slideLayout32.xml"/></Relationships>
</file>

<file path=ppt/slides/_rels/slide121.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114.xml"/><Relationship Id="rId1" Type="http://schemas.openxmlformats.org/officeDocument/2006/relationships/slideLayout" Target="../slideLayouts/slideLayout32.xml"/><Relationship Id="rId4" Type="http://schemas.openxmlformats.org/officeDocument/2006/relationships/image" Target="../media/image71.jpeg"/></Relationships>
</file>

<file path=ppt/slides/_rels/slide122.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15.xml"/><Relationship Id="rId1" Type="http://schemas.openxmlformats.org/officeDocument/2006/relationships/slideLayout" Target="../slideLayouts/slideLayout32.xml"/></Relationships>
</file>

<file path=ppt/slides/_rels/slide123.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116.xml"/><Relationship Id="rId1" Type="http://schemas.openxmlformats.org/officeDocument/2006/relationships/slideLayout" Target="../slideLayouts/slideLayout55.xml"/></Relationships>
</file>

<file path=ppt/slides/_rels/slide124.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117.xml"/><Relationship Id="rId1" Type="http://schemas.openxmlformats.org/officeDocument/2006/relationships/slideLayout" Target="../slideLayouts/slideLayout66.xml"/></Relationships>
</file>

<file path=ppt/slides/_rels/slide125.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118.xml"/><Relationship Id="rId1" Type="http://schemas.openxmlformats.org/officeDocument/2006/relationships/slideLayout" Target="../slideLayouts/slideLayout55.xml"/><Relationship Id="rId5" Type="http://schemas.openxmlformats.org/officeDocument/2006/relationships/image" Target="../media/image95.png"/><Relationship Id="rId4" Type="http://schemas.openxmlformats.org/officeDocument/2006/relationships/image" Target="../media/image94.png"/></Relationships>
</file>

<file path=ppt/slides/_rels/slide126.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19.xml"/><Relationship Id="rId1" Type="http://schemas.openxmlformats.org/officeDocument/2006/relationships/slideLayout" Target="../slideLayouts/slideLayout32.xml"/></Relationships>
</file>

<file path=ppt/slides/_rels/slide127.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120.xml"/><Relationship Id="rId1" Type="http://schemas.openxmlformats.org/officeDocument/2006/relationships/slideLayout" Target="../slideLayouts/slideLayout55.xml"/></Relationships>
</file>

<file path=ppt/slides/_rels/slide128.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121.xml"/><Relationship Id="rId1" Type="http://schemas.openxmlformats.org/officeDocument/2006/relationships/slideLayout" Target="../slideLayouts/slideLayout55.xml"/></Relationships>
</file>

<file path=ppt/slides/_rels/slide129.xml.rels><?xml version="1.0" encoding="UTF-8" standalone="yes"?>
<Relationships xmlns="http://schemas.openxmlformats.org/package/2006/relationships"><Relationship Id="rId2" Type="http://schemas.openxmlformats.org/officeDocument/2006/relationships/image" Target="../media/image97.jpeg"/><Relationship Id="rId1" Type="http://schemas.openxmlformats.org/officeDocument/2006/relationships/slideLayout" Target="../slideLayouts/slideLayout55.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22.xml"/></Relationships>
</file>

<file path=ppt/slides/_rels/slide130.xml.rels><?xml version="1.0" encoding="UTF-8" standalone="yes"?>
<Relationships xmlns="http://schemas.openxmlformats.org/package/2006/relationships"><Relationship Id="rId3" Type="http://schemas.openxmlformats.org/officeDocument/2006/relationships/image" Target="../media/image99.wmf"/><Relationship Id="rId2" Type="http://schemas.openxmlformats.org/officeDocument/2006/relationships/image" Target="../media/image98.wmf"/><Relationship Id="rId1" Type="http://schemas.openxmlformats.org/officeDocument/2006/relationships/slideLayout" Target="../slideLayouts/slideLayout55.xml"/><Relationship Id="rId6" Type="http://schemas.openxmlformats.org/officeDocument/2006/relationships/image" Target="../media/image102.wmf"/><Relationship Id="rId5" Type="http://schemas.openxmlformats.org/officeDocument/2006/relationships/image" Target="../media/image101.wmf"/><Relationship Id="rId4" Type="http://schemas.openxmlformats.org/officeDocument/2006/relationships/image" Target="../media/image100.wmf"/></Relationships>
</file>

<file path=ppt/slides/_rels/slide131.xml.rels><?xml version="1.0" encoding="UTF-8" standalone="yes"?>
<Relationships xmlns="http://schemas.openxmlformats.org/package/2006/relationships"><Relationship Id="rId3" Type="http://schemas.openxmlformats.org/officeDocument/2006/relationships/image" Target="../media/image100.wmf"/><Relationship Id="rId2" Type="http://schemas.openxmlformats.org/officeDocument/2006/relationships/image" Target="../media/image98.wmf"/><Relationship Id="rId1" Type="http://schemas.openxmlformats.org/officeDocument/2006/relationships/slideLayout" Target="../slideLayouts/slideLayout55.xml"/><Relationship Id="rId6" Type="http://schemas.openxmlformats.org/officeDocument/2006/relationships/image" Target="../media/image99.wmf"/><Relationship Id="rId5" Type="http://schemas.openxmlformats.org/officeDocument/2006/relationships/image" Target="../media/image102.wmf"/><Relationship Id="rId4" Type="http://schemas.openxmlformats.org/officeDocument/2006/relationships/image" Target="../media/image101.wmf"/></Relationships>
</file>

<file path=ppt/slides/_rels/slide132.xml.rels><?xml version="1.0" encoding="UTF-8" standalone="yes"?>
<Relationships xmlns="http://schemas.openxmlformats.org/package/2006/relationships"><Relationship Id="rId3" Type="http://schemas.openxmlformats.org/officeDocument/2006/relationships/image" Target="../media/image100.wmf"/><Relationship Id="rId2" Type="http://schemas.openxmlformats.org/officeDocument/2006/relationships/image" Target="../media/image99.wmf"/><Relationship Id="rId1" Type="http://schemas.openxmlformats.org/officeDocument/2006/relationships/slideLayout" Target="../slideLayouts/slideLayout55.xml"/><Relationship Id="rId5" Type="http://schemas.openxmlformats.org/officeDocument/2006/relationships/image" Target="../media/image102.wmf"/><Relationship Id="rId4" Type="http://schemas.openxmlformats.org/officeDocument/2006/relationships/image" Target="../media/image101.wmf"/></Relationships>
</file>

<file path=ppt/slides/_rels/slide133.xml.rels><?xml version="1.0" encoding="UTF-8" standalone="yes"?>
<Relationships xmlns="http://schemas.openxmlformats.org/package/2006/relationships"><Relationship Id="rId3" Type="http://schemas.openxmlformats.org/officeDocument/2006/relationships/image" Target="../media/image99.wmf"/><Relationship Id="rId2" Type="http://schemas.openxmlformats.org/officeDocument/2006/relationships/image" Target="../media/image98.wmf"/><Relationship Id="rId1" Type="http://schemas.openxmlformats.org/officeDocument/2006/relationships/slideLayout" Target="../slideLayouts/slideLayout55.xml"/><Relationship Id="rId6" Type="http://schemas.openxmlformats.org/officeDocument/2006/relationships/image" Target="../media/image102.wmf"/><Relationship Id="rId5" Type="http://schemas.openxmlformats.org/officeDocument/2006/relationships/image" Target="../media/image101.wmf"/><Relationship Id="rId4" Type="http://schemas.openxmlformats.org/officeDocument/2006/relationships/image" Target="../media/image100.wmf"/></Relationships>
</file>

<file path=ppt/slides/_rels/slide134.xml.rels><?xml version="1.0" encoding="UTF-8" standalone="yes"?>
<Relationships xmlns="http://schemas.openxmlformats.org/package/2006/relationships"><Relationship Id="rId3" Type="http://schemas.openxmlformats.org/officeDocument/2006/relationships/image" Target="../media/image99.wmf"/><Relationship Id="rId2" Type="http://schemas.openxmlformats.org/officeDocument/2006/relationships/image" Target="../media/image98.wmf"/><Relationship Id="rId1" Type="http://schemas.openxmlformats.org/officeDocument/2006/relationships/slideLayout" Target="../slideLayouts/slideLayout55.xml"/><Relationship Id="rId6" Type="http://schemas.openxmlformats.org/officeDocument/2006/relationships/image" Target="../media/image102.wmf"/><Relationship Id="rId5" Type="http://schemas.openxmlformats.org/officeDocument/2006/relationships/image" Target="../media/image101.wmf"/><Relationship Id="rId4" Type="http://schemas.openxmlformats.org/officeDocument/2006/relationships/image" Target="../media/image100.wmf"/></Relationships>
</file>

<file path=ppt/slides/_rels/slide135.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image" Target="../media/image70.jpeg"/><Relationship Id="rId1" Type="http://schemas.openxmlformats.org/officeDocument/2006/relationships/slideLayout" Target="../slideLayouts/slideLayout55.xml"/></Relationships>
</file>

<file path=ppt/slides/_rels/slide136.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22.xml"/><Relationship Id="rId1" Type="http://schemas.openxmlformats.org/officeDocument/2006/relationships/slideLayout" Target="../slideLayouts/slideLayout1.xml"/></Relationships>
</file>

<file path=ppt/slides/_rels/slide13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23.xml"/><Relationship Id="rId1" Type="http://schemas.openxmlformats.org/officeDocument/2006/relationships/slideLayout" Target="../slideLayouts/slideLayout1.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13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24.xml"/><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22.xml"/></Relationships>
</file>

<file path=ppt/slides/_rels/slide140.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25.xml"/><Relationship Id="rId1" Type="http://schemas.openxmlformats.org/officeDocument/2006/relationships/slideLayout" Target="../slideLayouts/slideLayout1.xml"/></Relationships>
</file>

<file path=ppt/slides/_rels/slide141.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26.xml"/><Relationship Id="rId1" Type="http://schemas.openxmlformats.org/officeDocument/2006/relationships/slideLayout" Target="../slideLayouts/slideLayout55.xml"/></Relationships>
</file>

<file path=ppt/slides/_rels/slide142.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27.xml"/><Relationship Id="rId1" Type="http://schemas.openxmlformats.org/officeDocument/2006/relationships/slideLayout" Target="../slideLayouts/slideLayout55.xml"/></Relationships>
</file>

<file path=ppt/slides/_rels/slide143.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128.xml"/><Relationship Id="rId1" Type="http://schemas.openxmlformats.org/officeDocument/2006/relationships/slideLayout" Target="../slideLayouts/slideLayout55.xml"/><Relationship Id="rId5" Type="http://schemas.openxmlformats.org/officeDocument/2006/relationships/image" Target="../media/image95.png"/><Relationship Id="rId4" Type="http://schemas.openxmlformats.org/officeDocument/2006/relationships/image" Target="../media/image94.png"/></Relationships>
</file>

<file path=ppt/slides/_rels/slide144.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129.xml"/><Relationship Id="rId1" Type="http://schemas.openxmlformats.org/officeDocument/2006/relationships/slideLayout" Target="../slideLayouts/slideLayout55.xml"/><Relationship Id="rId4" Type="http://schemas.openxmlformats.org/officeDocument/2006/relationships/image" Target="../media/image95.png"/></Relationships>
</file>

<file path=ppt/slides/_rels/slide145.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130.xml"/><Relationship Id="rId1" Type="http://schemas.openxmlformats.org/officeDocument/2006/relationships/slideLayout" Target="../slideLayouts/slideLayout55.xml"/><Relationship Id="rId5" Type="http://schemas.openxmlformats.org/officeDocument/2006/relationships/image" Target="../media/image95.png"/><Relationship Id="rId4" Type="http://schemas.openxmlformats.org/officeDocument/2006/relationships/image" Target="../media/image105.png"/></Relationships>
</file>

<file path=ppt/slides/_rels/slide146.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31.xml"/><Relationship Id="rId1" Type="http://schemas.openxmlformats.org/officeDocument/2006/relationships/slideLayout" Target="../slideLayouts/slideLayout55.xml"/></Relationships>
</file>

<file path=ppt/slides/_rels/slide147.xml.rels><?xml version="1.0" encoding="UTF-8" standalone="yes"?>
<Relationships xmlns="http://schemas.openxmlformats.org/package/2006/relationships"><Relationship Id="rId2" Type="http://schemas.openxmlformats.org/officeDocument/2006/relationships/image" Target="../media/image91.png"/><Relationship Id="rId1" Type="http://schemas.openxmlformats.org/officeDocument/2006/relationships/slideLayout" Target="../slideLayouts/slideLayout77.xml"/></Relationships>
</file>

<file path=ppt/slides/_rels/slide148.xml.rels><?xml version="1.0" encoding="UTF-8" standalone="yes"?>
<Relationships xmlns="http://schemas.openxmlformats.org/package/2006/relationships"><Relationship Id="rId2" Type="http://schemas.openxmlformats.org/officeDocument/2006/relationships/image" Target="../media/image96.jpeg"/><Relationship Id="rId1" Type="http://schemas.openxmlformats.org/officeDocument/2006/relationships/slideLayout" Target="../slideLayouts/slideLayout77.xml"/></Relationships>
</file>

<file path=ppt/slides/_rels/slide149.xml.rels><?xml version="1.0" encoding="UTF-8" standalone="yes"?>
<Relationships xmlns="http://schemas.openxmlformats.org/package/2006/relationships"><Relationship Id="rId2" Type="http://schemas.openxmlformats.org/officeDocument/2006/relationships/image" Target="../media/image96.jpeg"/><Relationship Id="rId1" Type="http://schemas.openxmlformats.org/officeDocument/2006/relationships/slideLayout" Target="../slideLayouts/slideLayout77.xml"/></Relationships>
</file>

<file path=ppt/slides/_rels/slide15.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150.xml.rels><?xml version="1.0" encoding="UTF-8" standalone="yes"?>
<Relationships xmlns="http://schemas.openxmlformats.org/package/2006/relationships"><Relationship Id="rId2" Type="http://schemas.openxmlformats.org/officeDocument/2006/relationships/image" Target="../media/image96.jpeg"/><Relationship Id="rId1" Type="http://schemas.openxmlformats.org/officeDocument/2006/relationships/slideLayout" Target="../slideLayouts/slideLayout77.xml"/></Relationships>
</file>

<file path=ppt/slides/_rels/slide151.xml.rels><?xml version="1.0" encoding="UTF-8" standalone="yes"?>
<Relationships xmlns="http://schemas.openxmlformats.org/package/2006/relationships"><Relationship Id="rId2" Type="http://schemas.openxmlformats.org/officeDocument/2006/relationships/image" Target="../media/image96.jpeg"/><Relationship Id="rId1" Type="http://schemas.openxmlformats.org/officeDocument/2006/relationships/slideLayout" Target="../slideLayouts/slideLayout77.xml"/></Relationships>
</file>

<file path=ppt/slides/_rels/slide152.xml.rels><?xml version="1.0" encoding="UTF-8" standalone="yes"?>
<Relationships xmlns="http://schemas.openxmlformats.org/package/2006/relationships"><Relationship Id="rId2" Type="http://schemas.openxmlformats.org/officeDocument/2006/relationships/image" Target="../media/image96.jpeg"/><Relationship Id="rId1" Type="http://schemas.openxmlformats.org/officeDocument/2006/relationships/slideLayout" Target="../slideLayouts/slideLayout77.xml"/></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44.xml"/></Relationships>
</file>

<file path=ppt/slides/_rels/slide154.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33.xml"/><Relationship Id="rId1" Type="http://schemas.openxmlformats.org/officeDocument/2006/relationships/slideLayout" Target="../slideLayouts/slideLayout77.xml"/></Relationships>
</file>

<file path=ppt/slides/_rels/slide155.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Layout" Target="../slideLayouts/slideLayout77.xml"/></Relationships>
</file>

<file path=ppt/slides/_rels/slide156.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Layout" Target="../slideLayouts/slideLayout77.xml"/></Relationships>
</file>

<file path=ppt/slides/_rels/slide157.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134.xml"/><Relationship Id="rId1" Type="http://schemas.openxmlformats.org/officeDocument/2006/relationships/slideLayout" Target="../slideLayouts/slideLayout77.xml"/><Relationship Id="rId5" Type="http://schemas.openxmlformats.org/officeDocument/2006/relationships/image" Target="../media/image108.png"/><Relationship Id="rId4" Type="http://schemas.openxmlformats.org/officeDocument/2006/relationships/image" Target="../media/image107.png"/></Relationships>
</file>

<file path=ppt/slides/_rels/slide158.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35.xml"/><Relationship Id="rId1" Type="http://schemas.openxmlformats.org/officeDocument/2006/relationships/slideLayout" Target="../slideLayouts/slideLayout77.xml"/></Relationships>
</file>

<file path=ppt/slides/_rels/slide159.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36.xml"/><Relationship Id="rId1" Type="http://schemas.openxmlformats.org/officeDocument/2006/relationships/slideLayout" Target="../slideLayouts/slideLayout77.xml"/></Relationships>
</file>

<file path=ppt/slides/_rels/slide16.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160.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37.xml"/><Relationship Id="rId1" Type="http://schemas.openxmlformats.org/officeDocument/2006/relationships/slideLayout" Target="../slideLayouts/slideLayout77.xml"/></Relationships>
</file>

<file path=ppt/slides/_rels/slide161.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38.xml"/><Relationship Id="rId1" Type="http://schemas.openxmlformats.org/officeDocument/2006/relationships/slideLayout" Target="../slideLayouts/slideLayout77.xml"/></Relationships>
</file>

<file path=ppt/slides/_rels/slide162.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39.xml"/><Relationship Id="rId1" Type="http://schemas.openxmlformats.org/officeDocument/2006/relationships/slideLayout" Target="../slideLayouts/slideLayout77.xml"/></Relationships>
</file>

<file path=ppt/slides/_rels/slide163.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40.xml"/><Relationship Id="rId1" Type="http://schemas.openxmlformats.org/officeDocument/2006/relationships/slideLayout" Target="../slideLayouts/slideLayout77.xml"/></Relationships>
</file>

<file path=ppt/slides/_rels/slide164.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41.xml"/><Relationship Id="rId1" Type="http://schemas.openxmlformats.org/officeDocument/2006/relationships/slideLayout" Target="../slideLayouts/slideLayout77.xml"/></Relationships>
</file>

<file path=ppt/slides/_rels/slide165.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42.xml"/><Relationship Id="rId1" Type="http://schemas.openxmlformats.org/officeDocument/2006/relationships/slideLayout" Target="../slideLayouts/slideLayout77.xml"/></Relationships>
</file>

<file path=ppt/slides/_rels/slide166.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43.xml"/><Relationship Id="rId1" Type="http://schemas.openxmlformats.org/officeDocument/2006/relationships/slideLayout" Target="../slideLayouts/slideLayout77.xml"/></Relationships>
</file>

<file path=ppt/slides/_rels/slide167.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44.xml"/><Relationship Id="rId1" Type="http://schemas.openxmlformats.org/officeDocument/2006/relationships/slideLayout" Target="../slideLayouts/slideLayout77.xml"/></Relationships>
</file>

<file path=ppt/slides/_rels/slide168.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45.xml"/><Relationship Id="rId1" Type="http://schemas.openxmlformats.org/officeDocument/2006/relationships/slideLayout" Target="../slideLayouts/slideLayout77.xml"/></Relationships>
</file>

<file path=ppt/slides/_rels/slide169.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46.xml"/><Relationship Id="rId1" Type="http://schemas.openxmlformats.org/officeDocument/2006/relationships/slideLayout" Target="../slideLayouts/slideLayout77.xml"/></Relationships>
</file>

<file path=ppt/slides/_rels/slide1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7.xml"/><Relationship Id="rId1" Type="http://schemas.openxmlformats.org/officeDocument/2006/relationships/slideLayout" Target="../slideLayouts/slideLayout1.xml"/></Relationships>
</file>

<file path=ppt/slides/_rels/slide170.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47.xml"/><Relationship Id="rId1" Type="http://schemas.openxmlformats.org/officeDocument/2006/relationships/slideLayout" Target="../slideLayouts/slideLayout77.xml"/></Relationships>
</file>

<file path=ppt/slides/_rels/slide171.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48.xml"/><Relationship Id="rId1" Type="http://schemas.openxmlformats.org/officeDocument/2006/relationships/slideLayout" Target="../slideLayouts/slideLayout77.xml"/></Relationships>
</file>

<file path=ppt/slides/_rels/slide172.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49.xml"/><Relationship Id="rId1" Type="http://schemas.openxmlformats.org/officeDocument/2006/relationships/slideLayout" Target="../slideLayouts/slideLayout77.xml"/></Relationships>
</file>

<file path=ppt/slides/_rels/slide173.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50.xml"/><Relationship Id="rId1" Type="http://schemas.openxmlformats.org/officeDocument/2006/relationships/slideLayout" Target="../slideLayouts/slideLayout77.xml"/></Relationships>
</file>

<file path=ppt/slides/_rels/slide174.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51.xml"/><Relationship Id="rId1" Type="http://schemas.openxmlformats.org/officeDocument/2006/relationships/slideLayout" Target="../slideLayouts/slideLayout77.xml"/></Relationships>
</file>

<file path=ppt/slides/_rels/slide175.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52.xml"/><Relationship Id="rId1" Type="http://schemas.openxmlformats.org/officeDocument/2006/relationships/slideLayout" Target="../slideLayouts/slideLayout77.xml"/></Relationships>
</file>

<file path=ppt/slides/_rels/slide176.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53.xml"/><Relationship Id="rId1" Type="http://schemas.openxmlformats.org/officeDocument/2006/relationships/slideLayout" Target="../slideLayouts/slideLayout77.xml"/></Relationships>
</file>

<file path=ppt/slides/_rels/slide177.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54.xml"/><Relationship Id="rId1" Type="http://schemas.openxmlformats.org/officeDocument/2006/relationships/slideLayout" Target="../slideLayouts/slideLayout77.xml"/></Relationships>
</file>

<file path=ppt/slides/_rels/slide178.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55.xml"/><Relationship Id="rId1" Type="http://schemas.openxmlformats.org/officeDocument/2006/relationships/slideLayout" Target="../slideLayouts/slideLayout77.xml"/></Relationships>
</file>

<file path=ppt/slides/_rels/slide179.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56.xml"/><Relationship Id="rId1" Type="http://schemas.openxmlformats.org/officeDocument/2006/relationships/slideLayout" Target="../slideLayouts/slideLayout77.xml"/></Relationships>
</file>

<file path=ppt/slides/_rels/slide1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180.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57.xml"/><Relationship Id="rId1" Type="http://schemas.openxmlformats.org/officeDocument/2006/relationships/slideLayout" Target="../slideLayouts/slideLayout77.xml"/></Relationships>
</file>

<file path=ppt/slides/_rels/slide181.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58.xml"/><Relationship Id="rId1" Type="http://schemas.openxmlformats.org/officeDocument/2006/relationships/slideLayout" Target="../slideLayouts/slideLayout77.xml"/></Relationships>
</file>

<file path=ppt/slides/_rels/slide182.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notesSlide" Target="../notesSlides/notesSlide159.xml"/><Relationship Id="rId1" Type="http://schemas.openxmlformats.org/officeDocument/2006/relationships/slideLayout" Target="../slideLayouts/slideLayout77.xml"/></Relationships>
</file>

<file path=ppt/slides/_rels/slide183.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60.xml"/><Relationship Id="rId1" Type="http://schemas.openxmlformats.org/officeDocument/2006/relationships/slideLayout" Target="../slideLayouts/slideLayout1.xml"/></Relationships>
</file>

<file path=ppt/slides/_rels/slide184.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61.xml"/><Relationship Id="rId1" Type="http://schemas.openxmlformats.org/officeDocument/2006/relationships/slideLayout" Target="../slideLayouts/slideLayout32.xml"/></Relationships>
</file>

<file path=ppt/slides/_rels/slide185.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62.xml"/><Relationship Id="rId1" Type="http://schemas.openxmlformats.org/officeDocument/2006/relationships/slideLayout" Target="../slideLayouts/slideLayout32.xml"/></Relationships>
</file>

<file path=ppt/slides/_rels/slide186.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63.xml"/><Relationship Id="rId1" Type="http://schemas.openxmlformats.org/officeDocument/2006/relationships/slideLayout" Target="../slideLayouts/slideLayout32.xml"/></Relationships>
</file>

<file path=ppt/slides/_rels/slide187.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64.xml"/><Relationship Id="rId1" Type="http://schemas.openxmlformats.org/officeDocument/2006/relationships/slideLayout" Target="../slideLayouts/slideLayout32.xml"/></Relationships>
</file>

<file path=ppt/slides/_rels/slide188.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65.xml"/><Relationship Id="rId1" Type="http://schemas.openxmlformats.org/officeDocument/2006/relationships/slideLayout" Target="../slideLayouts/slideLayout32.xml"/></Relationships>
</file>

<file path=ppt/slides/_rels/slide189.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66.xml"/><Relationship Id="rId1" Type="http://schemas.openxmlformats.org/officeDocument/2006/relationships/slideLayout" Target="../slideLayouts/slideLayout32.xml"/></Relationships>
</file>

<file path=ppt/slides/_rels/slide19.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9.xml"/><Relationship Id="rId1" Type="http://schemas.openxmlformats.org/officeDocument/2006/relationships/slideLayout" Target="../slideLayouts/slideLayout1.xml"/></Relationships>
</file>

<file path=ppt/slides/_rels/slide190.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67.xml"/><Relationship Id="rId1" Type="http://schemas.openxmlformats.org/officeDocument/2006/relationships/slideLayout" Target="../slideLayouts/slideLayout32.xml"/></Relationships>
</file>

<file path=ppt/slides/_rels/slide191.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68.xml"/><Relationship Id="rId1" Type="http://schemas.openxmlformats.org/officeDocument/2006/relationships/slideLayout" Target="../slideLayouts/slideLayout32.xml"/></Relationships>
</file>

<file path=ppt/slides/_rels/slide192.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69.xml"/><Relationship Id="rId1" Type="http://schemas.openxmlformats.org/officeDocument/2006/relationships/slideLayout" Target="../slideLayouts/slideLayout32.xml"/></Relationships>
</file>

<file path=ppt/slides/_rels/slide193.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70.xml"/><Relationship Id="rId1" Type="http://schemas.openxmlformats.org/officeDocument/2006/relationships/slideLayout" Target="../slideLayouts/slideLayout32.xml"/></Relationships>
</file>

<file path=ppt/slides/_rels/slide194.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71.xml"/><Relationship Id="rId1" Type="http://schemas.openxmlformats.org/officeDocument/2006/relationships/slideLayout" Target="../slideLayouts/slideLayout32.xml"/></Relationships>
</file>

<file path=ppt/slides/_rels/slide195.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72.xml"/><Relationship Id="rId1" Type="http://schemas.openxmlformats.org/officeDocument/2006/relationships/slideLayout" Target="../slideLayouts/slideLayout32.xml"/></Relationships>
</file>

<file path=ppt/slides/_rels/slide196.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73.xml"/><Relationship Id="rId1" Type="http://schemas.openxmlformats.org/officeDocument/2006/relationships/slideLayout" Target="../slideLayouts/slideLayout1.xml"/></Relationships>
</file>

<file path=ppt/slides/_rels/slide19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74.xml"/><Relationship Id="rId1" Type="http://schemas.openxmlformats.org/officeDocument/2006/relationships/slideLayout" Target="../slideLayouts/slideLayout1.xml"/></Relationships>
</file>

<file path=ppt/slides/_rels/slide198.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75.xml"/><Relationship Id="rId1" Type="http://schemas.openxmlformats.org/officeDocument/2006/relationships/slideLayout" Target="../slideLayouts/slideLayout1.xml"/></Relationships>
</file>

<file path=ppt/slides/_rels/slide19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76.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0.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Layout" Target="../slideLayouts/slideLayout88.xml"/></Relationships>
</file>

<file path=ppt/slides/_rels/slide201.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177.xml"/><Relationship Id="rId1" Type="http://schemas.openxmlformats.org/officeDocument/2006/relationships/slideLayout" Target="../slideLayouts/slideLayout88.xml"/></Relationships>
</file>

<file path=ppt/slides/_rels/slide202.xml.rels><?xml version="1.0" encoding="UTF-8" standalone="yes"?>
<Relationships xmlns="http://schemas.openxmlformats.org/package/2006/relationships"><Relationship Id="rId3" Type="http://schemas.openxmlformats.org/officeDocument/2006/relationships/notesSlide" Target="../notesSlides/notesSlide178.xml"/><Relationship Id="rId2" Type="http://schemas.openxmlformats.org/officeDocument/2006/relationships/slideLayout" Target="../slideLayouts/slideLayout25.xml"/><Relationship Id="rId1" Type="http://schemas.openxmlformats.org/officeDocument/2006/relationships/themeOverride" Target="../theme/themeOverride6.xml"/><Relationship Id="rId4" Type="http://schemas.openxmlformats.org/officeDocument/2006/relationships/image" Target="../media/image113.jpeg"/></Relationships>
</file>

<file path=ppt/slides/_rels/slide203.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179.xml"/><Relationship Id="rId1" Type="http://schemas.openxmlformats.org/officeDocument/2006/relationships/slideLayout" Target="../slideLayouts/slideLayout32.xml"/></Relationships>
</file>

<file path=ppt/slides/_rels/slide204.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180.xml"/><Relationship Id="rId1" Type="http://schemas.openxmlformats.org/officeDocument/2006/relationships/slideLayout" Target="../slideLayouts/slideLayout32.xml"/></Relationships>
</file>

<file path=ppt/slides/_rels/slide205.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181.xml"/><Relationship Id="rId1" Type="http://schemas.openxmlformats.org/officeDocument/2006/relationships/slideLayout" Target="../slideLayouts/slideLayout32.xml"/></Relationships>
</file>

<file path=ppt/slides/_rels/slide206.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182.xml"/><Relationship Id="rId1" Type="http://schemas.openxmlformats.org/officeDocument/2006/relationships/slideLayout" Target="../slideLayouts/slideLayout32.xml"/></Relationships>
</file>

<file path=ppt/slides/_rels/slide207.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183.xml"/><Relationship Id="rId1" Type="http://schemas.openxmlformats.org/officeDocument/2006/relationships/slideLayout" Target="../slideLayouts/slideLayout32.xml"/></Relationships>
</file>

<file path=ppt/slides/_rels/slide208.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184.xml"/><Relationship Id="rId1" Type="http://schemas.openxmlformats.org/officeDocument/2006/relationships/slideLayout" Target="../slideLayouts/slideLayout32.xml"/></Relationships>
</file>

<file path=ppt/slides/_rels/slide209.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185.xml"/><Relationship Id="rId1" Type="http://schemas.openxmlformats.org/officeDocument/2006/relationships/slideLayout" Target="../slideLayouts/slideLayout25.xml"/></Relationships>
</file>

<file path=ppt/slides/_rels/slide21.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20.xml"/><Relationship Id="rId1" Type="http://schemas.openxmlformats.org/officeDocument/2006/relationships/slideLayout" Target="../slideLayouts/slideLayout187.xml"/></Relationships>
</file>

<file path=ppt/slides/_rels/slide210.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86.xml"/><Relationship Id="rId1" Type="http://schemas.openxmlformats.org/officeDocument/2006/relationships/slideLayout" Target="../slideLayouts/slideLayout1.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2.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187.xml"/><Relationship Id="rId1" Type="http://schemas.openxmlformats.org/officeDocument/2006/relationships/slideLayout" Target="../slideLayouts/slideLayout175.xml"/><Relationship Id="rId4" Type="http://schemas.openxmlformats.org/officeDocument/2006/relationships/image" Target="../media/image117.png"/></Relationships>
</file>

<file path=ppt/slides/_rels/slide22.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21.xml"/><Relationship Id="rId1" Type="http://schemas.openxmlformats.org/officeDocument/2006/relationships/slideLayout" Target="../slideLayouts/slideLayout99.xml"/></Relationships>
</file>

<file path=ppt/slides/_rels/slide23.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22.xml"/><Relationship Id="rId1" Type="http://schemas.openxmlformats.org/officeDocument/2006/relationships/slideLayout" Target="../slideLayouts/slideLayout25.xml"/><Relationship Id="rId4" Type="http://schemas.openxmlformats.org/officeDocument/2006/relationships/image" Target="../media/image30.jpeg"/></Relationships>
</file>

<file path=ppt/slides/_rels/slide24.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23.xml"/><Relationship Id="rId1" Type="http://schemas.openxmlformats.org/officeDocument/2006/relationships/slideLayout" Target="../slideLayouts/slideLayout25.xml"/></Relationships>
</file>

<file path=ppt/slides/_rels/slide25.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24.xml"/><Relationship Id="rId1" Type="http://schemas.openxmlformats.org/officeDocument/2006/relationships/slideLayout" Target="../slideLayouts/slideLayout199.xml"/><Relationship Id="rId4" Type="http://schemas.openxmlformats.org/officeDocument/2006/relationships/image" Target="../media/image33.jpg"/></Relationships>
</file>

<file path=ppt/slides/_rels/slide26.xml.rels><?xml version="1.0" encoding="UTF-8" standalone="yes"?>
<Relationships xmlns="http://schemas.openxmlformats.org/package/2006/relationships"><Relationship Id="rId3" Type="http://schemas.openxmlformats.org/officeDocument/2006/relationships/image" Target="../media/image34.emf"/><Relationship Id="rId2" Type="http://schemas.openxmlformats.org/officeDocument/2006/relationships/notesSlide" Target="../notesSlides/notesSlide25.xml"/><Relationship Id="rId1" Type="http://schemas.openxmlformats.org/officeDocument/2006/relationships/slideLayout" Target="../slideLayouts/slideLayout104.xml"/></Relationships>
</file>

<file path=ppt/slides/_rels/slide2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6.xml"/><Relationship Id="rId1" Type="http://schemas.openxmlformats.org/officeDocument/2006/relationships/slideLayout" Target="../slideLayouts/slideLayout96.xml"/><Relationship Id="rId5" Type="http://schemas.openxmlformats.org/officeDocument/2006/relationships/image" Target="../media/image35.emf"/><Relationship Id="rId4" Type="http://schemas.openxmlformats.org/officeDocument/2006/relationships/image" Target="../media/image5.png"/></Relationships>
</file>

<file path=ppt/slides/_rels/slide28.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27.xml"/><Relationship Id="rId1" Type="http://schemas.openxmlformats.org/officeDocument/2006/relationships/slideLayout" Target="../slideLayouts/slideLayout96.xml"/><Relationship Id="rId5" Type="http://schemas.openxmlformats.org/officeDocument/2006/relationships/image" Target="../media/image38.emf"/><Relationship Id="rId4" Type="http://schemas.openxmlformats.org/officeDocument/2006/relationships/image" Target="../media/image37.jpeg"/></Relationships>
</file>

<file path=ppt/slides/_rels/slide29.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28.xml"/><Relationship Id="rId1" Type="http://schemas.openxmlformats.org/officeDocument/2006/relationships/slideLayout" Target="../slideLayouts/slideLayout96.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1.xml"/><Relationship Id="rId1" Type="http://schemas.openxmlformats.org/officeDocument/2006/relationships/themeOverride" Target="../theme/themeOverride2.xml"/></Relationships>
</file>

<file path=ppt/slides/_rels/slide30.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29.xml"/><Relationship Id="rId1" Type="http://schemas.openxmlformats.org/officeDocument/2006/relationships/slideLayout" Target="../slideLayouts/slideLayout20.xml"/><Relationship Id="rId4" Type="http://schemas.openxmlformats.org/officeDocument/2006/relationships/image" Target="../media/image4.png"/></Relationships>
</file>

<file path=ppt/slides/_rels/slide31.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30.xml"/><Relationship Id="rId1" Type="http://schemas.openxmlformats.org/officeDocument/2006/relationships/slideLayout" Target="../slideLayouts/slideLayout17.xml"/><Relationship Id="rId5" Type="http://schemas.openxmlformats.org/officeDocument/2006/relationships/image" Target="../media/image5.png"/><Relationship Id="rId4" Type="http://schemas.openxmlformats.org/officeDocument/2006/relationships/image" Target="../media/image4.png"/></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1.xml"/><Relationship Id="rId2" Type="http://schemas.openxmlformats.org/officeDocument/2006/relationships/slideLayout" Target="../slideLayouts/slideLayout123.xml"/><Relationship Id="rId1" Type="http://schemas.openxmlformats.org/officeDocument/2006/relationships/themeOverride" Target="../theme/themeOverride3.xml"/><Relationship Id="rId5" Type="http://schemas.openxmlformats.org/officeDocument/2006/relationships/image" Target="../media/image43.png"/><Relationship Id="rId4" Type="http://schemas.openxmlformats.org/officeDocument/2006/relationships/image" Target="../media/image42.png"/></Relationships>
</file>

<file path=ppt/slides/_rels/slide33.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32.xml"/><Relationship Id="rId1" Type="http://schemas.openxmlformats.org/officeDocument/2006/relationships/slideLayout" Target="../slideLayouts/slideLayout15.xml"/><Relationship Id="rId4" Type="http://schemas.openxmlformats.org/officeDocument/2006/relationships/image" Target="../media/image4.png"/></Relationships>
</file>

<file path=ppt/slides/_rels/slide34.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33.xml"/><Relationship Id="rId1" Type="http://schemas.openxmlformats.org/officeDocument/2006/relationships/slideLayout" Target="../slideLayouts/slideLayout17.xml"/></Relationships>
</file>

<file path=ppt/slides/_rels/slide35.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34.xml"/><Relationship Id="rId1" Type="http://schemas.openxmlformats.org/officeDocument/2006/relationships/slideLayout" Target="../slideLayouts/slideLayout99.xml"/></Relationships>
</file>

<file path=ppt/slides/_rels/slide36.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35.xml"/><Relationship Id="rId1" Type="http://schemas.openxmlformats.org/officeDocument/2006/relationships/slideLayout" Target="../slideLayouts/slideLayout99.xml"/></Relationships>
</file>

<file path=ppt/slides/_rels/slide37.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36.xml"/><Relationship Id="rId1" Type="http://schemas.openxmlformats.org/officeDocument/2006/relationships/slideLayout" Target="../slideLayouts/slideLayout99.xml"/></Relationships>
</file>

<file path=ppt/slides/_rels/slide38.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37.xml"/><Relationship Id="rId1" Type="http://schemas.openxmlformats.org/officeDocument/2006/relationships/slideLayout" Target="../slideLayouts/slideLayout99.xml"/></Relationships>
</file>

<file path=ppt/slides/_rels/slide39.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38.xml"/><Relationship Id="rId1" Type="http://schemas.openxmlformats.org/officeDocument/2006/relationships/slideLayout" Target="../slideLayouts/slideLayout99.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39.xml"/><Relationship Id="rId1" Type="http://schemas.openxmlformats.org/officeDocument/2006/relationships/slideLayout" Target="../slideLayouts/slideLayout99.xml"/></Relationships>
</file>

<file path=ppt/slides/_rels/slide41.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40.xml"/><Relationship Id="rId1" Type="http://schemas.openxmlformats.org/officeDocument/2006/relationships/slideLayout" Target="../slideLayouts/slideLayout99.xml"/></Relationships>
</file>

<file path=ppt/slides/_rels/slide42.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41.xml"/><Relationship Id="rId1" Type="http://schemas.openxmlformats.org/officeDocument/2006/relationships/slideLayout" Target="../slideLayouts/slideLayout99.xml"/></Relationships>
</file>

<file path=ppt/slides/_rels/slide43.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42.xml"/><Relationship Id="rId1" Type="http://schemas.openxmlformats.org/officeDocument/2006/relationships/slideLayout" Target="../slideLayouts/slideLayout96.xml"/></Relationships>
</file>

<file path=ppt/slides/_rels/slide44.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43.xml"/><Relationship Id="rId1" Type="http://schemas.openxmlformats.org/officeDocument/2006/relationships/slideLayout" Target="../slideLayouts/slideLayout96.xml"/></Relationships>
</file>

<file path=ppt/slides/_rels/slide45.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44.xml"/><Relationship Id="rId1" Type="http://schemas.openxmlformats.org/officeDocument/2006/relationships/slideLayout" Target="../slideLayouts/slideLayout96.xml"/></Relationships>
</file>

<file path=ppt/slides/_rels/slide46.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45.xml"/><Relationship Id="rId1" Type="http://schemas.openxmlformats.org/officeDocument/2006/relationships/slideLayout" Target="../slideLayouts/slideLayout96.xml"/></Relationships>
</file>

<file path=ppt/slides/_rels/slide47.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46.xml"/><Relationship Id="rId1" Type="http://schemas.openxmlformats.org/officeDocument/2006/relationships/slideLayout" Target="../slideLayouts/slideLayout99.xml"/></Relationships>
</file>

<file path=ppt/slides/_rels/slide48.xml.rels><?xml version="1.0" encoding="UTF-8" standalone="yes"?>
<Relationships xmlns="http://schemas.openxmlformats.org/package/2006/relationships"><Relationship Id="rId3" Type="http://schemas.openxmlformats.org/officeDocument/2006/relationships/image" Target="../media/image58.jpeg"/><Relationship Id="rId7" Type="http://schemas.openxmlformats.org/officeDocument/2006/relationships/image" Target="../media/image61.jpeg"/><Relationship Id="rId2" Type="http://schemas.openxmlformats.org/officeDocument/2006/relationships/notesSlide" Target="../notesSlides/notesSlide47.xml"/><Relationship Id="rId1" Type="http://schemas.openxmlformats.org/officeDocument/2006/relationships/slideLayout" Target="../slideLayouts/slideLayout111.xml"/><Relationship Id="rId6" Type="http://schemas.openxmlformats.org/officeDocument/2006/relationships/image" Target="../media/image60.jpeg"/><Relationship Id="rId5" Type="http://schemas.openxmlformats.org/officeDocument/2006/relationships/image" Target="../media/image59.jpeg"/><Relationship Id="rId4" Type="http://schemas.openxmlformats.org/officeDocument/2006/relationships/image" Target="../media/image18.jpeg"/></Relationships>
</file>

<file path=ppt/slides/_rels/slide49.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48.xml"/><Relationship Id="rId1" Type="http://schemas.openxmlformats.org/officeDocument/2006/relationships/slideLayout" Target="../slideLayouts/slideLayout111.xml"/></Relationships>
</file>

<file path=ppt/slides/_rels/slide5.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5.xml"/><Relationship Id="rId1" Type="http://schemas.openxmlformats.org/officeDocument/2006/relationships/slideLayout" Target="../slideLayouts/slideLayout141.xml"/></Relationships>
</file>

<file path=ppt/slides/_rels/slide50.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49.xml"/><Relationship Id="rId1" Type="http://schemas.openxmlformats.org/officeDocument/2006/relationships/slideLayout" Target="../slideLayouts/slideLayout111.xml"/><Relationship Id="rId5" Type="http://schemas.openxmlformats.org/officeDocument/2006/relationships/image" Target="../media/image64.jpeg"/><Relationship Id="rId4" Type="http://schemas.openxmlformats.org/officeDocument/2006/relationships/image" Target="../media/image63.jpeg"/></Relationships>
</file>

<file path=ppt/slides/_rels/slide51.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50.xml"/><Relationship Id="rId1" Type="http://schemas.openxmlformats.org/officeDocument/2006/relationships/slideLayout" Target="../slideLayouts/slideLayout111.xml"/></Relationships>
</file>

<file path=ppt/slides/_rels/slide52.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51.xml"/><Relationship Id="rId1" Type="http://schemas.openxmlformats.org/officeDocument/2006/relationships/slideLayout" Target="../slideLayouts/slideLayout111.xml"/></Relationships>
</file>

<file path=ppt/slides/_rels/slide53.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52.xml"/><Relationship Id="rId1" Type="http://schemas.openxmlformats.org/officeDocument/2006/relationships/slideLayout" Target="../slideLayouts/slideLayout111.xml"/></Relationships>
</file>

<file path=ppt/slides/_rels/slide54.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53.xml"/><Relationship Id="rId1" Type="http://schemas.openxmlformats.org/officeDocument/2006/relationships/slideLayout" Target="../slideLayouts/slideLayout111.xml"/></Relationships>
</file>

<file path=ppt/slides/_rels/slide55.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54.xml"/><Relationship Id="rId1" Type="http://schemas.openxmlformats.org/officeDocument/2006/relationships/slideLayout" Target="../slideLayouts/slideLayout111.xml"/></Relationships>
</file>

<file path=ppt/slides/_rels/slide56.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55.xml"/><Relationship Id="rId1" Type="http://schemas.openxmlformats.org/officeDocument/2006/relationships/slideLayout" Target="../slideLayouts/slideLayout111.xml"/></Relationships>
</file>

<file path=ppt/slides/_rels/slide57.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56.xml"/><Relationship Id="rId1" Type="http://schemas.openxmlformats.org/officeDocument/2006/relationships/slideLayout" Target="../slideLayouts/slideLayout111.xml"/></Relationships>
</file>

<file path=ppt/slides/_rels/slide58.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57.xml"/><Relationship Id="rId1" Type="http://schemas.openxmlformats.org/officeDocument/2006/relationships/slideLayout" Target="../slideLayouts/slideLayout111.xml"/></Relationships>
</file>

<file path=ppt/slides/_rels/slide59.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58.xml"/><Relationship Id="rId1" Type="http://schemas.openxmlformats.org/officeDocument/2006/relationships/slideLayout" Target="../slideLayouts/slideLayout111.xml"/><Relationship Id="rId4" Type="http://schemas.openxmlformats.org/officeDocument/2006/relationships/image" Target="../media/image71.jpeg"/></Relationships>
</file>

<file path=ppt/slides/_rels/slide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6.xml"/><Relationship Id="rId1" Type="http://schemas.openxmlformats.org/officeDocument/2006/relationships/slideLayout" Target="../slideLayouts/slideLayout158.xml"/></Relationships>
</file>

<file path=ppt/slides/_rels/slide60.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59.xml"/><Relationship Id="rId1" Type="http://schemas.openxmlformats.org/officeDocument/2006/relationships/slideLayout" Target="../slideLayouts/slideLayout111.xml"/><Relationship Id="rId4" Type="http://schemas.openxmlformats.org/officeDocument/2006/relationships/image" Target="../media/image71.jpeg"/></Relationships>
</file>

<file path=ppt/slides/_rels/slide61.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60.xml"/><Relationship Id="rId1" Type="http://schemas.openxmlformats.org/officeDocument/2006/relationships/slideLayout" Target="../slideLayouts/slideLayout111.xml"/></Relationships>
</file>

<file path=ppt/slides/_rels/slide62.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61.xml"/><Relationship Id="rId1" Type="http://schemas.openxmlformats.org/officeDocument/2006/relationships/slideLayout" Target="../slideLayouts/slideLayout111.xml"/><Relationship Id="rId4" Type="http://schemas.openxmlformats.org/officeDocument/2006/relationships/image" Target="../media/image71.jpeg"/></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96.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96.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96.xml"/></Relationships>
</file>

<file path=ppt/slides/_rels/slide66.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65.xml"/><Relationship Id="rId1" Type="http://schemas.openxmlformats.org/officeDocument/2006/relationships/slideLayout" Target="../slideLayouts/slideLayout99.xml"/></Relationships>
</file>

<file path=ppt/slides/_rels/slide67.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66.xml"/><Relationship Id="rId1" Type="http://schemas.openxmlformats.org/officeDocument/2006/relationships/slideLayout" Target="../slideLayouts/slideLayout99.xml"/></Relationships>
</file>

<file path=ppt/slides/_rels/slide68.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67.xml"/><Relationship Id="rId1" Type="http://schemas.openxmlformats.org/officeDocument/2006/relationships/slideLayout" Target="../slideLayouts/slideLayout96.xml"/><Relationship Id="rId5" Type="http://schemas.openxmlformats.org/officeDocument/2006/relationships/image" Target="../media/image4.png"/><Relationship Id="rId4" Type="http://schemas.openxmlformats.org/officeDocument/2006/relationships/image" Target="../media/image74.jpeg"/></Relationships>
</file>

<file path=ppt/slides/_rels/slide69.xml.rels><?xml version="1.0" encoding="UTF-8" standalone="yes"?>
<Relationships xmlns="http://schemas.openxmlformats.org/package/2006/relationships"><Relationship Id="rId8" Type="http://schemas.openxmlformats.org/officeDocument/2006/relationships/image" Target="../media/image78.png"/><Relationship Id="rId3" Type="http://schemas.openxmlformats.org/officeDocument/2006/relationships/image" Target="../media/image29.jpeg"/><Relationship Id="rId7" Type="http://schemas.openxmlformats.org/officeDocument/2006/relationships/image" Target="../media/image77.jpeg"/><Relationship Id="rId12" Type="http://schemas.openxmlformats.org/officeDocument/2006/relationships/image" Target="../media/image82.png"/><Relationship Id="rId2" Type="http://schemas.openxmlformats.org/officeDocument/2006/relationships/notesSlide" Target="../notesSlides/notesSlide68.xml"/><Relationship Id="rId1" Type="http://schemas.openxmlformats.org/officeDocument/2006/relationships/slideLayout" Target="../slideLayouts/slideLayout111.xml"/><Relationship Id="rId6" Type="http://schemas.openxmlformats.org/officeDocument/2006/relationships/image" Target="../media/image76.jpeg"/><Relationship Id="rId11" Type="http://schemas.openxmlformats.org/officeDocument/2006/relationships/image" Target="../media/image81.jpeg"/><Relationship Id="rId5" Type="http://schemas.openxmlformats.org/officeDocument/2006/relationships/image" Target="../media/image74.jpeg"/><Relationship Id="rId10" Type="http://schemas.openxmlformats.org/officeDocument/2006/relationships/image" Target="../media/image80.jpeg"/><Relationship Id="rId4" Type="http://schemas.openxmlformats.org/officeDocument/2006/relationships/image" Target="../media/image75.jpeg"/><Relationship Id="rId9" Type="http://schemas.openxmlformats.org/officeDocument/2006/relationships/image" Target="../media/image79.png"/></Relationships>
</file>

<file path=ppt/slides/_rels/slide7.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7.xml"/><Relationship Id="rId1" Type="http://schemas.openxmlformats.org/officeDocument/2006/relationships/slideLayout" Target="../slideLayouts/slideLayout141.xml"/><Relationship Id="rId5" Type="http://schemas.microsoft.com/office/2007/relationships/hdphoto" Target="../media/hdphoto1.wdp"/><Relationship Id="rId4" Type="http://schemas.openxmlformats.org/officeDocument/2006/relationships/image" Target="../media/image15.jpeg"/></Relationships>
</file>

<file path=ppt/slides/_rels/slide70.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69.xml"/><Relationship Id="rId1" Type="http://schemas.openxmlformats.org/officeDocument/2006/relationships/slideLayout" Target="../slideLayouts/slideLayout96.xml"/><Relationship Id="rId5" Type="http://schemas.openxmlformats.org/officeDocument/2006/relationships/image" Target="../media/image4.png"/><Relationship Id="rId4" Type="http://schemas.openxmlformats.org/officeDocument/2006/relationships/image" Target="../media/image74.jpeg"/></Relationships>
</file>

<file path=ppt/slides/_rels/slide71.xml.rels><?xml version="1.0" encoding="UTF-8" standalone="yes"?>
<Relationships xmlns="http://schemas.openxmlformats.org/package/2006/relationships"><Relationship Id="rId8" Type="http://schemas.openxmlformats.org/officeDocument/2006/relationships/image" Target="../media/image79.png"/><Relationship Id="rId3" Type="http://schemas.openxmlformats.org/officeDocument/2006/relationships/image" Target="../media/image83.jpeg"/><Relationship Id="rId7" Type="http://schemas.openxmlformats.org/officeDocument/2006/relationships/image" Target="../media/image78.png"/><Relationship Id="rId2" Type="http://schemas.openxmlformats.org/officeDocument/2006/relationships/notesSlide" Target="../notesSlides/notesSlide70.xml"/><Relationship Id="rId1" Type="http://schemas.openxmlformats.org/officeDocument/2006/relationships/slideLayout" Target="../slideLayouts/slideLayout111.xml"/><Relationship Id="rId6" Type="http://schemas.openxmlformats.org/officeDocument/2006/relationships/image" Target="../media/image85.jpeg"/><Relationship Id="rId11" Type="http://schemas.openxmlformats.org/officeDocument/2006/relationships/image" Target="../media/image82.png"/><Relationship Id="rId5" Type="http://schemas.openxmlformats.org/officeDocument/2006/relationships/image" Target="../media/image76.jpeg"/><Relationship Id="rId10" Type="http://schemas.openxmlformats.org/officeDocument/2006/relationships/image" Target="../media/image81.jpeg"/><Relationship Id="rId4" Type="http://schemas.openxmlformats.org/officeDocument/2006/relationships/image" Target="../media/image84.jpeg"/><Relationship Id="rId9" Type="http://schemas.openxmlformats.org/officeDocument/2006/relationships/image" Target="../media/image80.jpeg"/></Relationships>
</file>

<file path=ppt/slides/_rels/slide72.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71.xml"/><Relationship Id="rId1" Type="http://schemas.openxmlformats.org/officeDocument/2006/relationships/slideLayout" Target="../slideLayouts/slideLayout96.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96.xml"/></Relationships>
</file>

<file path=ppt/slides/_rels/slide74.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73.xml"/><Relationship Id="rId1" Type="http://schemas.openxmlformats.org/officeDocument/2006/relationships/slideLayout" Target="../slideLayouts/slideLayout17.xml"/></Relationships>
</file>

<file path=ppt/slides/_rels/slide75.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74.xml"/><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6.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6.xml"/></Relationships>
</file>

<file path=ppt/slides/_rels/slide78.xml.rels><?xml version="1.0" encoding="UTF-8" standalone="yes"?>
<Relationships xmlns="http://schemas.openxmlformats.org/package/2006/relationships"><Relationship Id="rId3" Type="http://schemas.openxmlformats.org/officeDocument/2006/relationships/notesSlide" Target="../notesSlides/notesSlide77.xml"/><Relationship Id="rId2" Type="http://schemas.openxmlformats.org/officeDocument/2006/relationships/slideLayout" Target="../slideLayouts/slideLayout1.xml"/><Relationship Id="rId1" Type="http://schemas.openxmlformats.org/officeDocument/2006/relationships/themeOverride" Target="../theme/themeOverride4.xml"/></Relationships>
</file>

<file path=ppt/slides/_rels/slide7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78.xml"/><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8.xml"/><Relationship Id="rId1" Type="http://schemas.openxmlformats.org/officeDocument/2006/relationships/slideLayout" Target="../slideLayouts/slideLayout141.xml"/><Relationship Id="rId4" Type="http://schemas.openxmlformats.org/officeDocument/2006/relationships/image" Target="../media/image16.jpeg"/></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80.xml"/><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81.xml"/><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82.xml"/><Relationship Id="rId1" Type="http://schemas.openxmlformats.org/officeDocument/2006/relationships/slideLayout" Target="../slideLayouts/slideLayout20.xml"/><Relationship Id="rId4" Type="http://schemas.openxmlformats.org/officeDocument/2006/relationships/image" Target="../media/image4.png"/></Relationships>
</file>

<file path=ppt/slides/_rels/slide84.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83.xml"/><Relationship Id="rId1" Type="http://schemas.openxmlformats.org/officeDocument/2006/relationships/slideLayout" Target="../slideLayouts/slideLayout17.xml"/><Relationship Id="rId5" Type="http://schemas.openxmlformats.org/officeDocument/2006/relationships/image" Target="../media/image5.png"/><Relationship Id="rId4" Type="http://schemas.openxmlformats.org/officeDocument/2006/relationships/image" Target="../media/image4.png"/></Relationships>
</file>

<file path=ppt/slides/_rels/slide85.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84.xml"/><Relationship Id="rId1" Type="http://schemas.openxmlformats.org/officeDocument/2006/relationships/slideLayout" Target="../slideLayouts/slideLayout20.xml"/><Relationship Id="rId4" Type="http://schemas.openxmlformats.org/officeDocument/2006/relationships/image" Target="../media/image43.png"/></Relationships>
</file>

<file path=ppt/slides/_rels/slide86.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85.xml"/><Relationship Id="rId1" Type="http://schemas.openxmlformats.org/officeDocument/2006/relationships/slideLayout" Target="../slideLayouts/slideLayout15.xml"/><Relationship Id="rId4" Type="http://schemas.openxmlformats.org/officeDocument/2006/relationships/image" Target="../media/image4.png"/></Relationships>
</file>

<file path=ppt/slides/_rels/slide87.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86.xml"/><Relationship Id="rId1" Type="http://schemas.openxmlformats.org/officeDocument/2006/relationships/slideLayout" Target="../slideLayouts/slideLayout17.xml"/></Relationships>
</file>

<file path=ppt/slides/_rels/slide88.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87.xml"/><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88.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9.xml"/><Relationship Id="rId1" Type="http://schemas.openxmlformats.org/officeDocument/2006/relationships/slideLayout" Target="../slideLayouts/slideLayout141.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44.xml"/></Relationships>
</file>

<file path=ppt/slides/_rels/slide91.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90.xml"/><Relationship Id="rId1" Type="http://schemas.openxmlformats.org/officeDocument/2006/relationships/slideLayout" Target="../slideLayouts/slideLayout25.xml"/><Relationship Id="rId4" Type="http://schemas.openxmlformats.org/officeDocument/2006/relationships/image" Target="../media/image19.emf"/></Relationships>
</file>

<file path=ppt/slides/_rels/slide92.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91.xml"/><Relationship Id="rId1" Type="http://schemas.openxmlformats.org/officeDocument/2006/relationships/slideLayout" Target="../slideLayouts/slideLayout20.xml"/></Relationships>
</file>

<file path=ppt/slides/_rels/slide93.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92.xml"/><Relationship Id="rId1" Type="http://schemas.openxmlformats.org/officeDocument/2006/relationships/slideLayout" Target="../slideLayouts/slideLayout20.xml"/></Relationships>
</file>

<file path=ppt/slides/_rels/slide94.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93.xml"/><Relationship Id="rId1" Type="http://schemas.openxmlformats.org/officeDocument/2006/relationships/slideLayout" Target="../slideLayouts/slideLayout32.xml"/></Relationships>
</file>

<file path=ppt/slides/_rels/slide95.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94.xml"/><Relationship Id="rId1" Type="http://schemas.openxmlformats.org/officeDocument/2006/relationships/slideLayout" Target="../slideLayouts/slideLayout32.xml"/></Relationships>
</file>

<file path=ppt/slides/_rels/slide96.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95.xml"/><Relationship Id="rId1" Type="http://schemas.openxmlformats.org/officeDocument/2006/relationships/slideLayout" Target="../slideLayouts/slideLayout32.xml"/></Relationships>
</file>

<file path=ppt/slides/_rels/slide97.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96.xml"/><Relationship Id="rId1" Type="http://schemas.openxmlformats.org/officeDocument/2006/relationships/slideLayout" Target="../slideLayouts/slideLayout25.xml"/><Relationship Id="rId4" Type="http://schemas.openxmlformats.org/officeDocument/2006/relationships/image" Target="../media/image30.jpeg"/></Relationships>
</file>

<file path=ppt/slides/_rels/slide98.xml.rels><?xml version="1.0" encoding="UTF-8" standalone="yes"?>
<Relationships xmlns="http://schemas.openxmlformats.org/package/2006/relationships"><Relationship Id="rId2" Type="http://schemas.openxmlformats.org/officeDocument/2006/relationships/image" Target="../media/image90.jpeg"/><Relationship Id="rId1" Type="http://schemas.openxmlformats.org/officeDocument/2006/relationships/slideLayout" Target="../slideLayouts/slideLayout135.xml"/></Relationships>
</file>

<file path=ppt/slides/_rels/slide99.xml.rels><?xml version="1.0" encoding="UTF-8" standalone="yes"?>
<Relationships xmlns="http://schemas.openxmlformats.org/package/2006/relationships"><Relationship Id="rId2" Type="http://schemas.openxmlformats.org/officeDocument/2006/relationships/image" Target="../media/image90.jpeg"/><Relationship Id="rId1" Type="http://schemas.openxmlformats.org/officeDocument/2006/relationships/slideLayout" Target="../slideLayouts/slideLayout13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5013176"/>
            <a:ext cx="9144000" cy="1368152"/>
          </a:xfrm>
          <a:prstGeom prst="rect">
            <a:avLst/>
          </a:prstGeom>
          <a:solidFill>
            <a:schemeClr val="accent1"/>
          </a:solidFill>
          <a:ln w="9525"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sp>
        <p:nvSpPr>
          <p:cNvPr id="40963" name="Rectangle 2"/>
          <p:cNvSpPr>
            <a:spLocks noGrp="1" noChangeArrowheads="1"/>
          </p:cNvSpPr>
          <p:nvPr>
            <p:ph type="title"/>
          </p:nvPr>
        </p:nvSpPr>
        <p:spPr>
          <a:xfrm flipH="1">
            <a:off x="4648200" y="5085184"/>
            <a:ext cx="4495800" cy="1224136"/>
          </a:xfrm>
          <a:noFill/>
        </p:spPr>
        <p:txBody>
          <a:bodyPr anchor="ctr" anchorCtr="1"/>
          <a:lstStyle/>
          <a:p>
            <a:pPr algn="ctr" eaLnBrk="1" hangingPunct="1"/>
            <a:r>
              <a:rPr lang="ar-JO" sz="9600" dirty="0">
                <a:solidFill>
                  <a:schemeClr val="tx1"/>
                </a:solidFill>
                <a:latin typeface="Arial Black" charset="0"/>
                <a:ea typeface="ＭＳ Ｐゴシック" charset="0"/>
                <a:cs typeface="ＭＳ Ｐゴシック" charset="0"/>
              </a:rPr>
              <a:t>راعوث</a:t>
            </a:r>
            <a:endParaRPr lang="en-US" sz="9600" dirty="0">
              <a:solidFill>
                <a:schemeClr val="tx1"/>
              </a:solidFill>
              <a:latin typeface="Arial Black" charset="0"/>
              <a:ea typeface="ＭＳ Ｐゴシック" charset="0"/>
              <a:cs typeface="ＭＳ Ｐゴシック" charset="0"/>
            </a:endParaRPr>
          </a:p>
        </p:txBody>
      </p:sp>
      <p:sp>
        <p:nvSpPr>
          <p:cNvPr id="40964" name="Text Box 6"/>
          <p:cNvSpPr txBox="1">
            <a:spLocks noChangeArrowheads="1"/>
          </p:cNvSpPr>
          <p:nvPr/>
        </p:nvSpPr>
        <p:spPr bwMode="auto">
          <a:xfrm>
            <a:off x="0" y="5311422"/>
            <a:ext cx="5220072"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square"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4000" b="1" i="0" u="none" strike="noStrike" kern="1200" cap="none" spc="0" normalizeH="0" baseline="0" noProof="0" dirty="0">
                <a:ln>
                  <a:noFill/>
                </a:ln>
                <a:solidFill>
                  <a:srgbClr val="000000"/>
                </a:solidFill>
                <a:effectLst/>
                <a:uLnTx/>
                <a:uFillTx/>
                <a:latin typeface="Arial Black" charset="0"/>
                <a:ea typeface="宋体" charset="0"/>
                <a:cs typeface="宋体" charset="0"/>
              </a:rPr>
              <a:t>يكافئ الله منكري ذواتهم</a:t>
            </a:r>
            <a:endParaRPr kumimoji="0" lang="en-US" sz="4000" b="0" i="0" u="none" strike="noStrike" kern="1200" cap="none" spc="0" normalizeH="0" baseline="0" noProof="0" dirty="0">
              <a:ln>
                <a:noFill/>
              </a:ln>
              <a:solidFill>
                <a:srgbClr val="000000"/>
              </a:solidFill>
              <a:effectLst/>
              <a:uLnTx/>
              <a:uFillTx/>
              <a:latin typeface="Arial Black" charset="0"/>
              <a:ea typeface="宋体" charset="0"/>
              <a:cs typeface="宋体" charset="0"/>
            </a:endParaRPr>
          </a:p>
        </p:txBody>
      </p:sp>
      <p:sp>
        <p:nvSpPr>
          <p:cNvPr id="7" name="Rectangle 6"/>
          <p:cNvSpPr>
            <a:spLocks noChangeArrowheads="1"/>
          </p:cNvSpPr>
          <p:nvPr/>
        </p:nvSpPr>
        <p:spPr bwMode="auto">
          <a:xfrm>
            <a:off x="0" y="6337905"/>
            <a:ext cx="9144000" cy="53122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 typeface="Wingdings" charset="0"/>
              <a:buNone/>
              <a:tabLst/>
              <a:defRPr/>
            </a:pPr>
            <a:r>
              <a:rPr kumimoji="0" lang="ar-JO"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د. ريك جريفيث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 </a:t>
            </a:r>
            <a:r>
              <a:rPr kumimoji="0" lang="ar-JO"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مؤسسة الدراسات اللاهوتية الأردنية</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 BibleStudyDownloads.org</a:t>
            </a:r>
          </a:p>
        </p:txBody>
      </p:sp>
      <p:pic>
        <p:nvPicPr>
          <p:cNvPr id="4" name="Picture 3"/>
          <p:cNvPicPr>
            <a:picLocks noChangeAspect="1"/>
          </p:cNvPicPr>
          <p:nvPr/>
        </p:nvPicPr>
        <p:blipFill>
          <a:blip r:embed="rId3"/>
          <a:stretch>
            <a:fillRect/>
          </a:stretch>
        </p:blipFill>
        <p:spPr>
          <a:xfrm>
            <a:off x="-36512" y="0"/>
            <a:ext cx="9201762" cy="5085184"/>
          </a:xfrm>
          <a:prstGeom prst="rect">
            <a:avLst/>
          </a:prstGeom>
        </p:spPr>
      </p:pic>
    </p:spTree>
    <p:extLst>
      <p:ext uri="{BB962C8B-B14F-4D97-AF65-F5344CB8AC3E}">
        <p14:creationId xmlns:p14="http://schemas.microsoft.com/office/powerpoint/2010/main" val="215918082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0963"/>
                                        </p:tgtEl>
                                        <p:attrNameLst>
                                          <p:attrName>style.visibility</p:attrName>
                                        </p:attrNameLst>
                                      </p:cBhvr>
                                      <p:to>
                                        <p:strVal val="visible"/>
                                      </p:to>
                                    </p:set>
                                    <p:animEffect transition="in" filter="checkerboard(across)">
                                      <p:cBhvr>
                                        <p:cTn id="7" dur="500"/>
                                        <p:tgtEl>
                                          <p:spTgt spid="409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3" grpId="0"/>
    </p:bldLst>
  </p:timing>
</p:sld>
</file>

<file path=ppt/slides/slide10.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pic>
        <p:nvPicPr>
          <p:cNvPr id="43010" name="Picture 113" descr="MF, Thrashing fields"/>
          <p:cNvPicPr>
            <a:picLocks noChangeAspect="1" noChangeArrowheads="1"/>
          </p:cNvPicPr>
          <p:nvPr/>
        </p:nvPicPr>
        <p:blipFill>
          <a:blip r:embed="rId3" cstate="screen">
            <a:lum bright="-30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43012" name="Group 48"/>
          <p:cNvGrpSpPr>
            <a:grpSpLocks/>
          </p:cNvGrpSpPr>
          <p:nvPr/>
        </p:nvGrpSpPr>
        <p:grpSpPr bwMode="auto">
          <a:xfrm>
            <a:off x="0" y="1239838"/>
            <a:ext cx="4168775" cy="620712"/>
            <a:chOff x="0" y="671"/>
            <a:chExt cx="1904" cy="748"/>
          </a:xfrm>
        </p:grpSpPr>
        <p:sp>
          <p:nvSpPr>
            <p:cNvPr id="11273" name="Rectangle 9"/>
            <p:cNvSpPr>
              <a:spLocks noChangeArrowheads="1"/>
            </p:cNvSpPr>
            <p:nvPr/>
          </p:nvSpPr>
          <p:spPr bwMode="auto">
            <a:xfrm>
              <a:off x="32" y="671"/>
              <a:ext cx="1840"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الولاء يأتي بالطعام و الحماية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11" name="Rectangle 47"/>
            <p:cNvSpPr>
              <a:spLocks noChangeArrowheads="1"/>
            </p:cNvSpPr>
            <p:nvPr/>
          </p:nvSpPr>
          <p:spPr bwMode="auto">
            <a:xfrm>
              <a:off x="0" y="671"/>
              <a:ext cx="1904"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13" name="Group 50"/>
          <p:cNvGrpSpPr>
            <a:grpSpLocks/>
          </p:cNvGrpSpPr>
          <p:nvPr/>
        </p:nvGrpSpPr>
        <p:grpSpPr bwMode="auto">
          <a:xfrm>
            <a:off x="4168775" y="1239838"/>
            <a:ext cx="4975225" cy="620712"/>
            <a:chOff x="1904" y="671"/>
            <a:chExt cx="2272" cy="748"/>
          </a:xfrm>
        </p:grpSpPr>
        <p:sp>
          <p:nvSpPr>
            <p:cNvPr id="11274" name="Rectangle 10"/>
            <p:cNvSpPr>
              <a:spLocks noChangeArrowheads="1"/>
            </p:cNvSpPr>
            <p:nvPr/>
          </p:nvSpPr>
          <p:spPr bwMode="auto">
            <a:xfrm>
              <a:off x="1936" y="671"/>
              <a:ext cx="2208"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الولاء ياتي بالنسل المسياني</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13" name="Rectangle 49"/>
            <p:cNvSpPr>
              <a:spLocks noChangeArrowheads="1"/>
            </p:cNvSpPr>
            <p:nvPr/>
          </p:nvSpPr>
          <p:spPr bwMode="auto">
            <a:xfrm>
              <a:off x="1904" y="671"/>
              <a:ext cx="2272"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14" name="Group 52"/>
          <p:cNvGrpSpPr>
            <a:grpSpLocks/>
          </p:cNvGrpSpPr>
          <p:nvPr/>
        </p:nvGrpSpPr>
        <p:grpSpPr bwMode="auto">
          <a:xfrm>
            <a:off x="0" y="1860550"/>
            <a:ext cx="4168775" cy="523875"/>
            <a:chOff x="0" y="1419"/>
            <a:chExt cx="1904" cy="633"/>
          </a:xfrm>
        </p:grpSpPr>
        <p:sp>
          <p:nvSpPr>
            <p:cNvPr id="11276" name="Rectangle 12"/>
            <p:cNvSpPr>
              <a:spLocks noChangeArrowheads="1"/>
            </p:cNvSpPr>
            <p:nvPr/>
          </p:nvSpPr>
          <p:spPr bwMode="auto">
            <a:xfrm>
              <a:off x="32" y="1419"/>
              <a:ext cx="18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إعلان المحبة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15" name="Rectangle 51"/>
            <p:cNvSpPr>
              <a:spLocks noChangeArrowheads="1"/>
            </p:cNvSpPr>
            <p:nvPr/>
          </p:nvSpPr>
          <p:spPr bwMode="auto">
            <a:xfrm>
              <a:off x="0" y="1419"/>
              <a:ext cx="19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15" name="Group 54"/>
          <p:cNvGrpSpPr>
            <a:grpSpLocks/>
          </p:cNvGrpSpPr>
          <p:nvPr/>
        </p:nvGrpSpPr>
        <p:grpSpPr bwMode="auto">
          <a:xfrm>
            <a:off x="4168775" y="1860550"/>
            <a:ext cx="4975225" cy="523875"/>
            <a:chOff x="1904" y="1419"/>
            <a:chExt cx="2272" cy="633"/>
          </a:xfrm>
        </p:grpSpPr>
        <p:sp>
          <p:nvSpPr>
            <p:cNvPr id="11277" name="Rectangle 13"/>
            <p:cNvSpPr>
              <a:spLocks noChangeArrowheads="1"/>
            </p:cNvSpPr>
            <p:nvPr/>
          </p:nvSpPr>
          <p:spPr bwMode="auto">
            <a:xfrm>
              <a:off x="1936" y="1419"/>
              <a:ext cx="2208"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مكافأة المحبة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17" name="Rectangle 53"/>
            <p:cNvSpPr>
              <a:spLocks noChangeArrowheads="1"/>
            </p:cNvSpPr>
            <p:nvPr/>
          </p:nvSpPr>
          <p:spPr bwMode="auto">
            <a:xfrm>
              <a:off x="1904" y="1419"/>
              <a:ext cx="2272"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16" name="Group 56"/>
          <p:cNvGrpSpPr>
            <a:grpSpLocks/>
          </p:cNvGrpSpPr>
          <p:nvPr/>
        </p:nvGrpSpPr>
        <p:grpSpPr bwMode="auto">
          <a:xfrm>
            <a:off x="0" y="2384425"/>
            <a:ext cx="4168775" cy="522288"/>
            <a:chOff x="0" y="2052"/>
            <a:chExt cx="1904" cy="633"/>
          </a:xfrm>
        </p:grpSpPr>
        <p:sp>
          <p:nvSpPr>
            <p:cNvPr id="11279" name="Rectangle 15"/>
            <p:cNvSpPr>
              <a:spLocks noChangeArrowheads="1"/>
            </p:cNvSpPr>
            <p:nvPr/>
          </p:nvSpPr>
          <p:spPr bwMode="auto">
            <a:xfrm>
              <a:off x="32" y="2052"/>
              <a:ext cx="18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راعوث و نعمي</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19" name="Rectangle 55"/>
            <p:cNvSpPr>
              <a:spLocks noChangeArrowheads="1"/>
            </p:cNvSpPr>
            <p:nvPr/>
          </p:nvSpPr>
          <p:spPr bwMode="auto">
            <a:xfrm>
              <a:off x="0" y="2052"/>
              <a:ext cx="19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17" name="Group 58"/>
          <p:cNvGrpSpPr>
            <a:grpSpLocks/>
          </p:cNvGrpSpPr>
          <p:nvPr/>
        </p:nvGrpSpPr>
        <p:grpSpPr bwMode="auto">
          <a:xfrm>
            <a:off x="4168775" y="2384425"/>
            <a:ext cx="4975225" cy="522288"/>
            <a:chOff x="1904" y="2052"/>
            <a:chExt cx="2272" cy="633"/>
          </a:xfrm>
        </p:grpSpPr>
        <p:sp>
          <p:nvSpPr>
            <p:cNvPr id="11280" name="Rectangle 16"/>
            <p:cNvSpPr>
              <a:spLocks noChangeArrowheads="1"/>
            </p:cNvSpPr>
            <p:nvPr/>
          </p:nvSpPr>
          <p:spPr bwMode="auto">
            <a:xfrm>
              <a:off x="1936" y="2052"/>
              <a:ext cx="2208"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راعوث و بوعز</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21" name="Rectangle 57"/>
            <p:cNvSpPr>
              <a:spLocks noChangeArrowheads="1"/>
            </p:cNvSpPr>
            <p:nvPr/>
          </p:nvSpPr>
          <p:spPr bwMode="auto">
            <a:xfrm>
              <a:off x="1904" y="2052"/>
              <a:ext cx="2272"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18" name="Group 60"/>
          <p:cNvGrpSpPr>
            <a:grpSpLocks/>
          </p:cNvGrpSpPr>
          <p:nvPr/>
        </p:nvGrpSpPr>
        <p:grpSpPr bwMode="auto">
          <a:xfrm>
            <a:off x="0" y="2906713"/>
            <a:ext cx="4168775" cy="523875"/>
            <a:chOff x="0" y="2685"/>
            <a:chExt cx="1904" cy="633"/>
          </a:xfrm>
        </p:grpSpPr>
        <p:sp>
          <p:nvSpPr>
            <p:cNvPr id="11282" name="Rectangle 18"/>
            <p:cNvSpPr>
              <a:spLocks noChangeArrowheads="1"/>
            </p:cNvSpPr>
            <p:nvPr/>
          </p:nvSpPr>
          <p:spPr bwMode="auto">
            <a:xfrm>
              <a:off x="32" y="2685"/>
              <a:ext cx="18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رجوع</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23" name="Rectangle 59"/>
            <p:cNvSpPr>
              <a:spLocks noChangeArrowheads="1"/>
            </p:cNvSpPr>
            <p:nvPr/>
          </p:nvSpPr>
          <p:spPr bwMode="auto">
            <a:xfrm>
              <a:off x="0" y="2685"/>
              <a:ext cx="19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19" name="Group 62"/>
          <p:cNvGrpSpPr>
            <a:grpSpLocks/>
          </p:cNvGrpSpPr>
          <p:nvPr/>
        </p:nvGrpSpPr>
        <p:grpSpPr bwMode="auto">
          <a:xfrm>
            <a:off x="4168775" y="2906713"/>
            <a:ext cx="4975225" cy="523875"/>
            <a:chOff x="1904" y="2685"/>
            <a:chExt cx="2272" cy="633"/>
          </a:xfrm>
        </p:grpSpPr>
        <p:sp>
          <p:nvSpPr>
            <p:cNvPr id="11283" name="Rectangle 19"/>
            <p:cNvSpPr>
              <a:spLocks noChangeArrowheads="1"/>
            </p:cNvSpPr>
            <p:nvPr/>
          </p:nvSpPr>
          <p:spPr bwMode="auto">
            <a:xfrm>
              <a:off x="1936" y="2685"/>
              <a:ext cx="2208"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رومانسية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25" name="Rectangle 61"/>
            <p:cNvSpPr>
              <a:spLocks noChangeArrowheads="1"/>
            </p:cNvSpPr>
            <p:nvPr/>
          </p:nvSpPr>
          <p:spPr bwMode="auto">
            <a:xfrm>
              <a:off x="1904" y="2685"/>
              <a:ext cx="2272"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0" name="Group 64"/>
          <p:cNvGrpSpPr>
            <a:grpSpLocks/>
          </p:cNvGrpSpPr>
          <p:nvPr/>
        </p:nvGrpSpPr>
        <p:grpSpPr bwMode="auto">
          <a:xfrm>
            <a:off x="0" y="3430588"/>
            <a:ext cx="4168775" cy="523875"/>
            <a:chOff x="0" y="3318"/>
            <a:chExt cx="1904" cy="633"/>
          </a:xfrm>
        </p:grpSpPr>
        <p:sp>
          <p:nvSpPr>
            <p:cNvPr id="11285" name="Rectangle 21"/>
            <p:cNvSpPr>
              <a:spLocks noChangeArrowheads="1"/>
            </p:cNvSpPr>
            <p:nvPr/>
          </p:nvSpPr>
          <p:spPr bwMode="auto">
            <a:xfrm>
              <a:off x="32" y="3318"/>
              <a:ext cx="18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الإصحاحات 1 - 2</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27" name="Rectangle 63"/>
            <p:cNvSpPr>
              <a:spLocks noChangeArrowheads="1"/>
            </p:cNvSpPr>
            <p:nvPr/>
          </p:nvSpPr>
          <p:spPr bwMode="auto">
            <a:xfrm>
              <a:off x="0" y="3318"/>
              <a:ext cx="19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1" name="Group 66"/>
          <p:cNvGrpSpPr>
            <a:grpSpLocks/>
          </p:cNvGrpSpPr>
          <p:nvPr/>
        </p:nvGrpSpPr>
        <p:grpSpPr bwMode="auto">
          <a:xfrm>
            <a:off x="4168775" y="3430588"/>
            <a:ext cx="4975225" cy="523875"/>
            <a:chOff x="1904" y="3318"/>
            <a:chExt cx="2272" cy="633"/>
          </a:xfrm>
        </p:grpSpPr>
        <p:sp>
          <p:nvSpPr>
            <p:cNvPr id="11286" name="Rectangle 22"/>
            <p:cNvSpPr>
              <a:spLocks noChangeArrowheads="1"/>
            </p:cNvSpPr>
            <p:nvPr/>
          </p:nvSpPr>
          <p:spPr bwMode="auto">
            <a:xfrm>
              <a:off x="1936" y="3318"/>
              <a:ext cx="2208"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الإصحاحات 3 - 4</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29" name="Rectangle 65"/>
            <p:cNvSpPr>
              <a:spLocks noChangeArrowheads="1"/>
            </p:cNvSpPr>
            <p:nvPr/>
          </p:nvSpPr>
          <p:spPr bwMode="auto">
            <a:xfrm>
              <a:off x="1904" y="3318"/>
              <a:ext cx="2272"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2" name="Group 68"/>
          <p:cNvGrpSpPr>
            <a:grpSpLocks/>
          </p:cNvGrpSpPr>
          <p:nvPr/>
        </p:nvGrpSpPr>
        <p:grpSpPr bwMode="auto">
          <a:xfrm>
            <a:off x="0" y="3954463"/>
            <a:ext cx="2119313" cy="619125"/>
            <a:chOff x="0" y="3951"/>
            <a:chExt cx="968" cy="748"/>
          </a:xfrm>
        </p:grpSpPr>
        <p:sp>
          <p:nvSpPr>
            <p:cNvPr id="11288" name="Rectangle 24"/>
            <p:cNvSpPr>
              <a:spLocks noChangeArrowheads="1"/>
            </p:cNvSpPr>
            <p:nvPr/>
          </p:nvSpPr>
          <p:spPr bwMode="auto">
            <a:xfrm>
              <a:off x="32" y="3951"/>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ظهور إنكار الذات</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31" name="Rectangle 67"/>
            <p:cNvSpPr>
              <a:spLocks noChangeArrowheads="1"/>
            </p:cNvSpPr>
            <p:nvPr/>
          </p:nvSpPr>
          <p:spPr bwMode="auto">
            <a:xfrm>
              <a:off x="0" y="3951"/>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3" name="Group 70"/>
          <p:cNvGrpSpPr>
            <a:grpSpLocks/>
          </p:cNvGrpSpPr>
          <p:nvPr/>
        </p:nvGrpSpPr>
        <p:grpSpPr bwMode="auto">
          <a:xfrm>
            <a:off x="2119313" y="3954463"/>
            <a:ext cx="2049462" cy="619125"/>
            <a:chOff x="968" y="3951"/>
            <a:chExt cx="936" cy="748"/>
          </a:xfrm>
        </p:grpSpPr>
        <p:sp>
          <p:nvSpPr>
            <p:cNvPr id="11289" name="Rectangle 25"/>
            <p:cNvSpPr>
              <a:spLocks noChangeArrowheads="1"/>
            </p:cNvSpPr>
            <p:nvPr/>
          </p:nvSpPr>
          <p:spPr bwMode="auto">
            <a:xfrm>
              <a:off x="1000" y="3951"/>
              <a:ext cx="872"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مكافآت مؤقتة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33" name="Rectangle 69"/>
            <p:cNvSpPr>
              <a:spLocks noChangeArrowheads="1"/>
            </p:cNvSpPr>
            <p:nvPr/>
          </p:nvSpPr>
          <p:spPr bwMode="auto">
            <a:xfrm>
              <a:off x="968" y="3951"/>
              <a:ext cx="936"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4" name="Group 72"/>
          <p:cNvGrpSpPr>
            <a:grpSpLocks/>
          </p:cNvGrpSpPr>
          <p:nvPr/>
        </p:nvGrpSpPr>
        <p:grpSpPr bwMode="auto">
          <a:xfrm>
            <a:off x="4168775" y="3954463"/>
            <a:ext cx="2119313" cy="619125"/>
            <a:chOff x="1904" y="3951"/>
            <a:chExt cx="968" cy="748"/>
          </a:xfrm>
        </p:grpSpPr>
        <p:sp>
          <p:nvSpPr>
            <p:cNvPr id="11290" name="Rectangle 26"/>
            <p:cNvSpPr>
              <a:spLocks noChangeArrowheads="1"/>
            </p:cNvSpPr>
            <p:nvPr/>
          </p:nvSpPr>
          <p:spPr bwMode="auto">
            <a:xfrm>
              <a:off x="1936" y="3951"/>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طلب الفداء</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35" name="Rectangle 71"/>
            <p:cNvSpPr>
              <a:spLocks noChangeArrowheads="1"/>
            </p:cNvSpPr>
            <p:nvPr/>
          </p:nvSpPr>
          <p:spPr bwMode="auto">
            <a:xfrm>
              <a:off x="1904" y="3951"/>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5" name="Group 74"/>
          <p:cNvGrpSpPr>
            <a:grpSpLocks/>
          </p:cNvGrpSpPr>
          <p:nvPr/>
        </p:nvGrpSpPr>
        <p:grpSpPr bwMode="auto">
          <a:xfrm>
            <a:off x="6288088" y="3954463"/>
            <a:ext cx="2855912" cy="619125"/>
            <a:chOff x="2872" y="3951"/>
            <a:chExt cx="1304" cy="748"/>
          </a:xfrm>
        </p:grpSpPr>
        <p:sp>
          <p:nvSpPr>
            <p:cNvPr id="11291" name="Rectangle 27"/>
            <p:cNvSpPr>
              <a:spLocks noChangeArrowheads="1"/>
            </p:cNvSpPr>
            <p:nvPr/>
          </p:nvSpPr>
          <p:spPr bwMode="auto">
            <a:xfrm>
              <a:off x="2904" y="3951"/>
              <a:ext cx="1240"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مكافآت ابدية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37" name="Rectangle 73"/>
            <p:cNvSpPr>
              <a:spLocks noChangeArrowheads="1"/>
            </p:cNvSpPr>
            <p:nvPr/>
          </p:nvSpPr>
          <p:spPr bwMode="auto">
            <a:xfrm>
              <a:off x="2872" y="3951"/>
              <a:ext cx="1304"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6" name="Group 76"/>
          <p:cNvGrpSpPr>
            <a:grpSpLocks/>
          </p:cNvGrpSpPr>
          <p:nvPr/>
        </p:nvGrpSpPr>
        <p:grpSpPr bwMode="auto">
          <a:xfrm>
            <a:off x="0" y="4573588"/>
            <a:ext cx="2119313" cy="522287"/>
            <a:chOff x="0" y="4699"/>
            <a:chExt cx="968" cy="633"/>
          </a:xfrm>
        </p:grpSpPr>
        <p:sp>
          <p:nvSpPr>
            <p:cNvPr id="11293" name="Rectangle 29"/>
            <p:cNvSpPr>
              <a:spLocks noChangeArrowheads="1"/>
            </p:cNvSpPr>
            <p:nvPr/>
          </p:nvSpPr>
          <p:spPr bwMode="auto">
            <a:xfrm>
              <a:off x="32" y="4699"/>
              <a:ext cx="904"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رجوع</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39" name="Rectangle 75"/>
            <p:cNvSpPr>
              <a:spLocks noChangeArrowheads="1"/>
            </p:cNvSpPr>
            <p:nvPr/>
          </p:nvSpPr>
          <p:spPr bwMode="auto">
            <a:xfrm>
              <a:off x="0" y="4699"/>
              <a:ext cx="968"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7" name="Group 78"/>
          <p:cNvGrpSpPr>
            <a:grpSpLocks/>
          </p:cNvGrpSpPr>
          <p:nvPr/>
        </p:nvGrpSpPr>
        <p:grpSpPr bwMode="auto">
          <a:xfrm>
            <a:off x="2119313" y="4573588"/>
            <a:ext cx="2049462" cy="522287"/>
            <a:chOff x="968" y="4699"/>
            <a:chExt cx="936" cy="633"/>
          </a:xfrm>
        </p:grpSpPr>
        <p:sp>
          <p:nvSpPr>
            <p:cNvPr id="11294" name="Rectangle 30"/>
            <p:cNvSpPr>
              <a:spLocks noChangeArrowheads="1"/>
            </p:cNvSpPr>
            <p:nvPr/>
          </p:nvSpPr>
          <p:spPr bwMode="auto">
            <a:xfrm>
              <a:off x="1000" y="4699"/>
              <a:ext cx="872"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مكافأة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41" name="Rectangle 77"/>
            <p:cNvSpPr>
              <a:spLocks noChangeArrowheads="1"/>
            </p:cNvSpPr>
            <p:nvPr/>
          </p:nvSpPr>
          <p:spPr bwMode="auto">
            <a:xfrm>
              <a:off x="968" y="4699"/>
              <a:ext cx="936"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8" name="Group 80"/>
          <p:cNvGrpSpPr>
            <a:grpSpLocks/>
          </p:cNvGrpSpPr>
          <p:nvPr/>
        </p:nvGrpSpPr>
        <p:grpSpPr bwMode="auto">
          <a:xfrm>
            <a:off x="4168775" y="4573588"/>
            <a:ext cx="2119313" cy="522287"/>
            <a:chOff x="1904" y="4699"/>
            <a:chExt cx="968" cy="633"/>
          </a:xfrm>
        </p:grpSpPr>
        <p:sp>
          <p:nvSpPr>
            <p:cNvPr id="11295" name="Rectangle 31"/>
            <p:cNvSpPr>
              <a:spLocks noChangeArrowheads="1"/>
            </p:cNvSpPr>
            <p:nvPr/>
          </p:nvSpPr>
          <p:spPr bwMode="auto">
            <a:xfrm>
              <a:off x="1936" y="4699"/>
              <a:ext cx="904"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رومانسية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43" name="Rectangle 79"/>
            <p:cNvSpPr>
              <a:spLocks noChangeArrowheads="1"/>
            </p:cNvSpPr>
            <p:nvPr/>
          </p:nvSpPr>
          <p:spPr bwMode="auto">
            <a:xfrm>
              <a:off x="1904" y="4699"/>
              <a:ext cx="968"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9" name="Group 82"/>
          <p:cNvGrpSpPr>
            <a:grpSpLocks/>
          </p:cNvGrpSpPr>
          <p:nvPr/>
        </p:nvGrpSpPr>
        <p:grpSpPr bwMode="auto">
          <a:xfrm>
            <a:off x="6288088" y="4573588"/>
            <a:ext cx="2855912" cy="522287"/>
            <a:chOff x="2872" y="4699"/>
            <a:chExt cx="1304" cy="633"/>
          </a:xfrm>
        </p:grpSpPr>
        <p:sp>
          <p:nvSpPr>
            <p:cNvPr id="11296" name="Rectangle 32"/>
            <p:cNvSpPr>
              <a:spLocks noChangeArrowheads="1"/>
            </p:cNvSpPr>
            <p:nvPr/>
          </p:nvSpPr>
          <p:spPr bwMode="auto">
            <a:xfrm>
              <a:off x="2904" y="4699"/>
              <a:ext cx="12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فداء</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45" name="Rectangle 81"/>
            <p:cNvSpPr>
              <a:spLocks noChangeArrowheads="1"/>
            </p:cNvSpPr>
            <p:nvPr/>
          </p:nvSpPr>
          <p:spPr bwMode="auto">
            <a:xfrm>
              <a:off x="2872" y="4699"/>
              <a:ext cx="13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30" name="Group 84"/>
          <p:cNvGrpSpPr>
            <a:grpSpLocks/>
          </p:cNvGrpSpPr>
          <p:nvPr/>
        </p:nvGrpSpPr>
        <p:grpSpPr bwMode="auto">
          <a:xfrm>
            <a:off x="0" y="5095875"/>
            <a:ext cx="2119313" cy="619125"/>
            <a:chOff x="0" y="5332"/>
            <a:chExt cx="968" cy="748"/>
          </a:xfrm>
        </p:grpSpPr>
        <p:sp>
          <p:nvSpPr>
            <p:cNvPr id="11298" name="Rectangle 34"/>
            <p:cNvSpPr>
              <a:spLocks noChangeArrowheads="1"/>
            </p:cNvSpPr>
            <p:nvPr/>
          </p:nvSpPr>
          <p:spPr bwMode="auto">
            <a:xfrm>
              <a:off x="32" y="5332"/>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موت عائلة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47" name="Rectangle 83"/>
            <p:cNvSpPr>
              <a:spLocks noChangeArrowheads="1"/>
            </p:cNvSpPr>
            <p:nvPr/>
          </p:nvSpPr>
          <p:spPr bwMode="auto">
            <a:xfrm>
              <a:off x="0" y="5332"/>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31" name="Group 86"/>
          <p:cNvGrpSpPr>
            <a:grpSpLocks/>
          </p:cNvGrpSpPr>
          <p:nvPr/>
        </p:nvGrpSpPr>
        <p:grpSpPr bwMode="auto">
          <a:xfrm>
            <a:off x="2119313" y="5095875"/>
            <a:ext cx="2049462" cy="619125"/>
            <a:chOff x="968" y="5332"/>
            <a:chExt cx="936" cy="748"/>
          </a:xfrm>
        </p:grpSpPr>
        <p:sp>
          <p:nvSpPr>
            <p:cNvPr id="11299" name="Rectangle 35"/>
            <p:cNvSpPr>
              <a:spLocks noChangeArrowheads="1"/>
            </p:cNvSpPr>
            <p:nvPr/>
          </p:nvSpPr>
          <p:spPr bwMode="auto">
            <a:xfrm>
              <a:off x="1000" y="5332"/>
              <a:ext cx="872"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اهتمام راعوث بنعمي</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49" name="Rectangle 85"/>
            <p:cNvSpPr>
              <a:spLocks noChangeArrowheads="1"/>
            </p:cNvSpPr>
            <p:nvPr/>
          </p:nvSpPr>
          <p:spPr bwMode="auto">
            <a:xfrm>
              <a:off x="968" y="5332"/>
              <a:ext cx="936"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32" name="Group 88"/>
          <p:cNvGrpSpPr>
            <a:grpSpLocks/>
          </p:cNvGrpSpPr>
          <p:nvPr/>
        </p:nvGrpSpPr>
        <p:grpSpPr bwMode="auto">
          <a:xfrm>
            <a:off x="4168775" y="5095875"/>
            <a:ext cx="2119313" cy="619125"/>
            <a:chOff x="1904" y="5332"/>
            <a:chExt cx="968" cy="748"/>
          </a:xfrm>
        </p:grpSpPr>
        <p:sp>
          <p:nvSpPr>
            <p:cNvPr id="11300" name="Rectangle 36"/>
            <p:cNvSpPr>
              <a:spLocks noChangeArrowheads="1"/>
            </p:cNvSpPr>
            <p:nvPr/>
          </p:nvSpPr>
          <p:spPr bwMode="auto">
            <a:xfrm>
              <a:off x="1936" y="5332"/>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بوعز يهتم براعوث</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51" name="Rectangle 87"/>
            <p:cNvSpPr>
              <a:spLocks noChangeArrowheads="1"/>
            </p:cNvSpPr>
            <p:nvPr/>
          </p:nvSpPr>
          <p:spPr bwMode="auto">
            <a:xfrm>
              <a:off x="1904" y="5332"/>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33" name="Group 90"/>
          <p:cNvGrpSpPr>
            <a:grpSpLocks/>
          </p:cNvGrpSpPr>
          <p:nvPr/>
        </p:nvGrpSpPr>
        <p:grpSpPr bwMode="auto">
          <a:xfrm>
            <a:off x="6288088" y="5095875"/>
            <a:ext cx="2855912" cy="619125"/>
            <a:chOff x="2872" y="5332"/>
            <a:chExt cx="1304" cy="748"/>
          </a:xfrm>
        </p:grpSpPr>
        <p:sp>
          <p:nvSpPr>
            <p:cNvPr id="11301" name="Rectangle 37"/>
            <p:cNvSpPr>
              <a:spLocks noChangeArrowheads="1"/>
            </p:cNvSpPr>
            <p:nvPr/>
          </p:nvSpPr>
          <p:spPr bwMode="auto">
            <a:xfrm>
              <a:off x="2904" y="5332"/>
              <a:ext cx="1240"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ولادة عائلة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53" name="Rectangle 89"/>
            <p:cNvSpPr>
              <a:spLocks noChangeArrowheads="1"/>
            </p:cNvSpPr>
            <p:nvPr/>
          </p:nvSpPr>
          <p:spPr bwMode="auto">
            <a:xfrm>
              <a:off x="2872" y="5332"/>
              <a:ext cx="1304"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34" name="Group 92"/>
          <p:cNvGrpSpPr>
            <a:grpSpLocks/>
          </p:cNvGrpSpPr>
          <p:nvPr/>
        </p:nvGrpSpPr>
        <p:grpSpPr bwMode="auto">
          <a:xfrm>
            <a:off x="0" y="5715000"/>
            <a:ext cx="2119313" cy="619125"/>
            <a:chOff x="0" y="6080"/>
            <a:chExt cx="968" cy="748"/>
          </a:xfrm>
        </p:grpSpPr>
        <p:sp>
          <p:nvSpPr>
            <p:cNvPr id="11303" name="Rectangle 39"/>
            <p:cNvSpPr>
              <a:spLocks noChangeArrowheads="1"/>
            </p:cNvSpPr>
            <p:nvPr/>
          </p:nvSpPr>
          <p:spPr bwMode="auto">
            <a:xfrm>
              <a:off x="32" y="6080"/>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مؤاب</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55" name="Rectangle 91"/>
            <p:cNvSpPr>
              <a:spLocks noChangeArrowheads="1"/>
            </p:cNvSpPr>
            <p:nvPr/>
          </p:nvSpPr>
          <p:spPr bwMode="auto">
            <a:xfrm>
              <a:off x="0" y="6080"/>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35" name="Group 94"/>
          <p:cNvGrpSpPr>
            <a:grpSpLocks/>
          </p:cNvGrpSpPr>
          <p:nvPr/>
        </p:nvGrpSpPr>
        <p:grpSpPr bwMode="auto">
          <a:xfrm>
            <a:off x="2119313" y="5715000"/>
            <a:ext cx="2049462" cy="619125"/>
            <a:chOff x="968" y="6080"/>
            <a:chExt cx="936" cy="748"/>
          </a:xfrm>
        </p:grpSpPr>
        <p:sp>
          <p:nvSpPr>
            <p:cNvPr id="11304" name="Rectangle 40"/>
            <p:cNvSpPr>
              <a:spLocks noChangeArrowheads="1"/>
            </p:cNvSpPr>
            <p:nvPr/>
          </p:nvSpPr>
          <p:spPr bwMode="auto">
            <a:xfrm>
              <a:off x="1000" y="6080"/>
              <a:ext cx="872"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حقول بيت لحم</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57" name="Rectangle 93"/>
            <p:cNvSpPr>
              <a:spLocks noChangeArrowheads="1"/>
            </p:cNvSpPr>
            <p:nvPr/>
          </p:nvSpPr>
          <p:spPr bwMode="auto">
            <a:xfrm>
              <a:off x="968" y="6080"/>
              <a:ext cx="936"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sp>
        <p:nvSpPr>
          <p:cNvPr id="11305" name="Rectangle 41"/>
          <p:cNvSpPr>
            <a:spLocks noChangeArrowheads="1"/>
          </p:cNvSpPr>
          <p:nvPr/>
        </p:nvSpPr>
        <p:spPr bwMode="auto">
          <a:xfrm>
            <a:off x="4238625" y="5715000"/>
            <a:ext cx="2085975" cy="619125"/>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بيدر في بيت لحم</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59" name="Rectangle 95"/>
          <p:cNvSpPr>
            <a:spLocks noChangeArrowheads="1"/>
          </p:cNvSpPr>
          <p:nvPr/>
        </p:nvSpPr>
        <p:spPr bwMode="auto">
          <a:xfrm>
            <a:off x="4168775" y="5715000"/>
            <a:ext cx="2119313" cy="619125"/>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nvGrpSpPr>
          <p:cNvPr id="43038" name="Group 98"/>
          <p:cNvGrpSpPr>
            <a:grpSpLocks/>
          </p:cNvGrpSpPr>
          <p:nvPr/>
        </p:nvGrpSpPr>
        <p:grpSpPr bwMode="auto">
          <a:xfrm>
            <a:off x="6288088" y="5715000"/>
            <a:ext cx="2855912" cy="619125"/>
            <a:chOff x="2872" y="6080"/>
            <a:chExt cx="1304" cy="748"/>
          </a:xfrm>
        </p:grpSpPr>
        <p:sp>
          <p:nvSpPr>
            <p:cNvPr id="11306" name="Rectangle 42"/>
            <p:cNvSpPr>
              <a:spLocks noChangeArrowheads="1"/>
            </p:cNvSpPr>
            <p:nvPr/>
          </p:nvSpPr>
          <p:spPr bwMode="auto">
            <a:xfrm>
              <a:off x="2904" y="6080"/>
              <a:ext cx="1240"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باب بيت لحم</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61" name="Rectangle 97"/>
            <p:cNvSpPr>
              <a:spLocks noChangeArrowheads="1"/>
            </p:cNvSpPr>
            <p:nvPr/>
          </p:nvSpPr>
          <p:spPr bwMode="auto">
            <a:xfrm>
              <a:off x="2872" y="6080"/>
              <a:ext cx="1304"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sp>
        <p:nvSpPr>
          <p:cNvPr id="11308" name="Rectangle 44"/>
          <p:cNvSpPr>
            <a:spLocks noChangeArrowheads="1"/>
          </p:cNvSpPr>
          <p:nvPr/>
        </p:nvSpPr>
        <p:spPr bwMode="auto">
          <a:xfrm>
            <a:off x="-381000" y="6334125"/>
            <a:ext cx="9472613" cy="523875"/>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30 سنة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65" name="Rectangle 101"/>
          <p:cNvSpPr>
            <a:spLocks noChangeArrowheads="1"/>
          </p:cNvSpPr>
          <p:nvPr/>
        </p:nvSpPr>
        <p:spPr bwMode="auto">
          <a:xfrm>
            <a:off x="0" y="6334125"/>
            <a:ext cx="9142413" cy="523875"/>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sp>
        <p:nvSpPr>
          <p:cNvPr id="11368" name="Rectangle 104"/>
          <p:cNvSpPr>
            <a:spLocks noGrp="1" noChangeArrowheads="1"/>
          </p:cNvSpPr>
          <p:nvPr>
            <p:ph type="title"/>
          </p:nvPr>
        </p:nvSpPr>
        <p:spPr>
          <a:xfrm>
            <a:off x="3124200" y="0"/>
            <a:ext cx="2209800" cy="609600"/>
          </a:xfrm>
          <a:gradFill rotWithShape="1">
            <a:gsLst>
              <a:gs pos="0">
                <a:schemeClr val="hlink"/>
              </a:gs>
              <a:gs pos="50000">
                <a:schemeClr val="hlink">
                  <a:gamma/>
                  <a:shade val="28627"/>
                  <a:invGamma/>
                </a:schemeClr>
              </a:gs>
              <a:gs pos="100000">
                <a:schemeClr val="hlink"/>
              </a:gs>
            </a:gsLst>
            <a:lin ang="5400000" scaled="1"/>
          </a:gradFill>
          <a:ln>
            <a:solidFill>
              <a:schemeClr val="tx1"/>
            </a:solidFill>
          </a:ln>
        </p:spPr>
        <p:txBody>
          <a:bodyPr anchor="ctr" anchorCtr="1"/>
          <a:lstStyle/>
          <a:p>
            <a:pPr algn="ctr" eaLnBrk="1" hangingPunct="1">
              <a:defRPr/>
            </a:pPr>
            <a:r>
              <a:rPr lang="ar-JO" dirty="0">
                <a:solidFill>
                  <a:schemeClr val="bg1"/>
                </a:solidFill>
                <a:latin typeface="Arial Black" pitchFamily="-111" charset="0"/>
                <a:ea typeface="+mj-ea"/>
                <a:cs typeface="+mj-cs"/>
              </a:rPr>
              <a:t>راعوث</a:t>
            </a:r>
            <a:endParaRPr lang="en-US" dirty="0">
              <a:solidFill>
                <a:schemeClr val="bg1"/>
              </a:solidFill>
              <a:latin typeface="Arial Black" pitchFamily="-111" charset="0"/>
              <a:ea typeface="+mj-ea"/>
              <a:cs typeface="+mj-cs"/>
            </a:endParaRPr>
          </a:p>
        </p:txBody>
      </p:sp>
      <p:grpSp>
        <p:nvGrpSpPr>
          <p:cNvPr id="43042" name="Group 46"/>
          <p:cNvGrpSpPr>
            <a:grpSpLocks/>
          </p:cNvGrpSpPr>
          <p:nvPr/>
        </p:nvGrpSpPr>
        <p:grpSpPr bwMode="auto">
          <a:xfrm>
            <a:off x="0" y="685800"/>
            <a:ext cx="9144000" cy="554038"/>
            <a:chOff x="0" y="0"/>
            <a:chExt cx="4176" cy="671"/>
          </a:xfrm>
        </p:grpSpPr>
        <p:sp>
          <p:nvSpPr>
            <p:cNvPr id="11271" name="Rectangle 7"/>
            <p:cNvSpPr>
              <a:spLocks noChangeArrowheads="1"/>
            </p:cNvSpPr>
            <p:nvPr/>
          </p:nvSpPr>
          <p:spPr bwMode="auto">
            <a:xfrm>
              <a:off x="32" y="0"/>
              <a:ext cx="4112" cy="671"/>
            </a:xfrm>
            <a:prstGeom prst="rect">
              <a:avLst/>
            </a:prstGeom>
            <a:solidFill>
              <a:schemeClr val="tx1"/>
            </a:solid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 God Rewards the Selfless</a:t>
              </a:r>
            </a:p>
          </p:txBody>
        </p:sp>
        <p:sp>
          <p:nvSpPr>
            <p:cNvPr id="11309" name="Rectangle 45"/>
            <p:cNvSpPr>
              <a:spLocks noChangeArrowheads="1"/>
            </p:cNvSpPr>
            <p:nvPr/>
          </p:nvSpPr>
          <p:spPr bwMode="auto">
            <a:xfrm>
              <a:off x="0" y="0"/>
              <a:ext cx="4176" cy="671"/>
            </a:xfrm>
            <a:prstGeom prst="rect">
              <a:avLst/>
            </a:prstGeom>
            <a:solidFill>
              <a:schemeClr val="tx1"/>
            </a:solid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sp>
        <p:nvSpPr>
          <p:cNvPr id="43043" name="Text Box 114"/>
          <p:cNvSpPr txBox="1">
            <a:spLocks noChangeArrowheads="1"/>
          </p:cNvSpPr>
          <p:nvPr/>
        </p:nvSpPr>
        <p:spPr bwMode="auto">
          <a:xfrm>
            <a:off x="0" y="639763"/>
            <a:ext cx="9073917"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altLang="zh-CN" sz="3200" b="1" i="0" u="none" strike="noStrike" kern="1200" cap="none" spc="0" normalizeH="0" baseline="0" noProof="0" dirty="0">
                <a:ln>
                  <a:noFill/>
                </a:ln>
                <a:solidFill>
                  <a:srgbClr val="FFFFFF"/>
                </a:solidFill>
                <a:effectLst/>
                <a:uLnTx/>
                <a:uFillTx/>
                <a:latin typeface="Arial Narrow" charset="0"/>
                <a:ea typeface="宋体" charset="0"/>
                <a:cs typeface="宋体" charset="0"/>
              </a:rPr>
              <a:t>مكافآت الله لمنكري ذواتهم</a:t>
            </a:r>
            <a:endParaRPr kumimoji="0" lang="en-US" sz="3200" b="1" i="0" u="none" strike="noStrike" kern="1200" cap="none" spc="0" normalizeH="0" baseline="0" noProof="0" dirty="0">
              <a:ln>
                <a:noFill/>
              </a:ln>
              <a:solidFill>
                <a:srgbClr val="FFFFFF"/>
              </a:solidFill>
              <a:effectLst/>
              <a:uLnTx/>
              <a:uFillTx/>
              <a:latin typeface="Arial Narrow" charset="0"/>
              <a:ea typeface="宋体" charset="0"/>
              <a:cs typeface="宋体" charset="0"/>
            </a:endParaRPr>
          </a:p>
        </p:txBody>
      </p:sp>
      <p:pic>
        <p:nvPicPr>
          <p:cNvPr id="43044" name="Picture 109" descr="j023524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1811338" cy="1246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9"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185</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197839395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36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68"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4979" name="Picture 3"/>
          <p:cNvPicPr>
            <a:picLocks noChangeAspect="1" noChangeArrowheads="1"/>
          </p:cNvPicPr>
          <p:nvPr/>
        </p:nvPicPr>
        <p:blipFill>
          <a:blip r:embed="rId2" cstate="screen">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894980" name="Text Box 4"/>
          <p:cNvSpPr txBox="1">
            <a:spLocks noChangeArrowheads="1"/>
          </p:cNvSpPr>
          <p:nvPr/>
        </p:nvSpPr>
        <p:spPr bwMode="auto">
          <a:xfrm>
            <a:off x="228600" y="304800"/>
            <a:ext cx="6629400" cy="40011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2000" b="1" i="1" dirty="0">
                <a:solidFill>
                  <a:srgbClr val="FFFFFF"/>
                </a:solidFill>
                <a:effectLst>
                  <a:glow rad="190500">
                    <a:srgbClr val="000000"/>
                  </a:glow>
                </a:effectLst>
                <a:latin typeface="Arial"/>
                <a:ea typeface="ＭＳ Ｐゴシック" charset="0"/>
                <a:cs typeface="Arial"/>
              </a:rPr>
              <a:t>نيكولاس بوسين يقدم راعوث و بوعز</a:t>
            </a:r>
            <a:endParaRPr lang="en-US" sz="2000" b="1" dirty="0">
              <a:solidFill>
                <a:srgbClr val="FFFFFF"/>
              </a:solidFill>
              <a:effectLst>
                <a:glow rad="190500">
                  <a:srgbClr val="000000"/>
                </a:glow>
              </a:effectLst>
              <a:latin typeface="Arial"/>
              <a:ea typeface="ＭＳ Ｐゴシック" charset="0"/>
              <a:cs typeface="Arial"/>
            </a:endParaRPr>
          </a:p>
        </p:txBody>
      </p:sp>
      <p:sp>
        <p:nvSpPr>
          <p:cNvPr id="894981" name="Text Box 5"/>
          <p:cNvSpPr txBox="1">
            <a:spLocks noChangeArrowheads="1"/>
          </p:cNvSpPr>
          <p:nvPr/>
        </p:nvSpPr>
        <p:spPr bwMode="auto">
          <a:xfrm>
            <a:off x="325760" y="3336925"/>
            <a:ext cx="8350696" cy="147732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algn="ctr" defTabSz="914400" fontAlgn="base">
              <a:spcBef>
                <a:spcPct val="50000"/>
              </a:spcBef>
              <a:spcAft>
                <a:spcPct val="0"/>
              </a:spcAft>
            </a:pPr>
            <a:r>
              <a:rPr lang="ar-JO" sz="3600" b="1" i="1" dirty="0">
                <a:solidFill>
                  <a:srgbClr val="FFFFFF"/>
                </a:solidFill>
                <a:effectLst>
                  <a:glow rad="190500">
                    <a:srgbClr val="000000"/>
                  </a:glow>
                </a:effectLst>
                <a:latin typeface="Arial"/>
                <a:cs typeface="Arial"/>
              </a:rPr>
              <a:t>لأنك كنت عوناً لي و بظل جناحيك أبتهج</a:t>
            </a:r>
          </a:p>
          <a:p>
            <a:pPr lvl="2" algn="ctr" defTabSz="914400" fontAlgn="base">
              <a:spcBef>
                <a:spcPct val="50000"/>
              </a:spcBef>
              <a:spcAft>
                <a:spcPct val="0"/>
              </a:spcAft>
            </a:pPr>
            <a:r>
              <a:rPr lang="ar-JO" sz="3600" b="1" i="1" dirty="0">
                <a:solidFill>
                  <a:srgbClr val="FFFFFF"/>
                </a:solidFill>
                <a:effectLst>
                  <a:glow rad="190500">
                    <a:srgbClr val="000000"/>
                  </a:glow>
                </a:effectLst>
                <a:latin typeface="Arial"/>
                <a:cs typeface="Arial"/>
              </a:rPr>
              <a:t>التصقت نفسي بك يمينك تعضدني</a:t>
            </a:r>
            <a:endParaRPr lang="en-US" sz="2800" b="1" dirty="0">
              <a:solidFill>
                <a:srgbClr val="FFFFFF"/>
              </a:solidFill>
              <a:effectLst>
                <a:glow rad="190500">
                  <a:srgbClr val="000000"/>
                </a:glow>
              </a:effectLst>
              <a:latin typeface="Arial"/>
              <a:cs typeface="Arial"/>
            </a:endParaRPr>
          </a:p>
        </p:txBody>
      </p:sp>
      <p:sp>
        <p:nvSpPr>
          <p:cNvPr id="894982" name="Text Box 6"/>
          <p:cNvSpPr txBox="1">
            <a:spLocks noChangeArrowheads="1"/>
          </p:cNvSpPr>
          <p:nvPr/>
        </p:nvSpPr>
        <p:spPr bwMode="auto">
          <a:xfrm>
            <a:off x="4648200" y="6248400"/>
            <a:ext cx="44958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r" defTabSz="914400" fontAlgn="base">
              <a:spcBef>
                <a:spcPct val="50000"/>
              </a:spcBef>
              <a:spcAft>
                <a:spcPct val="0"/>
              </a:spcAft>
            </a:pPr>
            <a:r>
              <a:rPr lang="ar-JO" sz="2800" b="1" dirty="0">
                <a:solidFill>
                  <a:srgbClr val="FFFFFF"/>
                </a:solidFill>
                <a:effectLst>
                  <a:glow rad="190500">
                    <a:srgbClr val="000000"/>
                  </a:glow>
                </a:effectLst>
                <a:latin typeface="Arial"/>
                <a:ea typeface="ＭＳ Ｐゴシック" charset="0"/>
                <a:cs typeface="Arial"/>
              </a:rPr>
              <a:t>مزمور 63: 7-8</a:t>
            </a:r>
            <a:endParaRPr lang="en-US" sz="2800" b="1" dirty="0">
              <a:solidFill>
                <a:srgbClr val="FFFFFF"/>
              </a:solidFill>
              <a:effectLst>
                <a:glow rad="190500">
                  <a:srgbClr val="000000"/>
                </a:glow>
              </a:effectLst>
              <a:latin typeface="Arial"/>
              <a:ea typeface="ＭＳ Ｐゴシック" charset="0"/>
              <a:cs typeface="Arial"/>
            </a:endParaRPr>
          </a:p>
        </p:txBody>
      </p:sp>
    </p:spTree>
    <p:extLst>
      <p:ext uri="{BB962C8B-B14F-4D97-AF65-F5344CB8AC3E}">
        <p14:creationId xmlns:p14="http://schemas.microsoft.com/office/powerpoint/2010/main" val="3066091911"/>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p:randomBar dir="vert"/>
      </p:transition>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6003" name="Picture 3"/>
          <p:cNvPicPr>
            <a:picLocks noChangeAspect="1" noChangeArrowheads="1"/>
          </p:cNvPicPr>
          <p:nvPr/>
        </p:nvPicPr>
        <p:blipFill>
          <a:blip r:embed="rId2" cstate="screen">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896004" name="Text Box 4"/>
          <p:cNvSpPr txBox="1">
            <a:spLocks noChangeArrowheads="1"/>
          </p:cNvSpPr>
          <p:nvPr/>
        </p:nvSpPr>
        <p:spPr bwMode="auto">
          <a:xfrm>
            <a:off x="228600" y="304800"/>
            <a:ext cx="6629400" cy="40011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2000" b="1" i="1" dirty="0">
                <a:solidFill>
                  <a:srgbClr val="FFFFFF"/>
                </a:solidFill>
                <a:effectLst>
                  <a:glow rad="190500">
                    <a:srgbClr val="000000"/>
                  </a:glow>
                </a:effectLst>
                <a:latin typeface="Arial"/>
                <a:ea typeface="ＭＳ Ｐゴシック" charset="0"/>
                <a:cs typeface="Arial"/>
              </a:rPr>
              <a:t>نيكولاس بوسين يقدم راعوث و بوعز</a:t>
            </a:r>
            <a:endParaRPr lang="en-US" sz="2000" b="1" dirty="0">
              <a:solidFill>
                <a:srgbClr val="FFFFFF"/>
              </a:solidFill>
              <a:effectLst>
                <a:glow rad="190500">
                  <a:srgbClr val="000000"/>
                </a:glow>
              </a:effectLst>
              <a:latin typeface="Arial"/>
              <a:ea typeface="ＭＳ Ｐゴシック" charset="0"/>
              <a:cs typeface="Arial"/>
            </a:endParaRPr>
          </a:p>
        </p:txBody>
      </p:sp>
      <p:sp>
        <p:nvSpPr>
          <p:cNvPr id="896005" name="Text Box 5"/>
          <p:cNvSpPr txBox="1">
            <a:spLocks noChangeArrowheads="1"/>
          </p:cNvSpPr>
          <p:nvPr/>
        </p:nvSpPr>
        <p:spPr bwMode="auto">
          <a:xfrm>
            <a:off x="533400" y="3140968"/>
            <a:ext cx="7924800"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algn="ctr" defTabSz="914400" fontAlgn="base">
              <a:spcBef>
                <a:spcPct val="50000"/>
              </a:spcBef>
              <a:spcAft>
                <a:spcPct val="0"/>
              </a:spcAft>
            </a:pPr>
            <a:r>
              <a:rPr lang="ar-JO" sz="3600" b="1" i="1" dirty="0">
                <a:solidFill>
                  <a:srgbClr val="FFFFFF"/>
                </a:solidFill>
                <a:effectLst>
                  <a:glow rad="190500">
                    <a:srgbClr val="000000"/>
                  </a:glow>
                </a:effectLst>
                <a:latin typeface="Arial"/>
                <a:cs typeface="Arial"/>
              </a:rPr>
              <a:t>بخوافيه يظللك و تحت أجنحته تحتمي            ترس و مجن حقه</a:t>
            </a:r>
            <a:endParaRPr lang="en-US" sz="3600" b="1" i="1" dirty="0">
              <a:solidFill>
                <a:srgbClr val="FFFFFF"/>
              </a:solidFill>
              <a:effectLst>
                <a:glow rad="190500">
                  <a:srgbClr val="000000"/>
                </a:glow>
              </a:effectLst>
              <a:latin typeface="Arial"/>
              <a:cs typeface="Arial"/>
            </a:endParaRPr>
          </a:p>
        </p:txBody>
      </p:sp>
      <p:sp>
        <p:nvSpPr>
          <p:cNvPr id="896006" name="Text Box 6"/>
          <p:cNvSpPr txBox="1">
            <a:spLocks noChangeArrowheads="1"/>
          </p:cNvSpPr>
          <p:nvPr/>
        </p:nvSpPr>
        <p:spPr bwMode="auto">
          <a:xfrm>
            <a:off x="4648200" y="6248400"/>
            <a:ext cx="44958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r" defTabSz="914400" fontAlgn="base">
              <a:spcBef>
                <a:spcPct val="50000"/>
              </a:spcBef>
              <a:spcAft>
                <a:spcPct val="0"/>
              </a:spcAft>
            </a:pPr>
            <a:r>
              <a:rPr lang="ar-JO" sz="2800" b="1" dirty="0">
                <a:solidFill>
                  <a:srgbClr val="FFFFFF"/>
                </a:solidFill>
                <a:effectLst>
                  <a:glow rad="190500">
                    <a:srgbClr val="000000"/>
                  </a:glow>
                </a:effectLst>
                <a:latin typeface="Arial"/>
                <a:ea typeface="ＭＳ Ｐゴシック" charset="0"/>
                <a:cs typeface="Arial"/>
              </a:rPr>
              <a:t>مزمور 91: 4</a:t>
            </a:r>
            <a:endParaRPr lang="en-US" sz="2800" b="1" dirty="0">
              <a:solidFill>
                <a:srgbClr val="FFFFFF"/>
              </a:solidFill>
              <a:effectLst>
                <a:glow rad="190500">
                  <a:srgbClr val="000000"/>
                </a:glow>
              </a:effectLst>
              <a:latin typeface="Arial"/>
              <a:ea typeface="ＭＳ Ｐゴシック" charset="0"/>
              <a:cs typeface="Arial"/>
            </a:endParaRPr>
          </a:p>
        </p:txBody>
      </p:sp>
    </p:spTree>
    <p:extLst>
      <p:ext uri="{BB962C8B-B14F-4D97-AF65-F5344CB8AC3E}">
        <p14:creationId xmlns:p14="http://schemas.microsoft.com/office/powerpoint/2010/main" val="2683285560"/>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p:randomBar dir="vert"/>
      </p:transition>
    </mc:Fallback>
  </mc:AlternateContent>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7027" name="Picture 3"/>
          <p:cNvPicPr>
            <a:picLocks noChangeAspect="1" noChangeArrowheads="1"/>
          </p:cNvPicPr>
          <p:nvPr/>
        </p:nvPicPr>
        <p:blipFill>
          <a:blip r:embed="rId2" cstate="screen">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897028" name="Text Box 4"/>
          <p:cNvSpPr txBox="1">
            <a:spLocks noChangeArrowheads="1"/>
          </p:cNvSpPr>
          <p:nvPr/>
        </p:nvSpPr>
        <p:spPr bwMode="auto">
          <a:xfrm>
            <a:off x="228600" y="304800"/>
            <a:ext cx="6629400" cy="40011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2000" b="1" i="1" dirty="0">
                <a:solidFill>
                  <a:srgbClr val="FFFFFF"/>
                </a:solidFill>
                <a:effectLst>
                  <a:glow rad="190500">
                    <a:srgbClr val="000000"/>
                  </a:glow>
                </a:effectLst>
                <a:latin typeface="Arial"/>
                <a:ea typeface="ＭＳ Ｐゴシック" charset="0"/>
                <a:cs typeface="Arial"/>
              </a:rPr>
              <a:t>نيكولاس بوسين يقدم راعوث و بوعز</a:t>
            </a:r>
            <a:endParaRPr lang="en-US" sz="2000" b="1" dirty="0">
              <a:solidFill>
                <a:srgbClr val="FFFFFF"/>
              </a:solidFill>
              <a:effectLst>
                <a:glow rad="190500">
                  <a:srgbClr val="000000"/>
                </a:glow>
              </a:effectLst>
              <a:latin typeface="Arial"/>
              <a:ea typeface="ＭＳ Ｐゴシック" charset="0"/>
              <a:cs typeface="Arial"/>
            </a:endParaRPr>
          </a:p>
        </p:txBody>
      </p:sp>
      <p:sp>
        <p:nvSpPr>
          <p:cNvPr id="897029" name="Text Box 5"/>
          <p:cNvSpPr txBox="1">
            <a:spLocks noChangeArrowheads="1"/>
          </p:cNvSpPr>
          <p:nvPr/>
        </p:nvSpPr>
        <p:spPr bwMode="auto">
          <a:xfrm>
            <a:off x="395536" y="3336925"/>
            <a:ext cx="8215064"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algn="ctr" defTabSz="914400" fontAlgn="base">
              <a:spcBef>
                <a:spcPct val="50000"/>
              </a:spcBef>
              <a:spcAft>
                <a:spcPct val="0"/>
              </a:spcAft>
            </a:pPr>
            <a:r>
              <a:rPr lang="ar-JO" sz="3600" b="1" i="1" dirty="0">
                <a:solidFill>
                  <a:srgbClr val="FFFFFF"/>
                </a:solidFill>
                <a:effectLst>
                  <a:glow rad="190500">
                    <a:srgbClr val="000000"/>
                  </a:glow>
                </a:effectLst>
                <a:latin typeface="Arial"/>
                <a:cs typeface="Arial"/>
              </a:rPr>
              <a:t>كم مرة أردت أن أجمع أولادك كما تجمع الدجاجة فراخها تحت جناحيها و لم تريدوا</a:t>
            </a:r>
            <a:endParaRPr lang="en-US" sz="3600" b="1" i="1" dirty="0">
              <a:solidFill>
                <a:srgbClr val="FFFFFF"/>
              </a:solidFill>
              <a:effectLst>
                <a:glow rad="190500">
                  <a:srgbClr val="000000"/>
                </a:glow>
              </a:effectLst>
              <a:latin typeface="Arial"/>
              <a:cs typeface="Arial"/>
            </a:endParaRPr>
          </a:p>
        </p:txBody>
      </p:sp>
      <p:sp>
        <p:nvSpPr>
          <p:cNvPr id="897030" name="Text Box 6"/>
          <p:cNvSpPr txBox="1">
            <a:spLocks noChangeArrowheads="1"/>
          </p:cNvSpPr>
          <p:nvPr/>
        </p:nvSpPr>
        <p:spPr bwMode="auto">
          <a:xfrm>
            <a:off x="4648200" y="6248400"/>
            <a:ext cx="44958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2800" b="1" dirty="0">
                <a:solidFill>
                  <a:srgbClr val="FFFFFF"/>
                </a:solidFill>
                <a:effectLst>
                  <a:glow rad="190500">
                    <a:srgbClr val="000000"/>
                  </a:glow>
                </a:effectLst>
                <a:latin typeface="Arial"/>
                <a:ea typeface="ＭＳ Ｐゴシック" charset="0"/>
                <a:cs typeface="Arial"/>
              </a:rPr>
              <a:t>متى 23: 37</a:t>
            </a:r>
            <a:endParaRPr lang="en-US" sz="2800" b="1" dirty="0">
              <a:solidFill>
                <a:srgbClr val="FFFFFF"/>
              </a:solidFill>
              <a:effectLst>
                <a:glow rad="190500">
                  <a:srgbClr val="000000"/>
                </a:glow>
              </a:effectLst>
              <a:latin typeface="Arial"/>
              <a:ea typeface="ＭＳ Ｐゴシック" charset="0"/>
              <a:cs typeface="Arial"/>
            </a:endParaRPr>
          </a:p>
        </p:txBody>
      </p:sp>
    </p:spTree>
    <p:extLst>
      <p:ext uri="{BB962C8B-B14F-4D97-AF65-F5344CB8AC3E}">
        <p14:creationId xmlns:p14="http://schemas.microsoft.com/office/powerpoint/2010/main" val="2506749446"/>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p:randomBar dir="vert"/>
      </p:transition>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1186" name="Picture 2"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3843" name="Text Box 3"/>
          <p:cNvSpPr txBox="1">
            <a:spLocks noChangeArrowheads="1"/>
          </p:cNvSpPr>
          <p:nvPr/>
        </p:nvSpPr>
        <p:spPr bwMode="auto">
          <a:xfrm>
            <a:off x="0" y="952872"/>
            <a:ext cx="9296400" cy="707886"/>
          </a:xfrm>
          <a:prstGeom prst="rect">
            <a:avLst/>
          </a:prstGeom>
          <a:noFill/>
          <a:ln w="9525">
            <a:noFill/>
            <a:miter lim="800000"/>
            <a:headEnd/>
            <a:tailEnd/>
          </a:ln>
          <a:effectLst/>
        </p:spPr>
        <p:txBody>
          <a:bodyPr>
            <a:spAutoFit/>
          </a:bodyPr>
          <a:lstStyle/>
          <a:p>
            <a:pPr marL="865188" lvl="2" indent="-636588" algn="r" defTabSz="914400" rtl="1" eaLnBrk="0" fontAlgn="base" hangingPunct="0">
              <a:spcBef>
                <a:spcPct val="0"/>
              </a:spcBef>
              <a:spcAft>
                <a:spcPct val="0"/>
              </a:spcAft>
              <a:buFont typeface="Wingdings 2" pitchFamily="-111" charset="2"/>
              <a:buChar char="î"/>
              <a:defRPr/>
            </a:pPr>
            <a:r>
              <a:rPr lang="ar-JO" sz="4000" b="1" dirty="0">
                <a:solidFill>
                  <a:srgbClr val="FFFF00"/>
                </a:solidFill>
                <a:effectLst>
                  <a:glow rad="228600">
                    <a:srgbClr val="000000"/>
                  </a:glow>
                </a:effectLst>
                <a:latin typeface="Arial" panose="020B0604020202020204" pitchFamily="34" charset="0"/>
                <a:ea typeface="ＭＳ Ｐゴシック" charset="0"/>
                <a:cs typeface="Arial" panose="020B0604020202020204" pitchFamily="34" charset="0"/>
              </a:rPr>
              <a:t>التغييرات</a:t>
            </a:r>
            <a:r>
              <a:rPr lang="ar-JO" sz="40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الأعداد 19-22</a:t>
            </a:r>
            <a:r>
              <a:rPr lang="en-US" sz="4000" b="1" dirty="0">
                <a:solidFill>
                  <a:srgbClr val="FFFFFF"/>
                </a:solidFill>
                <a:effectLst>
                  <a:glow rad="228600">
                    <a:srgbClr val="000000"/>
                  </a:glow>
                </a:effectLst>
                <a:latin typeface="Arial" pitchFamily="-111" charset="0"/>
                <a:ea typeface="ＭＳ Ｐゴシック" charset="0"/>
                <a:cs typeface="ＭＳ Ｐゴシック" charset="0"/>
              </a:rPr>
              <a:t>  	</a:t>
            </a:r>
          </a:p>
        </p:txBody>
      </p:sp>
      <p:sp>
        <p:nvSpPr>
          <p:cNvPr id="163844" name="Text Box 4"/>
          <p:cNvSpPr txBox="1">
            <a:spLocks noChangeArrowheads="1"/>
          </p:cNvSpPr>
          <p:nvPr/>
        </p:nvSpPr>
        <p:spPr bwMode="auto">
          <a:xfrm>
            <a:off x="76200" y="2156197"/>
            <a:ext cx="9067800" cy="1938992"/>
          </a:xfrm>
          <a:prstGeom prst="rect">
            <a:avLst/>
          </a:prstGeom>
          <a:noFill/>
          <a:ln w="9525">
            <a:noFill/>
            <a:miter lim="800000"/>
            <a:headEnd/>
            <a:tailEnd/>
          </a:ln>
          <a:effectLst/>
        </p:spPr>
        <p:txBody>
          <a:bodyPr wrap="square">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marL="865188" indent="-636588"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lvl="2" algn="r" defTabSz="914400" rtl="1" fontAlgn="base">
              <a:spcBef>
                <a:spcPct val="0"/>
              </a:spcBef>
              <a:spcAft>
                <a:spcPct val="0"/>
              </a:spcAft>
              <a:buFont typeface="Wingdings 2" charset="0"/>
              <a:buNone/>
            </a:pPr>
            <a:r>
              <a:rPr lang="en-US" sz="4000" dirty="0">
                <a:solidFill>
                  <a:srgbClr val="FFFFFF"/>
                </a:solidFill>
                <a:effectLst>
                  <a:glow rad="228600">
                    <a:srgbClr val="000000"/>
                  </a:glow>
                </a:effectLst>
                <a:latin typeface="Courier New" charset="0"/>
                <a:cs typeface="ＭＳ Ｐゴシック" charset="0"/>
              </a:rPr>
              <a:t>	</a:t>
            </a:r>
            <a:r>
              <a:rPr lang="en-US" sz="4000" dirty="0">
                <a:solidFill>
                  <a:srgbClr val="FFFFFF"/>
                </a:solidFill>
                <a:effectLst>
                  <a:glow rad="228600">
                    <a:srgbClr val="000000"/>
                  </a:glow>
                </a:effectLst>
                <a:latin typeface="Courier New" charset="0"/>
                <a:cs typeface="Lucida Grande" charset="0"/>
              </a:rPr>
              <a:t>►</a:t>
            </a:r>
            <a:r>
              <a:rPr lang="en-US" sz="4000" dirty="0">
                <a:solidFill>
                  <a:srgbClr val="FFFFFF"/>
                </a:solidFill>
                <a:effectLst>
                  <a:glow rad="228600">
                    <a:srgbClr val="000000"/>
                  </a:glow>
                </a:effectLst>
                <a:latin typeface="Courier New" charset="0"/>
                <a:ea typeface="Lucida Grande" charset="0"/>
                <a:cs typeface="Lucida Grande" charset="0"/>
              </a:rPr>
              <a:t> </a:t>
            </a:r>
            <a:r>
              <a:rPr lang="ar-JO" sz="4000" dirty="0">
                <a:solidFill>
                  <a:srgbClr val="FFFFFF"/>
                </a:solidFill>
                <a:effectLst>
                  <a:glow rad="228600">
                    <a:srgbClr val="000000"/>
                  </a:glow>
                </a:effectLst>
                <a:latin typeface="Courier New" charset="0"/>
                <a:ea typeface="Lucida Grande" charset="0"/>
                <a:cs typeface="Lucida Grande" charset="0"/>
              </a:rPr>
              <a:t> </a:t>
            </a:r>
            <a:r>
              <a:rPr lang="ar-JO" sz="4000" b="1" dirty="0">
                <a:solidFill>
                  <a:srgbClr val="FFFFFF"/>
                </a:solidFill>
                <a:effectLst>
                  <a:glow rad="228600">
                    <a:srgbClr val="000000"/>
                  </a:glow>
                </a:effectLst>
                <a:latin typeface="Arial" charset="0"/>
                <a:ea typeface="Lucida Grande" charset="0"/>
                <a:cs typeface="Lucida Grande" charset="0"/>
              </a:rPr>
              <a:t>عودة مريرة 19-21</a:t>
            </a:r>
            <a:endParaRPr lang="en-US" sz="4000" b="1" dirty="0">
              <a:solidFill>
                <a:srgbClr val="FFFFFF"/>
              </a:solidFill>
              <a:effectLst>
                <a:glow rad="228600">
                  <a:srgbClr val="000000"/>
                </a:glow>
              </a:effectLst>
              <a:latin typeface="Arial" charset="0"/>
              <a:ea typeface="Lucida Grande" charset="0"/>
              <a:cs typeface="Lucida Grande" charset="0"/>
            </a:endParaRPr>
          </a:p>
          <a:p>
            <a:pPr lvl="2" defTabSz="914400" fontAlgn="base">
              <a:spcBef>
                <a:spcPct val="0"/>
              </a:spcBef>
              <a:spcAft>
                <a:spcPct val="0"/>
              </a:spcAft>
              <a:buFont typeface="Wingdings 2" charset="0"/>
              <a:buNone/>
            </a:pPr>
            <a:endParaRPr lang="en-US" sz="4000" b="1" dirty="0">
              <a:solidFill>
                <a:srgbClr val="FFFFFF"/>
              </a:solidFill>
              <a:effectLst>
                <a:glow rad="228600">
                  <a:srgbClr val="000000"/>
                </a:glow>
              </a:effectLst>
              <a:latin typeface="Arial" charset="0"/>
              <a:ea typeface="Lucida Grande" charset="0"/>
              <a:cs typeface="Lucida Grande" charset="0"/>
            </a:endParaRPr>
          </a:p>
          <a:p>
            <a:pPr lvl="2" algn="r" defTabSz="914400" rtl="1" fontAlgn="base">
              <a:spcBef>
                <a:spcPct val="0"/>
              </a:spcBef>
              <a:spcAft>
                <a:spcPct val="0"/>
              </a:spcAft>
              <a:buFont typeface="Wingdings 2" charset="0"/>
              <a:buNone/>
            </a:pPr>
            <a:r>
              <a:rPr lang="en-US" sz="4000" dirty="0">
                <a:solidFill>
                  <a:srgbClr val="FFFFFF"/>
                </a:solidFill>
                <a:effectLst>
                  <a:glow rad="228600">
                    <a:srgbClr val="000000"/>
                  </a:glow>
                </a:effectLst>
                <a:latin typeface="Courier New" charset="0"/>
                <a:ea typeface="Lucida Grande" charset="0"/>
                <a:cs typeface="Lucida Grande" charset="0"/>
              </a:rPr>
              <a:t>	</a:t>
            </a:r>
            <a:r>
              <a:rPr lang="en-US" sz="4000" dirty="0">
                <a:solidFill>
                  <a:srgbClr val="FFFFFF"/>
                </a:solidFill>
                <a:effectLst>
                  <a:glow rad="228600">
                    <a:srgbClr val="000000"/>
                  </a:glow>
                </a:effectLst>
                <a:latin typeface="Courier New" charset="0"/>
                <a:cs typeface="Lucida Grande" charset="0"/>
              </a:rPr>
              <a:t>►</a:t>
            </a:r>
            <a:r>
              <a:rPr lang="en-US" sz="4000" dirty="0">
                <a:solidFill>
                  <a:srgbClr val="FFFFFF"/>
                </a:solidFill>
                <a:effectLst>
                  <a:glow rad="228600">
                    <a:srgbClr val="000000"/>
                  </a:glow>
                </a:effectLst>
                <a:latin typeface="Courier New" charset="0"/>
                <a:ea typeface="Lucida Grande" charset="0"/>
                <a:cs typeface="Lucida Grande" charset="0"/>
              </a:rPr>
              <a:t> </a:t>
            </a:r>
            <a:r>
              <a:rPr lang="ar-JO" sz="4000" dirty="0">
                <a:solidFill>
                  <a:srgbClr val="FFFFFF"/>
                </a:solidFill>
                <a:effectLst>
                  <a:glow rad="228600">
                    <a:srgbClr val="000000"/>
                  </a:glow>
                </a:effectLst>
                <a:latin typeface="Courier New" charset="0"/>
                <a:ea typeface="Lucida Grande" charset="0"/>
                <a:cs typeface="Lucida Grande" charset="0"/>
              </a:rPr>
              <a:t> </a:t>
            </a:r>
            <a:r>
              <a:rPr lang="ar-JO" sz="4000" b="1" dirty="0">
                <a:solidFill>
                  <a:srgbClr val="FFFFFF"/>
                </a:solidFill>
                <a:effectLst>
                  <a:glow rad="228600">
                    <a:srgbClr val="000000"/>
                  </a:glow>
                </a:effectLst>
                <a:latin typeface="Arial" charset="0"/>
                <a:ea typeface="Lucida Grande" charset="0"/>
                <a:cs typeface="Lucida Grande" charset="0"/>
              </a:rPr>
              <a:t>إيجاد الرجاء 22</a:t>
            </a:r>
            <a:endParaRPr lang="en-US" sz="4000" b="1" dirty="0">
              <a:solidFill>
                <a:srgbClr val="FFFFFF"/>
              </a:solidFill>
              <a:effectLst>
                <a:glow rad="228600">
                  <a:srgbClr val="000000"/>
                </a:glow>
              </a:effectLst>
              <a:latin typeface="Arial" charset="0"/>
              <a:ea typeface="Lucida Grande" charset="0"/>
              <a:cs typeface="Lucida Grande" charset="0"/>
            </a:endParaRPr>
          </a:p>
        </p:txBody>
      </p:sp>
      <p:sp>
        <p:nvSpPr>
          <p:cNvPr id="2" name="Title 1"/>
          <p:cNvSpPr>
            <a:spLocks noGrp="1"/>
          </p:cNvSpPr>
          <p:nvPr>
            <p:ph type="title" idx="4294967295"/>
          </p:nvPr>
        </p:nvSpPr>
        <p:spPr>
          <a:xfrm>
            <a:off x="685800" y="-66293"/>
            <a:ext cx="7772400" cy="830997"/>
          </a:xfr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a:spcBef>
                <a:spcPct val="50000"/>
              </a:spcBef>
            </a:pPr>
            <a:r>
              <a:rPr lang="ar-JO" sz="4800" b="1" kern="1200" dirty="0">
                <a:solidFill>
                  <a:schemeClr val="bg1"/>
                </a:solidFill>
                <a:effectLst>
                  <a:glow rad="228600">
                    <a:schemeClr val="tx1"/>
                  </a:glow>
                </a:effectLst>
                <a:latin typeface="Arial Narrow" pitchFamily="-111" charset="0"/>
                <a:ea typeface="+mn-ea"/>
                <a:cs typeface="+mn-cs"/>
              </a:rPr>
              <a:t>راعوث 1</a:t>
            </a:r>
            <a:endParaRPr lang="en-US" sz="4800" b="1" kern="1200" dirty="0">
              <a:solidFill>
                <a:schemeClr val="bg1"/>
              </a:solidFill>
              <a:effectLst>
                <a:glow rad="228600">
                  <a:schemeClr val="tx1"/>
                </a:glow>
              </a:effectLst>
              <a:latin typeface="Arial Narrow" pitchFamily="-111" charset="0"/>
              <a:ea typeface="+mn-ea"/>
              <a:cs typeface="+mn-cs"/>
            </a:endParaRPr>
          </a:p>
        </p:txBody>
      </p:sp>
    </p:spTree>
    <p:extLst>
      <p:ext uri="{BB962C8B-B14F-4D97-AF65-F5344CB8AC3E}">
        <p14:creationId xmlns:p14="http://schemas.microsoft.com/office/powerpoint/2010/main" val="1559117360"/>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163843"/>
                                        </p:tgtEl>
                                        <p:attrNameLst>
                                          <p:attrName>style.visibility</p:attrName>
                                        </p:attrNameLst>
                                      </p:cBhvr>
                                      <p:to>
                                        <p:strVal val="visible"/>
                                      </p:to>
                                    </p:set>
                                    <p:animEffect transition="in" filter="dissolve">
                                      <p:cBhvr>
                                        <p:cTn id="7" dur="75"/>
                                        <p:tgtEl>
                                          <p:spTgt spid="163843"/>
                                        </p:tgtEl>
                                      </p:cBhvr>
                                    </p:animEffect>
                                  </p:childTnLst>
                                </p:cTn>
                              </p:par>
                            </p:childTnLst>
                          </p:cTn>
                        </p:par>
                        <p:par>
                          <p:cTn id="8" fill="hold" nodeType="afterGroup">
                            <p:stCondLst>
                              <p:cond delay="1575"/>
                            </p:stCondLst>
                            <p:childTnLst>
                              <p:par>
                                <p:cTn id="9" presetID="9" presetClass="entr" presetSubtype="0" fill="hold" grpId="0" nodeType="afterEffect">
                                  <p:stCondLst>
                                    <p:cond delay="3000"/>
                                  </p:stCondLst>
                                  <p:iterate type="lt">
                                    <p:tmPct val="100000"/>
                                  </p:iterate>
                                  <p:childTnLst>
                                    <p:set>
                                      <p:cBhvr>
                                        <p:cTn id="10" dur="1" fill="hold">
                                          <p:stCondLst>
                                            <p:cond delay="0"/>
                                          </p:stCondLst>
                                        </p:cTn>
                                        <p:tgtEl>
                                          <p:spTgt spid="163844"/>
                                        </p:tgtEl>
                                        <p:attrNameLst>
                                          <p:attrName>style.visibility</p:attrName>
                                        </p:attrNameLst>
                                      </p:cBhvr>
                                      <p:to>
                                        <p:strVal val="visible"/>
                                      </p:to>
                                    </p:set>
                                    <p:animEffect transition="in" filter="dissolve">
                                      <p:cBhvr>
                                        <p:cTn id="11" dur="75"/>
                                        <p:tgtEl>
                                          <p:spTgt spid="1638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43" grpId="0" autoUpdateAnimBg="0"/>
      <p:bldP spid="163844" grpId="0" autoUpdateAnimBg="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058" name="Picture 2" descr="NNERZ027"/>
          <p:cNvPicPr>
            <a:picLocks noChangeAspect="1" noChangeArrowheads="1"/>
          </p:cNvPicPr>
          <p:nvPr/>
        </p:nvPicPr>
        <p:blipFill>
          <a:blip r:embed="rId3">
            <a:lum bright="-18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083" name="Text Box 3"/>
          <p:cNvSpPr txBox="1">
            <a:spLocks noChangeArrowheads="1"/>
          </p:cNvSpPr>
          <p:nvPr/>
        </p:nvSpPr>
        <p:spPr bwMode="auto">
          <a:xfrm>
            <a:off x="395536" y="1676400"/>
            <a:ext cx="8138864" cy="304698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1" eaLnBrk="1" fontAlgn="auto" latinLnBrk="0" hangingPunct="1">
              <a:lnSpc>
                <a:spcPct val="100000"/>
              </a:lnSpc>
              <a:spcBef>
                <a:spcPts val="0"/>
              </a:spcBef>
              <a:spcAft>
                <a:spcPts val="0"/>
              </a:spcAft>
              <a:buClrTx/>
              <a:buSzTx/>
              <a:buFontTx/>
              <a:buNone/>
              <a:tabLst/>
              <a:defRPr/>
            </a:pPr>
            <a:r>
              <a:rPr kumimoji="0" lang="ar-SA" sz="44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«اذَا سَلَكْتُمْ فِي فَرَائِضِي وَحَفِظْتُمْ وَصَايَايَ وَعَمِلْتُمْ بِهَا ٤ اعْطِي مَطَرَكُمْ فِي حِينِهِ وَتُعْطِي الارْضُ غَلَّتَهَا وَتُعْطِي اشْجَارُ الْحَقْلِ اثْمَارَهَا</a:t>
            </a:r>
            <a:endParaRPr kumimoji="0" lang="en-US" sz="44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r" defTabSz="457200" rtl="1" eaLnBrk="1" fontAlgn="auto" latinLnBrk="0" hangingPunct="1">
              <a:lnSpc>
                <a:spcPct val="100000"/>
              </a:lnSpc>
              <a:spcBef>
                <a:spcPts val="0"/>
              </a:spcBef>
              <a:spcAft>
                <a:spcPts val="0"/>
              </a:spcAft>
              <a:buClrTx/>
              <a:buSzTx/>
              <a:buFontTx/>
              <a:buNone/>
              <a:tabLst/>
              <a:defRPr/>
            </a:pPr>
            <a:r>
              <a:rPr kumimoji="0" lang="en-US" sz="6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SA" sz="6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٢٦:٣-٤</a:t>
            </a:r>
            <a:endParaRPr kumimoji="0" lang="en-US" sz="6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6086" name="WordArt 6"/>
          <p:cNvSpPr>
            <a:spLocks noChangeArrowheads="1" noChangeShapeType="1" noTextEdit="1"/>
          </p:cNvSpPr>
          <p:nvPr/>
        </p:nvSpPr>
        <p:spPr bwMode="auto">
          <a:xfrm rot="-776380">
            <a:off x="940888" y="2791471"/>
            <a:ext cx="6334125" cy="2438400"/>
          </a:xfrm>
          <a:prstGeom prst="rect">
            <a:avLst/>
          </a:prstGeom>
        </p:spPr>
        <p:txBody>
          <a:bodyPr wrap="none" fromWordArt="1">
            <a:prstTxWarp prst="textPlain">
              <a:avLst>
                <a:gd name="adj" fmla="val 50000"/>
              </a:avLst>
            </a:prstTxWarp>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9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المكافآت</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45062" name="Rectangle 7"/>
          <p:cNvSpPr>
            <a:spLocks noGrp="1" noChangeArrowheads="1"/>
          </p:cNvSpPr>
          <p:nvPr>
            <p:ph type="title" idx="4294967295"/>
          </p:nvPr>
        </p:nvSpPr>
        <p:spPr>
          <a:xfrm>
            <a:off x="1905000" y="457200"/>
            <a:ext cx="5562600" cy="838200"/>
          </a:xfrm>
          <a:solidFill>
            <a:schemeClr val="tx1"/>
          </a:solidFill>
          <a:ln cap="flat">
            <a:solidFill>
              <a:schemeClr val="tx1"/>
            </a:solidFill>
            <a:miter lim="800000"/>
            <a:headEnd/>
            <a:tailEnd/>
          </a:ln>
        </p:spPr>
        <p:txBody>
          <a:bodyPr anchor="ctr" anchorCtr="1"/>
          <a:lstStyle/>
          <a:p>
            <a:pPr algn="ctr" eaLnBrk="1" hangingPunct="1"/>
            <a:r>
              <a:rPr lang="ar-SA" dirty="0">
                <a:solidFill>
                  <a:srgbClr val="FFFFFF"/>
                </a:solidFill>
                <a:latin typeface="Arial" panose="020B0604020202020204" pitchFamily="34" charset="0"/>
                <a:ea typeface="ＭＳ Ｐゴシック" charset="0"/>
                <a:cs typeface="Arial" panose="020B0604020202020204" pitchFamily="34" charset="0"/>
              </a:rPr>
              <a:t>الكلمة المفتاحية</a:t>
            </a:r>
            <a:endParaRPr lang="en-US"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7"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185</a:t>
            </a:r>
          </a:p>
        </p:txBody>
      </p:sp>
    </p:spTree>
    <p:extLst>
      <p:ext uri="{BB962C8B-B14F-4D97-AF65-F5344CB8AC3E}">
        <p14:creationId xmlns:p14="http://schemas.microsoft.com/office/powerpoint/2010/main" val="43876982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46086"/>
                                        </p:tgtEl>
                                        <p:attrNameLst>
                                          <p:attrName>style.visibility</p:attrName>
                                        </p:attrNameLst>
                                      </p:cBhvr>
                                      <p:to>
                                        <p:strVal val="visible"/>
                                      </p:to>
                                    </p:set>
                                    <p:anim calcmode="lin" valueType="num">
                                      <p:cBhvr>
                                        <p:cTn id="7" dur="1000" fill="hold"/>
                                        <p:tgtEl>
                                          <p:spTgt spid="46086"/>
                                        </p:tgtEl>
                                        <p:attrNameLst>
                                          <p:attrName>ppt_w</p:attrName>
                                        </p:attrNameLst>
                                      </p:cBhvr>
                                      <p:tavLst>
                                        <p:tav tm="0">
                                          <p:val>
                                            <p:fltVal val="0"/>
                                          </p:val>
                                        </p:tav>
                                        <p:tav tm="100000">
                                          <p:val>
                                            <p:strVal val="#ppt_w"/>
                                          </p:val>
                                        </p:tav>
                                      </p:tavLst>
                                    </p:anim>
                                    <p:anim calcmode="lin" valueType="num">
                                      <p:cBhvr>
                                        <p:cTn id="8" dur="1000" fill="hold"/>
                                        <p:tgtEl>
                                          <p:spTgt spid="46086"/>
                                        </p:tgtEl>
                                        <p:attrNameLst>
                                          <p:attrName>ppt_h</p:attrName>
                                        </p:attrNameLst>
                                      </p:cBhvr>
                                      <p:tavLst>
                                        <p:tav tm="0">
                                          <p:val>
                                            <p:fltVal val="0"/>
                                          </p:val>
                                        </p:tav>
                                        <p:tav tm="100000">
                                          <p:val>
                                            <p:strVal val="#ppt_h"/>
                                          </p:val>
                                        </p:tav>
                                      </p:tavLst>
                                    </p:anim>
                                    <p:anim calcmode="lin" valueType="num">
                                      <p:cBhvr>
                                        <p:cTn id="9" dur="1000" fill="hold"/>
                                        <p:tgtEl>
                                          <p:spTgt spid="46086"/>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6086"/>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6" grpId="0" animBg="1"/>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7698"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p:txBody>
          <a:bodyPr/>
          <a:lstStyle/>
          <a:p>
            <a:r>
              <a:rPr lang="ar-JO" b="1" dirty="0">
                <a:solidFill>
                  <a:schemeClr val="bg1"/>
                </a:solidFill>
                <a:effectLst>
                  <a:glow rad="228600">
                    <a:schemeClr val="tx1"/>
                  </a:glow>
                </a:effectLst>
                <a:latin typeface="Arial"/>
                <a:cs typeface="Arial"/>
              </a:rPr>
              <a:t>بيت لحم</a:t>
            </a:r>
            <a:endParaRPr lang="en-US" b="1" dirty="0">
              <a:solidFill>
                <a:schemeClr val="bg1"/>
              </a:solidFill>
              <a:effectLst>
                <a:glow rad="228600">
                  <a:schemeClr val="tx1"/>
                </a:glow>
              </a:effectLst>
              <a:latin typeface="Arial"/>
              <a:cs typeface="Arial"/>
            </a:endParaRPr>
          </a:p>
        </p:txBody>
      </p:sp>
    </p:spTree>
    <p:extLst>
      <p:ext uri="{BB962C8B-B14F-4D97-AF65-F5344CB8AC3E}">
        <p14:creationId xmlns:p14="http://schemas.microsoft.com/office/powerpoint/2010/main" val="816551500"/>
      </p:ext>
    </p:extLst>
  </p:cSld>
  <p:clrMapOvr>
    <a:masterClrMapping/>
  </p:clrMapOvr>
  <p:transition>
    <p:randomBar dir="vert"/>
  </p:transition>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2798" name="Rectangle 46"/>
          <p:cNvSpPr>
            <a:spLocks noChangeArrowheads="1"/>
          </p:cNvSpPr>
          <p:nvPr/>
        </p:nvSpPr>
        <p:spPr bwMode="auto">
          <a:xfrm>
            <a:off x="0" y="0"/>
            <a:ext cx="9144000" cy="6858000"/>
          </a:xfrm>
          <a:prstGeom prst="rect">
            <a:avLst/>
          </a:prstGeom>
          <a:solidFill>
            <a:srgbClr val="FF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sp>
        <p:nvSpPr>
          <p:cNvPr id="842776" name="Text Box 24"/>
          <p:cNvSpPr txBox="1">
            <a:spLocks noChangeArrowheads="1"/>
          </p:cNvSpPr>
          <p:nvPr/>
        </p:nvSpPr>
        <p:spPr bwMode="auto">
          <a:xfrm>
            <a:off x="0" y="6096000"/>
            <a:ext cx="9144000" cy="685800"/>
          </a:xfrm>
          <a:prstGeom prst="rect">
            <a:avLst/>
          </a:prstGeom>
          <a:solidFill>
            <a:srgbClr val="FFFFCC"/>
          </a:solidFill>
          <a:ln>
            <a:noFill/>
          </a:ln>
          <a:effectLst/>
          <a:extLs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chemeClr val="tx1">
                      <a:alpha val="74998"/>
                    </a:schemeClr>
                  </a:outerShdw>
                </a:effectLst>
              </a14:hiddenEffects>
            </a:ext>
          </a:extLst>
        </p:spPr>
        <p:txBody>
          <a:bodyPr/>
          <a:lstStyle/>
          <a:p>
            <a:pPr defTabSz="914400" eaLnBrk="0" fontAlgn="base" hangingPunct="0">
              <a:spcBef>
                <a:spcPct val="0"/>
              </a:spcBef>
              <a:spcAft>
                <a:spcPct val="0"/>
              </a:spcAft>
              <a:defRPr/>
            </a:pPr>
            <a:r>
              <a:rPr lang="ar-JO" sz="2800" b="1" dirty="0">
                <a:solidFill>
                  <a:srgbClr val="FF0000"/>
                </a:solidFill>
                <a:latin typeface="Arial"/>
                <a:ea typeface="ＭＳ Ｐゴシック" charset="0"/>
                <a:cs typeface="Arial"/>
              </a:rPr>
              <a:t>آذار</a:t>
            </a:r>
            <a:r>
              <a:rPr lang="en-US" sz="2800" b="1" dirty="0">
                <a:solidFill>
                  <a:srgbClr val="FF0000"/>
                </a:solidFill>
                <a:latin typeface="Arial"/>
                <a:ea typeface="ＭＳ Ｐゴシック" charset="0"/>
                <a:cs typeface="Arial"/>
              </a:rPr>
              <a:t>     </a:t>
            </a:r>
            <a:r>
              <a:rPr lang="ar-JO" sz="2800" b="1" dirty="0">
                <a:solidFill>
                  <a:srgbClr val="FF0000"/>
                </a:solidFill>
                <a:latin typeface="Arial"/>
                <a:ea typeface="ＭＳ Ｐゴシック" charset="0"/>
                <a:cs typeface="Arial"/>
              </a:rPr>
              <a:t>نيسان</a:t>
            </a:r>
            <a:r>
              <a:rPr lang="en-US" sz="2800" b="1" dirty="0">
                <a:solidFill>
                  <a:srgbClr val="FF0000"/>
                </a:solidFill>
                <a:latin typeface="Arial"/>
                <a:ea typeface="ＭＳ Ｐゴシック" charset="0"/>
                <a:cs typeface="Arial"/>
              </a:rPr>
              <a:t>        </a:t>
            </a:r>
            <a:r>
              <a:rPr lang="ar-JO" sz="2800" b="1" dirty="0">
                <a:solidFill>
                  <a:srgbClr val="FF0000"/>
                </a:solidFill>
                <a:latin typeface="Arial"/>
                <a:ea typeface="ＭＳ Ｐゴシック" charset="0"/>
                <a:cs typeface="Arial"/>
              </a:rPr>
              <a:t>أيار</a:t>
            </a:r>
            <a:r>
              <a:rPr lang="en-US" sz="2800" b="1" dirty="0">
                <a:solidFill>
                  <a:srgbClr val="FF0000"/>
                </a:solidFill>
                <a:latin typeface="Arial"/>
                <a:ea typeface="ＭＳ Ｐゴシック" charset="0"/>
                <a:cs typeface="Arial"/>
              </a:rPr>
              <a:t>      </a:t>
            </a:r>
            <a:r>
              <a:rPr lang="ar-JO" sz="2800" b="1" dirty="0">
                <a:solidFill>
                  <a:srgbClr val="FF0000"/>
                </a:solidFill>
                <a:latin typeface="Arial"/>
                <a:ea typeface="ＭＳ Ｐゴシック" charset="0"/>
                <a:cs typeface="Arial"/>
              </a:rPr>
              <a:t>حزيران</a:t>
            </a:r>
            <a:r>
              <a:rPr lang="en-US" sz="2800" b="1" dirty="0">
                <a:solidFill>
                  <a:srgbClr val="FF0000"/>
                </a:solidFill>
                <a:latin typeface="Arial"/>
                <a:ea typeface="ＭＳ Ｐゴシック" charset="0"/>
                <a:cs typeface="Arial"/>
              </a:rPr>
              <a:t>       </a:t>
            </a:r>
            <a:r>
              <a:rPr lang="ar-JO" sz="2800" b="1" dirty="0">
                <a:solidFill>
                  <a:srgbClr val="FF0000"/>
                </a:solidFill>
                <a:latin typeface="Arial"/>
                <a:ea typeface="ＭＳ Ｐゴシック" charset="0"/>
                <a:cs typeface="Arial"/>
              </a:rPr>
              <a:t>تموز</a:t>
            </a:r>
            <a:r>
              <a:rPr lang="en-US" sz="2800" b="1" dirty="0">
                <a:solidFill>
                  <a:srgbClr val="FF0000"/>
                </a:solidFill>
                <a:latin typeface="Arial"/>
                <a:ea typeface="ＭＳ Ｐゴシック" charset="0"/>
                <a:cs typeface="Arial"/>
              </a:rPr>
              <a:t>       </a:t>
            </a:r>
            <a:r>
              <a:rPr lang="ar-JO" sz="2800" b="1" dirty="0">
                <a:solidFill>
                  <a:srgbClr val="FF0000"/>
                </a:solidFill>
                <a:latin typeface="Arial"/>
                <a:ea typeface="ＭＳ Ｐゴシック" charset="0"/>
                <a:cs typeface="Arial"/>
              </a:rPr>
              <a:t>آب</a:t>
            </a:r>
            <a:endParaRPr lang="en-US" sz="1100" dirty="0">
              <a:solidFill>
                <a:srgbClr val="FF0000"/>
              </a:solidFill>
              <a:latin typeface="Arial"/>
              <a:ea typeface="ＭＳ Ｐゴシック" charset="0"/>
              <a:cs typeface="Arial"/>
            </a:endParaRPr>
          </a:p>
        </p:txBody>
      </p:sp>
      <p:sp>
        <p:nvSpPr>
          <p:cNvPr id="842801" name="Text Box 49"/>
          <p:cNvSpPr txBox="1">
            <a:spLocks noChangeArrowheads="1"/>
          </p:cNvSpPr>
          <p:nvPr/>
        </p:nvSpPr>
        <p:spPr bwMode="auto">
          <a:xfrm>
            <a:off x="228600" y="3687763"/>
            <a:ext cx="15240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50000"/>
              </a:spcBef>
              <a:spcAft>
                <a:spcPct val="0"/>
              </a:spcAft>
              <a:defRPr/>
            </a:pPr>
            <a:r>
              <a:rPr lang="ar-JO" sz="2800" b="1" i="1" dirty="0">
                <a:solidFill>
                  <a:srgbClr val="000000"/>
                </a:solidFill>
                <a:latin typeface="Arial"/>
                <a:ea typeface="ＭＳ Ｐゴシック" charset="0"/>
                <a:cs typeface="Arial"/>
              </a:rPr>
              <a:t>الشعير</a:t>
            </a:r>
            <a:endParaRPr lang="en-US" sz="2800" b="1" i="1" dirty="0">
              <a:solidFill>
                <a:srgbClr val="000000"/>
              </a:solidFill>
              <a:latin typeface="Arial"/>
              <a:ea typeface="ＭＳ Ｐゴシック" charset="0"/>
              <a:cs typeface="Arial"/>
            </a:endParaRPr>
          </a:p>
        </p:txBody>
      </p:sp>
      <p:sp>
        <p:nvSpPr>
          <p:cNvPr id="842803" name="Text Box 51"/>
          <p:cNvSpPr txBox="1">
            <a:spLocks noChangeArrowheads="1"/>
          </p:cNvSpPr>
          <p:nvPr/>
        </p:nvSpPr>
        <p:spPr bwMode="auto">
          <a:xfrm>
            <a:off x="2438400" y="3687763"/>
            <a:ext cx="15240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50000"/>
              </a:spcBef>
              <a:spcAft>
                <a:spcPct val="0"/>
              </a:spcAft>
              <a:defRPr/>
            </a:pPr>
            <a:r>
              <a:rPr lang="ar-JO" sz="2800" b="1" i="1" dirty="0">
                <a:solidFill>
                  <a:srgbClr val="000000"/>
                </a:solidFill>
                <a:latin typeface="Arial"/>
                <a:ea typeface="ＭＳ Ｐゴシック" charset="0"/>
                <a:cs typeface="Arial"/>
              </a:rPr>
              <a:t>القمح</a:t>
            </a:r>
            <a:endParaRPr lang="en-US" sz="2800" b="1" i="1" dirty="0">
              <a:solidFill>
                <a:srgbClr val="000000"/>
              </a:solidFill>
              <a:latin typeface="Arial"/>
              <a:ea typeface="ＭＳ Ｐゴシック" charset="0"/>
              <a:cs typeface="Arial"/>
            </a:endParaRPr>
          </a:p>
        </p:txBody>
      </p:sp>
      <p:sp>
        <p:nvSpPr>
          <p:cNvPr id="842806" name="Text Box 54"/>
          <p:cNvSpPr txBox="1">
            <a:spLocks noChangeArrowheads="1"/>
          </p:cNvSpPr>
          <p:nvPr/>
        </p:nvSpPr>
        <p:spPr bwMode="auto">
          <a:xfrm>
            <a:off x="5715000" y="3687763"/>
            <a:ext cx="15240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50000"/>
              </a:spcBef>
              <a:spcAft>
                <a:spcPct val="0"/>
              </a:spcAft>
              <a:defRPr/>
            </a:pPr>
            <a:r>
              <a:rPr lang="ar-JO" sz="2800" b="1" i="1" dirty="0">
                <a:solidFill>
                  <a:srgbClr val="000000"/>
                </a:solidFill>
                <a:latin typeface="Arial"/>
                <a:ea typeface="ＭＳ Ｐゴシック" charset="0"/>
                <a:cs typeface="Arial"/>
              </a:rPr>
              <a:t>العنب</a:t>
            </a:r>
            <a:endParaRPr lang="en-US" sz="2800" b="1" i="1" dirty="0">
              <a:solidFill>
                <a:srgbClr val="000000"/>
              </a:solidFill>
              <a:latin typeface="Arial"/>
              <a:ea typeface="ＭＳ Ｐゴシック" charset="0"/>
              <a:cs typeface="Arial"/>
            </a:endParaRPr>
          </a:p>
        </p:txBody>
      </p:sp>
      <p:grpSp>
        <p:nvGrpSpPr>
          <p:cNvPr id="5126" name="Group 63"/>
          <p:cNvGrpSpPr>
            <a:grpSpLocks/>
          </p:cNvGrpSpPr>
          <p:nvPr/>
        </p:nvGrpSpPr>
        <p:grpSpPr bwMode="auto">
          <a:xfrm>
            <a:off x="0" y="0"/>
            <a:ext cx="9144000" cy="3770313"/>
            <a:chOff x="0" y="0"/>
            <a:chExt cx="5760" cy="2375"/>
          </a:xfrm>
        </p:grpSpPr>
        <p:pic>
          <p:nvPicPr>
            <p:cNvPr id="842754" name="Picture 2"/>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5760" cy="23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842812" name="Rectangle 60"/>
            <p:cNvSpPr>
              <a:spLocks noChangeArrowheads="1"/>
            </p:cNvSpPr>
            <p:nvPr/>
          </p:nvSpPr>
          <p:spPr bwMode="auto">
            <a:xfrm>
              <a:off x="1824" y="288"/>
              <a:ext cx="720" cy="336"/>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sp>
          <p:nvSpPr>
            <p:cNvPr id="842813" name="Rectangle 61"/>
            <p:cNvSpPr>
              <a:spLocks noChangeArrowheads="1"/>
            </p:cNvSpPr>
            <p:nvPr/>
          </p:nvSpPr>
          <p:spPr bwMode="auto">
            <a:xfrm>
              <a:off x="4512" y="288"/>
              <a:ext cx="528" cy="336"/>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grpSp>
      <p:sp>
        <p:nvSpPr>
          <p:cNvPr id="842807" name="Text Box 55"/>
          <p:cNvSpPr txBox="1">
            <a:spLocks noChangeArrowheads="1"/>
          </p:cNvSpPr>
          <p:nvPr/>
        </p:nvSpPr>
        <p:spPr bwMode="auto">
          <a:xfrm>
            <a:off x="6858000" y="762000"/>
            <a:ext cx="15240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tx1">
                      <a:alpha val="74998"/>
                    </a:schemeClr>
                  </a:outerShdw>
                </a:effectLst>
              </a14:hiddenEffects>
            </a:ext>
          </a:extLst>
        </p:spPr>
        <p:txBody>
          <a:bodyPr>
            <a:spAutoFit/>
          </a:bodyPr>
          <a:lstStyle/>
          <a:p>
            <a:pPr defTabSz="914400" fontAlgn="base">
              <a:spcBef>
                <a:spcPct val="50000"/>
              </a:spcBef>
              <a:spcAft>
                <a:spcPct val="0"/>
              </a:spcAft>
              <a:defRPr/>
            </a:pPr>
            <a:r>
              <a:rPr lang="ar-JO" sz="2800" b="1" i="1" dirty="0">
                <a:solidFill>
                  <a:srgbClr val="000000"/>
                </a:solidFill>
                <a:latin typeface="Arial"/>
                <a:ea typeface="ＭＳ Ｐゴシック" charset="0"/>
                <a:cs typeface="Arial"/>
              </a:rPr>
              <a:t>التمر</a:t>
            </a:r>
            <a:endParaRPr lang="en-US" sz="2800" b="1" i="1" dirty="0">
              <a:solidFill>
                <a:srgbClr val="000000"/>
              </a:solidFill>
              <a:latin typeface="Arial"/>
              <a:ea typeface="ＭＳ Ｐゴシック" charset="0"/>
              <a:cs typeface="Arial"/>
            </a:endParaRPr>
          </a:p>
        </p:txBody>
      </p:sp>
      <p:sp>
        <p:nvSpPr>
          <p:cNvPr id="842808" name="Text Box 56"/>
          <p:cNvSpPr txBox="1">
            <a:spLocks noChangeArrowheads="1"/>
          </p:cNvSpPr>
          <p:nvPr/>
        </p:nvSpPr>
        <p:spPr bwMode="auto">
          <a:xfrm>
            <a:off x="7620000" y="3687763"/>
            <a:ext cx="15240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50000"/>
              </a:spcBef>
              <a:spcAft>
                <a:spcPct val="0"/>
              </a:spcAft>
              <a:defRPr/>
            </a:pPr>
            <a:r>
              <a:rPr lang="ar-JO" sz="2800" b="1" i="1" dirty="0">
                <a:solidFill>
                  <a:srgbClr val="000000"/>
                </a:solidFill>
                <a:latin typeface="Arial"/>
                <a:ea typeface="ＭＳ Ｐゴシック" charset="0"/>
                <a:cs typeface="Arial"/>
              </a:rPr>
              <a:t>التين</a:t>
            </a:r>
            <a:endParaRPr lang="en-US" sz="2800" b="1" i="1" dirty="0">
              <a:solidFill>
                <a:srgbClr val="000000"/>
              </a:solidFill>
              <a:latin typeface="Arial"/>
              <a:ea typeface="ＭＳ Ｐゴシック" charset="0"/>
              <a:cs typeface="Arial"/>
            </a:endParaRPr>
          </a:p>
        </p:txBody>
      </p:sp>
      <p:sp>
        <p:nvSpPr>
          <p:cNvPr id="842804" name="Text Box 52"/>
          <p:cNvSpPr txBox="1">
            <a:spLocks noChangeArrowheads="1"/>
          </p:cNvSpPr>
          <p:nvPr/>
        </p:nvSpPr>
        <p:spPr bwMode="auto">
          <a:xfrm>
            <a:off x="2762250" y="76200"/>
            <a:ext cx="2800350" cy="52322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50000"/>
              </a:spcBef>
              <a:spcAft>
                <a:spcPct val="0"/>
              </a:spcAft>
              <a:defRPr/>
            </a:pPr>
            <a:r>
              <a:rPr lang="ar-JO" sz="2800" b="1" dirty="0">
                <a:solidFill>
                  <a:srgbClr val="000000"/>
                </a:solidFill>
                <a:latin typeface="Arial"/>
                <a:ea typeface="ＭＳ Ｐゴシック" charset="0"/>
                <a:cs typeface="Arial"/>
              </a:rPr>
              <a:t>الموسم الجاف</a:t>
            </a:r>
            <a:endParaRPr lang="en-US" sz="2800" b="1" dirty="0">
              <a:solidFill>
                <a:srgbClr val="000000"/>
              </a:solidFill>
              <a:latin typeface="Arial"/>
              <a:ea typeface="ＭＳ Ｐゴシック" charset="0"/>
              <a:cs typeface="Arial"/>
            </a:endParaRPr>
          </a:p>
        </p:txBody>
      </p:sp>
      <p:sp>
        <p:nvSpPr>
          <p:cNvPr id="842811" name="Text Box 59"/>
          <p:cNvSpPr txBox="1">
            <a:spLocks noChangeArrowheads="1"/>
          </p:cNvSpPr>
          <p:nvPr/>
        </p:nvSpPr>
        <p:spPr bwMode="auto">
          <a:xfrm>
            <a:off x="7162800" y="76200"/>
            <a:ext cx="1524000" cy="52322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50000"/>
              </a:spcBef>
              <a:spcAft>
                <a:spcPct val="0"/>
              </a:spcAft>
              <a:defRPr/>
            </a:pPr>
            <a:r>
              <a:rPr lang="ar-JO" sz="2800" b="1" dirty="0">
                <a:solidFill>
                  <a:srgbClr val="000000"/>
                </a:solidFill>
                <a:latin typeface="Arial"/>
                <a:ea typeface="ＭＳ Ｐゴシック" charset="0"/>
                <a:cs typeface="Arial"/>
              </a:rPr>
              <a:t>الحرارة</a:t>
            </a:r>
            <a:endParaRPr lang="en-US" sz="2800" b="1" dirty="0">
              <a:solidFill>
                <a:srgbClr val="000000"/>
              </a:solidFill>
              <a:latin typeface="Arial"/>
              <a:ea typeface="ＭＳ Ｐゴシック" charset="0"/>
              <a:cs typeface="Arial"/>
            </a:endParaRPr>
          </a:p>
        </p:txBody>
      </p:sp>
      <p:sp>
        <p:nvSpPr>
          <p:cNvPr id="842805" name="Text Box 53"/>
          <p:cNvSpPr txBox="1">
            <a:spLocks noChangeArrowheads="1"/>
          </p:cNvSpPr>
          <p:nvPr/>
        </p:nvSpPr>
        <p:spPr bwMode="auto">
          <a:xfrm>
            <a:off x="4648200" y="1219200"/>
            <a:ext cx="15240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50000"/>
              </a:spcBef>
              <a:spcAft>
                <a:spcPct val="0"/>
              </a:spcAft>
              <a:defRPr/>
            </a:pPr>
            <a:r>
              <a:rPr lang="ar-JO" sz="2800" b="1" i="1" dirty="0">
                <a:solidFill>
                  <a:srgbClr val="000000"/>
                </a:solidFill>
                <a:latin typeface="Arial"/>
                <a:ea typeface="ＭＳ Ｐゴシック" charset="0"/>
                <a:cs typeface="Arial"/>
              </a:rPr>
              <a:t>التين</a:t>
            </a:r>
            <a:endParaRPr lang="en-US" sz="2800" b="1" i="1" dirty="0">
              <a:solidFill>
                <a:srgbClr val="000000"/>
              </a:solidFill>
              <a:latin typeface="Arial"/>
              <a:ea typeface="ＭＳ Ｐゴシック" charset="0"/>
              <a:cs typeface="Arial"/>
            </a:endParaRPr>
          </a:p>
        </p:txBody>
      </p:sp>
      <p:grpSp>
        <p:nvGrpSpPr>
          <p:cNvPr id="5132" name="Group 85"/>
          <p:cNvGrpSpPr>
            <a:grpSpLocks/>
          </p:cNvGrpSpPr>
          <p:nvPr/>
        </p:nvGrpSpPr>
        <p:grpSpPr bwMode="auto">
          <a:xfrm>
            <a:off x="0" y="4419600"/>
            <a:ext cx="9182100" cy="1550988"/>
            <a:chOff x="3" y="3127"/>
            <a:chExt cx="5784" cy="977"/>
          </a:xfrm>
        </p:grpSpPr>
        <p:grpSp>
          <p:nvGrpSpPr>
            <p:cNvPr id="5134" name="Group 86"/>
            <p:cNvGrpSpPr>
              <a:grpSpLocks/>
            </p:cNvGrpSpPr>
            <p:nvPr/>
          </p:nvGrpSpPr>
          <p:grpSpPr bwMode="auto">
            <a:xfrm>
              <a:off x="3" y="3127"/>
              <a:ext cx="964" cy="902"/>
              <a:chOff x="0" y="0"/>
              <a:chExt cx="964" cy="902"/>
            </a:xfrm>
          </p:grpSpPr>
          <p:sp>
            <p:nvSpPr>
              <p:cNvPr id="842839" name="Rectangle 87"/>
              <p:cNvSpPr>
                <a:spLocks noChangeArrowheads="1"/>
              </p:cNvSpPr>
              <p:nvPr/>
            </p:nvSpPr>
            <p:spPr bwMode="auto">
              <a:xfrm>
                <a:off x="43" y="0"/>
                <a:ext cx="878"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fontAlgn="base">
                  <a:spcBef>
                    <a:spcPct val="0"/>
                  </a:spcBef>
                  <a:spcAft>
                    <a:spcPct val="0"/>
                  </a:spcAft>
                  <a:defRPr/>
                </a:pPr>
                <a:r>
                  <a:rPr lang="ar-JO" sz="2800" b="1" dirty="0">
                    <a:solidFill>
                      <a:srgbClr val="000000"/>
                    </a:solidFill>
                    <a:latin typeface="Arial"/>
                    <a:ea typeface="ＭＳ Ｐゴシック" charset="0"/>
                    <a:cs typeface="Arial"/>
                  </a:rPr>
                  <a:t>نيسان</a:t>
                </a:r>
                <a:endParaRPr lang="en-US" sz="2800" dirty="0">
                  <a:solidFill>
                    <a:srgbClr val="000000"/>
                  </a:solidFill>
                  <a:latin typeface="Arial"/>
                  <a:ea typeface="ＭＳ Ｐゴシック" charset="0"/>
                  <a:cs typeface="Arial"/>
                </a:endParaRPr>
              </a:p>
            </p:txBody>
          </p:sp>
          <p:sp>
            <p:nvSpPr>
              <p:cNvPr id="842840" name="Rectangle 88"/>
              <p:cNvSpPr>
                <a:spLocks noChangeArrowheads="1"/>
              </p:cNvSpPr>
              <p:nvPr/>
            </p:nvSpPr>
            <p:spPr bwMode="auto">
              <a:xfrm>
                <a:off x="0" y="0"/>
                <a:ext cx="964"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7">
                    <a:solidFill>
                      <a:srgbClr val="A0A0A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grpSp>
        <p:grpSp>
          <p:nvGrpSpPr>
            <p:cNvPr id="5135" name="Group 89"/>
            <p:cNvGrpSpPr>
              <a:grpSpLocks/>
            </p:cNvGrpSpPr>
            <p:nvPr/>
          </p:nvGrpSpPr>
          <p:grpSpPr bwMode="auto">
            <a:xfrm>
              <a:off x="967" y="3127"/>
              <a:ext cx="964" cy="902"/>
              <a:chOff x="964" y="0"/>
              <a:chExt cx="964" cy="902"/>
            </a:xfrm>
          </p:grpSpPr>
          <p:sp>
            <p:nvSpPr>
              <p:cNvPr id="842842" name="Rectangle 90"/>
              <p:cNvSpPr>
                <a:spLocks noChangeArrowheads="1"/>
              </p:cNvSpPr>
              <p:nvPr/>
            </p:nvSpPr>
            <p:spPr bwMode="auto">
              <a:xfrm>
                <a:off x="1007" y="0"/>
                <a:ext cx="878"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fontAlgn="base">
                  <a:spcBef>
                    <a:spcPct val="0"/>
                  </a:spcBef>
                  <a:spcAft>
                    <a:spcPct val="0"/>
                  </a:spcAft>
                  <a:defRPr/>
                </a:pPr>
                <a:r>
                  <a:rPr lang="ar-JO" sz="2800" b="1" dirty="0">
                    <a:solidFill>
                      <a:srgbClr val="000000"/>
                    </a:solidFill>
                    <a:latin typeface="Arial"/>
                    <a:ea typeface="ＭＳ Ｐゴシック" charset="0"/>
                    <a:cs typeface="Arial"/>
                  </a:rPr>
                  <a:t>إيار</a:t>
                </a:r>
                <a:endParaRPr lang="en-US" sz="2800" dirty="0">
                  <a:solidFill>
                    <a:srgbClr val="000000"/>
                  </a:solidFill>
                  <a:latin typeface="Arial"/>
                  <a:ea typeface="ＭＳ Ｐゴシック" charset="0"/>
                  <a:cs typeface="Arial"/>
                </a:endParaRPr>
              </a:p>
            </p:txBody>
          </p:sp>
          <p:sp>
            <p:nvSpPr>
              <p:cNvPr id="842843" name="Rectangle 91"/>
              <p:cNvSpPr>
                <a:spLocks noChangeArrowheads="1"/>
              </p:cNvSpPr>
              <p:nvPr/>
            </p:nvSpPr>
            <p:spPr bwMode="auto">
              <a:xfrm>
                <a:off x="964" y="0"/>
                <a:ext cx="964"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7">
                    <a:solidFill>
                      <a:srgbClr val="A0A0A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grpSp>
        <p:grpSp>
          <p:nvGrpSpPr>
            <p:cNvPr id="5136" name="Group 92"/>
            <p:cNvGrpSpPr>
              <a:grpSpLocks/>
            </p:cNvGrpSpPr>
            <p:nvPr/>
          </p:nvGrpSpPr>
          <p:grpSpPr bwMode="auto">
            <a:xfrm>
              <a:off x="1931" y="3127"/>
              <a:ext cx="964" cy="902"/>
              <a:chOff x="1928" y="0"/>
              <a:chExt cx="964" cy="902"/>
            </a:xfrm>
          </p:grpSpPr>
          <p:sp>
            <p:nvSpPr>
              <p:cNvPr id="842845" name="Rectangle 93"/>
              <p:cNvSpPr>
                <a:spLocks noChangeArrowheads="1"/>
              </p:cNvSpPr>
              <p:nvPr/>
            </p:nvSpPr>
            <p:spPr bwMode="auto">
              <a:xfrm>
                <a:off x="1971" y="0"/>
                <a:ext cx="878"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fontAlgn="base">
                  <a:spcBef>
                    <a:spcPct val="0"/>
                  </a:spcBef>
                  <a:spcAft>
                    <a:spcPct val="0"/>
                  </a:spcAft>
                  <a:defRPr/>
                </a:pPr>
                <a:r>
                  <a:rPr lang="ar-JO" sz="2800" b="1" dirty="0">
                    <a:solidFill>
                      <a:srgbClr val="000000"/>
                    </a:solidFill>
                    <a:latin typeface="Arial"/>
                    <a:ea typeface="ＭＳ Ｐゴシック" charset="0"/>
                    <a:cs typeface="Arial"/>
                  </a:rPr>
                  <a:t>سيفان</a:t>
                </a:r>
                <a:endParaRPr lang="en-US" sz="2800" dirty="0">
                  <a:solidFill>
                    <a:srgbClr val="000000"/>
                  </a:solidFill>
                  <a:latin typeface="Arial"/>
                  <a:ea typeface="ＭＳ Ｐゴシック" charset="0"/>
                  <a:cs typeface="Arial"/>
                </a:endParaRPr>
              </a:p>
            </p:txBody>
          </p:sp>
          <p:sp>
            <p:nvSpPr>
              <p:cNvPr id="842846" name="Rectangle 94"/>
              <p:cNvSpPr>
                <a:spLocks noChangeArrowheads="1"/>
              </p:cNvSpPr>
              <p:nvPr/>
            </p:nvSpPr>
            <p:spPr bwMode="auto">
              <a:xfrm>
                <a:off x="1928" y="0"/>
                <a:ext cx="964"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7">
                    <a:solidFill>
                      <a:srgbClr val="A0A0A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grpSp>
        <p:grpSp>
          <p:nvGrpSpPr>
            <p:cNvPr id="5137" name="Group 95"/>
            <p:cNvGrpSpPr>
              <a:grpSpLocks/>
            </p:cNvGrpSpPr>
            <p:nvPr/>
          </p:nvGrpSpPr>
          <p:grpSpPr bwMode="auto">
            <a:xfrm>
              <a:off x="3859" y="3127"/>
              <a:ext cx="964" cy="902"/>
              <a:chOff x="3856" y="0"/>
              <a:chExt cx="964" cy="902"/>
            </a:xfrm>
          </p:grpSpPr>
          <p:sp>
            <p:nvSpPr>
              <p:cNvPr id="842848" name="Rectangle 96"/>
              <p:cNvSpPr>
                <a:spLocks noChangeArrowheads="1"/>
              </p:cNvSpPr>
              <p:nvPr/>
            </p:nvSpPr>
            <p:spPr bwMode="auto">
              <a:xfrm>
                <a:off x="3899" y="0"/>
                <a:ext cx="878"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fontAlgn="base">
                  <a:spcBef>
                    <a:spcPct val="0"/>
                  </a:spcBef>
                  <a:spcAft>
                    <a:spcPct val="0"/>
                  </a:spcAft>
                  <a:defRPr/>
                </a:pPr>
                <a:r>
                  <a:rPr lang="en-US" sz="2800" b="1">
                    <a:solidFill>
                      <a:srgbClr val="000000"/>
                    </a:solidFill>
                    <a:latin typeface="Arial"/>
                    <a:ea typeface="ＭＳ Ｐゴシック" charset="0"/>
                    <a:cs typeface="Arial"/>
                  </a:rPr>
                  <a:t>Av</a:t>
                </a:r>
                <a:endParaRPr lang="en-US" sz="2800">
                  <a:solidFill>
                    <a:srgbClr val="000000"/>
                  </a:solidFill>
                  <a:latin typeface="Arial"/>
                  <a:ea typeface="ＭＳ Ｐゴシック" charset="0"/>
                  <a:cs typeface="Arial"/>
                </a:endParaRPr>
              </a:p>
              <a:p>
                <a:pPr algn="ctr" defTabSz="914400" eaLnBrk="0" fontAlgn="base" hangingPunct="0">
                  <a:spcBef>
                    <a:spcPct val="0"/>
                  </a:spcBef>
                  <a:spcAft>
                    <a:spcPct val="0"/>
                  </a:spcAft>
                  <a:defRPr/>
                </a:pPr>
                <a:endParaRPr lang="en-US" sz="2800">
                  <a:solidFill>
                    <a:srgbClr val="000000"/>
                  </a:solidFill>
                  <a:latin typeface="Arial"/>
                  <a:ea typeface="ＭＳ Ｐゴシック" charset="0"/>
                  <a:cs typeface="Arial"/>
                </a:endParaRPr>
              </a:p>
            </p:txBody>
          </p:sp>
          <p:sp>
            <p:nvSpPr>
              <p:cNvPr id="842849" name="Rectangle 97"/>
              <p:cNvSpPr>
                <a:spLocks noChangeArrowheads="1"/>
              </p:cNvSpPr>
              <p:nvPr/>
            </p:nvSpPr>
            <p:spPr bwMode="auto">
              <a:xfrm>
                <a:off x="3856" y="0"/>
                <a:ext cx="964"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7">
                    <a:solidFill>
                      <a:srgbClr val="A0A0A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grpSp>
        <p:grpSp>
          <p:nvGrpSpPr>
            <p:cNvPr id="5138" name="Group 98"/>
            <p:cNvGrpSpPr>
              <a:grpSpLocks/>
            </p:cNvGrpSpPr>
            <p:nvPr/>
          </p:nvGrpSpPr>
          <p:grpSpPr bwMode="auto">
            <a:xfrm>
              <a:off x="4823" y="3127"/>
              <a:ext cx="964" cy="902"/>
              <a:chOff x="4820" y="0"/>
              <a:chExt cx="964" cy="902"/>
            </a:xfrm>
          </p:grpSpPr>
          <p:sp>
            <p:nvSpPr>
              <p:cNvPr id="842851" name="Rectangle 99"/>
              <p:cNvSpPr>
                <a:spLocks noChangeArrowheads="1"/>
              </p:cNvSpPr>
              <p:nvPr/>
            </p:nvSpPr>
            <p:spPr bwMode="auto">
              <a:xfrm>
                <a:off x="4863" y="0"/>
                <a:ext cx="878"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fontAlgn="base">
                  <a:spcBef>
                    <a:spcPct val="0"/>
                  </a:spcBef>
                  <a:spcAft>
                    <a:spcPct val="0"/>
                  </a:spcAft>
                  <a:defRPr/>
                </a:pPr>
                <a:r>
                  <a:rPr lang="en-US" sz="2800" b="1">
                    <a:solidFill>
                      <a:srgbClr val="000000"/>
                    </a:solidFill>
                    <a:latin typeface="Arial"/>
                    <a:ea typeface="ＭＳ Ｐゴシック" charset="0"/>
                    <a:cs typeface="Arial"/>
                  </a:rPr>
                  <a:t>Elul</a:t>
                </a:r>
                <a:endParaRPr lang="en-US" sz="2800">
                  <a:solidFill>
                    <a:srgbClr val="000000"/>
                  </a:solidFill>
                  <a:latin typeface="Arial"/>
                  <a:ea typeface="ＭＳ Ｐゴシック" charset="0"/>
                  <a:cs typeface="Arial"/>
                </a:endParaRPr>
              </a:p>
              <a:p>
                <a:pPr algn="ctr" defTabSz="914400" eaLnBrk="0" fontAlgn="base" hangingPunct="0">
                  <a:spcBef>
                    <a:spcPct val="0"/>
                  </a:spcBef>
                  <a:spcAft>
                    <a:spcPct val="0"/>
                  </a:spcAft>
                  <a:defRPr/>
                </a:pPr>
                <a:endParaRPr lang="en-US" sz="2800">
                  <a:solidFill>
                    <a:srgbClr val="000000"/>
                  </a:solidFill>
                  <a:latin typeface="Arial"/>
                  <a:ea typeface="ＭＳ Ｐゴシック" charset="0"/>
                  <a:cs typeface="Arial"/>
                </a:endParaRPr>
              </a:p>
            </p:txBody>
          </p:sp>
          <p:sp>
            <p:nvSpPr>
              <p:cNvPr id="842852" name="Rectangle 100"/>
              <p:cNvSpPr>
                <a:spLocks noChangeArrowheads="1"/>
              </p:cNvSpPr>
              <p:nvPr/>
            </p:nvSpPr>
            <p:spPr bwMode="auto">
              <a:xfrm>
                <a:off x="4820" y="0"/>
                <a:ext cx="964"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7">
                    <a:solidFill>
                      <a:srgbClr val="A0A0A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grpSp>
        <p:grpSp>
          <p:nvGrpSpPr>
            <p:cNvPr id="5139" name="Group 101"/>
            <p:cNvGrpSpPr>
              <a:grpSpLocks/>
            </p:cNvGrpSpPr>
            <p:nvPr/>
          </p:nvGrpSpPr>
          <p:grpSpPr bwMode="auto">
            <a:xfrm>
              <a:off x="2934" y="3192"/>
              <a:ext cx="1104" cy="912"/>
              <a:chOff x="1296" y="528"/>
              <a:chExt cx="1104" cy="912"/>
            </a:xfrm>
          </p:grpSpPr>
          <p:grpSp>
            <p:nvGrpSpPr>
              <p:cNvPr id="5140" name="Group 102"/>
              <p:cNvGrpSpPr>
                <a:grpSpLocks/>
              </p:cNvGrpSpPr>
              <p:nvPr/>
            </p:nvGrpSpPr>
            <p:grpSpPr bwMode="auto">
              <a:xfrm>
                <a:off x="1296" y="528"/>
                <a:ext cx="384" cy="240"/>
                <a:chOff x="2892" y="0"/>
                <a:chExt cx="964" cy="902"/>
              </a:xfrm>
            </p:grpSpPr>
            <p:sp>
              <p:nvSpPr>
                <p:cNvPr id="842855" name="Rectangle 103"/>
                <p:cNvSpPr>
                  <a:spLocks noChangeArrowheads="1"/>
                </p:cNvSpPr>
                <p:nvPr/>
              </p:nvSpPr>
              <p:spPr bwMode="auto">
                <a:xfrm>
                  <a:off x="2935" y="0"/>
                  <a:ext cx="879"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fontAlgn="base">
                    <a:lnSpc>
                      <a:spcPct val="75000"/>
                    </a:lnSpc>
                    <a:spcBef>
                      <a:spcPct val="0"/>
                    </a:spcBef>
                    <a:spcAft>
                      <a:spcPct val="0"/>
                    </a:spcAft>
                    <a:defRPr/>
                  </a:pPr>
                  <a:r>
                    <a:rPr lang="ar-JO" sz="2800" b="1" dirty="0">
                      <a:solidFill>
                        <a:srgbClr val="000000"/>
                      </a:solidFill>
                      <a:latin typeface="Arial"/>
                      <a:ea typeface="ＭＳ Ｐゴシック" charset="0"/>
                      <a:cs typeface="Arial"/>
                    </a:rPr>
                    <a:t>ت</a:t>
                  </a:r>
                  <a:endParaRPr lang="en-US" sz="3600" dirty="0">
                    <a:solidFill>
                      <a:srgbClr val="000000"/>
                    </a:solidFill>
                    <a:latin typeface="Arial"/>
                    <a:ea typeface="ＭＳ Ｐゴシック" charset="0"/>
                    <a:cs typeface="Arial"/>
                  </a:endParaRPr>
                </a:p>
              </p:txBody>
            </p:sp>
            <p:sp>
              <p:nvSpPr>
                <p:cNvPr id="842856" name="Rectangle 104"/>
                <p:cNvSpPr>
                  <a:spLocks noChangeArrowheads="1"/>
                </p:cNvSpPr>
                <p:nvPr/>
              </p:nvSpPr>
              <p:spPr bwMode="auto">
                <a:xfrm>
                  <a:off x="2892" y="0"/>
                  <a:ext cx="964"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7">
                      <a:solidFill>
                        <a:srgbClr val="A0A0A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grpSp>
          <p:grpSp>
            <p:nvGrpSpPr>
              <p:cNvPr id="5141" name="Group 105"/>
              <p:cNvGrpSpPr>
                <a:grpSpLocks/>
              </p:cNvGrpSpPr>
              <p:nvPr/>
            </p:nvGrpSpPr>
            <p:grpSpPr bwMode="auto">
              <a:xfrm>
                <a:off x="1440" y="624"/>
                <a:ext cx="384" cy="240"/>
                <a:chOff x="2892" y="0"/>
                <a:chExt cx="964" cy="902"/>
              </a:xfrm>
            </p:grpSpPr>
            <p:sp>
              <p:nvSpPr>
                <p:cNvPr id="842858" name="Rectangle 106"/>
                <p:cNvSpPr>
                  <a:spLocks noChangeArrowheads="1"/>
                </p:cNvSpPr>
                <p:nvPr/>
              </p:nvSpPr>
              <p:spPr bwMode="auto">
                <a:xfrm>
                  <a:off x="2935" y="0"/>
                  <a:ext cx="879"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fontAlgn="base">
                    <a:lnSpc>
                      <a:spcPct val="75000"/>
                    </a:lnSpc>
                    <a:spcBef>
                      <a:spcPct val="0"/>
                    </a:spcBef>
                    <a:spcAft>
                      <a:spcPct val="0"/>
                    </a:spcAft>
                    <a:defRPr/>
                  </a:pPr>
                  <a:r>
                    <a:rPr lang="ar-JO" sz="2800" b="1" dirty="0">
                      <a:solidFill>
                        <a:srgbClr val="000000"/>
                      </a:solidFill>
                      <a:latin typeface="Arial"/>
                      <a:ea typeface="ＭＳ Ｐゴシック" charset="0"/>
                      <a:cs typeface="Arial"/>
                    </a:rPr>
                    <a:t>م</a:t>
                  </a:r>
                  <a:endParaRPr lang="en-US" sz="3600" dirty="0">
                    <a:solidFill>
                      <a:srgbClr val="000000"/>
                    </a:solidFill>
                    <a:latin typeface="Arial"/>
                    <a:ea typeface="ＭＳ Ｐゴシック" charset="0"/>
                    <a:cs typeface="Arial"/>
                  </a:endParaRPr>
                </a:p>
              </p:txBody>
            </p:sp>
            <p:sp>
              <p:nvSpPr>
                <p:cNvPr id="842859" name="Rectangle 107"/>
                <p:cNvSpPr>
                  <a:spLocks noChangeArrowheads="1"/>
                </p:cNvSpPr>
                <p:nvPr/>
              </p:nvSpPr>
              <p:spPr bwMode="auto">
                <a:xfrm>
                  <a:off x="2892" y="0"/>
                  <a:ext cx="964"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7">
                      <a:solidFill>
                        <a:srgbClr val="A0A0A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grpSp>
          <p:grpSp>
            <p:nvGrpSpPr>
              <p:cNvPr id="5142" name="Group 108"/>
              <p:cNvGrpSpPr>
                <a:grpSpLocks/>
              </p:cNvGrpSpPr>
              <p:nvPr/>
            </p:nvGrpSpPr>
            <p:grpSpPr bwMode="auto">
              <a:xfrm>
                <a:off x="1584" y="768"/>
                <a:ext cx="384" cy="240"/>
                <a:chOff x="2892" y="0"/>
                <a:chExt cx="964" cy="902"/>
              </a:xfrm>
            </p:grpSpPr>
            <p:sp>
              <p:nvSpPr>
                <p:cNvPr id="842861" name="Rectangle 109"/>
                <p:cNvSpPr>
                  <a:spLocks noChangeArrowheads="1"/>
                </p:cNvSpPr>
                <p:nvPr/>
              </p:nvSpPr>
              <p:spPr bwMode="auto">
                <a:xfrm>
                  <a:off x="2935" y="0"/>
                  <a:ext cx="879"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fontAlgn="base">
                    <a:lnSpc>
                      <a:spcPct val="75000"/>
                    </a:lnSpc>
                    <a:spcBef>
                      <a:spcPct val="0"/>
                    </a:spcBef>
                    <a:spcAft>
                      <a:spcPct val="0"/>
                    </a:spcAft>
                    <a:defRPr/>
                  </a:pPr>
                  <a:r>
                    <a:rPr lang="ar-JO" sz="2800" b="1" dirty="0">
                      <a:solidFill>
                        <a:srgbClr val="000000"/>
                      </a:solidFill>
                      <a:latin typeface="Arial"/>
                      <a:ea typeface="ＭＳ Ｐゴシック" charset="0"/>
                      <a:cs typeface="Arial"/>
                    </a:rPr>
                    <a:t>و</a:t>
                  </a:r>
                  <a:endParaRPr lang="en-US" sz="3600" dirty="0">
                    <a:solidFill>
                      <a:srgbClr val="000000"/>
                    </a:solidFill>
                    <a:latin typeface="Arial"/>
                    <a:ea typeface="ＭＳ Ｐゴシック" charset="0"/>
                    <a:cs typeface="Arial"/>
                  </a:endParaRPr>
                </a:p>
              </p:txBody>
            </p:sp>
            <p:sp>
              <p:nvSpPr>
                <p:cNvPr id="842862" name="Rectangle 110"/>
                <p:cNvSpPr>
                  <a:spLocks noChangeArrowheads="1"/>
                </p:cNvSpPr>
                <p:nvPr/>
              </p:nvSpPr>
              <p:spPr bwMode="auto">
                <a:xfrm>
                  <a:off x="2892" y="0"/>
                  <a:ext cx="964"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7">
                      <a:solidFill>
                        <a:srgbClr val="A0A0A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grpSp>
          <p:grpSp>
            <p:nvGrpSpPr>
              <p:cNvPr id="5143" name="Group 111"/>
              <p:cNvGrpSpPr>
                <a:grpSpLocks/>
              </p:cNvGrpSpPr>
              <p:nvPr/>
            </p:nvGrpSpPr>
            <p:grpSpPr bwMode="auto">
              <a:xfrm>
                <a:off x="1728" y="912"/>
                <a:ext cx="384" cy="240"/>
                <a:chOff x="2892" y="0"/>
                <a:chExt cx="964" cy="902"/>
              </a:xfrm>
            </p:grpSpPr>
            <p:sp>
              <p:nvSpPr>
                <p:cNvPr id="842864" name="Rectangle 112"/>
                <p:cNvSpPr>
                  <a:spLocks noChangeArrowheads="1"/>
                </p:cNvSpPr>
                <p:nvPr/>
              </p:nvSpPr>
              <p:spPr bwMode="auto">
                <a:xfrm>
                  <a:off x="2935" y="0"/>
                  <a:ext cx="879"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fontAlgn="base">
                    <a:lnSpc>
                      <a:spcPct val="75000"/>
                    </a:lnSpc>
                    <a:spcBef>
                      <a:spcPct val="0"/>
                    </a:spcBef>
                    <a:spcAft>
                      <a:spcPct val="0"/>
                    </a:spcAft>
                    <a:defRPr/>
                  </a:pPr>
                  <a:r>
                    <a:rPr lang="ar-JO" sz="2800" b="1" dirty="0">
                      <a:solidFill>
                        <a:srgbClr val="000000"/>
                      </a:solidFill>
                      <a:latin typeface="Arial"/>
                      <a:ea typeface="ＭＳ Ｐゴシック" charset="0"/>
                      <a:cs typeface="Arial"/>
                    </a:rPr>
                    <a:t>ز</a:t>
                  </a:r>
                  <a:endParaRPr lang="en-US" sz="3600" dirty="0">
                    <a:solidFill>
                      <a:srgbClr val="000000"/>
                    </a:solidFill>
                    <a:latin typeface="Arial"/>
                    <a:ea typeface="ＭＳ Ｐゴシック" charset="0"/>
                    <a:cs typeface="Arial"/>
                  </a:endParaRPr>
                </a:p>
              </p:txBody>
            </p:sp>
            <p:sp>
              <p:nvSpPr>
                <p:cNvPr id="842865" name="Rectangle 113"/>
                <p:cNvSpPr>
                  <a:spLocks noChangeArrowheads="1"/>
                </p:cNvSpPr>
                <p:nvPr/>
              </p:nvSpPr>
              <p:spPr bwMode="auto">
                <a:xfrm>
                  <a:off x="2892" y="0"/>
                  <a:ext cx="964"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7">
                      <a:solidFill>
                        <a:srgbClr val="A0A0A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grpSp>
          <p:sp>
            <p:nvSpPr>
              <p:cNvPr id="842868" name="Rectangle 116"/>
              <p:cNvSpPr>
                <a:spLocks noChangeArrowheads="1"/>
              </p:cNvSpPr>
              <p:nvPr/>
            </p:nvSpPr>
            <p:spPr bwMode="auto">
              <a:xfrm>
                <a:off x="1872" y="1056"/>
                <a:ext cx="384" cy="24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7">
                    <a:solidFill>
                      <a:srgbClr val="A0A0A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sp>
            <p:nvSpPr>
              <p:cNvPr id="842871" name="Rectangle 119"/>
              <p:cNvSpPr>
                <a:spLocks noChangeArrowheads="1"/>
              </p:cNvSpPr>
              <p:nvPr/>
            </p:nvSpPr>
            <p:spPr bwMode="auto">
              <a:xfrm>
                <a:off x="2016" y="1200"/>
                <a:ext cx="384" cy="24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7">
                    <a:solidFill>
                      <a:srgbClr val="A0A0A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grpSp>
      </p:grpSp>
      <p:sp>
        <p:nvSpPr>
          <p:cNvPr id="842872" name="AutoShape 120"/>
          <p:cNvSpPr>
            <a:spLocks noChangeArrowheads="1"/>
          </p:cNvSpPr>
          <p:nvPr/>
        </p:nvSpPr>
        <p:spPr bwMode="auto">
          <a:xfrm>
            <a:off x="304800" y="5105400"/>
            <a:ext cx="4343400" cy="838200"/>
          </a:xfrm>
          <a:prstGeom prst="rightArrow">
            <a:avLst>
              <a:gd name="adj1" fmla="val 50000"/>
              <a:gd name="adj2" fmla="val 129545"/>
            </a:avLst>
          </a:prstGeom>
          <a:solidFill>
            <a:srgbClr val="FF990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spTree>
    <p:extLst>
      <p:ext uri="{BB962C8B-B14F-4D97-AF65-F5344CB8AC3E}">
        <p14:creationId xmlns:p14="http://schemas.microsoft.com/office/powerpoint/2010/main" val="1121632435"/>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8" fill="hold" grpId="0" nodeType="afterEffect">
                                  <p:stCondLst>
                                    <p:cond delay="3000"/>
                                  </p:stCondLst>
                                  <p:childTnLst>
                                    <p:set>
                                      <p:cBhvr>
                                        <p:cTn id="6" dur="1" fill="hold">
                                          <p:stCondLst>
                                            <p:cond delay="0"/>
                                          </p:stCondLst>
                                        </p:cTn>
                                        <p:tgtEl>
                                          <p:spTgt spid="842872"/>
                                        </p:tgtEl>
                                        <p:attrNameLst>
                                          <p:attrName>style.visibility</p:attrName>
                                        </p:attrNameLst>
                                      </p:cBhvr>
                                      <p:to>
                                        <p:strVal val="visible"/>
                                      </p:to>
                                    </p:set>
                                    <p:anim calcmode="lin" valueType="num">
                                      <p:cBhvr>
                                        <p:cTn id="7" dur="500" fill="hold"/>
                                        <p:tgtEl>
                                          <p:spTgt spid="842872"/>
                                        </p:tgtEl>
                                        <p:attrNameLst>
                                          <p:attrName>ppt_x</p:attrName>
                                        </p:attrNameLst>
                                      </p:cBhvr>
                                      <p:tavLst>
                                        <p:tav tm="0">
                                          <p:val>
                                            <p:strVal val="#ppt_x-#ppt_w/2"/>
                                          </p:val>
                                        </p:tav>
                                        <p:tav tm="100000">
                                          <p:val>
                                            <p:strVal val="#ppt_x"/>
                                          </p:val>
                                        </p:tav>
                                      </p:tavLst>
                                    </p:anim>
                                    <p:anim calcmode="lin" valueType="num">
                                      <p:cBhvr>
                                        <p:cTn id="8" dur="500" fill="hold"/>
                                        <p:tgtEl>
                                          <p:spTgt spid="842872"/>
                                        </p:tgtEl>
                                        <p:attrNameLst>
                                          <p:attrName>ppt_y</p:attrName>
                                        </p:attrNameLst>
                                      </p:cBhvr>
                                      <p:tavLst>
                                        <p:tav tm="0">
                                          <p:val>
                                            <p:strVal val="#ppt_y"/>
                                          </p:val>
                                        </p:tav>
                                        <p:tav tm="100000">
                                          <p:val>
                                            <p:strVal val="#ppt_y"/>
                                          </p:val>
                                        </p:tav>
                                      </p:tavLst>
                                    </p:anim>
                                    <p:anim calcmode="lin" valueType="num">
                                      <p:cBhvr>
                                        <p:cTn id="9" dur="500" fill="hold"/>
                                        <p:tgtEl>
                                          <p:spTgt spid="842872"/>
                                        </p:tgtEl>
                                        <p:attrNameLst>
                                          <p:attrName>ppt_w</p:attrName>
                                        </p:attrNameLst>
                                      </p:cBhvr>
                                      <p:tavLst>
                                        <p:tav tm="0">
                                          <p:val>
                                            <p:fltVal val="0"/>
                                          </p:val>
                                        </p:tav>
                                        <p:tav tm="100000">
                                          <p:val>
                                            <p:strVal val="#ppt_w"/>
                                          </p:val>
                                        </p:tav>
                                      </p:tavLst>
                                    </p:anim>
                                    <p:anim calcmode="lin" valueType="num">
                                      <p:cBhvr>
                                        <p:cTn id="10" dur="500" fill="hold"/>
                                        <p:tgtEl>
                                          <p:spTgt spid="84287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2872" grpId="0" animBg="1"/>
    </p:bldLst>
  </p:timing>
</p:sld>
</file>

<file path=ppt/slides/slide10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err="1">
                <a:solidFill>
                  <a:schemeClr val="bg1"/>
                </a:solidFill>
                <a:latin typeface="Arial" charset="0"/>
                <a:ea typeface="Osaka" charset="0"/>
                <a:cs typeface="Arial" charset="0"/>
              </a:rPr>
              <a:t>راعوث</a:t>
            </a:r>
            <a:r>
              <a:rPr lang="en-US" sz="8800" dirty="0">
                <a:solidFill>
                  <a:schemeClr val="bg1"/>
                </a:solidFill>
                <a:latin typeface="Arial" charset="0"/>
                <a:ea typeface="Osaka" charset="0"/>
                <a:cs typeface="Arial" charset="0"/>
              </a:rPr>
              <a:t> 2 </a:t>
            </a:r>
          </a:p>
        </p:txBody>
      </p:sp>
    </p:spTree>
    <p:extLst>
      <p:ext uri="{BB962C8B-B14F-4D97-AF65-F5344CB8AC3E}">
        <p14:creationId xmlns:p14="http://schemas.microsoft.com/office/powerpoint/2010/main" val="4267181752"/>
      </p:ext>
    </p:extLst>
  </p:cSld>
  <p:clrMapOvr>
    <a:overrideClrMapping bg1="lt1" tx1="dk1" bg2="lt2" tx2="dk2" accent1="accent1" accent2="accent2" accent3="accent3" accent4="accent4" accent5="accent5" accent6="accent6" hlink="hlink" folHlink="folHlink"/>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685800" y="-1160929"/>
            <a:ext cx="7772400" cy="1143000"/>
          </a:xfrm>
        </p:spPr>
        <p:txBody>
          <a:bodyPr/>
          <a:lstStyle/>
          <a:p>
            <a:r>
              <a:rPr lang="en-US"/>
              <a:t>Against the Grain</a:t>
            </a:r>
          </a:p>
        </p:txBody>
      </p:sp>
      <p:pic>
        <p:nvPicPr>
          <p:cNvPr id="33800" name="Picture 8"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33795" name="Text Box 3"/>
          <p:cNvSpPr txBox="1">
            <a:spLocks noChangeArrowheads="1"/>
          </p:cNvSpPr>
          <p:nvPr/>
        </p:nvSpPr>
        <p:spPr bwMode="auto">
          <a:xfrm>
            <a:off x="1219200" y="5149850"/>
            <a:ext cx="6705600" cy="171739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eaLnBrk="0" fontAlgn="base" hangingPunct="0">
              <a:spcBef>
                <a:spcPct val="50000"/>
              </a:spcBef>
              <a:spcAft>
                <a:spcPct val="0"/>
              </a:spcAft>
            </a:pPr>
            <a:r>
              <a:rPr lang="ar-JO" sz="4800" b="1" i="1" dirty="0">
                <a:solidFill>
                  <a:srgbClr val="FFFFFF"/>
                </a:solidFill>
                <a:latin typeface="Arial" panose="020B0604020202020204" pitchFamily="34" charset="0"/>
                <a:ea typeface="ＭＳ Ｐゴシック" charset="0"/>
                <a:cs typeface="Arial" panose="020B0604020202020204" pitchFamily="34" charset="0"/>
              </a:rPr>
              <a:t>القمح ثانية</a:t>
            </a:r>
            <a:endParaRPr lang="en-US" sz="4800" b="1" i="1" dirty="0">
              <a:solidFill>
                <a:srgbClr val="FFFFFF"/>
              </a:solidFill>
              <a:latin typeface="Arial" panose="020B0604020202020204" pitchFamily="34" charset="0"/>
              <a:ea typeface="ＭＳ Ｐゴシック" charset="0"/>
              <a:cs typeface="Arial" panose="020B0604020202020204" pitchFamily="34" charset="0"/>
            </a:endParaRPr>
          </a:p>
          <a:p>
            <a:pPr algn="ctr" defTabSz="914400" eaLnBrk="0" fontAlgn="base" hangingPunct="0">
              <a:spcBef>
                <a:spcPct val="20000"/>
              </a:spcBef>
              <a:spcAft>
                <a:spcPct val="0"/>
              </a:spcAft>
            </a:pPr>
            <a:r>
              <a:rPr lang="ar-JO" sz="4800" b="1" dirty="0">
                <a:solidFill>
                  <a:srgbClr val="FFFFFF"/>
                </a:solidFill>
                <a:latin typeface="Arial" panose="020B0604020202020204" pitchFamily="34" charset="0"/>
                <a:ea typeface="ＭＳ Ｐゴシック" charset="0"/>
                <a:cs typeface="Arial" panose="020B0604020202020204" pitchFamily="34" charset="0"/>
              </a:rPr>
              <a:t>راعوث 2: 1-23</a:t>
            </a:r>
            <a:endParaRPr lang="en-US" sz="48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12547386"/>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33795"/>
                                        </p:tgtEl>
                                        <p:attrNameLst>
                                          <p:attrName>style.visibility</p:attrName>
                                        </p:attrNameLst>
                                      </p:cBhvr>
                                      <p:to>
                                        <p:strVal val="visible"/>
                                      </p:to>
                                    </p:set>
                                    <p:animEffect transition="in" filter="dissolve">
                                      <p:cBhvr>
                                        <p:cTn id="7" dur="500"/>
                                        <p:tgtEl>
                                          <p:spTgt spid="337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5" grpId="0" autoUpdateAnimBg="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02"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imes New Roman" charset="0"/>
              <a:ea typeface="ＭＳ Ｐゴシック" charset="0"/>
              <a:cs typeface="ＭＳ Ｐゴシック" charset="0"/>
            </a:endParaRPr>
          </a:p>
        </p:txBody>
      </p:sp>
      <p:grpSp>
        <p:nvGrpSpPr>
          <p:cNvPr id="6146" name="Group 3"/>
          <p:cNvGrpSpPr>
            <a:grpSpLocks/>
          </p:cNvGrpSpPr>
          <p:nvPr/>
        </p:nvGrpSpPr>
        <p:grpSpPr bwMode="auto">
          <a:xfrm>
            <a:off x="1371600" y="557213"/>
            <a:ext cx="6019800" cy="5894387"/>
            <a:chOff x="2928" y="384"/>
            <a:chExt cx="2592" cy="2337"/>
          </a:xfrm>
        </p:grpSpPr>
        <p:pic>
          <p:nvPicPr>
            <p:cNvPr id="6147" name="Picture 4" descr="C:\My Documents\My Pictures\Bible\Daily Life\Harvest\MF, Great People - Ruth photos\MF, Gathering Great People - Ruth, p. 129.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928" y="384"/>
              <a:ext cx="2592" cy="23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70405" name="Rectangle 5"/>
            <p:cNvSpPr>
              <a:spLocks noChangeArrowheads="1"/>
            </p:cNvSpPr>
            <p:nvPr/>
          </p:nvSpPr>
          <p:spPr bwMode="auto">
            <a:xfrm>
              <a:off x="4704" y="384"/>
              <a:ext cx="816" cy="48"/>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imes New Roman" charset="0"/>
                <a:ea typeface="ＭＳ Ｐゴシック" charset="0"/>
                <a:cs typeface="ＭＳ Ｐゴシック" charset="0"/>
              </a:endParaRPr>
            </a:p>
          </p:txBody>
        </p:sp>
        <p:sp>
          <p:nvSpPr>
            <p:cNvPr id="870406" name="Rectangle 6"/>
            <p:cNvSpPr>
              <a:spLocks noChangeArrowheads="1"/>
            </p:cNvSpPr>
            <p:nvPr/>
          </p:nvSpPr>
          <p:spPr bwMode="auto">
            <a:xfrm>
              <a:off x="5376" y="384"/>
              <a:ext cx="144" cy="288"/>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imes New Roman" charset="0"/>
                <a:ea typeface="ＭＳ Ｐゴシック" charset="0"/>
                <a:cs typeface="ＭＳ Ｐゴシック" charset="0"/>
              </a:endParaRPr>
            </a:p>
          </p:txBody>
        </p:sp>
      </p:grpSp>
      <p:sp>
        <p:nvSpPr>
          <p:cNvPr id="2" name="Title 1"/>
          <p:cNvSpPr>
            <a:spLocks noGrp="1"/>
          </p:cNvSpPr>
          <p:nvPr>
            <p:ph type="title" idx="4294967295"/>
          </p:nvPr>
        </p:nvSpPr>
        <p:spPr>
          <a:xfrm>
            <a:off x="416859" y="355600"/>
            <a:ext cx="7772400" cy="1143000"/>
          </a:xfrm>
        </p:spPr>
        <p:txBody>
          <a:bodyPr/>
          <a:lstStyle/>
          <a:p>
            <a:pPr algn="l"/>
            <a:r>
              <a:rPr lang="ar-JO" sz="5400" b="1" dirty="0">
                <a:latin typeface="Arial"/>
                <a:cs typeface="Arial"/>
              </a:rPr>
              <a:t>الجني</a:t>
            </a:r>
            <a:endParaRPr lang="en-US" sz="5400" b="1" dirty="0">
              <a:latin typeface="Arial"/>
              <a:cs typeface="Arial"/>
            </a:endParaRPr>
          </a:p>
        </p:txBody>
      </p:sp>
    </p:spTree>
    <p:extLst>
      <p:ext uri="{BB962C8B-B14F-4D97-AF65-F5344CB8AC3E}">
        <p14:creationId xmlns:p14="http://schemas.microsoft.com/office/powerpoint/2010/main" val="1711507987"/>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00-Acrostic Bible Scanned (dragged).pdf"/>
          <p:cNvPicPr>
            <a:picLocks noChangeAspect="1"/>
          </p:cNvPicPr>
          <p:nvPr/>
        </p:nvPicPr>
        <p:blipFill rotWithShape="1">
          <a:blip r:embed="rId3" cstate="screen">
            <a:extLst>
              <a:ext uri="{28A0092B-C50C-407E-A947-70E740481C1C}">
                <a14:useLocalDpi xmlns:a14="http://schemas.microsoft.com/office/drawing/2010/main"/>
              </a:ext>
            </a:extLst>
          </a:blip>
          <a:srcRect l="33684" t="25075" r="7196" b="11709"/>
          <a:stretch/>
        </p:blipFill>
        <p:spPr>
          <a:xfrm rot="16200000">
            <a:off x="3916339" y="1369691"/>
            <a:ext cx="5955330" cy="4499992"/>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en-US" sz="1800" b="1">
                <a:solidFill>
                  <a:schemeClr val="bg1"/>
                </a:solidFill>
                <a:latin typeface="Arial"/>
                <a:cs typeface="Arial"/>
              </a:rPr>
              <a:t>Barry Huddleston, </a:t>
            </a:r>
            <a:r>
              <a:rPr lang="en-US" sz="1800" b="1" i="1">
                <a:solidFill>
                  <a:schemeClr val="bg1"/>
                </a:solidFill>
                <a:latin typeface="Arial"/>
                <a:cs typeface="Arial"/>
              </a:rPr>
              <a:t>The Acrostic Summarized Bible</a:t>
            </a:r>
            <a:r>
              <a:rPr lang="en-US" sz="1800" b="1">
                <a:solidFill>
                  <a:schemeClr val="bg1"/>
                </a:solidFill>
                <a:latin typeface="Arial"/>
                <a:cs typeface="Arial"/>
              </a:rPr>
              <a:t> (Grand Rapids: Baker, 1992)</a:t>
            </a:r>
          </a:p>
        </p:txBody>
      </p:sp>
      <p:sp>
        <p:nvSpPr>
          <p:cNvPr id="7" name="TextBox 3"/>
          <p:cNvSpPr txBox="1">
            <a:spLocks noChangeArrowheads="1"/>
          </p:cNvSpPr>
          <p:nvPr/>
        </p:nvSpPr>
        <p:spPr bwMode="auto">
          <a:xfrm>
            <a:off x="0" y="1109226"/>
            <a:ext cx="5091877" cy="2308324"/>
          </a:xfrm>
          <a:prstGeom prst="rect">
            <a:avLst/>
          </a:prstGeom>
          <a:no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 عودة راعوث مع نعمي</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 التقاط غير محدود من بوعز</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3. وقت الولي الفادي</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4. زوج فادي لراعوث</a:t>
            </a:r>
            <a:endParaRPr kumimoji="0" lang="en-US" sz="3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11" name="Rectangle 10"/>
          <p:cNvSpPr/>
          <p:nvPr/>
        </p:nvSpPr>
        <p:spPr>
          <a:xfrm>
            <a:off x="1314192" y="2263388"/>
            <a:ext cx="184666" cy="276999"/>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Helvetica"/>
                <a:ea typeface="ＭＳ Ｐゴシック" charset="0"/>
                <a:cs typeface="ＭＳ Ｐゴシック" charset="0"/>
              </a:rPr>
              <a:t> </a:t>
            </a:r>
            <a:endParaRPr kumimoji="0" lang="en-US" sz="1800" b="0" i="0" u="none" strike="noStrike" kern="1200" cap="none" spc="0" normalizeH="0" baseline="0" noProof="0">
              <a:ln>
                <a:noFill/>
              </a:ln>
              <a:solidFill>
                <a:prstClr val="black"/>
              </a:solidFill>
              <a:effectLst/>
              <a:uLnTx/>
              <a:uFillTx/>
              <a:latin typeface="Tw Cen MT"/>
              <a:ea typeface="ＭＳ Ｐゴシック" charset="0"/>
              <a:cs typeface="ＭＳ Ｐゴシック" charset="0"/>
            </a:endParaRPr>
          </a:p>
        </p:txBody>
      </p:sp>
      <p:sp>
        <p:nvSpPr>
          <p:cNvPr id="14" name="Title 1"/>
          <p:cNvSpPr txBox="1">
            <a:spLocks/>
          </p:cNvSpPr>
          <p:nvPr/>
        </p:nvSpPr>
        <p:spPr bwMode="auto">
          <a:xfrm>
            <a:off x="0" y="-50799"/>
            <a:ext cx="9144000" cy="7239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prstClr val="white"/>
                </a:solidFill>
                <a:effectLst/>
                <a:uLnTx/>
                <a:uFillTx/>
                <a:latin typeface="Arial"/>
                <a:ea typeface="ＭＳ Ｐゴシック" charset="0"/>
                <a:cs typeface="Arial"/>
              </a:rPr>
              <a:t>راعوث</a:t>
            </a:r>
            <a:endParaRPr kumimoji="0" lang="en-US" sz="4800" b="1" i="0" u="none" strike="noStrike" kern="1200" cap="none" spc="0" normalizeH="0" baseline="0" noProof="0" dirty="0">
              <a:ln>
                <a:noFill/>
              </a:ln>
              <a:solidFill>
                <a:prstClr val="white"/>
              </a:solidFill>
              <a:effectLst/>
              <a:uLnTx/>
              <a:uFillTx/>
              <a:latin typeface="Arial"/>
              <a:ea typeface="ＭＳ Ｐゴシック" charset="0"/>
              <a:cs typeface="Arial"/>
            </a:endParaRPr>
          </a:p>
        </p:txBody>
      </p:sp>
    </p:spTree>
    <p:extLst>
      <p:ext uri="{BB962C8B-B14F-4D97-AF65-F5344CB8AC3E}">
        <p14:creationId xmlns:p14="http://schemas.microsoft.com/office/powerpoint/2010/main" val="23141355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blinds(horizontal)">
                                      <p:cBhvr>
                                        <p:cTn id="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8"/>
          <p:cNvSpPr>
            <a:spLocks noChangeArrowheads="1"/>
          </p:cNvSpPr>
          <p:nvPr/>
        </p:nvSpPr>
        <p:spPr bwMode="auto">
          <a:xfrm>
            <a:off x="0" y="0"/>
            <a:ext cx="9144000" cy="6858000"/>
          </a:xfrm>
          <a:prstGeom prst="rect">
            <a:avLst/>
          </a:prstGeom>
          <a:solidFill>
            <a:schemeClr val="bg1"/>
          </a:solidFill>
          <a:ln w="9525">
            <a:solidFill>
              <a:schemeClr val="tx1"/>
            </a:solidFill>
            <a:round/>
            <a:headEnd type="none" w="sm" len="sm"/>
            <a:tailEnd type="none" w="sm" len="sm"/>
          </a:ln>
        </p:spPr>
        <p:txBody>
          <a:bodyPr wrap="none"/>
          <a:lstStyle/>
          <a:p>
            <a:pPr algn="ctr" defTabSz="914400" fontAlgn="base">
              <a:spcBef>
                <a:spcPct val="20000"/>
              </a:spcBef>
              <a:spcAft>
                <a:spcPct val="0"/>
              </a:spcAft>
            </a:pPr>
            <a:endParaRPr lang="en-US" sz="2000" b="1">
              <a:solidFill>
                <a:srgbClr val="000000"/>
              </a:solidFill>
              <a:latin typeface="Arial"/>
              <a:ea typeface="ＭＳ Ｐゴシック" charset="0"/>
              <a:cs typeface="Arial"/>
            </a:endParaRPr>
          </a:p>
        </p:txBody>
      </p:sp>
      <p:pic>
        <p:nvPicPr>
          <p:cNvPr id="110595"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533400"/>
            <a:ext cx="5715000" cy="581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0596" name="Rectangle 2"/>
          <p:cNvSpPr>
            <a:spLocks noChangeArrowheads="1"/>
          </p:cNvSpPr>
          <p:nvPr/>
        </p:nvSpPr>
        <p:spPr bwMode="auto">
          <a:xfrm>
            <a:off x="0" y="0"/>
            <a:ext cx="9144000" cy="6858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defTabSz="914400" fontAlgn="base">
              <a:spcBef>
                <a:spcPct val="20000"/>
              </a:spcBef>
              <a:spcAft>
                <a:spcPct val="0"/>
              </a:spcAft>
            </a:pPr>
            <a:endParaRPr lang="en-US" sz="2000" b="1">
              <a:solidFill>
                <a:srgbClr val="000000"/>
              </a:solidFill>
              <a:latin typeface="Arial"/>
              <a:ea typeface="ＭＳ Ｐゴシック" charset="0"/>
              <a:cs typeface="Arial"/>
            </a:endParaRPr>
          </a:p>
        </p:txBody>
      </p:sp>
      <p:sp>
        <p:nvSpPr>
          <p:cNvPr id="338951" name="Text Box 7"/>
          <p:cNvSpPr txBox="1">
            <a:spLocks noChangeArrowheads="1"/>
          </p:cNvSpPr>
          <p:nvPr/>
        </p:nvSpPr>
        <p:spPr bwMode="auto">
          <a:xfrm>
            <a:off x="461392" y="1412776"/>
            <a:ext cx="4038600" cy="23083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i="1" dirty="0">
                <a:solidFill>
                  <a:srgbClr val="000000"/>
                </a:solidFill>
                <a:latin typeface="Arial"/>
                <a:cs typeface="Arial"/>
              </a:rPr>
              <a:t>و عندما تحصدون حصيد أرضكم لا تكمل زوايا حقلك في الحصاد و لقاط حصيدك لا تلتقط</a:t>
            </a:r>
            <a:endParaRPr lang="en-US" sz="3600" b="1" i="1" dirty="0">
              <a:solidFill>
                <a:srgbClr val="000000"/>
              </a:solidFill>
              <a:latin typeface="Arial"/>
              <a:cs typeface="Arial"/>
            </a:endParaRPr>
          </a:p>
        </p:txBody>
      </p:sp>
      <p:sp>
        <p:nvSpPr>
          <p:cNvPr id="338952" name="Text Box 8"/>
          <p:cNvSpPr txBox="1">
            <a:spLocks noChangeArrowheads="1"/>
          </p:cNvSpPr>
          <p:nvPr/>
        </p:nvSpPr>
        <p:spPr bwMode="auto">
          <a:xfrm>
            <a:off x="4495800" y="6172200"/>
            <a:ext cx="44958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a:cs typeface="Arial"/>
              </a:rPr>
              <a:t>لاويين 19: 9</a:t>
            </a:r>
            <a:endParaRPr lang="en-US" sz="2000" b="1" dirty="0">
              <a:solidFill>
                <a:srgbClr val="000000"/>
              </a:solidFill>
              <a:latin typeface="Arial"/>
              <a:cs typeface="Arial"/>
            </a:endParaRPr>
          </a:p>
        </p:txBody>
      </p:sp>
      <p:sp>
        <p:nvSpPr>
          <p:cNvPr id="110599" name="Rectangle 9"/>
          <p:cNvSpPr>
            <a:spLocks noGrp="1" noChangeArrowheads="1"/>
          </p:cNvSpPr>
          <p:nvPr>
            <p:ph type="title" idx="4294967295"/>
          </p:nvPr>
        </p:nvSpPr>
        <p:spPr>
          <a:xfrm>
            <a:off x="0" y="0"/>
            <a:ext cx="9144000" cy="914400"/>
          </a:xfrm>
        </p:spPr>
        <p:txBody>
          <a:bodyPr/>
          <a:lstStyle/>
          <a:p>
            <a:pPr eaLnBrk="1" hangingPunct="1"/>
            <a:r>
              <a:rPr lang="ar-JO" sz="3200" b="1" dirty="0">
                <a:latin typeface="Arial" panose="020B0604020202020204" pitchFamily="34" charset="0"/>
                <a:ea typeface="ＭＳ Ｐゴシック" charset="0"/>
                <a:cs typeface="Arial" panose="020B0604020202020204" pitchFamily="34" charset="0"/>
              </a:rPr>
              <a:t>الجمع ممنوع على ملاك الأرض</a:t>
            </a:r>
            <a:endParaRPr lang="en-US" sz="4000"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33683671"/>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6000"/>
                                  </p:stCondLst>
                                  <p:childTnLst>
                                    <p:set>
                                      <p:cBhvr>
                                        <p:cTn id="6" dur="1" fill="hold">
                                          <p:stCondLst>
                                            <p:cond delay="0"/>
                                          </p:stCondLst>
                                        </p:cTn>
                                        <p:tgtEl>
                                          <p:spTgt spid="338952"/>
                                        </p:tgtEl>
                                        <p:attrNameLst>
                                          <p:attrName>style.visibility</p:attrName>
                                        </p:attrNameLst>
                                      </p:cBhvr>
                                      <p:to>
                                        <p:strVal val="visible"/>
                                      </p:to>
                                    </p:set>
                                    <p:animEffect transition="in" filter="dissolve">
                                      <p:cBhvr>
                                        <p:cTn id="7" dur="500"/>
                                        <p:tgtEl>
                                          <p:spTgt spid="338952"/>
                                        </p:tgtEl>
                                      </p:cBhvr>
                                    </p:animEffect>
                                  </p:childTnLst>
                                </p:cTn>
                              </p:par>
                            </p:childTnLst>
                          </p:cTn>
                        </p:par>
                        <p:par>
                          <p:cTn id="8" fill="hold" nodeType="afterGroup">
                            <p:stCondLst>
                              <p:cond delay="6500"/>
                            </p:stCondLst>
                            <p:childTnLst>
                              <p:par>
                                <p:cTn id="9" presetID="9" presetClass="entr" presetSubtype="0" fill="hold" grpId="0" nodeType="afterEffect">
                                  <p:stCondLst>
                                    <p:cond delay="5000"/>
                                  </p:stCondLst>
                                  <p:childTnLst>
                                    <p:set>
                                      <p:cBhvr>
                                        <p:cTn id="10" dur="1" fill="hold">
                                          <p:stCondLst>
                                            <p:cond delay="0"/>
                                          </p:stCondLst>
                                        </p:cTn>
                                        <p:tgtEl>
                                          <p:spTgt spid="338951"/>
                                        </p:tgtEl>
                                        <p:attrNameLst>
                                          <p:attrName>style.visibility</p:attrName>
                                        </p:attrNameLst>
                                      </p:cBhvr>
                                      <p:to>
                                        <p:strVal val="visible"/>
                                      </p:to>
                                    </p:set>
                                    <p:animEffect transition="in" filter="dissolve">
                                      <p:cBhvr>
                                        <p:cTn id="11" dur="500"/>
                                        <p:tgtEl>
                                          <p:spTgt spid="3389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951" grpId="0" autoUpdateAnimBg="0"/>
      <p:bldP spid="338952" grpId="0" autoUpdateAnimBg="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b="1">
              <a:solidFill>
                <a:srgbClr val="000000"/>
              </a:solidFill>
              <a:latin typeface="Arial"/>
              <a:ea typeface="ＭＳ Ｐゴシック" charset="0"/>
              <a:cs typeface="Arial"/>
            </a:endParaRPr>
          </a:p>
        </p:txBody>
      </p:sp>
      <p:pic>
        <p:nvPicPr>
          <p:cNvPr id="112643"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533400"/>
            <a:ext cx="5715000" cy="581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2644" name="Text Box 7"/>
          <p:cNvSpPr txBox="1">
            <a:spLocks noChangeArrowheads="1"/>
          </p:cNvSpPr>
          <p:nvPr/>
        </p:nvSpPr>
        <p:spPr bwMode="auto">
          <a:xfrm>
            <a:off x="228600" y="1050925"/>
            <a:ext cx="4419600" cy="23083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i="1" dirty="0">
                <a:solidFill>
                  <a:srgbClr val="000000"/>
                </a:solidFill>
                <a:latin typeface="Arial"/>
                <a:cs typeface="Arial"/>
              </a:rPr>
              <a:t>و كرمك لا تعلله              و نثار كرمك لا تلتقط للمسكين و الغريب تتركه   أنا الرب إلهكم</a:t>
            </a:r>
            <a:endParaRPr lang="en-US" sz="3600" b="1" i="1" dirty="0">
              <a:solidFill>
                <a:srgbClr val="000000"/>
              </a:solidFill>
              <a:latin typeface="Arial"/>
              <a:cs typeface="Arial"/>
            </a:endParaRPr>
          </a:p>
        </p:txBody>
      </p:sp>
      <p:sp>
        <p:nvSpPr>
          <p:cNvPr id="112645" name="Text Box 8"/>
          <p:cNvSpPr txBox="1">
            <a:spLocks noChangeArrowheads="1"/>
          </p:cNvSpPr>
          <p:nvPr/>
        </p:nvSpPr>
        <p:spPr bwMode="auto">
          <a:xfrm>
            <a:off x="4495800" y="6172200"/>
            <a:ext cx="44958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a:cs typeface="Arial"/>
              </a:rPr>
              <a:t>لاويين 19: 10</a:t>
            </a:r>
            <a:endParaRPr lang="en-US" sz="2000" b="1" dirty="0">
              <a:solidFill>
                <a:srgbClr val="000000"/>
              </a:solidFill>
              <a:latin typeface="Arial"/>
              <a:cs typeface="Arial"/>
            </a:endParaRPr>
          </a:p>
        </p:txBody>
      </p:sp>
      <p:sp>
        <p:nvSpPr>
          <p:cNvPr id="112646" name="Rectangle 9"/>
          <p:cNvSpPr>
            <a:spLocks noGrp="1" noChangeArrowheads="1"/>
          </p:cNvSpPr>
          <p:nvPr>
            <p:ph type="title" idx="4294967295"/>
          </p:nvPr>
        </p:nvSpPr>
        <p:spPr>
          <a:xfrm>
            <a:off x="685800" y="0"/>
            <a:ext cx="7772400" cy="838200"/>
          </a:xfrm>
        </p:spPr>
        <p:txBody>
          <a:bodyPr/>
          <a:lstStyle/>
          <a:p>
            <a:pPr eaLnBrk="1" hangingPunct="1"/>
            <a:r>
              <a:rPr lang="ar-JO" sz="4000" b="1" dirty="0">
                <a:latin typeface="Arial" panose="020B0604020202020204" pitchFamily="34" charset="0"/>
                <a:ea typeface="ＭＳ Ｐゴシック" charset="0"/>
                <a:cs typeface="Arial" panose="020B0604020202020204" pitchFamily="34" charset="0"/>
              </a:rPr>
              <a:t>الجمع وصية للفقراء</a:t>
            </a:r>
            <a:endParaRPr lang="en-US" sz="4000"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24740946"/>
      </p:ext>
    </p:extLst>
  </p:cSld>
  <p:clrMapOvr>
    <a:masterClrMapping/>
  </p:clrMapOvr>
  <p:transition>
    <p:randomBar dir="vert"/>
  </p:transition>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a:solidFill>
                <a:srgbClr val="000000"/>
              </a:solidFill>
              <a:latin typeface="Arial"/>
              <a:ea typeface="ＭＳ Ｐゴシック" charset="0"/>
              <a:cs typeface="Arial"/>
            </a:endParaRPr>
          </a:p>
        </p:txBody>
      </p:sp>
      <p:pic>
        <p:nvPicPr>
          <p:cNvPr id="114691"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533400"/>
            <a:ext cx="5715000" cy="581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4692" name="Text Box 7"/>
          <p:cNvSpPr txBox="1">
            <a:spLocks noChangeArrowheads="1"/>
          </p:cNvSpPr>
          <p:nvPr/>
        </p:nvSpPr>
        <p:spPr bwMode="auto">
          <a:xfrm>
            <a:off x="0" y="152400"/>
            <a:ext cx="4820194" cy="28623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i="1" dirty="0">
                <a:solidFill>
                  <a:srgbClr val="000000"/>
                </a:solidFill>
                <a:latin typeface="Arial"/>
                <a:cs typeface="Arial"/>
              </a:rPr>
              <a:t>و عندما تحصدون حصيد أرضكم لا تكمل زوايا حقلك في حصادك و لقاط حصيدك لا تلتقط للمسكين و الغريب تتركه أنا الرب إلهكم</a:t>
            </a:r>
            <a:endParaRPr lang="en-US" sz="3600" b="1" i="1" dirty="0">
              <a:solidFill>
                <a:srgbClr val="000000"/>
              </a:solidFill>
              <a:latin typeface="Arial"/>
              <a:cs typeface="Arial"/>
            </a:endParaRPr>
          </a:p>
        </p:txBody>
      </p:sp>
      <p:sp>
        <p:nvSpPr>
          <p:cNvPr id="114693" name="Text Box 8"/>
          <p:cNvSpPr txBox="1">
            <a:spLocks noChangeArrowheads="1"/>
          </p:cNvSpPr>
          <p:nvPr/>
        </p:nvSpPr>
        <p:spPr bwMode="auto">
          <a:xfrm>
            <a:off x="4495800" y="6172200"/>
            <a:ext cx="44958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a:cs typeface="Arial"/>
              </a:rPr>
              <a:t>لاويين 23: 22</a:t>
            </a:r>
            <a:endParaRPr lang="en-US" sz="2000" dirty="0">
              <a:solidFill>
                <a:srgbClr val="000000"/>
              </a:solidFill>
              <a:latin typeface="Arial"/>
              <a:cs typeface="Arial"/>
            </a:endParaRPr>
          </a:p>
        </p:txBody>
      </p:sp>
      <p:sp>
        <p:nvSpPr>
          <p:cNvPr id="114694" name="Rectangle 9"/>
          <p:cNvSpPr>
            <a:spLocks noGrp="1" noChangeArrowheads="1"/>
          </p:cNvSpPr>
          <p:nvPr>
            <p:ph type="title" idx="4294967295"/>
          </p:nvPr>
        </p:nvSpPr>
        <p:spPr>
          <a:xfrm>
            <a:off x="4724400" y="0"/>
            <a:ext cx="4419600" cy="838200"/>
          </a:xfrm>
        </p:spPr>
        <p:txBody>
          <a:bodyPr/>
          <a:lstStyle/>
          <a:p>
            <a:pPr eaLnBrk="1" hangingPunct="1"/>
            <a:r>
              <a:rPr lang="ar-JO" sz="3200" b="1" dirty="0">
                <a:latin typeface="Arial" panose="020B0604020202020204" pitchFamily="34" charset="0"/>
                <a:ea typeface="ＭＳ Ｐゴシック" charset="0"/>
                <a:cs typeface="Arial" panose="020B0604020202020204" pitchFamily="34" charset="0"/>
              </a:rPr>
              <a:t>تكرار الوصية</a:t>
            </a:r>
            <a:endParaRPr lang="en-US" sz="3200"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32343896"/>
      </p:ext>
    </p:extLst>
  </p:cSld>
  <p:clrMapOvr>
    <a:masterClrMapping/>
  </p:clrMapOvr>
  <p:transition>
    <p:randomBar dir="vert"/>
  </p:transition>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a:solidFill>
                <a:srgbClr val="000000"/>
              </a:solidFill>
              <a:latin typeface="Arial" panose="020B0604020202020204" pitchFamily="34" charset="0"/>
              <a:ea typeface="ＭＳ Ｐゴシック" charset="0"/>
              <a:cs typeface="Arial" panose="020B0604020202020204" pitchFamily="34" charset="0"/>
            </a:endParaRPr>
          </a:p>
        </p:txBody>
      </p:sp>
      <p:pic>
        <p:nvPicPr>
          <p:cNvPr id="116739"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1311274"/>
            <a:ext cx="5715000" cy="5040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6740" name="Text Box 7"/>
          <p:cNvSpPr txBox="1">
            <a:spLocks noChangeArrowheads="1"/>
          </p:cNvSpPr>
          <p:nvPr/>
        </p:nvSpPr>
        <p:spPr bwMode="auto">
          <a:xfrm>
            <a:off x="76200" y="-92075"/>
            <a:ext cx="4711824" cy="28623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i="1" dirty="0">
                <a:solidFill>
                  <a:srgbClr val="000000"/>
                </a:solidFill>
                <a:latin typeface="Arial" panose="020B0604020202020204" pitchFamily="34" charset="0"/>
                <a:cs typeface="Arial" panose="020B0604020202020204" pitchFamily="34" charset="0"/>
              </a:rPr>
              <a:t>إذا حصدت حصيدك في حقلك و نسيت حزمة في الحقل فلا ترجع لتأخذها للغريب و اليتيم و الأرملة تكون لكي يباركك الرب إلهك في كل عمل يديك</a:t>
            </a:r>
            <a:endParaRPr lang="en-US" sz="3600" b="1" i="1" dirty="0">
              <a:solidFill>
                <a:srgbClr val="000000"/>
              </a:solidFill>
              <a:latin typeface="Arial" panose="020B0604020202020204" pitchFamily="34" charset="0"/>
              <a:cs typeface="Arial" panose="020B0604020202020204" pitchFamily="34" charset="0"/>
            </a:endParaRPr>
          </a:p>
        </p:txBody>
      </p:sp>
      <p:sp>
        <p:nvSpPr>
          <p:cNvPr id="116741" name="Text Box 8"/>
          <p:cNvSpPr txBox="1">
            <a:spLocks noChangeArrowheads="1"/>
          </p:cNvSpPr>
          <p:nvPr/>
        </p:nvSpPr>
        <p:spPr bwMode="auto">
          <a:xfrm>
            <a:off x="4495800" y="6172200"/>
            <a:ext cx="46482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تثنية 24: 19</a:t>
            </a:r>
            <a:endParaRPr lang="en-US" sz="2000" dirty="0">
              <a:solidFill>
                <a:srgbClr val="000000"/>
              </a:solidFill>
              <a:latin typeface="Arial" panose="020B0604020202020204" pitchFamily="34" charset="0"/>
              <a:cs typeface="Arial" panose="020B0604020202020204" pitchFamily="34" charset="0"/>
            </a:endParaRPr>
          </a:p>
        </p:txBody>
      </p:sp>
      <p:sp>
        <p:nvSpPr>
          <p:cNvPr id="116742" name="Rectangle 9"/>
          <p:cNvSpPr>
            <a:spLocks noGrp="1" noChangeArrowheads="1"/>
          </p:cNvSpPr>
          <p:nvPr>
            <p:ph type="title" idx="4294967295"/>
          </p:nvPr>
        </p:nvSpPr>
        <p:spPr>
          <a:xfrm>
            <a:off x="5334000" y="0"/>
            <a:ext cx="3810000" cy="1219200"/>
          </a:xfrm>
        </p:spPr>
        <p:txBody>
          <a:bodyPr/>
          <a:lstStyle/>
          <a:p>
            <a:pPr eaLnBrk="1" hangingPunct="1"/>
            <a:r>
              <a:rPr lang="ar-JO" sz="4000" dirty="0">
                <a:latin typeface="Arial" panose="020B0604020202020204" pitchFamily="34" charset="0"/>
                <a:ea typeface="ＭＳ Ｐゴシック" charset="0"/>
                <a:cs typeface="Arial" panose="020B0604020202020204" pitchFamily="34" charset="0"/>
              </a:rPr>
              <a:t>مرة أخرى</a:t>
            </a:r>
            <a:endParaRPr lang="en-US" sz="400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96029536"/>
      </p:ext>
    </p:extLst>
  </p:cSld>
  <p:clrMapOvr>
    <a:masterClrMapping/>
  </p:clrMapOvr>
  <p:transition>
    <p:randomBar dir="vert"/>
  </p:transition>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306" name="Picture 2"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5636" name="Rectangle 4"/>
          <p:cNvSpPr>
            <a:spLocks noGrp="1" noChangeArrowheads="1"/>
          </p:cNvSpPr>
          <p:nvPr>
            <p:ph type="title" idx="4294967295"/>
          </p:nvPr>
        </p:nvSpPr>
        <p:spPr>
          <a:xfrm>
            <a:off x="685800" y="609600"/>
            <a:ext cx="7772400" cy="701675"/>
          </a:xfrm>
          <a:effectLst>
            <a:outerShdw blurRad="63500" dist="38099" dir="2700000" algn="ctr" rotWithShape="0">
              <a:schemeClr val="tx1">
                <a:alpha val="74998"/>
              </a:schemeClr>
            </a:outerShdw>
          </a:effectLst>
        </p:spPr>
        <p:txBody>
          <a:bodyPr anchor="t">
            <a:spAutoFit/>
          </a:bodyPr>
          <a:lstStyle/>
          <a:p>
            <a:pPr algn="l" eaLnBrk="1" hangingPunct="1">
              <a:spcBef>
                <a:spcPct val="50000"/>
              </a:spcBef>
              <a:defRPr/>
            </a:pPr>
            <a:r>
              <a:rPr lang="ar-JO" sz="4000" b="1" dirty="0">
                <a:solidFill>
                  <a:schemeClr val="bg1"/>
                </a:solidFill>
                <a:ea typeface="+mj-ea"/>
                <a:cs typeface="+mj-cs"/>
              </a:rPr>
              <a:t>الجني</a:t>
            </a:r>
            <a:endParaRPr lang="en-US" sz="4000" b="1" dirty="0">
              <a:solidFill>
                <a:schemeClr val="bg1"/>
              </a:solidFill>
              <a:ea typeface="+mj-ea"/>
              <a:cs typeface="+mj-cs"/>
            </a:endParaRPr>
          </a:p>
        </p:txBody>
      </p:sp>
    </p:spTree>
    <p:extLst>
      <p:ext uri="{BB962C8B-B14F-4D97-AF65-F5344CB8AC3E}">
        <p14:creationId xmlns:p14="http://schemas.microsoft.com/office/powerpoint/2010/main" val="4171374136"/>
      </p:ext>
    </p:extLst>
  </p:cSld>
  <p:clrMapOvr>
    <a:masterClrMapping/>
  </p:clrMapOvr>
  <p:transition>
    <p:randomBar dir="vert"/>
  </p:transition>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pic>
        <p:nvPicPr>
          <p:cNvPr id="104451" name="Picture 3" descr="MF, Grain and donkeys, p"/>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527050"/>
            <a:ext cx="9144000" cy="572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8709" name="Rectangle 5"/>
          <p:cNvSpPr>
            <a:spLocks noGrp="1" noChangeArrowheads="1"/>
          </p:cNvSpPr>
          <p:nvPr>
            <p:ph type="title" idx="4294967295"/>
          </p:nvPr>
        </p:nvSpPr>
        <p:spPr>
          <a:xfrm>
            <a:off x="381000" y="1295400"/>
            <a:ext cx="7772400" cy="701675"/>
          </a:xfrm>
          <a:effectLst>
            <a:outerShdw blurRad="63500" dist="38099" dir="2700000" algn="ctr" rotWithShape="0">
              <a:schemeClr val="tx1">
                <a:alpha val="74998"/>
              </a:schemeClr>
            </a:outerShdw>
          </a:effectLst>
        </p:spPr>
        <p:txBody>
          <a:bodyPr anchor="t">
            <a:spAutoFit/>
          </a:bodyPr>
          <a:lstStyle/>
          <a:p>
            <a:pPr algn="l" eaLnBrk="1" hangingPunct="1">
              <a:spcBef>
                <a:spcPct val="50000"/>
              </a:spcBef>
              <a:defRPr/>
            </a:pPr>
            <a:r>
              <a:rPr lang="ar-JO" sz="4000" b="1" dirty="0">
                <a:solidFill>
                  <a:schemeClr val="bg1"/>
                </a:solidFill>
                <a:ea typeface="+mj-ea"/>
                <a:cs typeface="+mj-cs"/>
              </a:rPr>
              <a:t>درس الحنطة</a:t>
            </a:r>
            <a:endParaRPr lang="en-US" sz="4000" b="1" dirty="0">
              <a:solidFill>
                <a:schemeClr val="bg1"/>
              </a:solidFill>
              <a:ea typeface="+mj-ea"/>
              <a:cs typeface="+mj-cs"/>
            </a:endParaRPr>
          </a:p>
        </p:txBody>
      </p:sp>
    </p:spTree>
    <p:extLst>
      <p:ext uri="{BB962C8B-B14F-4D97-AF65-F5344CB8AC3E}">
        <p14:creationId xmlns:p14="http://schemas.microsoft.com/office/powerpoint/2010/main" val="2747933512"/>
      </p:ext>
    </p:extLst>
  </p:cSld>
  <p:clrMapOvr>
    <a:masterClrMapping/>
  </p:clrMapOvr>
  <p:transition>
    <p:randomBar dir="vert"/>
  </p:transition>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6498" name="Picture 2" descr="winnowin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7938" y="76200"/>
            <a:ext cx="9136062" cy="6953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6900" name="Rectangle 4"/>
          <p:cNvSpPr>
            <a:spLocks noGrp="1" noChangeArrowheads="1"/>
          </p:cNvSpPr>
          <p:nvPr>
            <p:ph type="title" idx="4294967295"/>
          </p:nvPr>
        </p:nvSpPr>
        <p:spPr>
          <a:xfrm>
            <a:off x="685800" y="609600"/>
            <a:ext cx="7772400" cy="701675"/>
          </a:xfrm>
          <a:effectLst>
            <a:outerShdw blurRad="63500" dist="38099" dir="2700000" algn="ctr" rotWithShape="0">
              <a:schemeClr val="tx1">
                <a:alpha val="74998"/>
              </a:schemeClr>
            </a:outerShdw>
          </a:effectLst>
        </p:spPr>
        <p:txBody>
          <a:bodyPr anchor="t">
            <a:spAutoFit/>
          </a:bodyPr>
          <a:lstStyle/>
          <a:p>
            <a:pPr algn="l" eaLnBrk="1" hangingPunct="1">
              <a:spcBef>
                <a:spcPct val="50000"/>
              </a:spcBef>
              <a:defRPr/>
            </a:pPr>
            <a:r>
              <a:rPr lang="ar-JO" sz="4000" b="1" dirty="0">
                <a:solidFill>
                  <a:schemeClr val="bg1"/>
                </a:solidFill>
                <a:ea typeface="+mj-ea"/>
                <a:cs typeface="+mj-cs"/>
              </a:rPr>
              <a:t>التذرية</a:t>
            </a:r>
            <a:endParaRPr lang="en-US" sz="4000" b="1" dirty="0">
              <a:solidFill>
                <a:schemeClr val="bg1"/>
              </a:solidFill>
              <a:ea typeface="+mj-ea"/>
              <a:cs typeface="+mj-cs"/>
            </a:endParaRPr>
          </a:p>
        </p:txBody>
      </p:sp>
    </p:spTree>
    <p:extLst>
      <p:ext uri="{BB962C8B-B14F-4D97-AF65-F5344CB8AC3E}">
        <p14:creationId xmlns:p14="http://schemas.microsoft.com/office/powerpoint/2010/main" val="812332578"/>
      </p:ext>
    </p:extLst>
  </p:cSld>
  <p:clrMapOvr>
    <a:masterClrMapping/>
  </p:clrMapOvr>
  <p:transition>
    <p:randomBar dir="vert"/>
  </p:transition>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3134" name="Picture 94"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343121" name="Text Box 81"/>
          <p:cNvSpPr txBox="1">
            <a:spLocks noChangeArrowheads="1"/>
          </p:cNvSpPr>
          <p:nvPr/>
        </p:nvSpPr>
        <p:spPr bwMode="auto">
          <a:xfrm>
            <a:off x="0" y="593725"/>
            <a:ext cx="9296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ctr" defTabSz="914400" rtl="1" eaLnBrk="0" fontAlgn="base" hangingPunct="0">
              <a:spcBef>
                <a:spcPct val="20000"/>
              </a:spcBef>
              <a:spcAft>
                <a:spcPct val="0"/>
              </a:spcAft>
              <a:buFont typeface="Wingdings 2" charset="0"/>
              <a:buChar char="î"/>
            </a:pP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واجب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العمل</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2: 1-7</a:t>
            </a: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p>
        </p:txBody>
      </p:sp>
      <p:sp>
        <p:nvSpPr>
          <p:cNvPr id="343133" name="Text Box 93"/>
          <p:cNvSpPr txBox="1">
            <a:spLocks noChangeArrowheads="1"/>
          </p:cNvSpPr>
          <p:nvPr/>
        </p:nvSpPr>
        <p:spPr bwMode="auto">
          <a:xfrm>
            <a:off x="0" y="1568450"/>
            <a:ext cx="9144000" cy="211134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r" defTabSz="914400" rtl="1" eaLnBrk="0" fontAlgn="base" hangingPunct="0">
              <a:spcBef>
                <a:spcPct val="20000"/>
              </a:spcBef>
              <a:spcAft>
                <a:spcPct val="0"/>
              </a:spcAft>
              <a:buFont typeface="Wingdings 2" charset="0"/>
              <a:buNone/>
            </a:pPr>
            <a:r>
              <a:rPr lang="en-US" sz="4000"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r>
              <a:rPr lang="ar-JO" sz="4000"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r>
              <a:rPr lang="en-US" sz="4000"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r>
              <a:rPr lang="ar-JO" sz="4000"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أخذ ا</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لمبادرة</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1-3</a:t>
            </a:r>
            <a:endPar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algn="r" defTabSz="914400" rtl="1" eaLnBrk="0" fontAlgn="base" hangingPunct="0">
              <a:spcBef>
                <a:spcPct val="20000"/>
              </a:spcBef>
              <a:spcAft>
                <a:spcPct val="0"/>
              </a:spcAft>
              <a:buFont typeface="Wingdings 2" charset="0"/>
              <a:buNone/>
            </a:pPr>
            <a:endParaRPr lang="en-US" sz="18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algn="r" defTabSz="914400" rtl="1" eaLnBrk="0" fontAlgn="base" hangingPunct="0">
              <a:spcBef>
                <a:spcPct val="20000"/>
              </a:spcBef>
              <a:spcAft>
                <a:spcPct val="0"/>
              </a:spcAft>
              <a:buFont typeface="Wingdings 2" charset="0"/>
              <a:buNone/>
            </a:pPr>
            <a:endParaRPr lang="en-US" sz="18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algn="r" defTabSz="914400" rtl="1" eaLnBrk="0" fontAlgn="base" hangingPunct="0">
              <a:spcBef>
                <a:spcPct val="20000"/>
              </a:spcBef>
              <a:spcAft>
                <a:spcPct val="0"/>
              </a:spcAft>
              <a:buFont typeface="Wingdings 2" charset="0"/>
              <a:buNone/>
            </a:pPr>
            <a:r>
              <a:rPr lang="en-US" sz="4000"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r>
              <a:rPr lang="ar-JO" sz="4000"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r>
              <a:rPr lang="en-US" sz="4000"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r>
              <a:rPr lang="ar-JO" sz="4000"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إظهار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الإجتهاد</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4-7</a:t>
            </a:r>
            <a:endPar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20256669"/>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343121"/>
                                        </p:tgtEl>
                                        <p:attrNameLst>
                                          <p:attrName>style.visibility</p:attrName>
                                        </p:attrNameLst>
                                      </p:cBhvr>
                                      <p:to>
                                        <p:strVal val="visible"/>
                                      </p:to>
                                    </p:set>
                                    <p:animEffect transition="in" filter="dissolve">
                                      <p:cBhvr>
                                        <p:cTn id="7" dur="75"/>
                                        <p:tgtEl>
                                          <p:spTgt spid="343121"/>
                                        </p:tgtEl>
                                      </p:cBhvr>
                                    </p:animEffect>
                                  </p:childTnLst>
                                </p:cTn>
                              </p:par>
                            </p:childTnLst>
                          </p:cTn>
                        </p:par>
                        <p:par>
                          <p:cTn id="8" fill="hold" nodeType="afterGroup">
                            <p:stCondLst>
                              <p:cond delay="1050"/>
                            </p:stCondLst>
                            <p:childTnLst>
                              <p:par>
                                <p:cTn id="9" presetID="9" presetClass="entr" presetSubtype="0" fill="hold" grpId="0" nodeType="afterEffect">
                                  <p:stCondLst>
                                    <p:cond delay="3000"/>
                                  </p:stCondLst>
                                  <p:iterate type="lt">
                                    <p:tmPct val="100000"/>
                                  </p:iterate>
                                  <p:childTnLst>
                                    <p:set>
                                      <p:cBhvr>
                                        <p:cTn id="10" dur="1" fill="hold">
                                          <p:stCondLst>
                                            <p:cond delay="0"/>
                                          </p:stCondLst>
                                        </p:cTn>
                                        <p:tgtEl>
                                          <p:spTgt spid="343133"/>
                                        </p:tgtEl>
                                        <p:attrNameLst>
                                          <p:attrName>style.visibility</p:attrName>
                                        </p:attrNameLst>
                                      </p:cBhvr>
                                      <p:to>
                                        <p:strVal val="visible"/>
                                      </p:to>
                                    </p:set>
                                    <p:animEffect transition="in" filter="dissolve">
                                      <p:cBhvr>
                                        <p:cTn id="11" dur="75"/>
                                        <p:tgtEl>
                                          <p:spTgt spid="343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121" grpId="0" autoUpdateAnimBg="0"/>
      <p:bldP spid="343133" grpId="0" autoUpdateAnimBg="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a:solidFill>
                <a:srgbClr val="000000"/>
              </a:solidFill>
              <a:effectLst>
                <a:glow rad="139700">
                  <a:srgbClr val="000000"/>
                </a:glow>
              </a:effectLst>
              <a:latin typeface="Arial"/>
              <a:ea typeface="ＭＳ Ｐゴシック" charset="0"/>
              <a:cs typeface="Arial"/>
            </a:endParaRPr>
          </a:p>
        </p:txBody>
      </p:sp>
      <p:pic>
        <p:nvPicPr>
          <p:cNvPr id="118787"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3044" name="Rectangle 4"/>
          <p:cNvSpPr>
            <a:spLocks noChangeArrowheads="1"/>
          </p:cNvSpPr>
          <p:nvPr/>
        </p:nvSpPr>
        <p:spPr bwMode="auto">
          <a:xfrm>
            <a:off x="0" y="6111875"/>
            <a:ext cx="4572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000" b="1" i="1" dirty="0">
                <a:solidFill>
                  <a:srgbClr val="FFFFFF"/>
                </a:solidFill>
                <a:effectLst>
                  <a:glow rad="139700">
                    <a:srgbClr val="000000"/>
                  </a:glow>
                </a:effectLst>
                <a:latin typeface="Arial"/>
                <a:ea typeface="ＭＳ Ｐゴシック" charset="0"/>
                <a:cs typeface="Arial"/>
              </a:rPr>
              <a:t>عودة راعوث من الإلتقاط                         </a:t>
            </a:r>
            <a:r>
              <a:rPr lang="ar-JO" sz="2000" b="1" dirty="0">
                <a:solidFill>
                  <a:srgbClr val="FFFFFF"/>
                </a:solidFill>
                <a:effectLst>
                  <a:glow rad="139700">
                    <a:srgbClr val="000000"/>
                  </a:glow>
                </a:effectLst>
                <a:latin typeface="Arial"/>
                <a:ea typeface="ＭＳ Ｐゴシック" charset="0"/>
                <a:cs typeface="Arial"/>
              </a:rPr>
              <a:t>صموئيل بالمر، 1850</a:t>
            </a:r>
            <a:endParaRPr lang="en-US" sz="2000" b="1" dirty="0">
              <a:solidFill>
                <a:srgbClr val="FFFFFF"/>
              </a:solidFill>
              <a:effectLst>
                <a:glow rad="139700">
                  <a:srgbClr val="000000"/>
                </a:glow>
              </a:effectLst>
              <a:latin typeface="Arial"/>
              <a:ea typeface="ＭＳ Ｐゴシック" charset="0"/>
              <a:cs typeface="Arial"/>
            </a:endParaRPr>
          </a:p>
        </p:txBody>
      </p:sp>
      <p:pic>
        <p:nvPicPr>
          <p:cNvPr id="118789" name="Picture 6"/>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2900363" y="533400"/>
            <a:ext cx="3810000" cy="525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3047" name="Text Box 7"/>
          <p:cNvSpPr txBox="1">
            <a:spLocks noChangeArrowheads="1"/>
          </p:cNvSpPr>
          <p:nvPr/>
        </p:nvSpPr>
        <p:spPr bwMode="auto">
          <a:xfrm>
            <a:off x="952500" y="914400"/>
            <a:ext cx="7391400" cy="175432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i="1" dirty="0">
                <a:solidFill>
                  <a:srgbClr val="FFFFFF"/>
                </a:solidFill>
                <a:effectLst>
                  <a:glow rad="139700">
                    <a:srgbClr val="000000"/>
                  </a:glow>
                </a:effectLst>
                <a:latin typeface="Arial"/>
                <a:cs typeface="Arial"/>
              </a:rPr>
              <a:t>لأننا لم نسلك بلا ترتيب بينكم و لا أكلنا خبزاً مجاناً من أحد بل كنا نشتغل بتعب و كد ليلاً و نهاراً لكي لا نثقل على أحد منكم</a:t>
            </a:r>
            <a:endParaRPr lang="en-US" sz="3600" b="1" i="1" dirty="0">
              <a:solidFill>
                <a:srgbClr val="FFFFFF"/>
              </a:solidFill>
              <a:effectLst>
                <a:glow rad="139700">
                  <a:srgbClr val="000000"/>
                </a:glow>
              </a:effectLst>
              <a:latin typeface="Arial"/>
              <a:cs typeface="Arial"/>
            </a:endParaRPr>
          </a:p>
        </p:txBody>
      </p:sp>
      <p:sp>
        <p:nvSpPr>
          <p:cNvPr id="343048" name="Text Box 8"/>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2800" b="1" dirty="0">
                <a:solidFill>
                  <a:srgbClr val="FFFFFF"/>
                </a:solidFill>
                <a:effectLst>
                  <a:glow rad="139700">
                    <a:srgbClr val="000000"/>
                  </a:glow>
                </a:effectLst>
                <a:latin typeface="Arial"/>
                <a:ea typeface="ＭＳ Ｐゴシック" charset="0"/>
                <a:cs typeface="Arial"/>
              </a:rPr>
              <a:t>2 تسالونيكي 3: 7-8</a:t>
            </a:r>
            <a:endParaRPr lang="en-US" sz="2800" b="1" dirty="0">
              <a:solidFill>
                <a:srgbClr val="FFFFFF"/>
              </a:solidFill>
              <a:effectLst>
                <a:glow rad="139700">
                  <a:srgbClr val="000000"/>
                </a:glow>
              </a:effectLst>
              <a:latin typeface="Arial"/>
              <a:ea typeface="ＭＳ Ｐゴシック" charset="0"/>
              <a:cs typeface="Arial"/>
            </a:endParaRPr>
          </a:p>
        </p:txBody>
      </p:sp>
      <p:sp>
        <p:nvSpPr>
          <p:cNvPr id="343049" name="Rectangle 9"/>
          <p:cNvSpPr>
            <a:spLocks noGrp="1" noChangeArrowheads="1"/>
          </p:cNvSpPr>
          <p:nvPr>
            <p:ph type="title" idx="4294967295"/>
          </p:nvPr>
        </p:nvSpPr>
        <p:spPr>
          <a:xfrm>
            <a:off x="685800" y="72008"/>
            <a:ext cx="7772400" cy="764704"/>
          </a:xfrm>
          <a:effectLst>
            <a:outerShdw blurRad="63500" dist="35921" dir="2700000" algn="ctr" rotWithShape="0">
              <a:schemeClr val="tx1">
                <a:alpha val="74998"/>
              </a:schemeClr>
            </a:outerShdw>
          </a:effectLst>
        </p:spPr>
        <p:txBody>
          <a:bodyPr/>
          <a:lstStyle/>
          <a:p>
            <a:pPr eaLnBrk="1" hangingPunct="1">
              <a:defRPr/>
            </a:pPr>
            <a:r>
              <a:rPr lang="ar-JO" sz="4000" b="1" dirty="0">
                <a:solidFill>
                  <a:schemeClr val="bg1"/>
                </a:solidFill>
                <a:effectLst>
                  <a:glow rad="139700">
                    <a:schemeClr val="tx1"/>
                  </a:glow>
                </a:effectLst>
                <a:ea typeface="+mj-ea"/>
              </a:rPr>
              <a:t>يتوقع الله العمل الشاق</a:t>
            </a:r>
            <a:endParaRPr lang="en-US" sz="4000" b="1" dirty="0">
              <a:solidFill>
                <a:schemeClr val="bg1"/>
              </a:solidFill>
              <a:effectLst>
                <a:glow rad="139700">
                  <a:schemeClr val="tx1"/>
                </a:glow>
              </a:effectLst>
              <a:ea typeface="+mj-ea"/>
            </a:endParaRPr>
          </a:p>
        </p:txBody>
      </p:sp>
    </p:spTree>
    <p:extLst>
      <p:ext uri="{BB962C8B-B14F-4D97-AF65-F5344CB8AC3E}">
        <p14:creationId xmlns:p14="http://schemas.microsoft.com/office/powerpoint/2010/main" val="1334752888"/>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5000"/>
                                  </p:stCondLst>
                                  <p:childTnLst>
                                    <p:set>
                                      <p:cBhvr>
                                        <p:cTn id="6" dur="1" fill="hold">
                                          <p:stCondLst>
                                            <p:cond delay="0"/>
                                          </p:stCondLst>
                                        </p:cTn>
                                        <p:tgtEl>
                                          <p:spTgt spid="343048"/>
                                        </p:tgtEl>
                                        <p:attrNameLst>
                                          <p:attrName>style.visibility</p:attrName>
                                        </p:attrNameLst>
                                      </p:cBhvr>
                                      <p:to>
                                        <p:strVal val="visible"/>
                                      </p:to>
                                    </p:set>
                                    <p:animEffect transition="in" filter="dissolve">
                                      <p:cBhvr>
                                        <p:cTn id="7" dur="500"/>
                                        <p:tgtEl>
                                          <p:spTgt spid="3430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048" grpId="0" autoUpdateAnimBg="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a:solidFill>
                <a:srgbClr val="000000"/>
              </a:solidFill>
              <a:effectLst>
                <a:glow rad="139700">
                  <a:srgbClr val="000000"/>
                </a:glow>
              </a:effectLst>
              <a:latin typeface="Arial"/>
              <a:ea typeface="ＭＳ Ｐゴシック" charset="0"/>
              <a:cs typeface="Arial"/>
            </a:endParaRPr>
          </a:p>
        </p:txBody>
      </p:sp>
      <p:pic>
        <p:nvPicPr>
          <p:cNvPr id="120835"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4068" name="Rectangle 4"/>
          <p:cNvSpPr>
            <a:spLocks noChangeArrowheads="1"/>
          </p:cNvSpPr>
          <p:nvPr/>
        </p:nvSpPr>
        <p:spPr bwMode="auto">
          <a:xfrm>
            <a:off x="0" y="6111875"/>
            <a:ext cx="4572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000" b="1" i="1" dirty="0">
                <a:solidFill>
                  <a:srgbClr val="FFFFFF"/>
                </a:solidFill>
                <a:effectLst>
                  <a:glow rad="139700">
                    <a:srgbClr val="000000"/>
                  </a:glow>
                </a:effectLst>
                <a:latin typeface="Arial"/>
                <a:ea typeface="ＭＳ Ｐゴシック" charset="0"/>
                <a:cs typeface="Arial"/>
              </a:rPr>
              <a:t>عودة راعوث من الإلتقاط                         </a:t>
            </a:r>
            <a:r>
              <a:rPr lang="ar-JO" sz="2000" b="1" dirty="0">
                <a:solidFill>
                  <a:srgbClr val="FFFFFF"/>
                </a:solidFill>
                <a:effectLst>
                  <a:glow rad="139700">
                    <a:srgbClr val="000000"/>
                  </a:glow>
                </a:effectLst>
                <a:latin typeface="Arial"/>
                <a:ea typeface="ＭＳ Ｐゴシック" charset="0"/>
                <a:cs typeface="Arial"/>
              </a:rPr>
              <a:t>صموئيل بالمر، 1850</a:t>
            </a:r>
            <a:endParaRPr lang="en-US" sz="2000" b="1" dirty="0">
              <a:solidFill>
                <a:srgbClr val="FFFFFF"/>
              </a:solidFill>
              <a:effectLst>
                <a:glow rad="139700">
                  <a:srgbClr val="000000"/>
                </a:glow>
              </a:effectLst>
              <a:latin typeface="Arial"/>
              <a:ea typeface="ＭＳ Ｐゴシック" charset="0"/>
              <a:cs typeface="Arial"/>
            </a:endParaRPr>
          </a:p>
        </p:txBody>
      </p:sp>
      <p:pic>
        <p:nvPicPr>
          <p:cNvPr id="120837" name="Picture 5"/>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2900363" y="571500"/>
            <a:ext cx="3810000" cy="525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20838" name="Group 6"/>
          <p:cNvGrpSpPr>
            <a:grpSpLocks/>
          </p:cNvGrpSpPr>
          <p:nvPr/>
        </p:nvGrpSpPr>
        <p:grpSpPr bwMode="auto">
          <a:xfrm>
            <a:off x="952500" y="571500"/>
            <a:ext cx="7391400" cy="5257800"/>
            <a:chOff x="600" y="360"/>
            <a:chExt cx="4656" cy="3312"/>
          </a:xfrm>
        </p:grpSpPr>
        <p:pic>
          <p:nvPicPr>
            <p:cNvPr id="120841" name="Picture 7"/>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1827" y="360"/>
              <a:ext cx="2400" cy="3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4072" name="Text Box 8"/>
            <p:cNvSpPr txBox="1">
              <a:spLocks noChangeArrowheads="1"/>
            </p:cNvSpPr>
            <p:nvPr/>
          </p:nvSpPr>
          <p:spPr bwMode="auto">
            <a:xfrm>
              <a:off x="600" y="806"/>
              <a:ext cx="4656" cy="16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i="1" dirty="0">
                  <a:solidFill>
                    <a:srgbClr val="FFFFFF"/>
                  </a:solidFill>
                  <a:effectLst>
                    <a:glow rad="139700">
                      <a:srgbClr val="000000"/>
                    </a:glow>
                  </a:effectLst>
                  <a:latin typeface="Arial"/>
                  <a:cs typeface="Arial"/>
                </a:rPr>
                <a:t>ليس أن لا سلطان لنا بل لكي نعطيكم أنفسنا قدوة حتى تتمثلوا بنا فإننا أيضاً حين كنا عندكم أوصيناكم بهذا</a:t>
              </a:r>
              <a:endParaRPr lang="en-US" sz="3600" b="1" i="1" dirty="0">
                <a:solidFill>
                  <a:srgbClr val="FFFFFF"/>
                </a:solidFill>
                <a:effectLst>
                  <a:glow rad="139700">
                    <a:srgbClr val="000000"/>
                  </a:glow>
                </a:effectLst>
                <a:latin typeface="Arial"/>
                <a:cs typeface="Arial"/>
              </a:endParaRPr>
            </a:p>
            <a:p>
              <a:pPr algn="ctr" defTabSz="914400" eaLnBrk="1" fontAlgn="base" hangingPunct="1">
                <a:spcBef>
                  <a:spcPct val="50000"/>
                </a:spcBef>
                <a:spcAft>
                  <a:spcPct val="0"/>
                </a:spcAft>
              </a:pPr>
              <a:endParaRPr lang="en-US" sz="3600" b="1" i="1" dirty="0">
                <a:solidFill>
                  <a:srgbClr val="FFFFFF"/>
                </a:solidFill>
                <a:effectLst>
                  <a:glow rad="139700">
                    <a:srgbClr val="000000"/>
                  </a:glow>
                </a:effectLst>
                <a:latin typeface="Arial"/>
                <a:cs typeface="Arial"/>
              </a:endParaRPr>
            </a:p>
          </p:txBody>
        </p:sp>
      </p:grpSp>
      <p:sp>
        <p:nvSpPr>
          <p:cNvPr id="344073" name="Text Box 9"/>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2800" b="1" dirty="0">
                <a:solidFill>
                  <a:srgbClr val="FFFFFF"/>
                </a:solidFill>
                <a:effectLst>
                  <a:glow rad="139700">
                    <a:srgbClr val="000000"/>
                  </a:glow>
                </a:effectLst>
                <a:latin typeface="Arial"/>
                <a:ea typeface="ＭＳ Ｐゴシック" charset="0"/>
                <a:cs typeface="Arial"/>
              </a:rPr>
              <a:t>2 تسالونيكي 3: 9-10</a:t>
            </a:r>
            <a:endParaRPr lang="en-US" sz="2800" b="1" dirty="0">
              <a:solidFill>
                <a:srgbClr val="FFFFFF"/>
              </a:solidFill>
              <a:effectLst>
                <a:glow rad="139700">
                  <a:srgbClr val="000000"/>
                </a:glow>
              </a:effectLst>
              <a:latin typeface="Arial"/>
              <a:ea typeface="ＭＳ Ｐゴシック" charset="0"/>
              <a:cs typeface="Arial"/>
            </a:endParaRPr>
          </a:p>
        </p:txBody>
      </p:sp>
      <p:sp>
        <p:nvSpPr>
          <p:cNvPr id="344074" name="Rectangle 10"/>
          <p:cNvSpPr>
            <a:spLocks noGrp="1" noChangeArrowheads="1"/>
          </p:cNvSpPr>
          <p:nvPr>
            <p:ph type="title" idx="4294967295"/>
          </p:nvPr>
        </p:nvSpPr>
        <p:spPr>
          <a:xfrm>
            <a:off x="685800" y="76200"/>
            <a:ext cx="7772400" cy="832520"/>
          </a:xfrm>
          <a:effectLst>
            <a:outerShdw blurRad="63500" dist="35921" dir="2700000" algn="ctr" rotWithShape="0">
              <a:schemeClr val="tx1">
                <a:alpha val="74998"/>
              </a:schemeClr>
            </a:outerShdw>
          </a:effectLst>
        </p:spPr>
        <p:txBody>
          <a:bodyPr/>
          <a:lstStyle/>
          <a:p>
            <a:pPr eaLnBrk="1" hangingPunct="1"/>
            <a:r>
              <a:rPr lang="ar-JO" sz="4000" b="1" dirty="0">
                <a:solidFill>
                  <a:schemeClr val="bg1"/>
                </a:solidFill>
                <a:effectLst>
                  <a:glow rad="139700">
                    <a:schemeClr val="tx1"/>
                  </a:glow>
                </a:effectLst>
                <a:ea typeface="ＭＳ Ｐゴシック" charset="0"/>
              </a:rPr>
              <a:t>يتوقع الله العمل الشاق</a:t>
            </a:r>
            <a:endParaRPr lang="en-US" sz="4000" dirty="0">
              <a:effectLst>
                <a:glow rad="139700">
                  <a:schemeClr val="tx1"/>
                </a:glow>
              </a:effectLst>
              <a:ea typeface="ＭＳ Ｐゴシック" charset="0"/>
            </a:endParaRPr>
          </a:p>
        </p:txBody>
      </p:sp>
    </p:spTree>
    <p:extLst>
      <p:ext uri="{BB962C8B-B14F-4D97-AF65-F5344CB8AC3E}">
        <p14:creationId xmlns:p14="http://schemas.microsoft.com/office/powerpoint/2010/main" val="2422255900"/>
      </p:ext>
    </p:extLst>
  </p:cSld>
  <p:clrMapOvr>
    <a:masterClrMapping/>
  </p:clrMapOvr>
  <p:transition>
    <p:randomBar dir="vert"/>
  </p:transition>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062"/>
            <a:ext cx="9204404" cy="5980703"/>
          </a:xfrm>
          <a:prstGeom prst="rect">
            <a:avLst/>
          </a:prstGeom>
        </p:spPr>
      </p:pic>
      <p:sp>
        <p:nvSpPr>
          <p:cNvPr id="8" name="Rectangle 2"/>
          <p:cNvSpPr txBox="1">
            <a:spLocks noChangeArrowheads="1"/>
          </p:cNvSpPr>
          <p:nvPr/>
        </p:nvSpPr>
        <p:spPr bwMode="auto">
          <a:xfrm>
            <a:off x="607418" y="3346620"/>
            <a:ext cx="7575076" cy="189787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600" b="1" i="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راعوث</a:t>
            </a:r>
            <a:endParaRPr kumimoji="0" lang="en-US" sz="9600" b="1" i="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396548" y="1557629"/>
            <a:ext cx="7996816" cy="1446653"/>
          </a:xfrm>
          <a:noFill/>
          <a:ln>
            <a:noFill/>
          </a:ln>
          <a:effectLst/>
        </p:spPr>
        <p:txBody>
          <a:bodyPr anchor="ctr"/>
          <a:lstStyle/>
          <a:p>
            <a:r>
              <a:rPr lang="ar-JO" sz="9600" b="1" i="1" kern="1200" dirty="0">
                <a:solidFill>
                  <a:schemeClr val="tx1"/>
                </a:solidFill>
                <a:effectLst/>
                <a:latin typeface="Arial" panose="020B0604020202020204" pitchFamily="34" charset="0"/>
                <a:ea typeface="ＭＳ Ｐゴシック" charset="0"/>
                <a:cs typeface="Arial" panose="020B0604020202020204" pitchFamily="34" charset="0"/>
              </a:rPr>
              <a:t>كن</a:t>
            </a:r>
            <a:r>
              <a:rPr lang="en-US" sz="9600" b="1" i="1" kern="1200" dirty="0">
                <a:solidFill>
                  <a:schemeClr val="tx1"/>
                </a:solidFill>
                <a:effectLst/>
                <a:latin typeface="Arial" panose="020B0604020202020204" pitchFamily="34" charset="0"/>
                <a:ea typeface="ＭＳ Ｐゴシック" charset="0"/>
                <a:cs typeface="Arial" panose="020B0604020202020204" pitchFamily="34" charset="0"/>
              </a:rPr>
              <a:t> </a:t>
            </a:r>
            <a:br>
              <a:rPr lang="en-US" sz="9600" b="1" i="1" kern="1200" dirty="0">
                <a:solidFill>
                  <a:schemeClr val="tx1"/>
                </a:solidFill>
                <a:effectLst/>
                <a:latin typeface="Arial" panose="020B0604020202020204" pitchFamily="34" charset="0"/>
                <a:ea typeface="ＭＳ Ｐゴシック" charset="0"/>
                <a:cs typeface="Arial" panose="020B0604020202020204" pitchFamily="34" charset="0"/>
              </a:rPr>
            </a:br>
            <a:r>
              <a:rPr lang="ar-JO" sz="9600" b="1" i="1" kern="1200" dirty="0">
                <a:solidFill>
                  <a:srgbClr val="800000"/>
                </a:solidFill>
                <a:effectLst/>
                <a:latin typeface="Arial" panose="020B0604020202020204" pitchFamily="34" charset="0"/>
                <a:ea typeface="ＭＳ Ｐゴシック" charset="0"/>
                <a:cs typeface="Arial" panose="020B0604020202020204" pitchFamily="34" charset="0"/>
              </a:rPr>
              <a:t>علاقاتياً</a:t>
            </a:r>
            <a:endParaRPr lang="en-US" sz="9600" b="1" i="1" kern="1200" dirty="0">
              <a:solidFill>
                <a:srgbClr val="800000"/>
              </a:solidFill>
              <a:effectLst/>
              <a:latin typeface="Arial" panose="020B0604020202020204" pitchFamily="34" charset="0"/>
              <a:ea typeface="ＭＳ Ｐゴシック" charset="0"/>
              <a:cs typeface="Arial" panose="020B0604020202020204" pitchFamily="34" charset="0"/>
            </a:endParaRP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مؤسسة الدراسات اللاهوتية الأردنية</a:t>
            </a:r>
            <a:endPar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CICFamily.com • BibleStudyDownloads.org</a:t>
            </a:r>
          </a:p>
        </p:txBody>
      </p:sp>
    </p:spTree>
    <p:extLst>
      <p:ext uri="{BB962C8B-B14F-4D97-AF65-F5344CB8AC3E}">
        <p14:creationId xmlns:p14="http://schemas.microsoft.com/office/powerpoint/2010/main" val="201117374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heckerboard(across)">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a:solidFill>
                <a:srgbClr val="000000"/>
              </a:solidFill>
              <a:effectLst>
                <a:glow rad="139700">
                  <a:srgbClr val="000000"/>
                </a:glow>
              </a:effectLst>
              <a:latin typeface="Arial"/>
              <a:ea typeface="ＭＳ Ｐゴシック" charset="0"/>
              <a:cs typeface="Arial"/>
            </a:endParaRPr>
          </a:p>
        </p:txBody>
      </p:sp>
      <p:pic>
        <p:nvPicPr>
          <p:cNvPr id="122883" name="Picture 3"/>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5092" name="Rectangle 4"/>
          <p:cNvSpPr>
            <a:spLocks noChangeArrowheads="1"/>
          </p:cNvSpPr>
          <p:nvPr/>
        </p:nvSpPr>
        <p:spPr bwMode="auto">
          <a:xfrm>
            <a:off x="0" y="6111875"/>
            <a:ext cx="4572000" cy="86177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000" b="1" i="1" dirty="0">
                <a:solidFill>
                  <a:srgbClr val="FFFFFF"/>
                </a:solidFill>
                <a:effectLst>
                  <a:glow rad="139700">
                    <a:srgbClr val="000000"/>
                  </a:glow>
                </a:effectLst>
                <a:latin typeface="Arial"/>
                <a:ea typeface="ＭＳ Ｐゴシック" charset="0"/>
                <a:cs typeface="Arial"/>
              </a:rPr>
              <a:t>عودة راعوث من الإلتقاط   </a:t>
            </a:r>
          </a:p>
          <a:p>
            <a:pPr defTabSz="914400" fontAlgn="base">
              <a:spcBef>
                <a:spcPct val="50000"/>
              </a:spcBef>
              <a:spcAft>
                <a:spcPct val="0"/>
              </a:spcAft>
              <a:defRPr/>
            </a:pPr>
            <a:r>
              <a:rPr lang="en-US" sz="2000" b="1" i="1" dirty="0">
                <a:solidFill>
                  <a:srgbClr val="FFFFFF"/>
                </a:solidFill>
                <a:effectLst>
                  <a:glow rad="139700">
                    <a:srgbClr val="000000"/>
                  </a:glow>
                </a:effectLst>
                <a:latin typeface="Arial"/>
                <a:ea typeface="ＭＳ Ｐゴシック" charset="0"/>
                <a:cs typeface="Arial"/>
              </a:rPr>
              <a:t> </a:t>
            </a:r>
            <a:r>
              <a:rPr lang="ar-JO" sz="2000" b="1" dirty="0">
                <a:solidFill>
                  <a:srgbClr val="FFFFFF"/>
                </a:solidFill>
                <a:effectLst>
                  <a:glow rad="139700">
                    <a:srgbClr val="000000"/>
                  </a:glow>
                </a:effectLst>
                <a:latin typeface="Arial"/>
                <a:ea typeface="ＭＳ Ｐゴシック" charset="0"/>
                <a:cs typeface="Arial"/>
              </a:rPr>
              <a:t>صموئيل بالمر، 1850</a:t>
            </a:r>
            <a:endParaRPr lang="en-US" sz="2000" b="1" dirty="0">
              <a:solidFill>
                <a:srgbClr val="FFFFFF"/>
              </a:solidFill>
              <a:effectLst>
                <a:glow rad="139700">
                  <a:srgbClr val="000000"/>
                </a:glow>
              </a:effectLst>
              <a:latin typeface="Arial"/>
              <a:ea typeface="ＭＳ Ｐゴシック" charset="0"/>
              <a:cs typeface="Arial"/>
            </a:endParaRPr>
          </a:p>
        </p:txBody>
      </p:sp>
      <p:sp>
        <p:nvSpPr>
          <p:cNvPr id="345093" name="Text Box 5"/>
          <p:cNvSpPr txBox="1">
            <a:spLocks noChangeArrowheads="1"/>
          </p:cNvSpPr>
          <p:nvPr/>
        </p:nvSpPr>
        <p:spPr bwMode="auto">
          <a:xfrm>
            <a:off x="1676400" y="3810000"/>
            <a:ext cx="7391400"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3600" b="1" i="1" dirty="0">
                <a:solidFill>
                  <a:srgbClr val="FFFFFF"/>
                </a:solidFill>
                <a:effectLst>
                  <a:glow rad="139700">
                    <a:srgbClr val="000000"/>
                  </a:glow>
                </a:effectLst>
                <a:latin typeface="Arial"/>
                <a:ea typeface="ＭＳ Ｐゴシック" charset="0"/>
                <a:cs typeface="Arial"/>
              </a:rPr>
              <a:t>إنه إن كان أحد لا يريد أن يشتغل </a:t>
            </a:r>
            <a:endParaRPr lang="en-US" sz="3600" b="1" i="1" dirty="0">
              <a:solidFill>
                <a:srgbClr val="FFFFFF"/>
              </a:solidFill>
              <a:effectLst>
                <a:glow rad="139700">
                  <a:srgbClr val="000000"/>
                </a:glow>
              </a:effectLst>
              <a:latin typeface="Arial"/>
              <a:ea typeface="ＭＳ Ｐゴシック" charset="0"/>
              <a:cs typeface="Arial"/>
            </a:endParaRPr>
          </a:p>
        </p:txBody>
      </p:sp>
      <p:sp>
        <p:nvSpPr>
          <p:cNvPr id="345094" name="Text Box 6"/>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2800" b="1" dirty="0">
                <a:solidFill>
                  <a:srgbClr val="FFFFFF"/>
                </a:solidFill>
                <a:effectLst>
                  <a:glow rad="139700">
                    <a:srgbClr val="000000"/>
                  </a:glow>
                </a:effectLst>
                <a:latin typeface="Arial"/>
                <a:ea typeface="ＭＳ Ｐゴシック" charset="0"/>
                <a:cs typeface="Arial"/>
              </a:rPr>
              <a:t>2 تسالونيكي 3: 10</a:t>
            </a:r>
            <a:endParaRPr lang="en-US" sz="2800" b="1" dirty="0">
              <a:solidFill>
                <a:srgbClr val="FFFFFF"/>
              </a:solidFill>
              <a:effectLst>
                <a:glow rad="139700">
                  <a:srgbClr val="000000"/>
                </a:glow>
              </a:effectLst>
              <a:latin typeface="Arial"/>
              <a:ea typeface="ＭＳ Ｐゴシック" charset="0"/>
              <a:cs typeface="Arial"/>
            </a:endParaRPr>
          </a:p>
        </p:txBody>
      </p:sp>
      <p:sp>
        <p:nvSpPr>
          <p:cNvPr id="345095" name="Text Box 7"/>
          <p:cNvSpPr txBox="1">
            <a:spLocks noChangeArrowheads="1"/>
          </p:cNvSpPr>
          <p:nvPr/>
        </p:nvSpPr>
        <p:spPr bwMode="auto">
          <a:xfrm>
            <a:off x="76200" y="3794125"/>
            <a:ext cx="4051663"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r" defTabSz="914400" fontAlgn="base">
              <a:spcBef>
                <a:spcPct val="50000"/>
              </a:spcBef>
              <a:spcAft>
                <a:spcPct val="0"/>
              </a:spcAft>
              <a:defRPr/>
            </a:pPr>
            <a:r>
              <a:rPr lang="ar-JO" sz="3600" b="1" i="1" dirty="0">
                <a:solidFill>
                  <a:srgbClr val="FFFFFF"/>
                </a:solidFill>
                <a:effectLst>
                  <a:glow rad="139700">
                    <a:srgbClr val="000000"/>
                  </a:glow>
                </a:effectLst>
                <a:latin typeface="Arial"/>
                <a:ea typeface="ＭＳ Ｐゴシック" charset="0"/>
                <a:cs typeface="Arial"/>
              </a:rPr>
              <a:t>فلا يأكل أيضاً</a:t>
            </a:r>
            <a:endParaRPr lang="en-US" sz="3600" b="1" i="1" dirty="0">
              <a:solidFill>
                <a:srgbClr val="FFFFFF"/>
              </a:solidFill>
              <a:effectLst>
                <a:glow rad="139700">
                  <a:srgbClr val="000000"/>
                </a:glow>
              </a:effectLst>
              <a:latin typeface="Arial"/>
              <a:ea typeface="ＭＳ Ｐゴシック" charset="0"/>
              <a:cs typeface="Arial"/>
            </a:endParaRPr>
          </a:p>
        </p:txBody>
      </p:sp>
      <p:sp>
        <p:nvSpPr>
          <p:cNvPr id="345096" name="Rectangle 8"/>
          <p:cNvSpPr>
            <a:spLocks noGrp="1" noChangeArrowheads="1"/>
          </p:cNvSpPr>
          <p:nvPr>
            <p:ph type="title" idx="4294967295"/>
          </p:nvPr>
        </p:nvSpPr>
        <p:spPr>
          <a:xfrm>
            <a:off x="685800" y="152400"/>
            <a:ext cx="7772400" cy="1143000"/>
          </a:xfrm>
          <a:effectLst>
            <a:outerShdw blurRad="63500" dist="35921" dir="2700000" algn="ctr" rotWithShape="0">
              <a:schemeClr val="tx1">
                <a:alpha val="74998"/>
              </a:schemeClr>
            </a:outerShdw>
          </a:effectLst>
        </p:spPr>
        <p:txBody>
          <a:bodyPr/>
          <a:lstStyle/>
          <a:p>
            <a:pPr eaLnBrk="1" hangingPunct="1"/>
            <a:r>
              <a:rPr lang="ar-JO" sz="4000" b="1" dirty="0">
                <a:solidFill>
                  <a:schemeClr val="bg1"/>
                </a:solidFill>
                <a:effectLst>
                  <a:glow rad="139700">
                    <a:schemeClr val="tx1"/>
                  </a:glow>
                </a:effectLst>
                <a:ea typeface="ＭＳ Ｐゴシック" charset="0"/>
              </a:rPr>
              <a:t>يتوقع الله العمل الشاق</a:t>
            </a:r>
            <a:endParaRPr lang="en-US" sz="4000" dirty="0">
              <a:effectLst>
                <a:glow rad="139700">
                  <a:schemeClr val="tx1"/>
                </a:glow>
              </a:effectLst>
              <a:ea typeface="ＭＳ Ｐゴシック" charset="0"/>
            </a:endParaRPr>
          </a:p>
        </p:txBody>
      </p:sp>
    </p:spTree>
    <p:extLst>
      <p:ext uri="{BB962C8B-B14F-4D97-AF65-F5344CB8AC3E}">
        <p14:creationId xmlns:p14="http://schemas.microsoft.com/office/powerpoint/2010/main" val="1616330549"/>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345095"/>
                                        </p:tgtEl>
                                        <p:attrNameLst>
                                          <p:attrName>style.visibility</p:attrName>
                                        </p:attrNameLst>
                                      </p:cBhvr>
                                      <p:to>
                                        <p:strVal val="visible"/>
                                      </p:to>
                                    </p:set>
                                    <p:animEffect transition="in" filter="dissolve">
                                      <p:cBhvr>
                                        <p:cTn id="7" dur="75"/>
                                        <p:tgtEl>
                                          <p:spTgt spid="345095"/>
                                        </p:tgtEl>
                                      </p:cBhvr>
                                    </p:animEffect>
                                  </p:childTnLst>
                                </p:cTn>
                              </p:par>
                            </p:childTnLst>
                          </p:cTn>
                        </p:par>
                        <p:par>
                          <p:cTn id="8" fill="hold" nodeType="afterGroup">
                            <p:stCondLst>
                              <p:cond delay="2900"/>
                            </p:stCondLst>
                            <p:childTnLst>
                              <p:par>
                                <p:cTn id="9" presetID="9" presetClass="entr" presetSubtype="0" fill="hold" grpId="0" nodeType="afterEffect">
                                  <p:stCondLst>
                                    <p:cond delay="4000"/>
                                  </p:stCondLst>
                                  <p:iterate type="lt">
                                    <p:tmPct val="100000"/>
                                  </p:iterate>
                                  <p:childTnLst>
                                    <p:set>
                                      <p:cBhvr>
                                        <p:cTn id="10" dur="1" fill="hold">
                                          <p:stCondLst>
                                            <p:cond delay="0"/>
                                          </p:stCondLst>
                                        </p:cTn>
                                        <p:tgtEl>
                                          <p:spTgt spid="345093"/>
                                        </p:tgtEl>
                                        <p:attrNameLst>
                                          <p:attrName>style.visibility</p:attrName>
                                        </p:attrNameLst>
                                      </p:cBhvr>
                                      <p:to>
                                        <p:strVal val="visible"/>
                                      </p:to>
                                    </p:set>
                                    <p:animEffect transition="in" filter="dissolve">
                                      <p:cBhvr>
                                        <p:cTn id="11" dur="75"/>
                                        <p:tgtEl>
                                          <p:spTgt spid="3450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5093" grpId="0" autoUpdateAnimBg="0"/>
      <p:bldP spid="345095" grpId="0" autoUpdateAnimBg="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a:solidFill>
                <a:srgbClr val="000000"/>
              </a:solidFill>
              <a:effectLst>
                <a:glow rad="152400">
                  <a:srgbClr val="000000"/>
                </a:glow>
              </a:effectLst>
              <a:latin typeface="Arial"/>
              <a:ea typeface="ＭＳ Ｐゴシック" charset="0"/>
              <a:cs typeface="Arial"/>
            </a:endParaRPr>
          </a:p>
        </p:txBody>
      </p:sp>
      <p:pic>
        <p:nvPicPr>
          <p:cNvPr id="124931" name="Picture 3"/>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6116" name="Rectangle 4"/>
          <p:cNvSpPr>
            <a:spLocks noChangeArrowheads="1"/>
          </p:cNvSpPr>
          <p:nvPr/>
        </p:nvSpPr>
        <p:spPr bwMode="auto">
          <a:xfrm>
            <a:off x="0" y="6111875"/>
            <a:ext cx="4572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000" b="1" i="1" dirty="0">
                <a:solidFill>
                  <a:srgbClr val="FFFFFF"/>
                </a:solidFill>
                <a:effectLst>
                  <a:glow rad="152400">
                    <a:srgbClr val="000000"/>
                  </a:glow>
                </a:effectLst>
                <a:latin typeface="Arial"/>
                <a:ea typeface="ＭＳ Ｐゴシック" charset="0"/>
                <a:cs typeface="Arial"/>
              </a:rPr>
              <a:t>عودة راعوث من الإلتقاط                         </a:t>
            </a:r>
            <a:r>
              <a:rPr lang="ar-JO" sz="2000" b="1" dirty="0">
                <a:solidFill>
                  <a:srgbClr val="FFFFFF"/>
                </a:solidFill>
                <a:effectLst>
                  <a:glow rad="152400">
                    <a:srgbClr val="000000"/>
                  </a:glow>
                </a:effectLst>
                <a:latin typeface="Arial"/>
                <a:ea typeface="ＭＳ Ｐゴシック" charset="0"/>
                <a:cs typeface="Arial"/>
              </a:rPr>
              <a:t>صموئيل بالمر، 1850</a:t>
            </a:r>
            <a:endParaRPr lang="en-US" sz="2000" b="1" dirty="0">
              <a:solidFill>
                <a:srgbClr val="FFFFFF"/>
              </a:solidFill>
              <a:effectLst>
                <a:glow rad="152400">
                  <a:srgbClr val="000000"/>
                </a:glow>
              </a:effectLst>
              <a:latin typeface="Arial"/>
              <a:ea typeface="ＭＳ Ｐゴシック" charset="0"/>
              <a:cs typeface="Arial"/>
            </a:endParaRPr>
          </a:p>
        </p:txBody>
      </p:sp>
      <p:grpSp>
        <p:nvGrpSpPr>
          <p:cNvPr id="124933" name="Group 5"/>
          <p:cNvGrpSpPr>
            <a:grpSpLocks/>
          </p:cNvGrpSpPr>
          <p:nvPr/>
        </p:nvGrpSpPr>
        <p:grpSpPr bwMode="auto">
          <a:xfrm>
            <a:off x="952500" y="571500"/>
            <a:ext cx="7391400" cy="5257800"/>
            <a:chOff x="600" y="360"/>
            <a:chExt cx="4656" cy="3312"/>
          </a:xfrm>
        </p:grpSpPr>
        <p:pic>
          <p:nvPicPr>
            <p:cNvPr id="346118" name="Picture 6"/>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1827" y="360"/>
              <a:ext cx="2400" cy="3312"/>
            </a:xfrm>
            <a:prstGeom prst="rect">
              <a:avLst/>
            </a:prstGeom>
            <a:noFill/>
            <a:ln w="9525">
              <a:noFill/>
              <a:miter lim="800000"/>
              <a:headEnd/>
              <a:tailEnd/>
            </a:ln>
            <a:effectLst>
              <a:outerShdw blurRad="63500" dist="38099" dir="2700000" algn="ctr" rotWithShape="0">
                <a:schemeClr val="tx1">
                  <a:alpha val="74998"/>
                </a:schemeClr>
              </a:outerShdw>
            </a:effectLst>
          </p:spPr>
        </p:pic>
        <p:sp>
          <p:nvSpPr>
            <p:cNvPr id="346119" name="Text Box 7"/>
            <p:cNvSpPr txBox="1">
              <a:spLocks noChangeArrowheads="1"/>
            </p:cNvSpPr>
            <p:nvPr/>
          </p:nvSpPr>
          <p:spPr bwMode="auto">
            <a:xfrm>
              <a:off x="600" y="806"/>
              <a:ext cx="4656" cy="75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i="1" dirty="0">
                  <a:solidFill>
                    <a:srgbClr val="FFFFFF"/>
                  </a:solidFill>
                  <a:effectLst>
                    <a:glow rad="152400">
                      <a:srgbClr val="000000"/>
                    </a:glow>
                  </a:effectLst>
                  <a:latin typeface="Arial"/>
                  <a:cs typeface="Arial"/>
                </a:rPr>
                <a:t>و إن كان أحد لا يعتني بخاصته و لا سيما أهل بيته فقد أنكر الإيمان و هو شر من غير المؤمن</a:t>
              </a:r>
              <a:endParaRPr lang="en-US" sz="3600" b="1" i="1" dirty="0">
                <a:solidFill>
                  <a:srgbClr val="FFFFFF"/>
                </a:solidFill>
                <a:effectLst>
                  <a:glow rad="152400">
                    <a:srgbClr val="000000"/>
                  </a:glow>
                </a:effectLst>
                <a:latin typeface="Arial"/>
                <a:cs typeface="Arial"/>
              </a:endParaRPr>
            </a:p>
          </p:txBody>
        </p:sp>
      </p:grpSp>
      <p:sp>
        <p:nvSpPr>
          <p:cNvPr id="346120" name="Text Box 8"/>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2800" b="1" dirty="0">
                <a:solidFill>
                  <a:srgbClr val="FFFFFF"/>
                </a:solidFill>
                <a:effectLst>
                  <a:glow rad="152400">
                    <a:srgbClr val="000000"/>
                  </a:glow>
                </a:effectLst>
                <a:latin typeface="Arial"/>
                <a:ea typeface="ＭＳ Ｐゴシック" charset="0"/>
                <a:cs typeface="Arial"/>
              </a:rPr>
              <a:t>1 تيموثاوس 5: 8</a:t>
            </a:r>
            <a:endParaRPr lang="en-US" sz="2800" b="1" dirty="0">
              <a:solidFill>
                <a:srgbClr val="FFFFFF"/>
              </a:solidFill>
              <a:effectLst>
                <a:glow rad="152400">
                  <a:srgbClr val="000000"/>
                </a:glow>
              </a:effectLst>
              <a:latin typeface="Arial"/>
              <a:ea typeface="ＭＳ Ｐゴシック" charset="0"/>
              <a:cs typeface="Arial"/>
            </a:endParaRPr>
          </a:p>
        </p:txBody>
      </p:sp>
      <p:sp>
        <p:nvSpPr>
          <p:cNvPr id="346121" name="Rectangle 9"/>
          <p:cNvSpPr>
            <a:spLocks noGrp="1" noChangeArrowheads="1"/>
          </p:cNvSpPr>
          <p:nvPr>
            <p:ph type="title" idx="4294967295"/>
          </p:nvPr>
        </p:nvSpPr>
        <p:spPr>
          <a:xfrm>
            <a:off x="685800" y="0"/>
            <a:ext cx="7772400" cy="1143000"/>
          </a:xfrm>
          <a:effectLst>
            <a:outerShdw blurRad="63500" dist="35921" dir="2700000" algn="ctr" rotWithShape="0">
              <a:schemeClr val="tx1">
                <a:alpha val="74998"/>
              </a:schemeClr>
            </a:outerShdw>
          </a:effectLst>
        </p:spPr>
        <p:txBody>
          <a:bodyPr/>
          <a:lstStyle/>
          <a:p>
            <a:pPr eaLnBrk="1" hangingPunct="1"/>
            <a:r>
              <a:rPr lang="ar-JO" sz="4000" b="1" dirty="0">
                <a:solidFill>
                  <a:schemeClr val="bg1"/>
                </a:solidFill>
                <a:effectLst>
                  <a:glow rad="152400">
                    <a:schemeClr val="tx1"/>
                  </a:glow>
                </a:effectLst>
                <a:ea typeface="ＭＳ Ｐゴシック" charset="0"/>
              </a:rPr>
              <a:t>يتوقع الله العمل الشاق</a:t>
            </a:r>
            <a:endParaRPr lang="en-US" sz="4000" dirty="0">
              <a:effectLst>
                <a:glow rad="152400">
                  <a:schemeClr val="tx1"/>
                </a:glow>
              </a:effectLst>
              <a:ea typeface="ＭＳ Ｐゴシック" charset="0"/>
            </a:endParaRPr>
          </a:p>
        </p:txBody>
      </p:sp>
    </p:spTree>
    <p:extLst>
      <p:ext uri="{BB962C8B-B14F-4D97-AF65-F5344CB8AC3E}">
        <p14:creationId xmlns:p14="http://schemas.microsoft.com/office/powerpoint/2010/main" val="1628645688"/>
      </p:ext>
    </p:extLst>
  </p:cSld>
  <p:clrMapOvr>
    <a:masterClrMapping/>
  </p:clrMapOvr>
  <p:transition>
    <p:randomBar dir="vert"/>
  </p:transition>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0882" name="Picture 2"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890885" name="Text Box 5"/>
          <p:cNvSpPr txBox="1">
            <a:spLocks noChangeArrowheads="1"/>
          </p:cNvSpPr>
          <p:nvPr/>
        </p:nvSpPr>
        <p:spPr bwMode="auto">
          <a:xfrm>
            <a:off x="0" y="593725"/>
            <a:ext cx="9296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ctr" defTabSz="914400" rtl="1" eaLnBrk="0" fontAlgn="base" hangingPunct="0">
              <a:spcBef>
                <a:spcPct val="20000"/>
              </a:spcBef>
              <a:spcAft>
                <a:spcPct val="0"/>
              </a:spcAft>
              <a:buFont typeface="Wingdings 2" charset="0"/>
              <a:buChar char="î"/>
            </a:pP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واجب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المساعدة</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2: 8-23</a:t>
            </a: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p>
        </p:txBody>
      </p:sp>
      <p:sp>
        <p:nvSpPr>
          <p:cNvPr id="890886" name="Text Box 6"/>
          <p:cNvSpPr txBox="1">
            <a:spLocks noChangeArrowheads="1"/>
          </p:cNvSpPr>
          <p:nvPr/>
        </p:nvSpPr>
        <p:spPr bwMode="auto">
          <a:xfrm>
            <a:off x="0" y="1612900"/>
            <a:ext cx="9144000" cy="255454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r" defTabSz="914400" rtl="1" eaLnBrk="0" fontAlgn="base" hangingPunct="0">
              <a:spcBef>
                <a:spcPct val="20000"/>
              </a:spcBef>
              <a:spcAft>
                <a:spcPct val="0"/>
              </a:spcAft>
              <a:buFont typeface="Wingdings 2" charset="0"/>
              <a:buNone/>
            </a:pPr>
            <a:r>
              <a:rPr lang="en-US" sz="4000" dirty="0">
                <a:solidFill>
                  <a:srgbClr val="FFFFFF"/>
                </a:solidFill>
                <a:effectLst>
                  <a:glow rad="228600">
                    <a:srgbClr val="000000">
                      <a:alpha val="75000"/>
                    </a:srgbClr>
                  </a:glow>
                </a:effectLst>
                <a:latin typeface="Courier New" charset="0"/>
                <a:cs typeface="ＭＳ Ｐゴシック" charset="0"/>
              </a:rPr>
              <a:t>	► </a:t>
            </a:r>
            <a:r>
              <a:rPr lang="ar-JO" sz="4000" dirty="0">
                <a:solidFill>
                  <a:srgbClr val="FFFFFF"/>
                </a:solidFill>
                <a:effectLst>
                  <a:glow rad="228600">
                    <a:srgbClr val="000000">
                      <a:alpha val="75000"/>
                    </a:srgbClr>
                  </a:glow>
                </a:effectLst>
                <a:latin typeface="Courier New" charset="0"/>
                <a:cs typeface="ＭＳ Ｐゴシック" charset="0"/>
              </a:rPr>
              <a:t> </a:t>
            </a:r>
            <a:r>
              <a:rPr lang="ar-JO" sz="4000" b="1" dirty="0">
                <a:solidFill>
                  <a:schemeClr val="bg1"/>
                </a:solidFill>
                <a:effectLst>
                  <a:glow rad="228600">
                    <a:srgbClr val="000000">
                      <a:alpha val="75000"/>
                    </a:srgbClr>
                  </a:glow>
                </a:effectLst>
                <a:latin typeface="Arial" panose="020B0604020202020204" pitchFamily="34" charset="0"/>
                <a:cs typeface="Arial" panose="020B0604020202020204" pitchFamily="34" charset="0"/>
              </a:rPr>
              <a:t>كرم</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 بوعز </a:t>
            </a:r>
            <a:r>
              <a:rPr lang="ar-JO" sz="4000" b="1" dirty="0">
                <a:solidFill>
                  <a:schemeClr val="bg1"/>
                </a:solidFill>
                <a:effectLst>
                  <a:glow rad="228600">
                    <a:srgbClr val="000000">
                      <a:alpha val="75000"/>
                    </a:srgbClr>
                  </a:glow>
                </a:effectLst>
                <a:latin typeface="Arial" panose="020B0604020202020204" pitchFamily="34" charset="0"/>
                <a:cs typeface="Arial" panose="020B0604020202020204" pitchFamily="34" charset="0"/>
              </a:rPr>
              <a:t>لـ 8-16</a:t>
            </a:r>
            <a:endParaRPr lang="en-US" sz="4000" b="1" dirty="0">
              <a:solidFill>
                <a:schemeClr val="bg1"/>
              </a:solidFill>
              <a:effectLst>
                <a:glow rad="228600">
                  <a:srgbClr val="000000">
                    <a:alpha val="75000"/>
                  </a:srgbClr>
                </a:glow>
              </a:effectLst>
              <a:latin typeface="Arial" panose="020B0604020202020204" pitchFamily="34" charset="0"/>
              <a:cs typeface="Arial" panose="020B0604020202020204" pitchFamily="34" charset="0"/>
            </a:endParaRPr>
          </a:p>
          <a:p>
            <a:pPr lvl="2" algn="ctr" defTabSz="914400" eaLnBrk="0" fontAlgn="base" hangingPunct="0">
              <a:spcBef>
                <a:spcPct val="20000"/>
              </a:spcBef>
              <a:spcAft>
                <a:spcPct val="0"/>
              </a:spcAft>
              <a:buFont typeface="Wingdings 2" charset="0"/>
              <a:buNone/>
            </a:pPr>
            <a:endParaRPr lang="en-US" sz="1000" b="1" dirty="0">
              <a:solidFill>
                <a:srgbClr val="FFFFFF"/>
              </a:solidFill>
              <a:effectLst>
                <a:glow rad="228600">
                  <a:srgbClr val="000000">
                    <a:alpha val="75000"/>
                  </a:srgbClr>
                </a:glow>
              </a:effectLst>
              <a:latin typeface="Arial" charset="0"/>
              <a:cs typeface="ＭＳ Ｐゴシック" charset="0"/>
            </a:endParaRPr>
          </a:p>
          <a:p>
            <a:pPr algn="r" defTabSz="914400" rtl="1" fontAlgn="base">
              <a:spcBef>
                <a:spcPct val="50000"/>
              </a:spcBef>
              <a:spcAft>
                <a:spcPct val="0"/>
              </a:spcAft>
            </a:pPr>
            <a:r>
              <a:rPr lang="en-US" sz="3200" b="1" dirty="0">
                <a:solidFill>
                  <a:srgbClr val="FFFFFF"/>
                </a:solidFill>
                <a:effectLst>
                  <a:glow rad="228600">
                    <a:srgbClr val="000000">
                      <a:alpha val="75000"/>
                    </a:srgbClr>
                  </a:glow>
                </a:effectLst>
                <a:latin typeface="Monotype Sorts" charset="0"/>
                <a:cs typeface="Times New Roman" charset="0"/>
              </a:rPr>
              <a:t>		v</a:t>
            </a:r>
            <a:r>
              <a:rPr lang="en-US" sz="3200" b="1" dirty="0">
                <a:solidFill>
                  <a:srgbClr val="FFFFFF"/>
                </a:solidFill>
                <a:effectLst>
                  <a:glow rad="228600">
                    <a:srgbClr val="000000">
                      <a:alpha val="75000"/>
                    </a:srgbClr>
                  </a:glow>
                </a:effectLst>
                <a:cs typeface="Times New Roman" charset="0"/>
              </a:rPr>
              <a:t>  </a:t>
            </a:r>
            <a:r>
              <a:rPr lang="ar-JO" sz="3200" b="1" dirty="0">
                <a:solidFill>
                  <a:srgbClr val="FFFFFF"/>
                </a:solidFill>
                <a:effectLst>
                  <a:glow rad="228600">
                    <a:srgbClr val="000000">
                      <a:alpha val="75000"/>
                    </a:srgbClr>
                  </a:glow>
                </a:effectLst>
                <a:cs typeface="Times New Roman" charset="0"/>
              </a:rPr>
              <a:t>  </a:t>
            </a:r>
            <a:r>
              <a:rPr lang="ar-JO" sz="3600" b="1" dirty="0">
                <a:solidFill>
                  <a:srgbClr val="FFFFFF"/>
                </a:solidFill>
                <a:effectLst>
                  <a:glow rad="228600">
                    <a:srgbClr val="000000">
                      <a:alpha val="75000"/>
                    </a:srgbClr>
                  </a:glow>
                </a:effectLst>
                <a:latin typeface="Arial" charset="0"/>
                <a:cs typeface="Times New Roman" charset="0"/>
              </a:rPr>
              <a:t>تقديم </a:t>
            </a:r>
            <a:r>
              <a:rPr lang="ar-JO" sz="3600" b="1" dirty="0">
                <a:solidFill>
                  <a:srgbClr val="FFFF00"/>
                </a:solidFill>
                <a:effectLst>
                  <a:glow rad="228600">
                    <a:srgbClr val="000000">
                      <a:alpha val="75000"/>
                    </a:srgbClr>
                  </a:glow>
                </a:effectLst>
                <a:latin typeface="Arial" charset="0"/>
                <a:cs typeface="Times New Roman" charset="0"/>
              </a:rPr>
              <a:t>الحماية</a:t>
            </a:r>
            <a:r>
              <a:rPr lang="ar-JO" sz="3600" b="1" dirty="0">
                <a:solidFill>
                  <a:srgbClr val="FFFFFF"/>
                </a:solidFill>
                <a:effectLst>
                  <a:glow rad="228600">
                    <a:srgbClr val="000000">
                      <a:alpha val="75000"/>
                    </a:srgbClr>
                  </a:glow>
                </a:effectLst>
                <a:latin typeface="Arial" charset="0"/>
                <a:cs typeface="Times New Roman" charset="0"/>
              </a:rPr>
              <a:t> 8-13</a:t>
            </a:r>
            <a:endParaRPr lang="en-US" sz="3600" b="1" dirty="0">
              <a:solidFill>
                <a:srgbClr val="FFFFFF"/>
              </a:solidFill>
              <a:effectLst>
                <a:glow rad="228600">
                  <a:srgbClr val="000000">
                    <a:alpha val="75000"/>
                  </a:srgbClr>
                </a:glow>
              </a:effectLst>
              <a:latin typeface="Arial" charset="0"/>
              <a:cs typeface="Times New Roman" charset="0"/>
            </a:endParaRPr>
          </a:p>
          <a:p>
            <a:pPr algn="r" defTabSz="914400" rtl="1" fontAlgn="base">
              <a:spcBef>
                <a:spcPct val="50000"/>
              </a:spcBef>
              <a:spcAft>
                <a:spcPct val="0"/>
              </a:spcAft>
            </a:pPr>
            <a:r>
              <a:rPr lang="en-US" sz="3600" b="1" dirty="0">
                <a:solidFill>
                  <a:srgbClr val="FFFFFF"/>
                </a:solidFill>
                <a:effectLst>
                  <a:glow rad="228600">
                    <a:srgbClr val="000000">
                      <a:alpha val="75000"/>
                    </a:srgbClr>
                  </a:glow>
                </a:effectLst>
                <a:latin typeface="Arial" charset="0"/>
                <a:cs typeface="Times New Roman" charset="0"/>
              </a:rPr>
              <a:t>		</a:t>
            </a:r>
            <a:r>
              <a:rPr lang="en-US" sz="3200" b="1" dirty="0">
                <a:solidFill>
                  <a:srgbClr val="FFFFFF"/>
                </a:solidFill>
                <a:effectLst>
                  <a:glow rad="228600">
                    <a:srgbClr val="000000">
                      <a:alpha val="75000"/>
                    </a:srgbClr>
                  </a:glow>
                </a:effectLst>
                <a:latin typeface="Monotype Sorts" charset="0"/>
                <a:cs typeface="Times New Roman" charset="0"/>
              </a:rPr>
              <a:t>v</a:t>
            </a:r>
            <a:r>
              <a:rPr lang="en-US" sz="3200" b="1" dirty="0">
                <a:solidFill>
                  <a:srgbClr val="FFFFFF"/>
                </a:solidFill>
                <a:effectLst>
                  <a:glow rad="228600">
                    <a:srgbClr val="000000">
                      <a:alpha val="75000"/>
                    </a:srgbClr>
                  </a:glow>
                </a:effectLst>
                <a:cs typeface="Times New Roman" charset="0"/>
              </a:rPr>
              <a:t>  </a:t>
            </a:r>
            <a:r>
              <a:rPr lang="ar-JO" sz="3200" b="1" dirty="0">
                <a:solidFill>
                  <a:srgbClr val="FFFFFF"/>
                </a:solidFill>
                <a:effectLst>
                  <a:glow rad="228600">
                    <a:srgbClr val="000000">
                      <a:alpha val="75000"/>
                    </a:srgbClr>
                  </a:glow>
                </a:effectLst>
                <a:cs typeface="Times New Roman" charset="0"/>
              </a:rPr>
              <a:t>  </a:t>
            </a:r>
            <a:r>
              <a:rPr lang="ar-JO" sz="3600" b="1" dirty="0">
                <a:solidFill>
                  <a:srgbClr val="FFFFFF"/>
                </a:solidFill>
                <a:effectLst>
                  <a:glow rad="228600">
                    <a:srgbClr val="000000">
                      <a:alpha val="75000"/>
                    </a:srgbClr>
                  </a:glow>
                </a:effectLst>
                <a:latin typeface="Arial" charset="0"/>
                <a:cs typeface="Times New Roman" charset="0"/>
              </a:rPr>
              <a:t>ضمان </a:t>
            </a:r>
            <a:r>
              <a:rPr lang="ar-JO" sz="3600" b="1" dirty="0">
                <a:solidFill>
                  <a:srgbClr val="FFFF00"/>
                </a:solidFill>
                <a:effectLst>
                  <a:glow rad="228600">
                    <a:srgbClr val="000000">
                      <a:alpha val="75000"/>
                    </a:srgbClr>
                  </a:glow>
                </a:effectLst>
                <a:latin typeface="Arial" charset="0"/>
                <a:cs typeface="Times New Roman" charset="0"/>
              </a:rPr>
              <a:t>الإمتيازات</a:t>
            </a:r>
            <a:r>
              <a:rPr lang="ar-JO" sz="3600" b="1" dirty="0">
                <a:solidFill>
                  <a:srgbClr val="FFFFFF"/>
                </a:solidFill>
                <a:effectLst>
                  <a:glow rad="228600">
                    <a:srgbClr val="000000">
                      <a:alpha val="75000"/>
                    </a:srgbClr>
                  </a:glow>
                </a:effectLst>
                <a:latin typeface="Arial" charset="0"/>
                <a:cs typeface="Times New Roman" charset="0"/>
              </a:rPr>
              <a:t> 14-16</a:t>
            </a:r>
            <a:endParaRPr lang="en-US" sz="3600" b="1" dirty="0">
              <a:solidFill>
                <a:srgbClr val="FFFFFF"/>
              </a:solidFill>
              <a:effectLst>
                <a:glow rad="228600">
                  <a:srgbClr val="000000">
                    <a:alpha val="75000"/>
                  </a:srgbClr>
                </a:glow>
              </a:effectLst>
              <a:latin typeface="Arial" charset="0"/>
              <a:cs typeface="Times New Roman" charset="0"/>
            </a:endParaRPr>
          </a:p>
        </p:txBody>
      </p:sp>
    </p:spTree>
    <p:extLst>
      <p:ext uri="{BB962C8B-B14F-4D97-AF65-F5344CB8AC3E}">
        <p14:creationId xmlns:p14="http://schemas.microsoft.com/office/powerpoint/2010/main" val="1427915547"/>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890885"/>
                                        </p:tgtEl>
                                        <p:attrNameLst>
                                          <p:attrName>style.visibility</p:attrName>
                                        </p:attrNameLst>
                                      </p:cBhvr>
                                      <p:to>
                                        <p:strVal val="visible"/>
                                      </p:to>
                                    </p:set>
                                    <p:animEffect transition="in" filter="dissolve">
                                      <p:cBhvr>
                                        <p:cTn id="7" dur="75"/>
                                        <p:tgtEl>
                                          <p:spTgt spid="890885"/>
                                        </p:tgtEl>
                                      </p:cBhvr>
                                    </p:animEffect>
                                  </p:childTnLst>
                                </p:cTn>
                              </p:par>
                            </p:childTnLst>
                          </p:cTn>
                        </p:par>
                        <p:par>
                          <p:cTn id="8" fill="hold" nodeType="afterGroup">
                            <p:stCondLst>
                              <p:cond delay="1350"/>
                            </p:stCondLst>
                            <p:childTnLst>
                              <p:par>
                                <p:cTn id="9" presetID="9" presetClass="entr" presetSubtype="0" fill="hold" grpId="0" nodeType="afterEffect">
                                  <p:stCondLst>
                                    <p:cond delay="3000"/>
                                  </p:stCondLst>
                                  <p:iterate type="lt">
                                    <p:tmPct val="100000"/>
                                  </p:iterate>
                                  <p:childTnLst>
                                    <p:set>
                                      <p:cBhvr>
                                        <p:cTn id="10" dur="1" fill="hold">
                                          <p:stCondLst>
                                            <p:cond delay="0"/>
                                          </p:stCondLst>
                                        </p:cTn>
                                        <p:tgtEl>
                                          <p:spTgt spid="890886"/>
                                        </p:tgtEl>
                                        <p:attrNameLst>
                                          <p:attrName>style.visibility</p:attrName>
                                        </p:attrNameLst>
                                      </p:cBhvr>
                                      <p:to>
                                        <p:strVal val="visible"/>
                                      </p:to>
                                    </p:set>
                                    <p:animEffect transition="in" filter="dissolve">
                                      <p:cBhvr>
                                        <p:cTn id="11" dur="75"/>
                                        <p:tgtEl>
                                          <p:spTgt spid="8908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0885" grpId="0" autoUpdateAnimBg="0"/>
      <p:bldP spid="890886" grpId="0" autoUpdateAnimBg="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3474" name="Picture 2"/>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873475" name="Text Box 3"/>
          <p:cNvSpPr txBox="1">
            <a:spLocks noChangeArrowheads="1"/>
          </p:cNvSpPr>
          <p:nvPr/>
        </p:nvSpPr>
        <p:spPr bwMode="auto">
          <a:xfrm>
            <a:off x="228600" y="304800"/>
            <a:ext cx="6629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defRPr/>
            </a:pPr>
            <a:r>
              <a:rPr lang="ar-JO" sz="2400" b="1" dirty="0">
                <a:solidFill>
                  <a:srgbClr val="FFFFFF"/>
                </a:solidFill>
                <a:effectLst>
                  <a:glow rad="127000">
                    <a:srgbClr val="000000"/>
                  </a:glow>
                </a:effectLst>
                <a:latin typeface="Arial"/>
                <a:ea typeface="ＭＳ Ｐゴシック" charset="0"/>
                <a:cs typeface="Arial"/>
              </a:rPr>
              <a:t>نيكولاس بوسين يقدم راعوث و بوعز</a:t>
            </a:r>
            <a:endParaRPr lang="en-US" sz="2400" b="1" dirty="0">
              <a:solidFill>
                <a:srgbClr val="FFFFFF"/>
              </a:solidFill>
              <a:effectLst>
                <a:glow rad="127000">
                  <a:srgbClr val="000000"/>
                </a:glow>
              </a:effectLst>
              <a:latin typeface="Arial"/>
              <a:ea typeface="ＭＳ Ｐゴシック" charset="0"/>
              <a:cs typeface="Arial"/>
            </a:endParaRPr>
          </a:p>
        </p:txBody>
      </p:sp>
      <p:sp>
        <p:nvSpPr>
          <p:cNvPr id="873476" name="Text Box 4"/>
          <p:cNvSpPr txBox="1">
            <a:spLocks noChangeArrowheads="1"/>
          </p:cNvSpPr>
          <p:nvPr/>
        </p:nvSpPr>
        <p:spPr bwMode="auto">
          <a:xfrm>
            <a:off x="0" y="1981200"/>
            <a:ext cx="91440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algn="ctr" defTabSz="914400" fontAlgn="base">
              <a:spcBef>
                <a:spcPct val="50000"/>
              </a:spcBef>
              <a:spcAft>
                <a:spcPct val="0"/>
              </a:spcAft>
              <a:defRPr/>
            </a:pPr>
            <a:r>
              <a:rPr lang="ar-JO" sz="4000" b="1" i="1" dirty="0">
                <a:solidFill>
                  <a:srgbClr val="FFFFFF"/>
                </a:solidFill>
                <a:effectLst>
                  <a:glow rad="127000">
                    <a:srgbClr val="000000"/>
                  </a:glow>
                </a:effectLst>
                <a:latin typeface="Arial"/>
                <a:cs typeface="Arial"/>
              </a:rPr>
              <a:t>ليكن أجرك كاملاً من عند الرب إله إسرائيل</a:t>
            </a:r>
            <a:endParaRPr lang="en-US" sz="4000" b="1" i="1" dirty="0">
              <a:solidFill>
                <a:srgbClr val="FFFFFF"/>
              </a:solidFill>
              <a:effectLst>
                <a:glow rad="127000">
                  <a:srgbClr val="000000"/>
                </a:glow>
              </a:effectLst>
              <a:latin typeface="Arial"/>
              <a:cs typeface="Arial"/>
            </a:endParaRPr>
          </a:p>
        </p:txBody>
      </p:sp>
      <p:sp>
        <p:nvSpPr>
          <p:cNvPr id="873477" name="Text Box 5"/>
          <p:cNvSpPr txBox="1">
            <a:spLocks noChangeArrowheads="1"/>
          </p:cNvSpPr>
          <p:nvPr/>
        </p:nvSpPr>
        <p:spPr bwMode="auto">
          <a:xfrm>
            <a:off x="4495800" y="6172200"/>
            <a:ext cx="4495800" cy="5847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defRPr/>
            </a:pPr>
            <a:r>
              <a:rPr lang="ar-JO" sz="3200" b="1" dirty="0">
                <a:solidFill>
                  <a:srgbClr val="FFFFFF"/>
                </a:solidFill>
                <a:effectLst>
                  <a:glow rad="127000">
                    <a:srgbClr val="000000"/>
                  </a:glow>
                </a:effectLst>
                <a:latin typeface="Arial"/>
                <a:ea typeface="ＭＳ Ｐゴシック" charset="0"/>
                <a:cs typeface="Arial"/>
              </a:rPr>
              <a:t>راعوث 2: 12</a:t>
            </a:r>
            <a:endParaRPr lang="en-US" sz="2400" dirty="0">
              <a:solidFill>
                <a:srgbClr val="FFFFFF"/>
              </a:solidFill>
              <a:effectLst>
                <a:glow rad="127000">
                  <a:srgbClr val="000000"/>
                </a:glow>
              </a:effectLst>
              <a:latin typeface="Arial"/>
              <a:ea typeface="ＭＳ Ｐゴシック" charset="0"/>
              <a:cs typeface="Arial"/>
            </a:endParaRPr>
          </a:p>
        </p:txBody>
      </p:sp>
      <p:sp>
        <p:nvSpPr>
          <p:cNvPr id="873482" name="Text Box 10"/>
          <p:cNvSpPr txBox="1">
            <a:spLocks noChangeArrowheads="1"/>
          </p:cNvSpPr>
          <p:nvPr/>
        </p:nvSpPr>
        <p:spPr bwMode="auto">
          <a:xfrm>
            <a:off x="0" y="3124200"/>
            <a:ext cx="91440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algn="ctr" defTabSz="914400" fontAlgn="base">
              <a:spcBef>
                <a:spcPct val="50000"/>
              </a:spcBef>
              <a:spcAft>
                <a:spcPct val="0"/>
              </a:spcAft>
              <a:defRPr/>
            </a:pPr>
            <a:r>
              <a:rPr lang="ar-JO" sz="4000" b="1" i="1" dirty="0">
                <a:solidFill>
                  <a:srgbClr val="FFFFFF"/>
                </a:solidFill>
                <a:effectLst>
                  <a:glow rad="127000">
                    <a:srgbClr val="000000"/>
                  </a:glow>
                </a:effectLst>
                <a:latin typeface="Arial"/>
                <a:cs typeface="Arial"/>
              </a:rPr>
              <a:t>الذي جئت لكي تحتمي تحت </a:t>
            </a:r>
            <a:r>
              <a:rPr lang="ar-JO" sz="4000" b="1" i="1" dirty="0">
                <a:solidFill>
                  <a:srgbClr val="FFFF00"/>
                </a:solidFill>
                <a:effectLst>
                  <a:glow rad="127000">
                    <a:srgbClr val="000000"/>
                  </a:glow>
                </a:effectLst>
                <a:latin typeface="Arial"/>
                <a:cs typeface="Arial"/>
              </a:rPr>
              <a:t>جناحيه</a:t>
            </a:r>
            <a:endParaRPr lang="en-US" sz="4000" b="1" i="1" dirty="0">
              <a:solidFill>
                <a:srgbClr val="FFFF00"/>
              </a:solidFill>
              <a:effectLst>
                <a:glow rad="127000">
                  <a:srgbClr val="000000"/>
                </a:glow>
              </a:effectLst>
              <a:latin typeface="Arial"/>
              <a:cs typeface="Arial"/>
            </a:endParaRPr>
          </a:p>
        </p:txBody>
      </p:sp>
    </p:spTree>
    <p:extLst>
      <p:ext uri="{BB962C8B-B14F-4D97-AF65-F5344CB8AC3E}">
        <p14:creationId xmlns:p14="http://schemas.microsoft.com/office/powerpoint/2010/main" val="40458374"/>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873476"/>
                                        </p:tgtEl>
                                        <p:attrNameLst>
                                          <p:attrName>style.visibility</p:attrName>
                                        </p:attrNameLst>
                                      </p:cBhvr>
                                      <p:to>
                                        <p:strVal val="visible"/>
                                      </p:to>
                                    </p:set>
                                    <p:animEffect transition="in" filter="dissolve">
                                      <p:cBhvr>
                                        <p:cTn id="7" dur="500"/>
                                        <p:tgtEl>
                                          <p:spTgt spid="873476"/>
                                        </p:tgtEl>
                                      </p:cBhvr>
                                    </p:animEffect>
                                  </p:childTnLst>
                                </p:cTn>
                              </p:par>
                            </p:childTnLst>
                          </p:cTn>
                        </p:par>
                        <p:par>
                          <p:cTn id="8" fill="hold" nodeType="afterGroup">
                            <p:stCondLst>
                              <p:cond delay="1500"/>
                            </p:stCondLst>
                            <p:childTnLst>
                              <p:par>
                                <p:cTn id="9" presetID="9" presetClass="entr" presetSubtype="0" fill="hold" grpId="0" nodeType="afterEffect">
                                  <p:stCondLst>
                                    <p:cond delay="4000"/>
                                  </p:stCondLst>
                                  <p:childTnLst>
                                    <p:set>
                                      <p:cBhvr>
                                        <p:cTn id="10" dur="1" fill="hold">
                                          <p:stCondLst>
                                            <p:cond delay="0"/>
                                          </p:stCondLst>
                                        </p:cTn>
                                        <p:tgtEl>
                                          <p:spTgt spid="873482"/>
                                        </p:tgtEl>
                                        <p:attrNameLst>
                                          <p:attrName>style.visibility</p:attrName>
                                        </p:attrNameLst>
                                      </p:cBhvr>
                                      <p:to>
                                        <p:strVal val="visible"/>
                                      </p:to>
                                    </p:set>
                                    <p:animEffect transition="in" filter="dissolve">
                                      <p:cBhvr>
                                        <p:cTn id="11" dur="500"/>
                                        <p:tgtEl>
                                          <p:spTgt spid="8734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3476" grpId="0" autoUpdateAnimBg="0"/>
      <p:bldP spid="873482" grpId="0" autoUpdateAnimBg="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0346" name="Picture 1034" descr="A:\Chicks 2.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620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910344" name="Oval 1032"/>
          <p:cNvSpPr>
            <a:spLocks noChangeArrowheads="1"/>
          </p:cNvSpPr>
          <p:nvPr/>
        </p:nvSpPr>
        <p:spPr bwMode="auto">
          <a:xfrm>
            <a:off x="1676400" y="4038600"/>
            <a:ext cx="1295400" cy="1219200"/>
          </a:xfrm>
          <a:prstGeom prst="ellipse">
            <a:avLst/>
          </a:prstGeom>
          <a:noFill/>
          <a:ln w="76200">
            <a:solidFill>
              <a:schemeClr val="bg1"/>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10342" name="Oval 1030"/>
          <p:cNvSpPr>
            <a:spLocks noChangeArrowheads="1"/>
          </p:cNvSpPr>
          <p:nvPr/>
        </p:nvSpPr>
        <p:spPr bwMode="auto">
          <a:xfrm>
            <a:off x="3349625" y="2667000"/>
            <a:ext cx="1298575" cy="1222375"/>
          </a:xfrm>
          <a:prstGeom prst="ellipse">
            <a:avLst/>
          </a:prstGeom>
          <a:noFill/>
          <a:ln w="76200">
            <a:solidFill>
              <a:srgbClr val="FFFFFF"/>
            </a:solidFill>
            <a:round/>
            <a:headEnd/>
            <a:tailEnd/>
          </a:ln>
          <a:extLst>
            <a:ext uri="{909E8E84-426E-40dd-AFC4-6F175D3DCCD1}">
              <a14:hiddenFill xmlns=""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34912960"/>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2000"/>
                                  </p:stCondLst>
                                  <p:childTnLst>
                                    <p:set>
                                      <p:cBhvr>
                                        <p:cTn id="6" dur="1" fill="hold">
                                          <p:stCondLst>
                                            <p:cond delay="0"/>
                                          </p:stCondLst>
                                        </p:cTn>
                                        <p:tgtEl>
                                          <p:spTgt spid="910344"/>
                                        </p:tgtEl>
                                        <p:attrNameLst>
                                          <p:attrName>style.visibility</p:attrName>
                                        </p:attrNameLst>
                                      </p:cBhvr>
                                      <p:to>
                                        <p:strVal val="visible"/>
                                      </p:to>
                                    </p:set>
                                    <p:anim calcmode="lin" valueType="num">
                                      <p:cBhvr>
                                        <p:cTn id="7" dur="500" fill="hold"/>
                                        <p:tgtEl>
                                          <p:spTgt spid="910344"/>
                                        </p:tgtEl>
                                        <p:attrNameLst>
                                          <p:attrName>ppt_w</p:attrName>
                                        </p:attrNameLst>
                                      </p:cBhvr>
                                      <p:tavLst>
                                        <p:tav tm="0">
                                          <p:val>
                                            <p:fltVal val="0"/>
                                          </p:val>
                                        </p:tav>
                                        <p:tav tm="100000">
                                          <p:val>
                                            <p:strVal val="#ppt_w"/>
                                          </p:val>
                                        </p:tav>
                                      </p:tavLst>
                                    </p:anim>
                                    <p:anim calcmode="lin" valueType="num">
                                      <p:cBhvr>
                                        <p:cTn id="8" dur="500" fill="hold"/>
                                        <p:tgtEl>
                                          <p:spTgt spid="910344"/>
                                        </p:tgtEl>
                                        <p:attrNameLst>
                                          <p:attrName>ppt_h</p:attrName>
                                        </p:attrNameLst>
                                      </p:cBhvr>
                                      <p:tavLst>
                                        <p:tav tm="0">
                                          <p:val>
                                            <p:fltVal val="0"/>
                                          </p:val>
                                        </p:tav>
                                        <p:tav tm="100000">
                                          <p:val>
                                            <p:strVal val="#ppt_h"/>
                                          </p:val>
                                        </p:tav>
                                      </p:tavLst>
                                    </p:anim>
                                  </p:childTnLst>
                                </p:cTn>
                              </p:par>
                            </p:childTnLst>
                          </p:cTn>
                        </p:par>
                        <p:par>
                          <p:cTn id="9" fill="hold" nodeType="afterGroup">
                            <p:stCondLst>
                              <p:cond delay="2500"/>
                            </p:stCondLst>
                            <p:childTnLst>
                              <p:par>
                                <p:cTn id="10" presetID="23" presetClass="entr" presetSubtype="16" fill="hold" grpId="0" nodeType="afterEffect">
                                  <p:stCondLst>
                                    <p:cond delay="2000"/>
                                  </p:stCondLst>
                                  <p:childTnLst>
                                    <p:set>
                                      <p:cBhvr>
                                        <p:cTn id="11" dur="1" fill="hold">
                                          <p:stCondLst>
                                            <p:cond delay="0"/>
                                          </p:stCondLst>
                                        </p:cTn>
                                        <p:tgtEl>
                                          <p:spTgt spid="910342"/>
                                        </p:tgtEl>
                                        <p:attrNameLst>
                                          <p:attrName>style.visibility</p:attrName>
                                        </p:attrNameLst>
                                      </p:cBhvr>
                                      <p:to>
                                        <p:strVal val="visible"/>
                                      </p:to>
                                    </p:set>
                                    <p:anim calcmode="lin" valueType="num">
                                      <p:cBhvr>
                                        <p:cTn id="12" dur="500" fill="hold"/>
                                        <p:tgtEl>
                                          <p:spTgt spid="910342"/>
                                        </p:tgtEl>
                                        <p:attrNameLst>
                                          <p:attrName>ppt_w</p:attrName>
                                        </p:attrNameLst>
                                      </p:cBhvr>
                                      <p:tavLst>
                                        <p:tav tm="0">
                                          <p:val>
                                            <p:fltVal val="0"/>
                                          </p:val>
                                        </p:tav>
                                        <p:tav tm="100000">
                                          <p:val>
                                            <p:strVal val="#ppt_w"/>
                                          </p:val>
                                        </p:tav>
                                      </p:tavLst>
                                    </p:anim>
                                    <p:anim calcmode="lin" valueType="num">
                                      <p:cBhvr>
                                        <p:cTn id="13" dur="500" fill="hold"/>
                                        <p:tgtEl>
                                          <p:spTgt spid="91034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0344" grpId="0" animBg="1"/>
      <p:bldP spid="910342" grpId="0" animBg="1"/>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034" descr="A:\Chicks 2.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 y="7620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911365" name="Text Box 5"/>
          <p:cNvSpPr txBox="1">
            <a:spLocks noChangeArrowheads="1"/>
          </p:cNvSpPr>
          <p:nvPr/>
        </p:nvSpPr>
        <p:spPr bwMode="auto">
          <a:xfrm>
            <a:off x="495300" y="2514600"/>
            <a:ext cx="8382000" cy="163121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defTabSz="914400" fontAlgn="base">
              <a:spcBef>
                <a:spcPct val="50000"/>
              </a:spcBef>
              <a:spcAft>
                <a:spcPct val="0"/>
              </a:spcAft>
              <a:defRPr/>
            </a:pPr>
            <a:r>
              <a:rPr lang="ar-JO" sz="4000" b="1" i="1" dirty="0">
                <a:solidFill>
                  <a:srgbClr val="FFFFFF"/>
                </a:solidFill>
                <a:effectLst>
                  <a:glow rad="127000">
                    <a:srgbClr val="000000"/>
                  </a:glow>
                </a:effectLst>
                <a:latin typeface="Arial"/>
                <a:cs typeface="Arial"/>
              </a:rPr>
              <a:t>ليكن أجرك كاملاً من عند الرب إله إسرائيل</a:t>
            </a:r>
            <a:endParaRPr lang="en-US" sz="4000" b="1" i="1" dirty="0">
              <a:solidFill>
                <a:srgbClr val="FFFFFF"/>
              </a:solidFill>
              <a:effectLst>
                <a:glow rad="127000">
                  <a:srgbClr val="000000"/>
                </a:glow>
              </a:effectLst>
              <a:latin typeface="Arial"/>
              <a:cs typeface="Arial"/>
            </a:endParaRPr>
          </a:p>
          <a:p>
            <a:pPr lvl="2" algn="ctr" defTabSz="914400" fontAlgn="base">
              <a:spcBef>
                <a:spcPct val="50000"/>
              </a:spcBef>
              <a:spcAft>
                <a:spcPct val="0"/>
              </a:spcAft>
              <a:defRPr/>
            </a:pPr>
            <a:r>
              <a:rPr lang="ar-JO" sz="4000" b="1" i="1" dirty="0">
                <a:solidFill>
                  <a:srgbClr val="FFFFFF"/>
                </a:solidFill>
                <a:effectLst>
                  <a:glow rad="127000">
                    <a:srgbClr val="000000"/>
                  </a:glow>
                </a:effectLst>
                <a:latin typeface="Arial"/>
                <a:cs typeface="Arial"/>
              </a:rPr>
              <a:t>الذي جئت لكي تحتمي تحت </a:t>
            </a:r>
            <a:r>
              <a:rPr lang="ar-JO" sz="4000" b="1" i="1" dirty="0">
                <a:solidFill>
                  <a:srgbClr val="FFFF00"/>
                </a:solidFill>
                <a:effectLst>
                  <a:glow rad="127000">
                    <a:srgbClr val="000000"/>
                  </a:glow>
                </a:effectLst>
                <a:latin typeface="Arial"/>
                <a:cs typeface="Arial"/>
              </a:rPr>
              <a:t>جناحيه</a:t>
            </a:r>
            <a:endParaRPr lang="en-US" sz="4000" b="1" i="1" dirty="0">
              <a:solidFill>
                <a:srgbClr val="FFFF00"/>
              </a:solidFill>
              <a:effectLst>
                <a:glow rad="127000">
                  <a:srgbClr val="000000"/>
                </a:glow>
              </a:effectLst>
              <a:latin typeface="Arial"/>
              <a:cs typeface="Arial"/>
            </a:endParaRPr>
          </a:p>
        </p:txBody>
      </p:sp>
      <p:sp>
        <p:nvSpPr>
          <p:cNvPr id="911366" name="Text Box 6"/>
          <p:cNvSpPr txBox="1">
            <a:spLocks noChangeArrowheads="1"/>
          </p:cNvSpPr>
          <p:nvPr/>
        </p:nvSpPr>
        <p:spPr bwMode="auto">
          <a:xfrm>
            <a:off x="9252520" y="548680"/>
            <a:ext cx="2971800" cy="30469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defPPr>
              <a:defRPr lang="en-US"/>
            </a:defPPr>
            <a:lvl1pPr>
              <a:spcBef>
                <a:spcPct val="50000"/>
              </a:spcBef>
              <a:defRPr sz="9600" b="1">
                <a:solidFill>
                  <a:srgbClr val="FFFF00"/>
                </a:solidFill>
                <a:latin typeface="Bwhebb"/>
                <a:cs typeface="Bwhebb"/>
              </a:defRPr>
            </a:lvl1pPr>
          </a:lstStyle>
          <a:p>
            <a:pPr defTabSz="914400" fontAlgn="base">
              <a:spcAft>
                <a:spcPct val="0"/>
              </a:spcAft>
              <a:defRPr/>
            </a:pPr>
            <a:r>
              <a:rPr lang="he-IL" dirty="0">
                <a:effectLst>
                  <a:glow rad="177800">
                    <a:srgbClr val="000000"/>
                  </a:glow>
                </a:effectLst>
                <a:latin typeface="Arial"/>
                <a:ea typeface="ＭＳ Ｐゴシック" charset="0"/>
                <a:cs typeface="Arial"/>
              </a:rPr>
              <a:t>wyp;n:K]</a:t>
            </a:r>
            <a:endParaRPr lang="en-US" dirty="0">
              <a:effectLst>
                <a:glow rad="177800">
                  <a:srgbClr val="000000"/>
                </a:glow>
              </a:effectLst>
              <a:latin typeface="Arial"/>
              <a:ea typeface="ＭＳ Ｐゴシック" charset="0"/>
              <a:cs typeface="Arial"/>
            </a:endParaRPr>
          </a:p>
        </p:txBody>
      </p:sp>
      <p:pic>
        <p:nvPicPr>
          <p:cNvPr id="2" name="Picture 1" descr="Screen Shot 2016-09-11 at 1.13.19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9612560" y="4077072"/>
            <a:ext cx="3289300" cy="2324100"/>
          </a:xfrm>
          <a:prstGeom prst="rect">
            <a:avLst/>
          </a:prstGeom>
        </p:spPr>
      </p:pic>
      <p:sp>
        <p:nvSpPr>
          <p:cNvPr id="7" name="Text Box 1031"/>
          <p:cNvSpPr txBox="1">
            <a:spLocks noChangeArrowheads="1"/>
          </p:cNvSpPr>
          <p:nvPr/>
        </p:nvSpPr>
        <p:spPr bwMode="auto">
          <a:xfrm>
            <a:off x="2915816" y="5730875"/>
            <a:ext cx="6075784" cy="5847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r" defTabSz="914400" fontAlgn="base">
              <a:spcBef>
                <a:spcPct val="50000"/>
              </a:spcBef>
              <a:spcAft>
                <a:spcPct val="0"/>
              </a:spcAft>
              <a:defRPr/>
            </a:pPr>
            <a:r>
              <a:rPr lang="ar-JO" sz="3200" b="1" dirty="0">
                <a:solidFill>
                  <a:srgbClr val="FFFFFF"/>
                </a:solidFill>
                <a:effectLst>
                  <a:glow rad="152400">
                    <a:srgbClr val="000000"/>
                  </a:glow>
                </a:effectLst>
                <a:latin typeface="Arial"/>
                <a:ea typeface="ＭＳ Ｐゴシック" charset="0"/>
                <a:cs typeface="Arial"/>
              </a:rPr>
              <a:t>بوعز في راعوث 2: 12</a:t>
            </a:r>
            <a:endParaRPr lang="en-US" sz="2400" dirty="0">
              <a:solidFill>
                <a:srgbClr val="FFFFFF"/>
              </a:solidFill>
              <a:effectLst>
                <a:glow rad="152400">
                  <a:srgbClr val="000000"/>
                </a:glow>
              </a:effectLst>
              <a:latin typeface="Arial"/>
              <a:ea typeface="ＭＳ Ｐゴシック" charset="0"/>
              <a:cs typeface="Arial"/>
            </a:endParaRPr>
          </a:p>
        </p:txBody>
      </p:sp>
      <p:pic>
        <p:nvPicPr>
          <p:cNvPr id="8" name="Picture 7" descr="Screen Shot 2017-09-15 at 8.33.37 AM.png"/>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967733" y="44624"/>
            <a:ext cx="3253887" cy="2276871"/>
          </a:xfrm>
          <a:prstGeom prst="rect">
            <a:avLst/>
          </a:prstGeom>
        </p:spPr>
      </p:pic>
    </p:spTree>
    <p:extLst>
      <p:ext uri="{BB962C8B-B14F-4D97-AF65-F5344CB8AC3E}">
        <p14:creationId xmlns:p14="http://schemas.microsoft.com/office/powerpoint/2010/main" val="2427307792"/>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grpId="0" nodeType="afterEffect">
                                  <p:stCondLst>
                                    <p:cond delay="4000"/>
                                  </p:stCondLst>
                                  <p:childTnLst>
                                    <p:set>
                                      <p:cBhvr>
                                        <p:cTn id="6" dur="1" fill="hold">
                                          <p:stCondLst>
                                            <p:cond delay="0"/>
                                          </p:stCondLst>
                                        </p:cTn>
                                        <p:tgtEl>
                                          <p:spTgt spid="911366"/>
                                        </p:tgtEl>
                                        <p:attrNameLst>
                                          <p:attrName>style.visibility</p:attrName>
                                        </p:attrNameLst>
                                      </p:cBhvr>
                                      <p:to>
                                        <p:strVal val="visible"/>
                                      </p:to>
                                    </p:set>
                                    <p:animEffect transition="in" filter="wipe(right)">
                                      <p:cBhvr>
                                        <p:cTn id="7" dur="500"/>
                                        <p:tgtEl>
                                          <p:spTgt spid="9113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366" grpId="0" autoUpdateAnimBg="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1906" name="Picture 2"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891907" name="Text Box 3"/>
          <p:cNvSpPr txBox="1">
            <a:spLocks noChangeArrowheads="1"/>
          </p:cNvSpPr>
          <p:nvPr/>
        </p:nvSpPr>
        <p:spPr bwMode="auto">
          <a:xfrm>
            <a:off x="0" y="593725"/>
            <a:ext cx="9296400" cy="7016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ctr" defTabSz="914400" rtl="1" eaLnBrk="0" fontAlgn="base" hangingPunct="0">
              <a:spcBef>
                <a:spcPct val="20000"/>
              </a:spcBef>
              <a:spcAft>
                <a:spcPct val="0"/>
              </a:spcAft>
              <a:buFont typeface="Wingdings 2" charset="0"/>
              <a:buChar char="î"/>
            </a:pP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واجب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المساعدة</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2: 8-23</a:t>
            </a: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p>
        </p:txBody>
      </p:sp>
      <p:sp>
        <p:nvSpPr>
          <p:cNvPr id="891908" name="Text Box 4"/>
          <p:cNvSpPr txBox="1">
            <a:spLocks noChangeArrowheads="1"/>
          </p:cNvSpPr>
          <p:nvPr/>
        </p:nvSpPr>
        <p:spPr bwMode="auto">
          <a:xfrm>
            <a:off x="0" y="1612900"/>
            <a:ext cx="9296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ctr" defTabSz="914400" rtl="1" eaLnBrk="0" fontAlgn="base" hangingPunct="0">
              <a:spcBef>
                <a:spcPct val="20000"/>
              </a:spcBef>
              <a:spcAft>
                <a:spcPct val="0"/>
              </a:spcAft>
              <a:buFont typeface="Wingdings 2" charset="0"/>
              <a:buNone/>
            </a:pPr>
            <a:r>
              <a:rPr lang="en-US" sz="4000"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 </a:t>
            </a:r>
            <a:r>
              <a:rPr lang="ar-JO" sz="4000"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كرم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راعوث</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نحو نعمي 17-23</a:t>
            </a:r>
            <a:endParaRPr lang="en-US" sz="36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p:txBody>
      </p:sp>
      <p:sp>
        <p:nvSpPr>
          <p:cNvPr id="891910" name="Text Box 6"/>
          <p:cNvSpPr txBox="1">
            <a:spLocks noChangeArrowheads="1"/>
          </p:cNvSpPr>
          <p:nvPr/>
        </p:nvSpPr>
        <p:spPr bwMode="auto">
          <a:xfrm>
            <a:off x="1828800" y="3072234"/>
            <a:ext cx="7315200" cy="20129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rtl="1" fontAlgn="base">
              <a:spcBef>
                <a:spcPct val="50000"/>
              </a:spcBef>
              <a:spcAft>
                <a:spcPct val="0"/>
              </a:spcAft>
            </a:pPr>
            <a:r>
              <a:rPr lang="en-US" sz="3200" b="1" dirty="0">
                <a:solidFill>
                  <a:srgbClr val="FFFFFF"/>
                </a:solidFill>
                <a:effectLst>
                  <a:glow rad="228600">
                    <a:srgbClr val="000000">
                      <a:alpha val="75000"/>
                    </a:srgbClr>
                  </a:glow>
                </a:effectLst>
                <a:latin typeface="Monotype Sorts" charset="0"/>
                <a:ea typeface="ＭＳ Ｐゴシック" charset="0"/>
                <a:cs typeface="Times New Roman" charset="0"/>
              </a:rPr>
              <a:t>v</a:t>
            </a:r>
            <a:r>
              <a:rPr lang="en-US" sz="3200" b="1" dirty="0">
                <a:solidFill>
                  <a:srgbClr val="FFFFFF"/>
                </a:solidFill>
                <a:effectLst>
                  <a:glow rad="228600">
                    <a:srgbClr val="000000">
                      <a:alpha val="75000"/>
                    </a:srgbClr>
                  </a:glow>
                </a:effectLst>
                <a:latin typeface="Times New Roman" charset="0"/>
                <a:ea typeface="ＭＳ Ｐゴシック" charset="0"/>
                <a:cs typeface="Times New Roman" charset="0"/>
              </a:rPr>
              <a:t>  </a:t>
            </a:r>
            <a:r>
              <a:rPr lang="ar-JO" sz="3200" b="1" dirty="0">
                <a:solidFill>
                  <a:srgbClr val="FFFFFF"/>
                </a:solidFill>
                <a:effectLst>
                  <a:glow rad="228600">
                    <a:srgbClr val="000000">
                      <a:alpha val="75000"/>
                    </a:srgbClr>
                  </a:glow>
                </a:effectLst>
                <a:latin typeface="Times New Roman" charset="0"/>
                <a:ea typeface="ＭＳ Ｐゴシック" charset="0"/>
                <a:cs typeface="Times New Roman" charset="0"/>
              </a:rPr>
              <a:t>  </a:t>
            </a:r>
            <a:r>
              <a:rPr lang="ar-JO" sz="3600" b="1" dirty="0">
                <a:solidFill>
                  <a:srgbClr val="FFFFFF"/>
                </a:solidFill>
                <a:effectLst>
                  <a:glow rad="228600">
                    <a:srgbClr val="000000">
                      <a:alpha val="75000"/>
                    </a:srgbClr>
                  </a:glow>
                </a:effectLst>
                <a:latin typeface="Arial" charset="0"/>
                <a:ea typeface="ＭＳ Ｐゴシック" charset="0"/>
                <a:cs typeface="Times New Roman" charset="0"/>
              </a:rPr>
              <a:t>تقديم </a:t>
            </a:r>
            <a:r>
              <a:rPr lang="ar-JO" sz="3600" b="1" dirty="0">
                <a:solidFill>
                  <a:srgbClr val="FFFF00"/>
                </a:solidFill>
                <a:effectLst>
                  <a:glow rad="228600">
                    <a:srgbClr val="000000">
                      <a:alpha val="75000"/>
                    </a:srgbClr>
                  </a:glow>
                </a:effectLst>
                <a:latin typeface="Arial" charset="0"/>
                <a:ea typeface="ＭＳ Ｐゴシック" charset="0"/>
                <a:cs typeface="Times New Roman" charset="0"/>
              </a:rPr>
              <a:t>المساعدة</a:t>
            </a:r>
            <a:r>
              <a:rPr lang="ar-JO" sz="3600" b="1" dirty="0">
                <a:solidFill>
                  <a:srgbClr val="FFFFFF"/>
                </a:solidFill>
                <a:effectLst>
                  <a:glow rad="228600">
                    <a:srgbClr val="000000">
                      <a:alpha val="75000"/>
                    </a:srgbClr>
                  </a:glow>
                </a:effectLst>
                <a:latin typeface="Arial" charset="0"/>
                <a:ea typeface="ＭＳ Ｐゴシック" charset="0"/>
                <a:cs typeface="Times New Roman" charset="0"/>
              </a:rPr>
              <a:t> 17-18</a:t>
            </a:r>
            <a:endParaRPr lang="en-US" sz="3600" b="1" dirty="0">
              <a:solidFill>
                <a:srgbClr val="FFFFFF"/>
              </a:solidFill>
              <a:effectLst>
                <a:glow rad="228600">
                  <a:srgbClr val="000000">
                    <a:alpha val="75000"/>
                  </a:srgbClr>
                </a:glow>
              </a:effectLst>
              <a:latin typeface="Arial" charset="0"/>
              <a:ea typeface="ＭＳ Ｐゴシック" charset="0"/>
              <a:cs typeface="Times New Roman" charset="0"/>
            </a:endParaRPr>
          </a:p>
          <a:p>
            <a:pPr algn="ctr" defTabSz="914400" rtl="1" fontAlgn="base">
              <a:spcBef>
                <a:spcPct val="50000"/>
              </a:spcBef>
              <a:spcAft>
                <a:spcPct val="0"/>
              </a:spcAft>
            </a:pPr>
            <a:r>
              <a:rPr lang="ar-JO" sz="3200" b="1" dirty="0">
                <a:solidFill>
                  <a:srgbClr val="FFFFFF"/>
                </a:solidFill>
                <a:effectLst>
                  <a:glow rad="228600">
                    <a:srgbClr val="000000">
                      <a:alpha val="75000"/>
                    </a:srgbClr>
                  </a:glow>
                </a:effectLst>
                <a:latin typeface="Monotype Sorts" charset="0"/>
                <a:ea typeface="ＭＳ Ｐゴシック" charset="0"/>
                <a:cs typeface="Times New Roman" charset="0"/>
              </a:rPr>
              <a:t>    </a:t>
            </a:r>
            <a:r>
              <a:rPr lang="en-US" sz="3200" b="1" dirty="0">
                <a:solidFill>
                  <a:srgbClr val="FFFFFF"/>
                </a:solidFill>
                <a:effectLst>
                  <a:glow rad="228600">
                    <a:srgbClr val="000000">
                      <a:alpha val="75000"/>
                    </a:srgbClr>
                  </a:glow>
                </a:effectLst>
                <a:latin typeface="Monotype Sorts" charset="0"/>
                <a:ea typeface="ＭＳ Ｐゴシック" charset="0"/>
                <a:cs typeface="Times New Roman" charset="0"/>
              </a:rPr>
              <a:t>v</a:t>
            </a:r>
            <a:r>
              <a:rPr lang="en-US" sz="3200" b="1" dirty="0">
                <a:solidFill>
                  <a:srgbClr val="FFFFFF"/>
                </a:solidFill>
                <a:effectLst>
                  <a:glow rad="228600">
                    <a:srgbClr val="000000">
                      <a:alpha val="75000"/>
                    </a:srgbClr>
                  </a:glow>
                </a:effectLst>
                <a:latin typeface="Times New Roman" charset="0"/>
                <a:ea typeface="ＭＳ Ｐゴシック" charset="0"/>
                <a:cs typeface="Times New Roman" charset="0"/>
              </a:rPr>
              <a:t>  </a:t>
            </a:r>
            <a:r>
              <a:rPr lang="ar-JO" sz="3200" b="1" dirty="0">
                <a:solidFill>
                  <a:srgbClr val="FFFFFF"/>
                </a:solidFill>
                <a:effectLst>
                  <a:glow rad="228600">
                    <a:srgbClr val="000000">
                      <a:alpha val="75000"/>
                    </a:srgbClr>
                  </a:glow>
                </a:effectLst>
                <a:latin typeface="Times New Roman" charset="0"/>
                <a:ea typeface="ＭＳ Ｐゴシック" charset="0"/>
                <a:cs typeface="Times New Roman" charset="0"/>
              </a:rPr>
              <a:t>  </a:t>
            </a:r>
            <a:r>
              <a:rPr lang="ar-JO" sz="3600" b="1" dirty="0">
                <a:solidFill>
                  <a:srgbClr val="FFFFFF"/>
                </a:solidFill>
                <a:effectLst>
                  <a:glow rad="228600">
                    <a:srgbClr val="000000">
                      <a:alpha val="75000"/>
                    </a:srgbClr>
                  </a:glow>
                </a:effectLst>
                <a:latin typeface="Arial" charset="0"/>
                <a:ea typeface="ＭＳ Ｐゴシック" charset="0"/>
                <a:cs typeface="Times New Roman" charset="0"/>
              </a:rPr>
              <a:t>تعزيز </a:t>
            </a:r>
            <a:r>
              <a:rPr lang="ar-JO" sz="3600" b="1" dirty="0">
                <a:solidFill>
                  <a:srgbClr val="FFFF00"/>
                </a:solidFill>
                <a:effectLst>
                  <a:glow rad="228600">
                    <a:srgbClr val="000000">
                      <a:alpha val="75000"/>
                    </a:srgbClr>
                  </a:glow>
                </a:effectLst>
                <a:latin typeface="Arial" charset="0"/>
                <a:ea typeface="ＭＳ Ｐゴシック" charset="0"/>
                <a:cs typeface="Times New Roman" charset="0"/>
              </a:rPr>
              <a:t>الرجاء</a:t>
            </a:r>
            <a:r>
              <a:rPr lang="ar-JO" sz="3600" b="1" dirty="0">
                <a:solidFill>
                  <a:srgbClr val="FFFFFF"/>
                </a:solidFill>
                <a:effectLst>
                  <a:glow rad="228600">
                    <a:srgbClr val="000000">
                      <a:alpha val="75000"/>
                    </a:srgbClr>
                  </a:glow>
                </a:effectLst>
                <a:latin typeface="Arial" charset="0"/>
                <a:ea typeface="ＭＳ Ｐゴシック" charset="0"/>
                <a:cs typeface="Times New Roman" charset="0"/>
              </a:rPr>
              <a:t> 19-23</a:t>
            </a:r>
            <a:endParaRPr lang="en-US" sz="3600" b="1" dirty="0">
              <a:solidFill>
                <a:srgbClr val="FFFFFF"/>
              </a:solidFill>
              <a:effectLst>
                <a:glow rad="228600">
                  <a:srgbClr val="000000">
                    <a:alpha val="75000"/>
                  </a:srgbClr>
                </a:glow>
              </a:effectLst>
              <a:latin typeface="Arial" charset="0"/>
              <a:ea typeface="ＭＳ Ｐゴシック" charset="0"/>
              <a:cs typeface="Times New Roman" charset="0"/>
            </a:endParaRPr>
          </a:p>
          <a:p>
            <a:pPr defTabSz="914400" fontAlgn="base">
              <a:spcBef>
                <a:spcPct val="50000"/>
              </a:spcBef>
              <a:spcAft>
                <a:spcPct val="0"/>
              </a:spcAft>
            </a:pPr>
            <a:endParaRPr lang="en-US" sz="2400" dirty="0">
              <a:solidFill>
                <a:srgbClr val="000000"/>
              </a:solidFill>
              <a:effectLst>
                <a:glow rad="228600">
                  <a:srgbClr val="000000">
                    <a:alpha val="75000"/>
                  </a:srgbClr>
                </a:glow>
              </a:effectLst>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818925996"/>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891910"/>
                                        </p:tgtEl>
                                        <p:attrNameLst>
                                          <p:attrName>style.visibility</p:attrName>
                                        </p:attrNameLst>
                                      </p:cBhvr>
                                      <p:to>
                                        <p:strVal val="visible"/>
                                      </p:to>
                                    </p:set>
                                    <p:animEffect transition="in" filter="dissolve">
                                      <p:cBhvr>
                                        <p:cTn id="7" dur="75"/>
                                        <p:tgtEl>
                                          <p:spTgt spid="8919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1910" grpId="0" autoUpdateAnimBg="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2" descr="C:\My Documents\My Pictures\Bible\Misc Scenery\Desert\Israel 083.jpg"/>
          <p:cNvPicPr>
            <a:picLocks noChangeAspect="1" noChangeArrowheads="1"/>
          </p:cNvPicPr>
          <p:nvPr/>
        </p:nvPicPr>
        <p:blipFill>
          <a:blip r:embed="rId3" cstate="screen">
            <a:lum bright="-12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34915" name="Text Box 3"/>
          <p:cNvSpPr txBox="1">
            <a:spLocks noChangeArrowheads="1"/>
          </p:cNvSpPr>
          <p:nvPr/>
        </p:nvSpPr>
        <p:spPr bwMode="auto">
          <a:xfrm>
            <a:off x="533400" y="3336925"/>
            <a:ext cx="8229600" cy="120032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defRPr/>
            </a:pPr>
            <a:r>
              <a:rPr lang="ar-JO" sz="3600" b="1" i="1" dirty="0">
                <a:solidFill>
                  <a:srgbClr val="FFFFFF"/>
                </a:solidFill>
                <a:effectLst>
                  <a:glow rad="139700">
                    <a:srgbClr val="000000"/>
                  </a:glow>
                </a:effectLst>
                <a:latin typeface="Arial"/>
                <a:ea typeface="ＭＳ Ｐゴシック" charset="0"/>
                <a:cs typeface="Arial"/>
              </a:rPr>
              <a:t>إذا افتقر أخوك فباع من ملكه يأتي وليه الأقرب إليه و يفك مبيع أخيه</a:t>
            </a:r>
            <a:endParaRPr lang="en-US" sz="2800" b="1" dirty="0">
              <a:solidFill>
                <a:srgbClr val="FFFFFF"/>
              </a:solidFill>
              <a:effectLst>
                <a:glow rad="139700">
                  <a:srgbClr val="000000"/>
                </a:glow>
              </a:effectLst>
              <a:latin typeface="Arial"/>
              <a:ea typeface="ＭＳ Ｐゴシック" charset="0"/>
              <a:cs typeface="Arial"/>
            </a:endParaRPr>
          </a:p>
        </p:txBody>
      </p:sp>
      <p:sp>
        <p:nvSpPr>
          <p:cNvPr id="934916" name="Text Box 4"/>
          <p:cNvSpPr txBox="1">
            <a:spLocks noChangeArrowheads="1"/>
          </p:cNvSpPr>
          <p:nvPr/>
        </p:nvSpPr>
        <p:spPr bwMode="auto">
          <a:xfrm>
            <a:off x="4343400" y="6324600"/>
            <a:ext cx="44958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defRPr/>
            </a:pPr>
            <a:r>
              <a:rPr lang="ar-JO" sz="2800" b="1" dirty="0">
                <a:solidFill>
                  <a:srgbClr val="FFFFFF"/>
                </a:solidFill>
                <a:effectLst>
                  <a:glow rad="139700">
                    <a:srgbClr val="000000"/>
                  </a:glow>
                </a:effectLst>
                <a:latin typeface="Arial"/>
                <a:ea typeface="ＭＳ Ｐゴシック" charset="0"/>
                <a:cs typeface="Arial"/>
              </a:rPr>
              <a:t>لاويين 25: 25</a:t>
            </a:r>
            <a:endParaRPr lang="en-US" sz="2800" b="1" dirty="0">
              <a:solidFill>
                <a:srgbClr val="FFFFFF"/>
              </a:solidFill>
              <a:effectLst>
                <a:glow rad="139700">
                  <a:srgbClr val="000000"/>
                </a:glow>
              </a:effectLst>
              <a:latin typeface="Arial"/>
              <a:ea typeface="ＭＳ Ｐゴシック" charset="0"/>
              <a:cs typeface="Arial"/>
            </a:endParaRPr>
          </a:p>
        </p:txBody>
      </p:sp>
    </p:spTree>
    <p:extLst>
      <p:ext uri="{BB962C8B-B14F-4D97-AF65-F5344CB8AC3E}">
        <p14:creationId xmlns:p14="http://schemas.microsoft.com/office/powerpoint/2010/main" val="2499880119"/>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934915"/>
                                        </p:tgtEl>
                                        <p:attrNameLst>
                                          <p:attrName>style.visibility</p:attrName>
                                        </p:attrNameLst>
                                      </p:cBhvr>
                                      <p:to>
                                        <p:strVal val="visible"/>
                                      </p:to>
                                    </p:set>
                                    <p:animEffect transition="in" filter="dissolve">
                                      <p:cBhvr>
                                        <p:cTn id="7" dur="500"/>
                                        <p:tgtEl>
                                          <p:spTgt spid="9349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4915" grpId="0" autoUpdateAnimBg="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2" descr="C:\My Documents\My Pictures\Bible\Misc Scenery\Desert\Israel 083.jpg"/>
          <p:cNvPicPr>
            <a:picLocks noChangeAspect="1" noChangeArrowheads="1"/>
          </p:cNvPicPr>
          <p:nvPr/>
        </p:nvPicPr>
        <p:blipFill>
          <a:blip r:embed="rId3" cstate="screen">
            <a:lum bright="-12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35939" name="Text Box 3"/>
          <p:cNvSpPr txBox="1">
            <a:spLocks noChangeArrowheads="1"/>
          </p:cNvSpPr>
          <p:nvPr/>
        </p:nvSpPr>
        <p:spPr bwMode="auto">
          <a:xfrm>
            <a:off x="609600" y="441325"/>
            <a:ext cx="8001000" cy="286232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defPPr>
              <a:defRPr lang="en-US"/>
            </a:defPPr>
            <a:lvl1pPr>
              <a:spcBef>
                <a:spcPct val="50000"/>
              </a:spcBef>
              <a:defRPr sz="3600" b="1" i="1">
                <a:solidFill>
                  <a:schemeClr val="bg1"/>
                </a:solidFill>
                <a:effectLst>
                  <a:glow rad="139700">
                    <a:schemeClr val="tx1"/>
                  </a:glow>
                </a:effectLst>
                <a:latin typeface="Arial"/>
                <a:cs typeface="Arial"/>
              </a:defRPr>
            </a:lvl1pPr>
          </a:lstStyle>
          <a:p>
            <a:pPr algn="ctr" defTabSz="914400" fontAlgn="base">
              <a:spcAft>
                <a:spcPct val="0"/>
              </a:spcAft>
            </a:pPr>
            <a:r>
              <a:rPr lang="ar-JO" dirty="0">
                <a:solidFill>
                  <a:srgbClr val="FFFFFF"/>
                </a:solidFill>
                <a:effectLst>
                  <a:glow rad="139700">
                    <a:srgbClr val="000000"/>
                  </a:glow>
                </a:effectLst>
                <a:ea typeface="ＭＳ Ｐゴシック" charset="0"/>
              </a:rPr>
              <a:t>إذا سكن إخوة معاً و مات واحد منهم و ليس له ابن فلا تصر امرأة الميت إلى خارج لرجل أجنبي أخو زوجها يدخل عليها و يتخذها لنفسه زوجة و يقوم لها بواجب أخي الزوج و البكر الذي تلده يقوم باسم أخيه الميت لئلا يمحى اسمه من إسرائيل</a:t>
            </a:r>
            <a:endParaRPr lang="en-US" dirty="0">
              <a:solidFill>
                <a:srgbClr val="FFFFFF"/>
              </a:solidFill>
              <a:effectLst>
                <a:glow rad="139700">
                  <a:srgbClr val="000000"/>
                </a:glow>
              </a:effectLst>
              <a:ea typeface="ＭＳ Ｐゴシック" charset="0"/>
            </a:endParaRPr>
          </a:p>
        </p:txBody>
      </p:sp>
      <p:sp>
        <p:nvSpPr>
          <p:cNvPr id="935940" name="Text Box 4"/>
          <p:cNvSpPr txBox="1">
            <a:spLocks noChangeArrowheads="1"/>
          </p:cNvSpPr>
          <p:nvPr/>
        </p:nvSpPr>
        <p:spPr bwMode="auto">
          <a:xfrm>
            <a:off x="4267200" y="6278563"/>
            <a:ext cx="48768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defPPr>
              <a:defRPr lang="en-US"/>
            </a:defPPr>
            <a:lvl1pPr>
              <a:spcBef>
                <a:spcPct val="50000"/>
              </a:spcBef>
              <a:defRPr sz="2800" b="1">
                <a:solidFill>
                  <a:schemeClr val="bg1"/>
                </a:solidFill>
                <a:effectLst>
                  <a:glow rad="139700">
                    <a:schemeClr val="tx1"/>
                  </a:glow>
                </a:effectLst>
                <a:latin typeface="Arial"/>
                <a:cs typeface="Arial"/>
              </a:defRPr>
            </a:lvl1pPr>
          </a:lstStyle>
          <a:p>
            <a:pPr defTabSz="914400" fontAlgn="base">
              <a:spcAft>
                <a:spcPct val="0"/>
              </a:spcAft>
            </a:pPr>
            <a:r>
              <a:rPr lang="ar-JO" dirty="0">
                <a:solidFill>
                  <a:srgbClr val="FFFFFF"/>
                </a:solidFill>
                <a:effectLst>
                  <a:glow rad="139700">
                    <a:srgbClr val="000000"/>
                  </a:glow>
                </a:effectLst>
                <a:ea typeface="ＭＳ Ｐゴシック" charset="0"/>
              </a:rPr>
              <a:t>تثنية 25: 5-6</a:t>
            </a:r>
            <a:endParaRPr lang="en-US" dirty="0">
              <a:solidFill>
                <a:srgbClr val="FFFFFF"/>
              </a:solidFill>
              <a:effectLst>
                <a:glow rad="139700">
                  <a:srgbClr val="000000"/>
                </a:glow>
              </a:effectLst>
              <a:ea typeface="ＭＳ Ｐゴシック" charset="0"/>
            </a:endParaRPr>
          </a:p>
        </p:txBody>
      </p:sp>
    </p:spTree>
    <p:extLst>
      <p:ext uri="{BB962C8B-B14F-4D97-AF65-F5344CB8AC3E}">
        <p14:creationId xmlns:p14="http://schemas.microsoft.com/office/powerpoint/2010/main" val="2723373279"/>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2" descr="M:\IMAGES\BIBLSTRY\NWTSTMNT\PHARISEE\NPHAR002.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54260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41059" name="Text Box 3"/>
          <p:cNvSpPr txBox="1">
            <a:spLocks noChangeArrowheads="1"/>
          </p:cNvSpPr>
          <p:nvPr/>
        </p:nvSpPr>
        <p:spPr bwMode="auto">
          <a:xfrm>
            <a:off x="2590800" y="457200"/>
            <a:ext cx="6477000" cy="295465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defRPr/>
            </a:pPr>
            <a:r>
              <a:rPr lang="ar-JO" sz="3600" b="1" i="1" dirty="0">
                <a:solidFill>
                  <a:srgbClr val="FFFFFF"/>
                </a:solidFill>
                <a:effectLst>
                  <a:glow rad="101600">
                    <a:srgbClr val="000000"/>
                  </a:glow>
                </a:effectLst>
                <a:latin typeface="Arial"/>
                <a:ea typeface="ＭＳ Ｐゴシック" charset="0"/>
                <a:cs typeface="Arial"/>
              </a:rPr>
              <a:t>في ذلك اليوم جاء إليه صدوقيون الذين يقولون ليس قيامة فسألوه قائلين يا معلم قال موسى إن مات أحد و ليس له أولاد يتزوج أخوه بامرأته و يقم نسلاً لأخيه</a:t>
            </a:r>
            <a:endParaRPr lang="en-US" sz="3600" b="1" i="1" baseline="30000" dirty="0">
              <a:solidFill>
                <a:srgbClr val="FFFFFF"/>
              </a:solidFill>
              <a:effectLst>
                <a:glow rad="101600">
                  <a:srgbClr val="000000"/>
                </a:glow>
              </a:effectLst>
              <a:latin typeface="Arial"/>
              <a:ea typeface="ＭＳ Ｐゴシック" charset="0"/>
              <a:cs typeface="Arial"/>
            </a:endParaRPr>
          </a:p>
          <a:p>
            <a:pPr algn="r" defTabSz="914400" fontAlgn="base">
              <a:spcBef>
                <a:spcPct val="50000"/>
              </a:spcBef>
              <a:spcAft>
                <a:spcPct val="0"/>
              </a:spcAft>
              <a:defRPr/>
            </a:pPr>
            <a:r>
              <a:rPr lang="ar-JO" sz="2800" b="1" dirty="0">
                <a:solidFill>
                  <a:srgbClr val="FFFFFF"/>
                </a:solidFill>
                <a:effectLst>
                  <a:glow rad="101600">
                    <a:srgbClr val="000000"/>
                  </a:glow>
                </a:effectLst>
                <a:latin typeface="Arial"/>
                <a:ea typeface="ＭＳ Ｐゴシック" charset="0"/>
                <a:cs typeface="Arial"/>
              </a:rPr>
              <a:t>متى 22: 23-24 </a:t>
            </a:r>
            <a:endParaRPr lang="en-US" sz="3600" b="1" i="1" dirty="0">
              <a:solidFill>
                <a:srgbClr val="FFFFFF"/>
              </a:solidFill>
              <a:effectLst>
                <a:glow rad="101600">
                  <a:srgbClr val="000000"/>
                </a:glow>
              </a:effectLst>
              <a:latin typeface="Arial"/>
              <a:ea typeface="ＭＳ Ｐゴシック" charset="0"/>
              <a:cs typeface="Arial"/>
            </a:endParaRPr>
          </a:p>
        </p:txBody>
      </p:sp>
    </p:spTree>
    <p:extLst>
      <p:ext uri="{BB962C8B-B14F-4D97-AF65-F5344CB8AC3E}">
        <p14:creationId xmlns:p14="http://schemas.microsoft.com/office/powerpoint/2010/main" val="3946661640"/>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941059"/>
                                        </p:tgtEl>
                                        <p:attrNameLst>
                                          <p:attrName>style.visibility</p:attrName>
                                        </p:attrNameLst>
                                      </p:cBhvr>
                                      <p:to>
                                        <p:strVal val="visible"/>
                                      </p:to>
                                    </p:set>
                                    <p:animEffect transition="in" filter="dissolve">
                                      <p:cBhvr>
                                        <p:cTn id="7" dur="500"/>
                                        <p:tgtEl>
                                          <p:spTgt spid="9410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1059" grpId="0" autoUpdateAnimBg="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88640"/>
            <a:ext cx="9144000" cy="936104"/>
          </a:xfrm>
          <a:solidFill>
            <a:srgbClr val="660066"/>
          </a:solidFill>
        </p:spPr>
        <p:txBody>
          <a:bodyPr/>
          <a:lstStyle/>
          <a:p>
            <a:r>
              <a:rPr lang="ar-JO" b="1" dirty="0">
                <a:solidFill>
                  <a:srgbClr val="FFFFFF"/>
                </a:solidFill>
              </a:rPr>
              <a:t>القول الذي يقتبس عادة</a:t>
            </a:r>
            <a:endParaRPr lang="en-US" b="1" dirty="0">
              <a:solidFill>
                <a:srgbClr val="FFFFFF"/>
              </a:solidFill>
            </a:endParaRPr>
          </a:p>
        </p:txBody>
      </p:sp>
      <p:sp>
        <p:nvSpPr>
          <p:cNvPr id="3" name="Text Box 24"/>
          <p:cNvSpPr txBox="1">
            <a:spLocks noChangeArrowheads="1"/>
          </p:cNvSpPr>
          <p:nvPr/>
        </p:nvSpPr>
        <p:spPr bwMode="auto">
          <a:xfrm rot="600000">
            <a:off x="477030" y="2806685"/>
            <a:ext cx="8305800" cy="2215991"/>
          </a:xfrm>
          <a:prstGeom prst="rect">
            <a:avLst/>
          </a:prstGeom>
          <a:noFill/>
          <a:ln w="9525">
            <a:noFill/>
            <a:miter lim="800000"/>
            <a:headEnd type="none" w="sm" len="sm"/>
            <a:tailEnd type="none" w="sm" len="sm"/>
          </a:ln>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altLang="zh-CN" sz="7200" b="1" i="0" u="none" strike="noStrike" kern="1200" cap="none" spc="0" normalizeH="0" baseline="0" noProof="0" dirty="0">
                <a:ln>
                  <a:noFill/>
                </a:ln>
                <a:solidFill>
                  <a:srgbClr val="FFFFFF"/>
                </a:solidFill>
                <a:effectLst/>
                <a:uLnTx/>
                <a:uFillTx/>
                <a:latin typeface="Arial Black" charset="0"/>
                <a:ea typeface="宋体" charset="0"/>
                <a:cs typeface="宋体" charset="0"/>
              </a:rPr>
              <a:t>يساعد الله الذين يساعدون </a:t>
            </a:r>
            <a:r>
              <a:rPr kumimoji="0" lang="ar-JO" altLang="zh-CN" sz="7200" b="1" i="0" u="none" strike="noStrike" kern="1200" cap="none" spc="0" normalizeH="0" baseline="0" noProof="0" dirty="0">
                <a:ln>
                  <a:noFill/>
                </a:ln>
                <a:solidFill>
                  <a:srgbClr val="FFFF00"/>
                </a:solidFill>
                <a:effectLst/>
                <a:uLnTx/>
                <a:uFillTx/>
                <a:latin typeface="Arial Black" charset="0"/>
                <a:ea typeface="宋体" charset="0"/>
                <a:cs typeface="宋体" charset="0"/>
              </a:rPr>
              <a:t>أنفسهم</a:t>
            </a:r>
            <a:endParaRPr kumimoji="0" lang="en-US" sz="7200" b="1" i="0" u="none" strike="noStrike" kern="1200" cap="none" spc="0" normalizeH="0" baseline="0" noProof="0" dirty="0">
              <a:ln>
                <a:noFill/>
              </a:ln>
              <a:solidFill>
                <a:srgbClr val="FFFF00"/>
              </a:solidFill>
              <a:effectLst/>
              <a:uLnTx/>
              <a:uFillTx/>
              <a:latin typeface="Arial Black" charset="0"/>
              <a:ea typeface="宋体" charset="0"/>
              <a:cs typeface="宋体" charset="0"/>
            </a:endParaRPr>
          </a:p>
        </p:txBody>
      </p:sp>
      <p:sp>
        <p:nvSpPr>
          <p:cNvPr id="4" name="Title 1"/>
          <p:cNvSpPr txBox="1">
            <a:spLocks/>
          </p:cNvSpPr>
          <p:nvPr/>
        </p:nvSpPr>
        <p:spPr bwMode="auto">
          <a:xfrm>
            <a:off x="-15102" y="1133872"/>
            <a:ext cx="9159101" cy="7109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a:ea typeface="ＭＳ Ｐゴシック" charset="-128"/>
                <a:cs typeface="Arial"/>
              </a:rPr>
              <a:t>في الكتاب المقدس</a:t>
            </a:r>
            <a:endParaRPr kumimoji="0" lang="en-US" sz="4400" b="1" i="0" u="none" strike="noStrike" kern="1200" cap="none" spc="0" normalizeH="0" baseline="0" noProof="0" dirty="0">
              <a:ln>
                <a:noFill/>
              </a:ln>
              <a:solidFill>
                <a:srgbClr val="FFFFFF"/>
              </a:solidFill>
              <a:effectLst/>
              <a:uLnTx/>
              <a:uFillTx/>
              <a:latin typeface="Arial"/>
              <a:ea typeface="ＭＳ Ｐゴシック" charset="-128"/>
              <a:cs typeface="Arial"/>
            </a:endParaRPr>
          </a:p>
        </p:txBody>
      </p:sp>
      <p:sp>
        <p:nvSpPr>
          <p:cNvPr id="5" name="Title 1"/>
          <p:cNvSpPr txBox="1">
            <a:spLocks/>
          </p:cNvSpPr>
          <p:nvPr/>
        </p:nvSpPr>
        <p:spPr bwMode="auto">
          <a:xfrm>
            <a:off x="-26603" y="6143803"/>
            <a:ext cx="9159101" cy="7109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a:ea typeface="ＭＳ Ｐゴシック" charset="-128"/>
                <a:cs typeface="Arial"/>
              </a:rPr>
              <a:t>2 هرطقات 4 : 7</a:t>
            </a:r>
            <a:endParaRPr kumimoji="0" lang="en-US" sz="4400" b="1" i="0" u="none" strike="noStrike" kern="1200" cap="none" spc="0" normalizeH="0" baseline="0" noProof="0" dirty="0">
              <a:ln>
                <a:noFill/>
              </a:ln>
              <a:solidFill>
                <a:srgbClr val="FFFFFF"/>
              </a:solidFill>
              <a:effectLst/>
              <a:uLnTx/>
              <a:uFillTx/>
              <a:latin typeface="Arial"/>
              <a:ea typeface="ＭＳ Ｐゴシック" charset="-128"/>
              <a:cs typeface="Arial"/>
            </a:endParaRPr>
          </a:p>
        </p:txBody>
      </p:sp>
    </p:spTree>
    <p:extLst>
      <p:ext uri="{BB962C8B-B14F-4D97-AF65-F5344CB8AC3E}">
        <p14:creationId xmlns:p14="http://schemas.microsoft.com/office/powerpoint/2010/main" val="954430566"/>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5"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082"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pic>
        <p:nvPicPr>
          <p:cNvPr id="12290"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2291" name="Group 4"/>
          <p:cNvGrpSpPr>
            <a:grpSpLocks/>
          </p:cNvGrpSpPr>
          <p:nvPr/>
        </p:nvGrpSpPr>
        <p:grpSpPr bwMode="auto">
          <a:xfrm>
            <a:off x="533400" y="533400"/>
            <a:ext cx="1249363" cy="3808413"/>
            <a:chOff x="1830" y="1009"/>
            <a:chExt cx="787" cy="2399"/>
          </a:xfrm>
        </p:grpSpPr>
        <p:sp>
          <p:nvSpPr>
            <p:cNvPr id="12595"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96"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97"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98"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99"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00"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01"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02"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03"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04"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05"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06"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07"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08"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09"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10"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11"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12"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13"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14"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15"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16"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17"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18"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19"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20"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21"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22"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23"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24"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25"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26"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27"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28"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29"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30"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31"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32"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33"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34"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35"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36"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37"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38"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39"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40"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41"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42"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43"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44"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45"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46"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47"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48"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49"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50"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51"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52"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53"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54"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55"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56"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57"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58"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59"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60"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61"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62"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63"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64"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65"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66"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67"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68"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69"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70"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71"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72"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73"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74"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75"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76"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77"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78"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79"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80"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81"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82"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83"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84"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85"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86"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87"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88"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89"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90"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91"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92"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93"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94"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95"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96"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97"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98"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99"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700"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701"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702"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703"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704"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705"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706"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707"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708"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grpSp>
      <p:pic>
        <p:nvPicPr>
          <p:cNvPr id="12292" name="Picture 119" descr="M:\IMAGES\CELEBHOL\CELEBRTN\MARRIAGE\CCMPG010.WMF"/>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293" name="Picture 120" descr="M:\IMAGES\CELEBHOL\CELEBRTN\MARRIAGE\CCMPG008.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294" name="Picture 121" descr="M:\IMAGES\CELEBHOL\CELEBRTN\MARRIAGE\CCMPG011.WMF"/>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295" name="Picture 122" descr="M:\IMAGES\CELEBHOL\CELEBRTN\MARRIAGE\CCMPR005.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2296" name="Group 123"/>
          <p:cNvGrpSpPr>
            <a:grpSpLocks/>
          </p:cNvGrpSpPr>
          <p:nvPr/>
        </p:nvGrpSpPr>
        <p:grpSpPr bwMode="auto">
          <a:xfrm>
            <a:off x="4967288" y="465138"/>
            <a:ext cx="1433512" cy="3497262"/>
            <a:chOff x="2021" y="866"/>
            <a:chExt cx="903" cy="2203"/>
          </a:xfrm>
        </p:grpSpPr>
        <p:sp>
          <p:nvSpPr>
            <p:cNvPr id="12299" name="Freeform 124"/>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00" name="Freeform 125"/>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01" name="Freeform 126"/>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02" name="Freeform 127"/>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03" name="Freeform 128"/>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04" name="Freeform 129"/>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05" name="Freeform 130"/>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06" name="Freeform 131"/>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07" name="Freeform 132"/>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08" name="Freeform 133"/>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09" name="Freeform 134"/>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10" name="Freeform 135"/>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11" name="Freeform 136"/>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12" name="Freeform 137"/>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13" name="Freeform 138"/>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14" name="Freeform 139"/>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15" name="Freeform 140"/>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16" name="Freeform 141"/>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17" name="Freeform 142"/>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18" name="Freeform 143"/>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19" name="Freeform 144"/>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20" name="Freeform 145"/>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21" name="Freeform 146"/>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22" name="Freeform 147"/>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23" name="Freeform 148"/>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24" name="Freeform 149"/>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25" name="Freeform 150"/>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26" name="Freeform 151"/>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27" name="Freeform 152"/>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28" name="Freeform 153"/>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29" name="Freeform 154"/>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30" name="Freeform 155"/>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31" name="Freeform 156"/>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32" name="Freeform 157"/>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33" name="Freeform 158"/>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34" name="Freeform 159"/>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35" name="Freeform 160"/>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36" name="Freeform 161"/>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37" name="Freeform 162"/>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38" name="Freeform 163"/>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39" name="Freeform 164"/>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40" name="Freeform 165"/>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41" name="Freeform 166"/>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42" name="Freeform 167"/>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43" name="Freeform 168"/>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44" name="Freeform 169"/>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45" name="Freeform 170"/>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46" name="Freeform 171"/>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47" name="Freeform 172"/>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48" name="Freeform 173"/>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49" name="Freeform 174"/>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50" name="Freeform 175"/>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51" name="Freeform 176"/>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52" name="Freeform 177"/>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53" name="Freeform 178"/>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54" name="Freeform 179"/>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55" name="Freeform 180"/>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56" name="Freeform 181"/>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57" name="Freeform 182"/>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58" name="Freeform 183"/>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59" name="Freeform 184"/>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60" name="Freeform 185"/>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61" name="Freeform 186"/>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62" name="Freeform 187"/>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63" name="Freeform 188"/>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64" name="Freeform 189"/>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65" name="Freeform 190"/>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66" name="Freeform 191"/>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67" name="Freeform 192"/>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68" name="Freeform 193"/>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69" name="Freeform 194"/>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70" name="Freeform 195"/>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71" name="Freeform 196"/>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72" name="Freeform 197"/>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73" name="Freeform 198"/>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74" name="Freeform 199"/>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75" name="Freeform 200"/>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76" name="Freeform 201"/>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77" name="Freeform 202"/>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78" name="Freeform 203"/>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79" name="Freeform 204"/>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80" name="Freeform 205"/>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81" name="Freeform 206"/>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82" name="Freeform 207"/>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83" name="Freeform 208"/>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84" name="Freeform 209"/>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85" name="Freeform 210"/>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86" name="Freeform 211"/>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87" name="Freeform 212"/>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88" name="Freeform 213"/>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89" name="Freeform 214"/>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90" name="Freeform 215"/>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91" name="Freeform 216"/>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92" name="Freeform 217"/>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93" name="Freeform 218"/>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94" name="Freeform 219"/>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95" name="Freeform 220"/>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96" name="Freeform 221"/>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97" name="Freeform 222"/>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98" name="Freeform 223"/>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99" name="Freeform 224"/>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00" name="Freeform 225"/>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01" name="Freeform 226"/>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02" name="Freeform 227"/>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03" name="Freeform 228"/>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04" name="Freeform 229"/>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05" name="Freeform 230"/>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06" name="Freeform 231"/>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07" name="Freeform 232"/>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08" name="Freeform 233"/>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09" name="Freeform 234"/>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10" name="Freeform 235"/>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11" name="Freeform 236"/>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12" name="Freeform 237"/>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13" name="Freeform 238"/>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14" name="Freeform 239"/>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15" name="Freeform 240"/>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16" name="Freeform 241"/>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17" name="Freeform 242"/>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18" name="Freeform 243"/>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19" name="Freeform 244"/>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20" name="Freeform 245"/>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21" name="Freeform 246"/>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22" name="Freeform 247"/>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23" name="Freeform 248"/>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24" name="Freeform 249"/>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25" name="Freeform 250"/>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26" name="Freeform 251"/>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27" name="Freeform 252"/>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28" name="Freeform 253"/>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29" name="Freeform 254"/>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30" name="Freeform 255"/>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31" name="Freeform 256"/>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32" name="Freeform 257"/>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33" name="Freeform 258"/>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34" name="Freeform 259"/>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35" name="Freeform 260"/>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36" name="Freeform 261"/>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37" name="Freeform 262"/>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38" name="Freeform 263"/>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39" name="Freeform 264"/>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40" name="Freeform 265"/>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41" name="Freeform 266"/>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42" name="Freeform 267"/>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43" name="Freeform 268"/>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44" name="Freeform 269"/>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45" name="Freeform 270"/>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46" name="Freeform 271"/>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47" name="Freeform 272"/>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48" name="Freeform 273"/>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49" name="Freeform 274"/>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50" name="Freeform 275"/>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51" name="Freeform 276"/>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52" name="Freeform 277"/>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53" name="Freeform 278"/>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54" name="Freeform 279"/>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55" name="Freeform 280"/>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56" name="Freeform 281"/>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57" name="Freeform 282"/>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58" name="Freeform 283"/>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59" name="Freeform 284"/>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60" name="Freeform 285"/>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61" name="Freeform 286"/>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62" name="Freeform 287"/>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63" name="Freeform 288"/>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64" name="Freeform 289"/>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65" name="Freeform 290"/>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66" name="Freeform 291"/>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67" name="Freeform 292"/>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68" name="Freeform 293"/>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69" name="Freeform 294"/>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70" name="Freeform 295"/>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71" name="Freeform 296"/>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72" name="Freeform 297"/>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73" name="Freeform 298"/>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74" name="Freeform 299"/>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75" name="Freeform 300"/>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76" name="Freeform 301"/>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77" name="Freeform 302"/>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78" name="Freeform 303"/>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79" name="Freeform 304"/>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80" name="Freeform 305"/>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81" name="Freeform 306"/>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82" name="Freeform 307"/>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83" name="Freeform 308"/>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84" name="Freeform 309"/>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85" name="Freeform 310"/>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86" name="Freeform 311"/>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87" name="Freeform 312"/>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88" name="Freeform 313"/>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89" name="Freeform 314"/>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90" name="Freeform 315"/>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91" name="Freeform 316"/>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92" name="Freeform 317"/>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93" name="Freeform 318"/>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94" name="Freeform 319"/>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95" name="Freeform 320"/>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96" name="Freeform 321"/>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97" name="Freeform 322"/>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98" name="Freeform 323"/>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99" name="Freeform 324"/>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00" name="Freeform 325"/>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01" name="Freeform 326"/>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02" name="Freeform 327"/>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03" name="Freeform 328"/>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04" name="Freeform 329"/>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05" name="Freeform 330"/>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06" name="Freeform 331"/>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07" name="Freeform 332"/>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08" name="Freeform 333"/>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09" name="Freeform 334"/>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10" name="Freeform 335"/>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11" name="Freeform 336"/>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12" name="Freeform 337"/>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13" name="Freeform 338"/>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14" name="Freeform 339"/>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15" name="Freeform 340"/>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16" name="Freeform 341"/>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17" name="Freeform 342"/>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18" name="Freeform 343"/>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19" name="Freeform 344"/>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20" name="Freeform 345"/>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21" name="Freeform 346"/>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22" name="Freeform 347"/>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23" name="Freeform 348"/>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24" name="Freeform 349"/>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25" name="Freeform 350"/>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26" name="Freeform 351"/>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27" name="Freeform 352"/>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28" name="Freeform 353"/>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29" name="Freeform 354"/>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30" name="Freeform 355"/>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31" name="Freeform 356"/>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32" name="Freeform 357"/>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33" name="Freeform 358"/>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34" name="Freeform 359"/>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35" name="Freeform 360"/>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36" name="Freeform 361"/>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37" name="Freeform 362"/>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38" name="Freeform 363"/>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39" name="Freeform 364"/>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40" name="Freeform 365"/>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41" name="Freeform 366"/>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42" name="Freeform 367"/>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43" name="Freeform 368"/>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44" name="Freeform 369"/>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45" name="Freeform 370"/>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46" name="Freeform 371"/>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47" name="Freeform 372"/>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48" name="Freeform 373"/>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49" name="Freeform 374"/>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50" name="Freeform 375"/>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51" name="Freeform 376"/>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52" name="Freeform 377"/>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53" name="Freeform 378"/>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54" name="Freeform 379"/>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55" name="Freeform 380"/>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56" name="Freeform 381"/>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57" name="Freeform 382"/>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58" name="Freeform 383"/>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59" name="Freeform 384"/>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60" name="Freeform 385"/>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61" name="Freeform 386"/>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62" name="Freeform 387"/>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63" name="Freeform 388"/>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64" name="Freeform 389"/>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65" name="Freeform 390"/>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66" name="Freeform 391"/>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67" name="Freeform 392"/>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68" name="Freeform 393"/>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69" name="Freeform 394"/>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70" name="Freeform 395"/>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71" name="Freeform 396"/>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72" name="Freeform 397"/>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73" name="Freeform 398"/>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74" name="Freeform 399"/>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75" name="Freeform 400"/>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76" name="Freeform 401"/>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77" name="Freeform 402"/>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78" name="Freeform 403"/>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79" name="Freeform 404"/>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80" name="Freeform 405"/>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81" name="Freeform 406"/>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82" name="Freeform 407"/>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83" name="Freeform 408"/>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84" name="Freeform 409"/>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85" name="Freeform 410"/>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86" name="Freeform 411"/>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87" name="Freeform 412"/>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88" name="Freeform 413"/>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89" name="Freeform 414"/>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90" name="Freeform 415"/>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91" name="Freeform 416"/>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92" name="Freeform 417"/>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93" name="Freeform 418"/>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94" name="Freeform 419"/>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grpSp>
      <p:sp>
        <p:nvSpPr>
          <p:cNvPr id="942500" name="Text Box 420"/>
          <p:cNvSpPr txBox="1">
            <a:spLocks noChangeArrowheads="1"/>
          </p:cNvSpPr>
          <p:nvPr/>
        </p:nvSpPr>
        <p:spPr bwMode="auto">
          <a:xfrm>
            <a:off x="313509" y="4281488"/>
            <a:ext cx="8335191"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ctr" defTabSz="914400" fontAlgn="base">
              <a:spcBef>
                <a:spcPct val="50000"/>
              </a:spcBef>
              <a:spcAft>
                <a:spcPct val="0"/>
              </a:spcAft>
              <a:defRPr/>
            </a:pPr>
            <a:r>
              <a:rPr lang="ar-JO" sz="3600" b="1" i="1" dirty="0">
                <a:solidFill>
                  <a:srgbClr val="FFFFFF"/>
                </a:solidFill>
                <a:latin typeface="Arial"/>
                <a:ea typeface="ＭＳ Ｐゴシック" charset="0"/>
                <a:cs typeface="Arial"/>
              </a:rPr>
              <a:t>فكان عندنا سبعة إخوة</a:t>
            </a:r>
            <a:endParaRPr lang="en-US" sz="2800" b="1" dirty="0">
              <a:solidFill>
                <a:srgbClr val="FFFFFF"/>
              </a:solidFill>
              <a:latin typeface="Arial"/>
              <a:ea typeface="ＭＳ Ｐゴシック" charset="0"/>
              <a:cs typeface="Arial"/>
            </a:endParaRPr>
          </a:p>
        </p:txBody>
      </p:sp>
      <p:sp>
        <p:nvSpPr>
          <p:cNvPr id="942501" name="Text Box 421"/>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defRPr/>
            </a:pPr>
            <a:r>
              <a:rPr lang="ar-JO" sz="2800" b="1" dirty="0">
                <a:solidFill>
                  <a:srgbClr val="FFFFFF"/>
                </a:solidFill>
                <a:latin typeface="Arial"/>
                <a:ea typeface="ＭＳ Ｐゴシック" charset="0"/>
                <a:cs typeface="Arial"/>
              </a:rPr>
              <a:t>متى 22: 25</a:t>
            </a:r>
            <a:endParaRPr lang="en-US" sz="2000" dirty="0">
              <a:solidFill>
                <a:srgbClr val="000000"/>
              </a:solidFill>
              <a:latin typeface="Arial"/>
              <a:ea typeface="ＭＳ Ｐゴシック" charset="0"/>
              <a:cs typeface="Arial"/>
            </a:endParaRPr>
          </a:p>
        </p:txBody>
      </p:sp>
    </p:spTree>
    <p:extLst>
      <p:ext uri="{BB962C8B-B14F-4D97-AF65-F5344CB8AC3E}">
        <p14:creationId xmlns:p14="http://schemas.microsoft.com/office/powerpoint/2010/main" val="1993794304"/>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3106"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pic>
        <p:nvPicPr>
          <p:cNvPr id="13314"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3315" name="Group 4"/>
          <p:cNvGrpSpPr>
            <a:grpSpLocks/>
          </p:cNvGrpSpPr>
          <p:nvPr/>
        </p:nvGrpSpPr>
        <p:grpSpPr bwMode="auto">
          <a:xfrm>
            <a:off x="533400" y="533400"/>
            <a:ext cx="1249363" cy="3808413"/>
            <a:chOff x="1830" y="1009"/>
            <a:chExt cx="787" cy="2399"/>
          </a:xfrm>
        </p:grpSpPr>
        <p:sp>
          <p:nvSpPr>
            <p:cNvPr id="13619"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20"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21"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22"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23"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24"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25"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26"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27"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28"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29"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30"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31"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32"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33"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34"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35"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36"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37"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38"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39"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40"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41"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42"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43"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44"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45"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46"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47"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48"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49"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50"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51"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52"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53"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54"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55"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56"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57"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58"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59"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60"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61"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62"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63"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64"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65"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66"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67"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68"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69"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70"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71"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72"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73"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74"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75"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76"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77"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78"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79"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80"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81"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82"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83"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84"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85"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86"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87"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88"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89"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90"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91"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92"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93"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94"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95"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96"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97"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98"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99"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00"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01"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02"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03"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04"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05"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06"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07"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08"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09"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10"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11"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12"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13"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14"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15"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16"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17"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18"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19"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20"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21"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22"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23"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24"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25"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26"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27"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28"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29"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30"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31"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32"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grpSp>
      <p:sp>
        <p:nvSpPr>
          <p:cNvPr id="943223" name="Rectangle 119"/>
          <p:cNvSpPr>
            <a:spLocks noChangeArrowheads="1"/>
          </p:cNvSpPr>
          <p:nvPr/>
        </p:nvSpPr>
        <p:spPr bwMode="auto">
          <a:xfrm>
            <a:off x="533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pic>
        <p:nvPicPr>
          <p:cNvPr id="13317" name="Picture 121" descr="M:\IMAGES\CELEBHOL\CELEBRTN\MARRIAGE\CCMPG008.WMF"/>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18" name="Picture 122" descr="M:\IMAGES\CELEBHOL\CELEBRTN\MARRIAGE\CCMPG011.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19" name="Picture 123" descr="M:\IMAGES\CELEBHOL\CELEBRTN\MARRIAGE\CCMPR005.WMF"/>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3320" name="Group 124"/>
          <p:cNvGrpSpPr>
            <a:grpSpLocks/>
          </p:cNvGrpSpPr>
          <p:nvPr/>
        </p:nvGrpSpPr>
        <p:grpSpPr bwMode="auto">
          <a:xfrm>
            <a:off x="4967288" y="465138"/>
            <a:ext cx="1433512" cy="3497262"/>
            <a:chOff x="2021" y="866"/>
            <a:chExt cx="903" cy="2203"/>
          </a:xfrm>
        </p:grpSpPr>
        <p:sp>
          <p:nvSpPr>
            <p:cNvPr id="13323" name="Freeform 125"/>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24" name="Freeform 126"/>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25" name="Freeform 127"/>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26" name="Freeform 128"/>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27" name="Freeform 129"/>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28" name="Freeform 130"/>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29" name="Freeform 131"/>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30" name="Freeform 132"/>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31" name="Freeform 133"/>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32" name="Freeform 134"/>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33" name="Freeform 135"/>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34" name="Freeform 136"/>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35" name="Freeform 137"/>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36" name="Freeform 138"/>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37" name="Freeform 139"/>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38" name="Freeform 140"/>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39" name="Freeform 141"/>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40" name="Freeform 142"/>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41" name="Freeform 143"/>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42" name="Freeform 144"/>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43" name="Freeform 145"/>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44" name="Freeform 146"/>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45" name="Freeform 147"/>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46" name="Freeform 148"/>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47" name="Freeform 149"/>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48" name="Freeform 150"/>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49" name="Freeform 151"/>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50" name="Freeform 152"/>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51" name="Freeform 153"/>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52" name="Freeform 154"/>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53" name="Freeform 155"/>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54" name="Freeform 156"/>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55" name="Freeform 157"/>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56" name="Freeform 158"/>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57" name="Freeform 159"/>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58" name="Freeform 160"/>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59" name="Freeform 161"/>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60" name="Freeform 162"/>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61" name="Freeform 163"/>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62" name="Freeform 164"/>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63" name="Freeform 165"/>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64" name="Freeform 166"/>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65" name="Freeform 167"/>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66" name="Freeform 168"/>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67" name="Freeform 169"/>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68" name="Freeform 170"/>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69" name="Freeform 171"/>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70" name="Freeform 172"/>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71" name="Freeform 173"/>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72" name="Freeform 174"/>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73" name="Freeform 175"/>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74" name="Freeform 176"/>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75" name="Freeform 177"/>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76" name="Freeform 178"/>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77" name="Freeform 179"/>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78" name="Freeform 180"/>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79" name="Freeform 181"/>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80" name="Freeform 182"/>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81" name="Freeform 183"/>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82" name="Freeform 184"/>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83" name="Freeform 185"/>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84" name="Freeform 186"/>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85" name="Freeform 187"/>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86" name="Freeform 188"/>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87" name="Freeform 189"/>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88" name="Freeform 190"/>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89" name="Freeform 191"/>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90" name="Freeform 192"/>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91" name="Freeform 193"/>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92" name="Freeform 194"/>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93" name="Freeform 195"/>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94" name="Freeform 196"/>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95" name="Freeform 197"/>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96" name="Freeform 198"/>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97" name="Freeform 199"/>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98" name="Freeform 200"/>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99" name="Freeform 201"/>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00" name="Freeform 202"/>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01" name="Freeform 203"/>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02" name="Freeform 204"/>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03" name="Freeform 205"/>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04" name="Freeform 206"/>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05" name="Freeform 207"/>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06" name="Freeform 208"/>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07" name="Freeform 209"/>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08" name="Freeform 210"/>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09" name="Freeform 211"/>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10" name="Freeform 212"/>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11" name="Freeform 213"/>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12" name="Freeform 214"/>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13" name="Freeform 215"/>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14" name="Freeform 216"/>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15" name="Freeform 217"/>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16" name="Freeform 218"/>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17" name="Freeform 219"/>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18" name="Freeform 220"/>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19" name="Freeform 221"/>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20" name="Freeform 222"/>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21" name="Freeform 223"/>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22" name="Freeform 224"/>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23" name="Freeform 225"/>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24" name="Freeform 226"/>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25" name="Freeform 227"/>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26" name="Freeform 228"/>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27" name="Freeform 229"/>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28" name="Freeform 230"/>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29" name="Freeform 231"/>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30" name="Freeform 232"/>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31" name="Freeform 233"/>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32" name="Freeform 234"/>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33" name="Freeform 235"/>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34" name="Freeform 236"/>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35" name="Freeform 237"/>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36" name="Freeform 238"/>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37" name="Freeform 239"/>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38" name="Freeform 240"/>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39" name="Freeform 241"/>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40" name="Freeform 242"/>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41" name="Freeform 243"/>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42" name="Freeform 244"/>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43" name="Freeform 245"/>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44" name="Freeform 246"/>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45" name="Freeform 247"/>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46" name="Freeform 248"/>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47" name="Freeform 249"/>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48" name="Freeform 250"/>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49" name="Freeform 251"/>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50" name="Freeform 252"/>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51" name="Freeform 253"/>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52" name="Freeform 254"/>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53" name="Freeform 255"/>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54" name="Freeform 256"/>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55" name="Freeform 257"/>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56" name="Freeform 258"/>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57" name="Freeform 259"/>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58" name="Freeform 260"/>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59" name="Freeform 261"/>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60" name="Freeform 262"/>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61" name="Freeform 263"/>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62" name="Freeform 264"/>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63" name="Freeform 265"/>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64" name="Freeform 266"/>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65" name="Freeform 267"/>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66" name="Freeform 268"/>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67" name="Freeform 269"/>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68" name="Freeform 270"/>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69" name="Freeform 271"/>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70" name="Freeform 272"/>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71" name="Freeform 273"/>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72" name="Freeform 274"/>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73" name="Freeform 275"/>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74" name="Freeform 276"/>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75" name="Freeform 277"/>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76" name="Freeform 278"/>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77" name="Freeform 279"/>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78" name="Freeform 280"/>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79" name="Freeform 281"/>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80" name="Freeform 282"/>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81" name="Freeform 283"/>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82" name="Freeform 284"/>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83" name="Freeform 285"/>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84" name="Freeform 286"/>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85" name="Freeform 287"/>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86" name="Freeform 288"/>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87" name="Freeform 289"/>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88" name="Freeform 290"/>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89" name="Freeform 291"/>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90" name="Freeform 292"/>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91" name="Freeform 293"/>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92" name="Freeform 294"/>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93" name="Freeform 295"/>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94" name="Freeform 296"/>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95" name="Freeform 297"/>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96" name="Freeform 298"/>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97" name="Freeform 299"/>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98" name="Freeform 300"/>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99" name="Freeform 301"/>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00" name="Freeform 302"/>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01" name="Freeform 303"/>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02" name="Freeform 304"/>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03" name="Freeform 305"/>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04" name="Freeform 306"/>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05" name="Freeform 307"/>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06" name="Freeform 308"/>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07" name="Freeform 309"/>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08" name="Freeform 310"/>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09" name="Freeform 311"/>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10" name="Freeform 312"/>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11" name="Freeform 313"/>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12" name="Freeform 314"/>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13" name="Freeform 315"/>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14" name="Freeform 316"/>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15" name="Freeform 317"/>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16" name="Freeform 318"/>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17" name="Freeform 319"/>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18" name="Freeform 320"/>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19" name="Freeform 321"/>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20" name="Freeform 322"/>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21" name="Freeform 323"/>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22" name="Freeform 324"/>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23" name="Freeform 325"/>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24" name="Freeform 326"/>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25" name="Freeform 327"/>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26" name="Freeform 328"/>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27" name="Freeform 329"/>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28" name="Freeform 330"/>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29" name="Freeform 331"/>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30" name="Freeform 332"/>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31" name="Freeform 333"/>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32" name="Freeform 334"/>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33" name="Freeform 335"/>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34" name="Freeform 336"/>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35" name="Freeform 337"/>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36" name="Freeform 338"/>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37" name="Freeform 339"/>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38" name="Freeform 340"/>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39" name="Freeform 341"/>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40" name="Freeform 342"/>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41" name="Freeform 343"/>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42" name="Freeform 344"/>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43" name="Freeform 345"/>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44" name="Freeform 346"/>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45" name="Freeform 347"/>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46" name="Freeform 348"/>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47" name="Freeform 349"/>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48" name="Freeform 350"/>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49" name="Freeform 351"/>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50" name="Freeform 352"/>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51" name="Freeform 353"/>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52" name="Freeform 354"/>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53" name="Freeform 355"/>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54" name="Freeform 356"/>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55" name="Freeform 357"/>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56" name="Freeform 358"/>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57" name="Freeform 359"/>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58" name="Freeform 360"/>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59" name="Freeform 361"/>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60" name="Freeform 362"/>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61" name="Freeform 363"/>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62" name="Freeform 364"/>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63" name="Freeform 365"/>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64" name="Freeform 366"/>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65" name="Freeform 367"/>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66" name="Freeform 368"/>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67" name="Freeform 369"/>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68" name="Freeform 370"/>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69" name="Freeform 371"/>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70" name="Freeform 372"/>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71" name="Freeform 373"/>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72" name="Freeform 374"/>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73" name="Freeform 375"/>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74" name="Freeform 376"/>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75" name="Freeform 377"/>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76" name="Freeform 378"/>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77" name="Freeform 379"/>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78" name="Freeform 380"/>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79" name="Freeform 381"/>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80" name="Freeform 382"/>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81" name="Freeform 383"/>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82" name="Freeform 384"/>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83" name="Freeform 385"/>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84" name="Freeform 386"/>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85" name="Freeform 387"/>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86" name="Freeform 388"/>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87" name="Freeform 389"/>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88" name="Freeform 390"/>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89" name="Freeform 391"/>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90" name="Freeform 392"/>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91" name="Freeform 393"/>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92" name="Freeform 394"/>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93" name="Freeform 395"/>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94" name="Freeform 396"/>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95" name="Freeform 397"/>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96" name="Freeform 398"/>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97" name="Freeform 399"/>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98" name="Freeform 400"/>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99" name="Freeform 401"/>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00" name="Freeform 402"/>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01" name="Freeform 403"/>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02" name="Freeform 404"/>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03" name="Freeform 405"/>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04" name="Freeform 406"/>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05" name="Freeform 407"/>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06" name="Freeform 408"/>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07" name="Freeform 409"/>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08" name="Freeform 410"/>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09" name="Freeform 411"/>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10" name="Freeform 412"/>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11" name="Freeform 413"/>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12" name="Freeform 414"/>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13" name="Freeform 415"/>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14" name="Freeform 416"/>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15" name="Freeform 417"/>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16" name="Freeform 418"/>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17" name="Freeform 419"/>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18" name="Freeform 420"/>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grpSp>
      <p:sp>
        <p:nvSpPr>
          <p:cNvPr id="943525" name="Text Box 421"/>
          <p:cNvSpPr txBox="1">
            <a:spLocks noChangeArrowheads="1"/>
          </p:cNvSpPr>
          <p:nvPr/>
        </p:nvSpPr>
        <p:spPr bwMode="auto">
          <a:xfrm>
            <a:off x="533400" y="4251325"/>
            <a:ext cx="8115300"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ctr" defTabSz="914400" fontAlgn="base">
              <a:spcBef>
                <a:spcPct val="50000"/>
              </a:spcBef>
              <a:spcAft>
                <a:spcPct val="0"/>
              </a:spcAft>
              <a:defRPr/>
            </a:pPr>
            <a:r>
              <a:rPr lang="ar-JO" sz="3600" b="1" i="1" dirty="0">
                <a:solidFill>
                  <a:srgbClr val="FFFFFF"/>
                </a:solidFill>
                <a:latin typeface="Arial"/>
                <a:ea typeface="ＭＳ Ｐゴシック" charset="0"/>
                <a:cs typeface="Arial"/>
              </a:rPr>
              <a:t>و تزوج الأول و مات و إذ لم يكن له نسل ترك امرأته لأخيه</a:t>
            </a:r>
            <a:endParaRPr lang="en-US" sz="3600" b="1" i="1" dirty="0">
              <a:solidFill>
                <a:srgbClr val="FFFFFF"/>
              </a:solidFill>
              <a:latin typeface="Arial"/>
              <a:ea typeface="ＭＳ Ｐゴシック" charset="0"/>
              <a:cs typeface="Arial"/>
            </a:endParaRPr>
          </a:p>
        </p:txBody>
      </p:sp>
      <p:sp>
        <p:nvSpPr>
          <p:cNvPr id="943526" name="Text Box 422"/>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defRPr/>
            </a:pPr>
            <a:r>
              <a:rPr lang="ar-JO" sz="2800" b="1" dirty="0">
                <a:solidFill>
                  <a:srgbClr val="FFFFFF"/>
                </a:solidFill>
                <a:latin typeface="Arial"/>
                <a:ea typeface="ＭＳ Ｐゴシック" charset="0"/>
                <a:cs typeface="Arial"/>
              </a:rPr>
              <a:t>متى 22: 25</a:t>
            </a:r>
            <a:endParaRPr lang="en-US" sz="2000" dirty="0">
              <a:solidFill>
                <a:srgbClr val="000000"/>
              </a:solidFill>
              <a:latin typeface="Arial"/>
              <a:ea typeface="ＭＳ Ｐゴシック" charset="0"/>
              <a:cs typeface="Arial"/>
            </a:endParaRPr>
          </a:p>
        </p:txBody>
      </p:sp>
      <p:pic>
        <p:nvPicPr>
          <p:cNvPr id="422" name="Picture 119" descr="M:\IMAGES\CELEBHOL\CELEBRTN\MARRIAGE\CCMPG010.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132278939"/>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5000"/>
                                  </p:stCondLst>
                                  <p:childTnLst>
                                    <p:set>
                                      <p:cBhvr>
                                        <p:cTn id="6" dur="1" fill="hold">
                                          <p:stCondLst>
                                            <p:cond delay="0"/>
                                          </p:stCondLst>
                                        </p:cTn>
                                        <p:tgtEl>
                                          <p:spTgt spid="943223"/>
                                        </p:tgtEl>
                                        <p:attrNameLst>
                                          <p:attrName>style.visibility</p:attrName>
                                        </p:attrNameLst>
                                      </p:cBhvr>
                                      <p:to>
                                        <p:strVal val="visible"/>
                                      </p:to>
                                    </p:set>
                                    <p:animEffect transition="in" filter="wipe(down)">
                                      <p:cBhvr>
                                        <p:cTn id="7" dur="500"/>
                                        <p:tgtEl>
                                          <p:spTgt spid="9432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3223" grpId="0" animBg="1"/>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4130"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grpSp>
        <p:nvGrpSpPr>
          <p:cNvPr id="14338" name="Group 4"/>
          <p:cNvGrpSpPr>
            <a:grpSpLocks/>
          </p:cNvGrpSpPr>
          <p:nvPr/>
        </p:nvGrpSpPr>
        <p:grpSpPr bwMode="auto">
          <a:xfrm>
            <a:off x="533400" y="533400"/>
            <a:ext cx="1249363" cy="3808413"/>
            <a:chOff x="1830" y="1009"/>
            <a:chExt cx="787" cy="2399"/>
          </a:xfrm>
        </p:grpSpPr>
        <p:sp>
          <p:nvSpPr>
            <p:cNvPr id="14651"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52"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53"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54"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55"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56"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57"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58"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59"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60"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61"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62"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63"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64"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65"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66"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67"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68"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69"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70"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71"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72"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73"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74"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75"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76"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77"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78"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79"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80"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81"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82"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83"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84"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85"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86"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87"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88"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89"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90"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91"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92"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93"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94"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95"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96"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97"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98"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99"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00"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01"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02"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03"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04"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05"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06"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07"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08"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09"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10"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11"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12"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13"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14"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15"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16"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17"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18"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19"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20"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21"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22"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23"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24"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25"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26"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27"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28"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29"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30"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31"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32"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33"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34"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35"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36"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37"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38"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39"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40"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41"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42"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43"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44"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45"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46"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47"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48"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49"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50"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51"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52"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53"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54"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55"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56"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57"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58"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59"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60"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61"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62"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63"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64"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grpSp>
      <p:sp>
        <p:nvSpPr>
          <p:cNvPr id="944247" name="Text Box 119"/>
          <p:cNvSpPr txBox="1">
            <a:spLocks noChangeArrowheads="1"/>
          </p:cNvSpPr>
          <p:nvPr/>
        </p:nvSpPr>
        <p:spPr bwMode="auto">
          <a:xfrm>
            <a:off x="352697" y="4251325"/>
            <a:ext cx="8296003"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ctr" defTabSz="914400" fontAlgn="base">
              <a:spcBef>
                <a:spcPct val="50000"/>
              </a:spcBef>
              <a:spcAft>
                <a:spcPct val="0"/>
              </a:spcAft>
              <a:defRPr/>
            </a:pPr>
            <a:r>
              <a:rPr lang="ar-JO" sz="3600" b="1" i="1" dirty="0">
                <a:solidFill>
                  <a:srgbClr val="FFFFFF"/>
                </a:solidFill>
                <a:latin typeface="Arial"/>
                <a:ea typeface="ＭＳ Ｐゴシック" charset="0"/>
                <a:cs typeface="Arial"/>
              </a:rPr>
              <a:t>و كذلك الثاني و الثالث إلى السبعة</a:t>
            </a:r>
            <a:endParaRPr lang="en-US" sz="3600" b="1" i="1" dirty="0">
              <a:solidFill>
                <a:srgbClr val="FFFFFF"/>
              </a:solidFill>
              <a:latin typeface="Arial"/>
              <a:ea typeface="ＭＳ Ｐゴシック" charset="0"/>
              <a:cs typeface="Arial"/>
            </a:endParaRPr>
          </a:p>
        </p:txBody>
      </p:sp>
      <p:sp>
        <p:nvSpPr>
          <p:cNvPr id="944248" name="Rectangle 120"/>
          <p:cNvSpPr>
            <a:spLocks noChangeArrowheads="1"/>
          </p:cNvSpPr>
          <p:nvPr/>
        </p:nvSpPr>
        <p:spPr bwMode="auto">
          <a:xfrm>
            <a:off x="533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pic>
        <p:nvPicPr>
          <p:cNvPr id="14341" name="Picture 121" descr="M:\IMAGES\CELEBHOL\CELEBRTN\MARRIAGE\CCMPG010.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342" name="Picture 122" descr="M:\IMAGES\CELEBHOL\CELEBRTN\MARRIAGE\CCMPG008.WMF"/>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343" name="Picture 123" descr="M:\IMAGES\CELEBHOL\CELEBRTN\MARRIAGE\CCMPG011.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344" name="Picture 124" descr="M:\IMAGES\CELEBHOL\CELEBRTN\MARRIAGE\CCMPR005.WMF"/>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4345" name="Group 125"/>
          <p:cNvGrpSpPr>
            <a:grpSpLocks/>
          </p:cNvGrpSpPr>
          <p:nvPr/>
        </p:nvGrpSpPr>
        <p:grpSpPr bwMode="auto">
          <a:xfrm>
            <a:off x="4967288" y="465138"/>
            <a:ext cx="1433512" cy="3497262"/>
            <a:chOff x="2021" y="866"/>
            <a:chExt cx="903" cy="2203"/>
          </a:xfrm>
        </p:grpSpPr>
        <p:sp>
          <p:nvSpPr>
            <p:cNvPr id="14355" name="Freeform 126"/>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56" name="Freeform 127"/>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57" name="Freeform 128"/>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58" name="Freeform 129"/>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59" name="Freeform 130"/>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60" name="Freeform 131"/>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61" name="Freeform 132"/>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62" name="Freeform 133"/>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63" name="Freeform 134"/>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64" name="Freeform 135"/>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65" name="Freeform 136"/>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66" name="Freeform 137"/>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67" name="Freeform 138"/>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68" name="Freeform 139"/>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69" name="Freeform 140"/>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70" name="Freeform 141"/>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71" name="Freeform 142"/>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72" name="Freeform 143"/>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73" name="Freeform 144"/>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74" name="Freeform 145"/>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75" name="Freeform 146"/>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76" name="Freeform 147"/>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77" name="Freeform 148"/>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78" name="Freeform 149"/>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79" name="Freeform 150"/>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80" name="Freeform 151"/>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81" name="Freeform 152"/>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82" name="Freeform 153"/>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83" name="Freeform 154"/>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84" name="Freeform 155"/>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85" name="Freeform 156"/>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86" name="Freeform 157"/>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87" name="Freeform 158"/>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88" name="Freeform 159"/>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89" name="Freeform 160"/>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90" name="Freeform 161"/>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91" name="Freeform 162"/>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92" name="Freeform 163"/>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93" name="Freeform 164"/>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94" name="Freeform 165"/>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95" name="Freeform 166"/>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96" name="Freeform 167"/>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97" name="Freeform 168"/>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98" name="Freeform 169"/>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99" name="Freeform 170"/>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00" name="Freeform 171"/>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01" name="Freeform 172"/>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02" name="Freeform 173"/>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03" name="Freeform 174"/>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04" name="Freeform 175"/>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05" name="Freeform 176"/>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06" name="Freeform 177"/>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07" name="Freeform 178"/>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08" name="Freeform 179"/>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09" name="Freeform 180"/>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10" name="Freeform 181"/>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11" name="Freeform 182"/>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12" name="Freeform 183"/>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13" name="Freeform 184"/>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14" name="Freeform 185"/>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15" name="Freeform 186"/>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16" name="Freeform 187"/>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17" name="Freeform 188"/>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18" name="Freeform 189"/>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19" name="Freeform 190"/>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20" name="Freeform 191"/>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21" name="Freeform 192"/>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22" name="Freeform 193"/>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23" name="Freeform 194"/>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24" name="Freeform 195"/>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25" name="Freeform 196"/>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26" name="Freeform 197"/>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27" name="Freeform 198"/>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28" name="Freeform 199"/>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29" name="Freeform 200"/>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30" name="Freeform 201"/>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31" name="Freeform 202"/>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32" name="Freeform 203"/>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33" name="Freeform 204"/>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34" name="Freeform 205"/>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35" name="Freeform 206"/>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36" name="Freeform 207"/>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37" name="Freeform 208"/>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38" name="Freeform 209"/>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39" name="Freeform 210"/>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40" name="Freeform 211"/>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41" name="Freeform 212"/>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42" name="Freeform 213"/>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43" name="Freeform 214"/>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44" name="Freeform 215"/>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45" name="Freeform 216"/>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46" name="Freeform 217"/>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47" name="Freeform 218"/>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48" name="Freeform 219"/>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49" name="Freeform 220"/>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50" name="Freeform 221"/>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51" name="Freeform 222"/>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52" name="Freeform 223"/>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53" name="Freeform 224"/>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54" name="Freeform 225"/>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55" name="Freeform 226"/>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56" name="Freeform 227"/>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57" name="Freeform 228"/>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58" name="Freeform 229"/>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59" name="Freeform 230"/>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60" name="Freeform 231"/>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61" name="Freeform 232"/>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62" name="Freeform 233"/>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63" name="Freeform 234"/>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64" name="Freeform 235"/>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65" name="Freeform 236"/>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66" name="Freeform 237"/>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67" name="Freeform 238"/>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68" name="Freeform 239"/>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69" name="Freeform 240"/>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70" name="Freeform 241"/>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71" name="Freeform 242"/>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72" name="Freeform 243"/>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73" name="Freeform 244"/>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74" name="Freeform 245"/>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75" name="Freeform 246"/>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76" name="Freeform 247"/>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77" name="Freeform 248"/>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78" name="Freeform 249"/>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79" name="Freeform 250"/>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80" name="Freeform 251"/>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81" name="Freeform 252"/>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82" name="Freeform 253"/>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83" name="Freeform 254"/>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84" name="Freeform 255"/>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85" name="Freeform 256"/>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86" name="Freeform 257"/>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87" name="Freeform 258"/>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88" name="Freeform 259"/>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89" name="Freeform 260"/>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90" name="Freeform 261"/>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91" name="Freeform 262"/>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92" name="Freeform 263"/>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93" name="Freeform 264"/>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94" name="Freeform 265"/>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95" name="Freeform 266"/>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96" name="Freeform 267"/>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97" name="Freeform 268"/>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98" name="Freeform 269"/>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99" name="Freeform 270"/>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00" name="Freeform 271"/>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01" name="Freeform 272"/>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02" name="Freeform 273"/>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03" name="Freeform 274"/>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04" name="Freeform 275"/>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05" name="Freeform 276"/>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06" name="Freeform 277"/>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07" name="Freeform 278"/>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08" name="Freeform 279"/>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09" name="Freeform 280"/>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10" name="Freeform 281"/>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11" name="Freeform 282"/>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12" name="Freeform 283"/>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13" name="Freeform 284"/>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14" name="Freeform 285"/>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15" name="Freeform 286"/>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16" name="Freeform 287"/>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17" name="Freeform 288"/>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18" name="Freeform 289"/>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19" name="Freeform 290"/>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20" name="Freeform 291"/>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21" name="Freeform 292"/>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22" name="Freeform 293"/>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23" name="Freeform 294"/>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24" name="Freeform 295"/>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25" name="Freeform 296"/>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26" name="Freeform 297"/>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27" name="Freeform 298"/>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28" name="Freeform 299"/>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29" name="Freeform 300"/>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30" name="Freeform 301"/>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31" name="Freeform 302"/>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32" name="Freeform 303"/>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33" name="Freeform 304"/>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34" name="Freeform 305"/>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35" name="Freeform 306"/>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36" name="Freeform 307"/>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37" name="Freeform 308"/>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38" name="Freeform 309"/>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39" name="Freeform 310"/>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40" name="Freeform 311"/>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41" name="Freeform 312"/>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42" name="Freeform 313"/>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43" name="Freeform 314"/>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44" name="Freeform 315"/>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45" name="Freeform 316"/>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46" name="Freeform 317"/>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47" name="Freeform 318"/>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48" name="Freeform 319"/>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49" name="Freeform 320"/>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50" name="Freeform 321"/>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51" name="Freeform 322"/>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52" name="Freeform 323"/>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53" name="Freeform 324"/>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54" name="Freeform 325"/>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55" name="Freeform 326"/>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56" name="Freeform 327"/>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57" name="Freeform 328"/>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58" name="Freeform 329"/>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59" name="Freeform 330"/>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60" name="Freeform 331"/>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61" name="Freeform 332"/>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62" name="Freeform 333"/>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63" name="Freeform 334"/>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64" name="Freeform 335"/>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65" name="Freeform 336"/>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66" name="Freeform 337"/>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67" name="Freeform 338"/>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68" name="Freeform 339"/>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69" name="Freeform 340"/>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70" name="Freeform 341"/>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71" name="Freeform 342"/>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72" name="Freeform 343"/>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73" name="Freeform 344"/>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74" name="Freeform 345"/>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75" name="Freeform 346"/>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76" name="Freeform 347"/>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77" name="Freeform 348"/>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78" name="Freeform 349"/>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79" name="Freeform 350"/>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80" name="Freeform 351"/>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81" name="Freeform 352"/>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82" name="Freeform 353"/>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83" name="Freeform 354"/>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84" name="Freeform 355"/>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85" name="Freeform 356"/>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86" name="Freeform 357"/>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87" name="Freeform 358"/>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88" name="Freeform 359"/>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89" name="Freeform 360"/>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90" name="Freeform 361"/>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91" name="Freeform 362"/>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92" name="Freeform 363"/>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93" name="Freeform 364"/>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94" name="Freeform 365"/>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95" name="Freeform 366"/>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96" name="Freeform 367"/>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97" name="Freeform 368"/>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98" name="Freeform 369"/>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99" name="Freeform 370"/>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00" name="Freeform 371"/>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01" name="Freeform 372"/>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02" name="Freeform 373"/>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03" name="Freeform 374"/>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04" name="Freeform 375"/>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05" name="Freeform 376"/>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06" name="Freeform 377"/>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07" name="Freeform 378"/>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08" name="Freeform 379"/>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09" name="Freeform 380"/>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10" name="Freeform 381"/>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11" name="Freeform 382"/>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12" name="Freeform 383"/>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13" name="Freeform 384"/>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14" name="Freeform 385"/>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15" name="Freeform 386"/>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16" name="Freeform 387"/>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17" name="Freeform 388"/>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18" name="Freeform 389"/>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19" name="Freeform 390"/>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20" name="Freeform 391"/>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21" name="Freeform 392"/>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22" name="Freeform 393"/>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23" name="Freeform 394"/>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24" name="Freeform 395"/>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25" name="Freeform 396"/>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26" name="Freeform 397"/>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27" name="Freeform 398"/>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28" name="Freeform 399"/>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29" name="Freeform 400"/>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30" name="Freeform 401"/>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31" name="Freeform 402"/>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32" name="Freeform 403"/>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33" name="Freeform 404"/>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34" name="Freeform 405"/>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35" name="Freeform 406"/>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36" name="Freeform 407"/>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37" name="Freeform 408"/>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38" name="Freeform 409"/>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39" name="Freeform 410"/>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40" name="Freeform 411"/>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41" name="Freeform 412"/>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42" name="Freeform 413"/>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43" name="Freeform 414"/>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44" name="Freeform 415"/>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45" name="Freeform 416"/>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46" name="Freeform 417"/>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47" name="Freeform 418"/>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48" name="Freeform 419"/>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49" name="Freeform 420"/>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50" name="Freeform 421"/>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grpSp>
      <p:sp>
        <p:nvSpPr>
          <p:cNvPr id="944550" name="Rectangle 422"/>
          <p:cNvSpPr>
            <a:spLocks noChangeArrowheads="1"/>
          </p:cNvSpPr>
          <p:nvPr/>
        </p:nvSpPr>
        <p:spPr bwMode="auto">
          <a:xfrm>
            <a:off x="1676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sp>
        <p:nvSpPr>
          <p:cNvPr id="944551" name="Rectangle 423"/>
          <p:cNvSpPr>
            <a:spLocks noChangeArrowheads="1"/>
          </p:cNvSpPr>
          <p:nvPr/>
        </p:nvSpPr>
        <p:spPr bwMode="auto">
          <a:xfrm>
            <a:off x="2819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sp>
        <p:nvSpPr>
          <p:cNvPr id="944552" name="Rectangle 424"/>
          <p:cNvSpPr>
            <a:spLocks noChangeArrowheads="1"/>
          </p:cNvSpPr>
          <p:nvPr/>
        </p:nvSpPr>
        <p:spPr bwMode="auto">
          <a:xfrm>
            <a:off x="3962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sp>
        <p:nvSpPr>
          <p:cNvPr id="944553" name="Rectangle 425"/>
          <p:cNvSpPr>
            <a:spLocks noChangeArrowheads="1"/>
          </p:cNvSpPr>
          <p:nvPr/>
        </p:nvSpPr>
        <p:spPr bwMode="auto">
          <a:xfrm>
            <a:off x="7467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sp>
        <p:nvSpPr>
          <p:cNvPr id="944555" name="Rectangle 427"/>
          <p:cNvSpPr>
            <a:spLocks noChangeArrowheads="1"/>
          </p:cNvSpPr>
          <p:nvPr/>
        </p:nvSpPr>
        <p:spPr bwMode="auto">
          <a:xfrm>
            <a:off x="6400800" y="0"/>
            <a:ext cx="10668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sp>
        <p:nvSpPr>
          <p:cNvPr id="944557" name="Rectangle 429"/>
          <p:cNvSpPr>
            <a:spLocks noChangeArrowheads="1"/>
          </p:cNvSpPr>
          <p:nvPr/>
        </p:nvSpPr>
        <p:spPr bwMode="auto">
          <a:xfrm>
            <a:off x="5181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sp>
        <p:nvSpPr>
          <p:cNvPr id="944558" name="Text Box 430"/>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defRPr/>
            </a:pPr>
            <a:r>
              <a:rPr lang="ar-JO" sz="2800" b="1" dirty="0">
                <a:solidFill>
                  <a:srgbClr val="FFFFFF"/>
                </a:solidFill>
                <a:latin typeface="Arial"/>
                <a:ea typeface="ＭＳ Ｐゴシック" charset="0"/>
                <a:cs typeface="Arial"/>
              </a:rPr>
              <a:t>متى 22: 26</a:t>
            </a:r>
            <a:endParaRPr lang="en-US" sz="2000" dirty="0">
              <a:solidFill>
                <a:srgbClr val="000000"/>
              </a:solidFill>
              <a:latin typeface="Arial"/>
              <a:ea typeface="ＭＳ Ｐゴシック" charset="0"/>
              <a:cs typeface="Arial"/>
            </a:endParaRPr>
          </a:p>
        </p:txBody>
      </p:sp>
    </p:spTree>
    <p:extLst>
      <p:ext uri="{BB962C8B-B14F-4D97-AF65-F5344CB8AC3E}">
        <p14:creationId xmlns:p14="http://schemas.microsoft.com/office/powerpoint/2010/main" val="4179825717"/>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2000"/>
                                  </p:stCondLst>
                                  <p:childTnLst>
                                    <p:set>
                                      <p:cBhvr>
                                        <p:cTn id="6" dur="1" fill="hold">
                                          <p:stCondLst>
                                            <p:cond delay="0"/>
                                          </p:stCondLst>
                                        </p:cTn>
                                        <p:tgtEl>
                                          <p:spTgt spid="944550"/>
                                        </p:tgtEl>
                                        <p:attrNameLst>
                                          <p:attrName>style.visibility</p:attrName>
                                        </p:attrNameLst>
                                      </p:cBhvr>
                                      <p:to>
                                        <p:strVal val="visible"/>
                                      </p:to>
                                    </p:set>
                                    <p:animEffect transition="in" filter="wipe(down)">
                                      <p:cBhvr>
                                        <p:cTn id="7" dur="500"/>
                                        <p:tgtEl>
                                          <p:spTgt spid="944550"/>
                                        </p:tgtEl>
                                      </p:cBhvr>
                                    </p:animEffect>
                                  </p:childTnLst>
                                </p:cTn>
                              </p:par>
                            </p:childTnLst>
                          </p:cTn>
                        </p:par>
                        <p:par>
                          <p:cTn id="8" fill="hold" nodeType="afterGroup">
                            <p:stCondLst>
                              <p:cond delay="2500"/>
                            </p:stCondLst>
                            <p:childTnLst>
                              <p:par>
                                <p:cTn id="9" presetID="22" presetClass="entr" presetSubtype="4" fill="hold" grpId="0" nodeType="afterEffect">
                                  <p:stCondLst>
                                    <p:cond delay="1000"/>
                                  </p:stCondLst>
                                  <p:childTnLst>
                                    <p:set>
                                      <p:cBhvr>
                                        <p:cTn id="10" dur="1" fill="hold">
                                          <p:stCondLst>
                                            <p:cond delay="0"/>
                                          </p:stCondLst>
                                        </p:cTn>
                                        <p:tgtEl>
                                          <p:spTgt spid="944551"/>
                                        </p:tgtEl>
                                        <p:attrNameLst>
                                          <p:attrName>style.visibility</p:attrName>
                                        </p:attrNameLst>
                                      </p:cBhvr>
                                      <p:to>
                                        <p:strVal val="visible"/>
                                      </p:to>
                                    </p:set>
                                    <p:animEffect transition="in" filter="wipe(down)">
                                      <p:cBhvr>
                                        <p:cTn id="11" dur="500"/>
                                        <p:tgtEl>
                                          <p:spTgt spid="944551"/>
                                        </p:tgtEl>
                                      </p:cBhvr>
                                    </p:animEffect>
                                  </p:childTnLst>
                                </p:cTn>
                              </p:par>
                            </p:childTnLst>
                          </p:cTn>
                        </p:par>
                        <p:par>
                          <p:cTn id="12" fill="hold" nodeType="afterGroup">
                            <p:stCondLst>
                              <p:cond delay="4000"/>
                            </p:stCondLst>
                            <p:childTnLst>
                              <p:par>
                                <p:cTn id="13" presetID="22" presetClass="entr" presetSubtype="4" fill="hold" grpId="0" nodeType="afterEffect">
                                  <p:stCondLst>
                                    <p:cond delay="1000"/>
                                  </p:stCondLst>
                                  <p:childTnLst>
                                    <p:set>
                                      <p:cBhvr>
                                        <p:cTn id="14" dur="1" fill="hold">
                                          <p:stCondLst>
                                            <p:cond delay="0"/>
                                          </p:stCondLst>
                                        </p:cTn>
                                        <p:tgtEl>
                                          <p:spTgt spid="944552"/>
                                        </p:tgtEl>
                                        <p:attrNameLst>
                                          <p:attrName>style.visibility</p:attrName>
                                        </p:attrNameLst>
                                      </p:cBhvr>
                                      <p:to>
                                        <p:strVal val="visible"/>
                                      </p:to>
                                    </p:set>
                                    <p:animEffect transition="in" filter="wipe(down)">
                                      <p:cBhvr>
                                        <p:cTn id="15" dur="500"/>
                                        <p:tgtEl>
                                          <p:spTgt spid="944552"/>
                                        </p:tgtEl>
                                      </p:cBhvr>
                                    </p:animEffect>
                                  </p:childTnLst>
                                </p:cTn>
                              </p:par>
                            </p:childTnLst>
                          </p:cTn>
                        </p:par>
                        <p:par>
                          <p:cTn id="16" fill="hold" nodeType="afterGroup">
                            <p:stCondLst>
                              <p:cond delay="5500"/>
                            </p:stCondLst>
                            <p:childTnLst>
                              <p:par>
                                <p:cTn id="17" presetID="22" presetClass="entr" presetSubtype="4" fill="hold" grpId="0" nodeType="afterEffect">
                                  <p:stCondLst>
                                    <p:cond delay="1000"/>
                                  </p:stCondLst>
                                  <p:childTnLst>
                                    <p:set>
                                      <p:cBhvr>
                                        <p:cTn id="18" dur="1" fill="hold">
                                          <p:stCondLst>
                                            <p:cond delay="0"/>
                                          </p:stCondLst>
                                        </p:cTn>
                                        <p:tgtEl>
                                          <p:spTgt spid="944557"/>
                                        </p:tgtEl>
                                        <p:attrNameLst>
                                          <p:attrName>style.visibility</p:attrName>
                                        </p:attrNameLst>
                                      </p:cBhvr>
                                      <p:to>
                                        <p:strVal val="visible"/>
                                      </p:to>
                                    </p:set>
                                    <p:animEffect transition="in" filter="wipe(down)">
                                      <p:cBhvr>
                                        <p:cTn id="19" dur="500"/>
                                        <p:tgtEl>
                                          <p:spTgt spid="944557"/>
                                        </p:tgtEl>
                                      </p:cBhvr>
                                    </p:animEffect>
                                  </p:childTnLst>
                                </p:cTn>
                              </p:par>
                            </p:childTnLst>
                          </p:cTn>
                        </p:par>
                        <p:par>
                          <p:cTn id="20" fill="hold" nodeType="afterGroup">
                            <p:stCondLst>
                              <p:cond delay="7000"/>
                            </p:stCondLst>
                            <p:childTnLst>
                              <p:par>
                                <p:cTn id="21" presetID="22" presetClass="entr" presetSubtype="4" fill="hold" grpId="0" nodeType="afterEffect">
                                  <p:stCondLst>
                                    <p:cond delay="1000"/>
                                  </p:stCondLst>
                                  <p:childTnLst>
                                    <p:set>
                                      <p:cBhvr>
                                        <p:cTn id="22" dur="1" fill="hold">
                                          <p:stCondLst>
                                            <p:cond delay="0"/>
                                          </p:stCondLst>
                                        </p:cTn>
                                        <p:tgtEl>
                                          <p:spTgt spid="944555"/>
                                        </p:tgtEl>
                                        <p:attrNameLst>
                                          <p:attrName>style.visibility</p:attrName>
                                        </p:attrNameLst>
                                      </p:cBhvr>
                                      <p:to>
                                        <p:strVal val="visible"/>
                                      </p:to>
                                    </p:set>
                                    <p:animEffect transition="in" filter="wipe(down)">
                                      <p:cBhvr>
                                        <p:cTn id="23" dur="500"/>
                                        <p:tgtEl>
                                          <p:spTgt spid="944555"/>
                                        </p:tgtEl>
                                      </p:cBhvr>
                                    </p:animEffect>
                                  </p:childTnLst>
                                </p:cTn>
                              </p:par>
                            </p:childTnLst>
                          </p:cTn>
                        </p:par>
                        <p:par>
                          <p:cTn id="24" fill="hold" nodeType="afterGroup">
                            <p:stCondLst>
                              <p:cond delay="8500"/>
                            </p:stCondLst>
                            <p:childTnLst>
                              <p:par>
                                <p:cTn id="25" presetID="22" presetClass="entr" presetSubtype="4" fill="hold" grpId="0" nodeType="afterEffect">
                                  <p:stCondLst>
                                    <p:cond delay="1000"/>
                                  </p:stCondLst>
                                  <p:childTnLst>
                                    <p:set>
                                      <p:cBhvr>
                                        <p:cTn id="26" dur="1" fill="hold">
                                          <p:stCondLst>
                                            <p:cond delay="0"/>
                                          </p:stCondLst>
                                        </p:cTn>
                                        <p:tgtEl>
                                          <p:spTgt spid="944553"/>
                                        </p:tgtEl>
                                        <p:attrNameLst>
                                          <p:attrName>style.visibility</p:attrName>
                                        </p:attrNameLst>
                                      </p:cBhvr>
                                      <p:to>
                                        <p:strVal val="visible"/>
                                      </p:to>
                                    </p:set>
                                    <p:animEffect transition="in" filter="wipe(down)">
                                      <p:cBhvr>
                                        <p:cTn id="27" dur="500"/>
                                        <p:tgtEl>
                                          <p:spTgt spid="9445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4550" grpId="0" animBg="1"/>
      <p:bldP spid="944551" grpId="0" animBg="1"/>
      <p:bldP spid="944552" grpId="0" animBg="1"/>
      <p:bldP spid="944553" grpId="0" animBg="1"/>
      <p:bldP spid="944555" grpId="0" animBg="1"/>
      <p:bldP spid="944557" grpId="0" animBg="1"/>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5154"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pic>
        <p:nvPicPr>
          <p:cNvPr id="15362"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5363" name="Group 4"/>
          <p:cNvGrpSpPr>
            <a:grpSpLocks/>
          </p:cNvGrpSpPr>
          <p:nvPr/>
        </p:nvGrpSpPr>
        <p:grpSpPr bwMode="auto">
          <a:xfrm>
            <a:off x="533400" y="533400"/>
            <a:ext cx="1249363" cy="3808413"/>
            <a:chOff x="1830" y="1009"/>
            <a:chExt cx="787" cy="2399"/>
          </a:xfrm>
        </p:grpSpPr>
        <p:sp>
          <p:nvSpPr>
            <p:cNvPr id="15674"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75"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76"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77"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78"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79"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80"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81"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82"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83"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84"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85"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86"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87"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88"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89"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90"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91"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92"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93"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94"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95"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96"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97"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98"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99"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00"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01"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02"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03"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04"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05"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06"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07"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08"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09"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10"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11"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12"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13"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14"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15"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16"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17"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18"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19"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20"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21"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22"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23"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24"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25"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26"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27"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28"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29"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30"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31"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32"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33"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34"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35"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36"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37"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38"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39"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40"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41"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42"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43"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44"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45"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46"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47"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48"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49"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50"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51"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52"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53"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54"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55"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56"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57"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58"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59"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60"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61"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62"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63"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64"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65"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66"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67"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68"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69"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70"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71"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72"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73"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74"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75"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76"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77"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78"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79"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80"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81"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82"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83"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84"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85"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86"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87"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grpSp>
      <p:sp>
        <p:nvSpPr>
          <p:cNvPr id="945271" name="Text Box 119"/>
          <p:cNvSpPr txBox="1">
            <a:spLocks noChangeArrowheads="1"/>
          </p:cNvSpPr>
          <p:nvPr/>
        </p:nvSpPr>
        <p:spPr bwMode="auto">
          <a:xfrm>
            <a:off x="300446" y="4251325"/>
            <a:ext cx="8348254"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ctr" defTabSz="914400" fontAlgn="base">
              <a:spcBef>
                <a:spcPct val="50000"/>
              </a:spcBef>
              <a:spcAft>
                <a:spcPct val="0"/>
              </a:spcAft>
              <a:defRPr/>
            </a:pPr>
            <a:r>
              <a:rPr lang="ar-JO" sz="3600" b="1" i="1" dirty="0">
                <a:solidFill>
                  <a:srgbClr val="FFFFFF"/>
                </a:solidFill>
                <a:latin typeface="Arial"/>
                <a:ea typeface="ＭＳ Ｐゴシック" charset="0"/>
                <a:cs typeface="Arial"/>
              </a:rPr>
              <a:t>و آخر الكل ماتت المرأة أيضاً</a:t>
            </a:r>
            <a:endParaRPr lang="en-US" sz="3600" b="1" i="1" dirty="0">
              <a:solidFill>
                <a:srgbClr val="FFFFFF"/>
              </a:solidFill>
              <a:latin typeface="Arial"/>
              <a:ea typeface="ＭＳ Ｐゴシック" charset="0"/>
              <a:cs typeface="Arial"/>
            </a:endParaRPr>
          </a:p>
        </p:txBody>
      </p:sp>
      <p:sp>
        <p:nvSpPr>
          <p:cNvPr id="945272" name="Rectangle 120"/>
          <p:cNvSpPr>
            <a:spLocks noChangeArrowheads="1"/>
          </p:cNvSpPr>
          <p:nvPr/>
        </p:nvSpPr>
        <p:spPr bwMode="auto">
          <a:xfrm>
            <a:off x="533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pic>
        <p:nvPicPr>
          <p:cNvPr id="15366" name="Picture 121" descr="M:\IMAGES\CELEBHOL\CELEBRTN\MARRIAGE\CCMPG010.WMF"/>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367" name="Picture 122" descr="M:\IMAGES\CELEBHOL\CELEBRTN\MARRIAGE\CCMPG008.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368" name="Picture 123" descr="M:\IMAGES\CELEBHOL\CELEBRTN\MARRIAGE\CCMPG011.WMF"/>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369" name="Picture 124" descr="M:\IMAGES\CELEBHOL\CELEBRTN\MARRIAGE\CCMPR005.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5370" name="Group 125"/>
          <p:cNvGrpSpPr>
            <a:grpSpLocks/>
          </p:cNvGrpSpPr>
          <p:nvPr/>
        </p:nvGrpSpPr>
        <p:grpSpPr bwMode="auto">
          <a:xfrm>
            <a:off x="4967288" y="465138"/>
            <a:ext cx="1433512" cy="3497262"/>
            <a:chOff x="2021" y="866"/>
            <a:chExt cx="903" cy="2203"/>
          </a:xfrm>
        </p:grpSpPr>
        <p:sp>
          <p:nvSpPr>
            <p:cNvPr id="15378" name="Freeform 126"/>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379" name="Freeform 127"/>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380" name="Freeform 128"/>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381" name="Freeform 129"/>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382" name="Freeform 130"/>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383" name="Freeform 131"/>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384" name="Freeform 132"/>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385" name="Freeform 133"/>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386" name="Freeform 134"/>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387" name="Freeform 135"/>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388" name="Freeform 136"/>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389" name="Freeform 137"/>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390" name="Freeform 138"/>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391" name="Freeform 139"/>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392" name="Freeform 140"/>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393" name="Freeform 141"/>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394" name="Freeform 142"/>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395" name="Freeform 143"/>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396" name="Freeform 144"/>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397" name="Freeform 145"/>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398" name="Freeform 146"/>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399" name="Freeform 147"/>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00" name="Freeform 148"/>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01" name="Freeform 149"/>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02" name="Freeform 150"/>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03" name="Freeform 151"/>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04" name="Freeform 152"/>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05" name="Freeform 153"/>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06" name="Freeform 154"/>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07" name="Freeform 155"/>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08" name="Freeform 156"/>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09" name="Freeform 157"/>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10" name="Freeform 158"/>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11" name="Freeform 159"/>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12" name="Freeform 160"/>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13" name="Freeform 161"/>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14" name="Freeform 162"/>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15" name="Freeform 163"/>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16" name="Freeform 164"/>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17" name="Freeform 165"/>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18" name="Freeform 166"/>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19" name="Freeform 167"/>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20" name="Freeform 168"/>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21" name="Freeform 169"/>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22" name="Freeform 170"/>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23" name="Freeform 171"/>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24" name="Freeform 172"/>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25" name="Freeform 173"/>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26" name="Freeform 174"/>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27" name="Freeform 175"/>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28" name="Freeform 176"/>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29" name="Freeform 177"/>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30" name="Freeform 178"/>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31" name="Freeform 179"/>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32" name="Freeform 180"/>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33" name="Freeform 181"/>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34" name="Freeform 182"/>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35" name="Freeform 183"/>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36" name="Freeform 184"/>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37" name="Freeform 185"/>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38" name="Freeform 186"/>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39" name="Freeform 187"/>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40" name="Freeform 188"/>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41" name="Freeform 189"/>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42" name="Freeform 190"/>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43" name="Freeform 191"/>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44" name="Freeform 192"/>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45" name="Freeform 193"/>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46" name="Freeform 194"/>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47" name="Freeform 195"/>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48" name="Freeform 196"/>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49" name="Freeform 197"/>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50" name="Freeform 198"/>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51" name="Freeform 199"/>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52" name="Freeform 200"/>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53" name="Freeform 201"/>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54" name="Freeform 202"/>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55" name="Freeform 203"/>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56" name="Freeform 204"/>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57" name="Freeform 205"/>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58" name="Freeform 206"/>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59" name="Freeform 207"/>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60" name="Freeform 208"/>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61" name="Freeform 209"/>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62" name="Freeform 210"/>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63" name="Freeform 211"/>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64" name="Freeform 212"/>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65" name="Freeform 213"/>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66" name="Freeform 214"/>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67" name="Freeform 215"/>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68" name="Freeform 216"/>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69" name="Freeform 217"/>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70" name="Freeform 218"/>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71" name="Freeform 219"/>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72" name="Freeform 220"/>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73" name="Freeform 221"/>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74" name="Freeform 222"/>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75" name="Freeform 223"/>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76" name="Freeform 224"/>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77" name="Freeform 225"/>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78" name="Freeform 226"/>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79" name="Freeform 227"/>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80" name="Freeform 228"/>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81" name="Freeform 229"/>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82" name="Freeform 230"/>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83" name="Freeform 231"/>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84" name="Freeform 232"/>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85" name="Freeform 233"/>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86" name="Freeform 234"/>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87" name="Freeform 235"/>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88" name="Freeform 236"/>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89" name="Freeform 237"/>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90" name="Freeform 238"/>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91" name="Freeform 239"/>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92" name="Freeform 240"/>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93" name="Freeform 241"/>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94" name="Freeform 242"/>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95" name="Freeform 243"/>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96" name="Freeform 244"/>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97" name="Freeform 245"/>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98" name="Freeform 246"/>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99" name="Freeform 247"/>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00" name="Freeform 248"/>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01" name="Freeform 249"/>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02" name="Freeform 250"/>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03" name="Freeform 251"/>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04" name="Freeform 252"/>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05" name="Freeform 253"/>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06" name="Freeform 254"/>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07" name="Freeform 255"/>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08" name="Freeform 256"/>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09" name="Freeform 257"/>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10" name="Freeform 258"/>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11" name="Freeform 259"/>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12" name="Freeform 260"/>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13" name="Freeform 261"/>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14" name="Freeform 262"/>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15" name="Freeform 263"/>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16" name="Freeform 264"/>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17" name="Freeform 265"/>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18" name="Freeform 266"/>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19" name="Freeform 267"/>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20" name="Freeform 268"/>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21" name="Freeform 269"/>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22" name="Freeform 270"/>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23" name="Freeform 271"/>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24" name="Freeform 272"/>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25" name="Freeform 273"/>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26" name="Freeform 274"/>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27" name="Freeform 275"/>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28" name="Freeform 276"/>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29" name="Freeform 277"/>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30" name="Freeform 278"/>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31" name="Freeform 279"/>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32" name="Freeform 280"/>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33" name="Freeform 281"/>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34" name="Freeform 282"/>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35" name="Freeform 283"/>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36" name="Freeform 284"/>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37" name="Freeform 285"/>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38" name="Freeform 286"/>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39" name="Freeform 287"/>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40" name="Freeform 288"/>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41" name="Freeform 289"/>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42" name="Freeform 290"/>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43" name="Freeform 291"/>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44" name="Freeform 292"/>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45" name="Freeform 293"/>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46" name="Freeform 294"/>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47" name="Freeform 295"/>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48" name="Freeform 296"/>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49" name="Freeform 297"/>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50" name="Freeform 298"/>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51" name="Freeform 299"/>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52" name="Freeform 300"/>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53" name="Freeform 301"/>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54" name="Freeform 302"/>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55" name="Freeform 303"/>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56" name="Freeform 304"/>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57" name="Freeform 305"/>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58" name="Freeform 306"/>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59" name="Freeform 307"/>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60" name="Freeform 308"/>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61" name="Freeform 309"/>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62" name="Freeform 310"/>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63" name="Freeform 311"/>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64" name="Freeform 312"/>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65" name="Freeform 313"/>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66" name="Freeform 314"/>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67" name="Freeform 315"/>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68" name="Freeform 316"/>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69" name="Freeform 317"/>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70" name="Freeform 318"/>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71" name="Freeform 319"/>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72" name="Freeform 320"/>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73" name="Freeform 321"/>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74" name="Freeform 322"/>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75" name="Freeform 323"/>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76" name="Freeform 324"/>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77" name="Freeform 325"/>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78" name="Freeform 326"/>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79" name="Freeform 327"/>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80" name="Freeform 328"/>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81" name="Freeform 329"/>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82" name="Freeform 330"/>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83" name="Freeform 331"/>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84" name="Freeform 332"/>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85" name="Freeform 333"/>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86" name="Freeform 334"/>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87" name="Freeform 335"/>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88" name="Freeform 336"/>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89" name="Freeform 337"/>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90" name="Freeform 338"/>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91" name="Freeform 339"/>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92" name="Freeform 340"/>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93" name="Freeform 341"/>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94" name="Freeform 342"/>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95" name="Freeform 343"/>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96" name="Freeform 344"/>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97" name="Freeform 345"/>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98" name="Freeform 346"/>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99" name="Freeform 347"/>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00" name="Freeform 348"/>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01" name="Freeform 349"/>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02" name="Freeform 350"/>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03" name="Freeform 351"/>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04" name="Freeform 352"/>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05" name="Freeform 353"/>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06" name="Freeform 354"/>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07" name="Freeform 355"/>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08" name="Freeform 356"/>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09" name="Freeform 357"/>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10" name="Freeform 358"/>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11" name="Freeform 359"/>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12" name="Freeform 360"/>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13" name="Freeform 361"/>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14" name="Freeform 362"/>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15" name="Freeform 363"/>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16" name="Freeform 364"/>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17" name="Freeform 365"/>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18" name="Freeform 366"/>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19" name="Freeform 367"/>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20" name="Freeform 368"/>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21" name="Freeform 369"/>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22" name="Freeform 370"/>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23" name="Freeform 371"/>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24" name="Freeform 372"/>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25" name="Freeform 373"/>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26" name="Freeform 374"/>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27" name="Freeform 375"/>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28" name="Freeform 376"/>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29" name="Freeform 377"/>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30" name="Freeform 378"/>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31" name="Freeform 379"/>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32" name="Freeform 380"/>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33" name="Freeform 381"/>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34" name="Freeform 382"/>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35" name="Freeform 383"/>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36" name="Freeform 384"/>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37" name="Freeform 385"/>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38" name="Freeform 386"/>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39" name="Freeform 387"/>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40" name="Freeform 388"/>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41" name="Freeform 389"/>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42" name="Freeform 390"/>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43" name="Freeform 391"/>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44" name="Freeform 392"/>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45" name="Freeform 393"/>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46" name="Freeform 394"/>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47" name="Freeform 395"/>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48" name="Freeform 396"/>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49" name="Freeform 397"/>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50" name="Freeform 398"/>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51" name="Freeform 399"/>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52" name="Freeform 400"/>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53" name="Freeform 401"/>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54" name="Freeform 402"/>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55" name="Freeform 403"/>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56" name="Freeform 404"/>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57" name="Freeform 405"/>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58" name="Freeform 406"/>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59" name="Freeform 407"/>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60" name="Freeform 408"/>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61" name="Freeform 409"/>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62" name="Freeform 410"/>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63" name="Freeform 411"/>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64" name="Freeform 412"/>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65" name="Freeform 413"/>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66" name="Freeform 414"/>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67" name="Freeform 415"/>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68" name="Freeform 416"/>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69" name="Freeform 417"/>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70" name="Freeform 418"/>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71" name="Freeform 419"/>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72" name="Freeform 420"/>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73" name="Freeform 421"/>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grpSp>
      <p:sp>
        <p:nvSpPr>
          <p:cNvPr id="945574" name="Rectangle 422"/>
          <p:cNvSpPr>
            <a:spLocks noChangeArrowheads="1"/>
          </p:cNvSpPr>
          <p:nvPr/>
        </p:nvSpPr>
        <p:spPr bwMode="auto">
          <a:xfrm>
            <a:off x="1676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sp>
        <p:nvSpPr>
          <p:cNvPr id="945575" name="Rectangle 423"/>
          <p:cNvSpPr>
            <a:spLocks noChangeArrowheads="1"/>
          </p:cNvSpPr>
          <p:nvPr/>
        </p:nvSpPr>
        <p:spPr bwMode="auto">
          <a:xfrm>
            <a:off x="2819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sp>
        <p:nvSpPr>
          <p:cNvPr id="945576" name="Rectangle 424"/>
          <p:cNvSpPr>
            <a:spLocks noChangeArrowheads="1"/>
          </p:cNvSpPr>
          <p:nvPr/>
        </p:nvSpPr>
        <p:spPr bwMode="auto">
          <a:xfrm>
            <a:off x="3962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sp>
        <p:nvSpPr>
          <p:cNvPr id="945577" name="Rectangle 425"/>
          <p:cNvSpPr>
            <a:spLocks noChangeArrowheads="1"/>
          </p:cNvSpPr>
          <p:nvPr/>
        </p:nvSpPr>
        <p:spPr bwMode="auto">
          <a:xfrm>
            <a:off x="7467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sp>
        <p:nvSpPr>
          <p:cNvPr id="945578" name="Rectangle 426"/>
          <p:cNvSpPr>
            <a:spLocks noChangeArrowheads="1"/>
          </p:cNvSpPr>
          <p:nvPr/>
        </p:nvSpPr>
        <p:spPr bwMode="auto">
          <a:xfrm>
            <a:off x="6400800" y="0"/>
            <a:ext cx="10668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sp>
        <p:nvSpPr>
          <p:cNvPr id="945579" name="Rectangle 427"/>
          <p:cNvSpPr>
            <a:spLocks noChangeArrowheads="1"/>
          </p:cNvSpPr>
          <p:nvPr/>
        </p:nvSpPr>
        <p:spPr bwMode="auto">
          <a:xfrm>
            <a:off x="5181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sp>
        <p:nvSpPr>
          <p:cNvPr id="945580" name="Text Box 428"/>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defRPr/>
            </a:pPr>
            <a:r>
              <a:rPr lang="ar-JO" sz="2800" b="1" dirty="0">
                <a:solidFill>
                  <a:srgbClr val="FFFFFF"/>
                </a:solidFill>
                <a:latin typeface="Arial"/>
                <a:ea typeface="ＭＳ Ｐゴシック" charset="0"/>
                <a:cs typeface="Arial"/>
              </a:rPr>
              <a:t>متى 22: 27</a:t>
            </a:r>
            <a:endParaRPr lang="en-US" sz="2000" dirty="0">
              <a:solidFill>
                <a:srgbClr val="000000"/>
              </a:solidFill>
              <a:latin typeface="Arial"/>
              <a:ea typeface="ＭＳ Ｐゴシック" charset="0"/>
              <a:cs typeface="Arial"/>
            </a:endParaRPr>
          </a:p>
        </p:txBody>
      </p:sp>
    </p:spTree>
    <p:extLst>
      <p:ext uri="{BB962C8B-B14F-4D97-AF65-F5344CB8AC3E}">
        <p14:creationId xmlns:p14="http://schemas.microsoft.com/office/powerpoint/2010/main" val="3885958521"/>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6178"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pic>
        <p:nvPicPr>
          <p:cNvPr id="16386"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6387" name="Group 4"/>
          <p:cNvGrpSpPr>
            <a:grpSpLocks/>
          </p:cNvGrpSpPr>
          <p:nvPr/>
        </p:nvGrpSpPr>
        <p:grpSpPr bwMode="auto">
          <a:xfrm>
            <a:off x="533400" y="533400"/>
            <a:ext cx="1249363" cy="3808413"/>
            <a:chOff x="1830" y="1009"/>
            <a:chExt cx="787" cy="2399"/>
          </a:xfrm>
        </p:grpSpPr>
        <p:sp>
          <p:nvSpPr>
            <p:cNvPr id="16691"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92"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93"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94"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95"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96"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97"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98"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99"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00"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01"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02"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03"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04"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05"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06"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07"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08"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09"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10"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11"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12"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13"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14"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15"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16"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17"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18"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19"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20"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21"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22"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23"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24"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25"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26"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27"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28"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29"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30"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31"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32"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33"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34"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35"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36"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37"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38"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39"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40"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41"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42"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43"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44"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45"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46"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47"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48"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49"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50"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51"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52"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53"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54"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55"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56"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57"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58"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59"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60"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61"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62"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63"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64"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65"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66"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67"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68"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69"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70"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71"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72"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73"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74"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75"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76"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77"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78"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79"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80"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81"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82"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83"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84"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85"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86"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87"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88"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89"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90"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91"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92"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93"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94"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95"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96"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97"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98"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99"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800"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801"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802"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803"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804"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grpSp>
      <p:sp>
        <p:nvSpPr>
          <p:cNvPr id="946295" name="Text Box 119"/>
          <p:cNvSpPr txBox="1">
            <a:spLocks noChangeArrowheads="1"/>
          </p:cNvSpPr>
          <p:nvPr/>
        </p:nvSpPr>
        <p:spPr bwMode="auto">
          <a:xfrm>
            <a:off x="-38100" y="4251325"/>
            <a:ext cx="91821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ctr" defTabSz="914400" fontAlgn="base">
              <a:spcBef>
                <a:spcPct val="50000"/>
              </a:spcBef>
              <a:spcAft>
                <a:spcPct val="0"/>
              </a:spcAft>
              <a:defRPr/>
            </a:pPr>
            <a:r>
              <a:rPr lang="ar-JO" sz="3600" b="1" i="1" dirty="0">
                <a:solidFill>
                  <a:srgbClr val="FFFFFF"/>
                </a:solidFill>
                <a:latin typeface="Arial"/>
                <a:ea typeface="ＭＳ Ｐゴシック" charset="0"/>
                <a:cs typeface="Arial"/>
              </a:rPr>
              <a:t>ففي القيامة لمن من السبعة تكون زوجة فإنها كانت للجميع</a:t>
            </a:r>
            <a:endParaRPr lang="en-US" sz="3600" b="1" i="1" dirty="0">
              <a:solidFill>
                <a:srgbClr val="FFFFFF"/>
              </a:solidFill>
              <a:latin typeface="Arial"/>
              <a:ea typeface="ＭＳ Ｐゴシック" charset="0"/>
              <a:cs typeface="Arial"/>
            </a:endParaRPr>
          </a:p>
        </p:txBody>
      </p:sp>
      <p:sp>
        <p:nvSpPr>
          <p:cNvPr id="946296" name="Text Box 120"/>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defRPr/>
            </a:pPr>
            <a:r>
              <a:rPr lang="ar-JO" sz="2800" b="1" dirty="0">
                <a:solidFill>
                  <a:srgbClr val="FFFFFF"/>
                </a:solidFill>
                <a:latin typeface="Arial"/>
                <a:ea typeface="ＭＳ Ｐゴシック" charset="0"/>
                <a:cs typeface="Arial"/>
              </a:rPr>
              <a:t>متى 22: 28</a:t>
            </a:r>
            <a:endParaRPr lang="en-US" sz="2000" dirty="0">
              <a:solidFill>
                <a:srgbClr val="000000"/>
              </a:solidFill>
              <a:latin typeface="Arial"/>
              <a:ea typeface="ＭＳ Ｐゴシック" charset="0"/>
              <a:cs typeface="Arial"/>
            </a:endParaRPr>
          </a:p>
        </p:txBody>
      </p:sp>
      <p:pic>
        <p:nvPicPr>
          <p:cNvPr id="16390" name="Picture 121" descr="M:\IMAGES\CELEBHOL\CELEBRTN\MARRIAGE\CCMPG010.WMF"/>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391" name="Picture 122" descr="M:\IMAGES\CELEBHOL\CELEBRTN\MARRIAGE\CCMPG008.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392" name="Picture 123" descr="M:\IMAGES\CELEBHOL\CELEBRTN\MARRIAGE\CCMPG011.WMF"/>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393" name="Picture 124" descr="M:\IMAGES\CELEBHOL\CELEBRTN\MARRIAGE\CCMPR005.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6394" name="Group 125"/>
          <p:cNvGrpSpPr>
            <a:grpSpLocks/>
          </p:cNvGrpSpPr>
          <p:nvPr/>
        </p:nvGrpSpPr>
        <p:grpSpPr bwMode="auto">
          <a:xfrm>
            <a:off x="4967288" y="465138"/>
            <a:ext cx="1433512" cy="3497262"/>
            <a:chOff x="2021" y="866"/>
            <a:chExt cx="903" cy="2203"/>
          </a:xfrm>
        </p:grpSpPr>
        <p:sp>
          <p:nvSpPr>
            <p:cNvPr id="16395" name="Freeform 126"/>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396" name="Freeform 127"/>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397" name="Freeform 128"/>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398" name="Freeform 129"/>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399" name="Freeform 130"/>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00" name="Freeform 131"/>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01" name="Freeform 132"/>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02" name="Freeform 133"/>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03" name="Freeform 134"/>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04" name="Freeform 135"/>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05" name="Freeform 136"/>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06" name="Freeform 137"/>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07" name="Freeform 138"/>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08" name="Freeform 139"/>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09" name="Freeform 140"/>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10" name="Freeform 141"/>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11" name="Freeform 142"/>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12" name="Freeform 143"/>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13" name="Freeform 144"/>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14" name="Freeform 145"/>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15" name="Freeform 146"/>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16" name="Freeform 147"/>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17" name="Freeform 148"/>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18" name="Freeform 149"/>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19" name="Freeform 150"/>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20" name="Freeform 151"/>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21" name="Freeform 152"/>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22" name="Freeform 153"/>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23" name="Freeform 154"/>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24" name="Freeform 155"/>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25" name="Freeform 156"/>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26" name="Freeform 157"/>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27" name="Freeform 158"/>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28" name="Freeform 159"/>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29" name="Freeform 160"/>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30" name="Freeform 161"/>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31" name="Freeform 162"/>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32" name="Freeform 163"/>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33" name="Freeform 164"/>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34" name="Freeform 165"/>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35" name="Freeform 166"/>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36" name="Freeform 167"/>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37" name="Freeform 168"/>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38" name="Freeform 169"/>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39" name="Freeform 170"/>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40" name="Freeform 171"/>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41" name="Freeform 172"/>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42" name="Freeform 173"/>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43" name="Freeform 174"/>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44" name="Freeform 175"/>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45" name="Freeform 176"/>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46" name="Freeform 177"/>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47" name="Freeform 178"/>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48" name="Freeform 179"/>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49" name="Freeform 180"/>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50" name="Freeform 181"/>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51" name="Freeform 182"/>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52" name="Freeform 183"/>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53" name="Freeform 184"/>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54" name="Freeform 185"/>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55" name="Freeform 186"/>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56" name="Freeform 187"/>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57" name="Freeform 188"/>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58" name="Freeform 189"/>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59" name="Freeform 190"/>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60" name="Freeform 191"/>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61" name="Freeform 192"/>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62" name="Freeform 193"/>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63" name="Freeform 194"/>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64" name="Freeform 195"/>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65" name="Freeform 196"/>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66" name="Freeform 197"/>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67" name="Freeform 198"/>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68" name="Freeform 199"/>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69" name="Freeform 200"/>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70" name="Freeform 201"/>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71" name="Freeform 202"/>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72" name="Freeform 203"/>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73" name="Freeform 204"/>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74" name="Freeform 205"/>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75" name="Freeform 206"/>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76" name="Freeform 207"/>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77" name="Freeform 208"/>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78" name="Freeform 209"/>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79" name="Freeform 210"/>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80" name="Freeform 211"/>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81" name="Freeform 212"/>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82" name="Freeform 213"/>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83" name="Freeform 214"/>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84" name="Freeform 215"/>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85" name="Freeform 216"/>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86" name="Freeform 217"/>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87" name="Freeform 218"/>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88" name="Freeform 219"/>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89" name="Freeform 220"/>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90" name="Freeform 221"/>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91" name="Freeform 222"/>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92" name="Freeform 223"/>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93" name="Freeform 224"/>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94" name="Freeform 225"/>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95" name="Freeform 226"/>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96" name="Freeform 227"/>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97" name="Freeform 228"/>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98" name="Freeform 229"/>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99" name="Freeform 230"/>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00" name="Freeform 231"/>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01" name="Freeform 232"/>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02" name="Freeform 233"/>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03" name="Freeform 234"/>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04" name="Freeform 235"/>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05" name="Freeform 236"/>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06" name="Freeform 237"/>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07" name="Freeform 238"/>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08" name="Freeform 239"/>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09" name="Freeform 240"/>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10" name="Freeform 241"/>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11" name="Freeform 242"/>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12" name="Freeform 243"/>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13" name="Freeform 244"/>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14" name="Freeform 245"/>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15" name="Freeform 246"/>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16" name="Freeform 247"/>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17" name="Freeform 248"/>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18" name="Freeform 249"/>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19" name="Freeform 250"/>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20" name="Freeform 251"/>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21" name="Freeform 252"/>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22" name="Freeform 253"/>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23" name="Freeform 254"/>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24" name="Freeform 255"/>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25" name="Freeform 256"/>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26" name="Freeform 257"/>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27" name="Freeform 258"/>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28" name="Freeform 259"/>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29" name="Freeform 260"/>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30" name="Freeform 261"/>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31" name="Freeform 262"/>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32" name="Freeform 263"/>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33" name="Freeform 264"/>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34" name="Freeform 265"/>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35" name="Freeform 266"/>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36" name="Freeform 267"/>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37" name="Freeform 268"/>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38" name="Freeform 269"/>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39" name="Freeform 270"/>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40" name="Freeform 271"/>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41" name="Freeform 272"/>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42" name="Freeform 273"/>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43" name="Freeform 274"/>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44" name="Freeform 275"/>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45" name="Freeform 276"/>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46" name="Freeform 277"/>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47" name="Freeform 278"/>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48" name="Freeform 279"/>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49" name="Freeform 280"/>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50" name="Freeform 281"/>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51" name="Freeform 282"/>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52" name="Freeform 283"/>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53" name="Freeform 284"/>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54" name="Freeform 285"/>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55" name="Freeform 286"/>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56" name="Freeform 287"/>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57" name="Freeform 288"/>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58" name="Freeform 289"/>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59" name="Freeform 290"/>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60" name="Freeform 291"/>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61" name="Freeform 292"/>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62" name="Freeform 293"/>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63" name="Freeform 294"/>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64" name="Freeform 295"/>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65" name="Freeform 296"/>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66" name="Freeform 297"/>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67" name="Freeform 298"/>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68" name="Freeform 299"/>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69" name="Freeform 300"/>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70" name="Freeform 301"/>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71" name="Freeform 302"/>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72" name="Freeform 303"/>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73" name="Freeform 304"/>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74" name="Freeform 305"/>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75" name="Freeform 306"/>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76" name="Freeform 307"/>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77" name="Freeform 308"/>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78" name="Freeform 309"/>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79" name="Freeform 310"/>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80" name="Freeform 311"/>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81" name="Freeform 312"/>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82" name="Freeform 313"/>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83" name="Freeform 314"/>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84" name="Freeform 315"/>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85" name="Freeform 316"/>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86" name="Freeform 317"/>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87" name="Freeform 318"/>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88" name="Freeform 319"/>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89" name="Freeform 320"/>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90" name="Freeform 321"/>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91" name="Freeform 322"/>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92" name="Freeform 323"/>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93" name="Freeform 324"/>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94" name="Freeform 325"/>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95" name="Freeform 326"/>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96" name="Freeform 327"/>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97" name="Freeform 328"/>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98" name="Freeform 329"/>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99" name="Freeform 330"/>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00" name="Freeform 331"/>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01" name="Freeform 332"/>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02" name="Freeform 333"/>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03" name="Freeform 334"/>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04" name="Freeform 335"/>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05" name="Freeform 336"/>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06" name="Freeform 337"/>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07" name="Freeform 338"/>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08" name="Freeform 339"/>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09" name="Freeform 340"/>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10" name="Freeform 341"/>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11" name="Freeform 342"/>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12" name="Freeform 343"/>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13" name="Freeform 344"/>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14" name="Freeform 345"/>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15" name="Freeform 346"/>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16" name="Freeform 347"/>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17" name="Freeform 348"/>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18" name="Freeform 349"/>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19" name="Freeform 350"/>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20" name="Freeform 351"/>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21" name="Freeform 352"/>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22" name="Freeform 353"/>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23" name="Freeform 354"/>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24" name="Freeform 355"/>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25" name="Freeform 356"/>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26" name="Freeform 357"/>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27" name="Freeform 358"/>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28" name="Freeform 359"/>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29" name="Freeform 360"/>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30" name="Freeform 361"/>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31" name="Freeform 362"/>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32" name="Freeform 363"/>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33" name="Freeform 364"/>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34" name="Freeform 365"/>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35" name="Freeform 366"/>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36" name="Freeform 367"/>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37" name="Freeform 368"/>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38" name="Freeform 369"/>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39" name="Freeform 370"/>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40" name="Freeform 371"/>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41" name="Freeform 372"/>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42" name="Freeform 373"/>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43" name="Freeform 374"/>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44" name="Freeform 375"/>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45" name="Freeform 376"/>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46" name="Freeform 377"/>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47" name="Freeform 378"/>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48" name="Freeform 379"/>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49" name="Freeform 380"/>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50" name="Freeform 381"/>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51" name="Freeform 382"/>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52" name="Freeform 383"/>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53" name="Freeform 384"/>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54" name="Freeform 385"/>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55" name="Freeform 386"/>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56" name="Freeform 387"/>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57" name="Freeform 388"/>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58" name="Freeform 389"/>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59" name="Freeform 390"/>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60" name="Freeform 391"/>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61" name="Freeform 392"/>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62" name="Freeform 393"/>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63" name="Freeform 394"/>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64" name="Freeform 395"/>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65" name="Freeform 396"/>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66" name="Freeform 397"/>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67" name="Freeform 398"/>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68" name="Freeform 399"/>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69" name="Freeform 400"/>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70" name="Freeform 401"/>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71" name="Freeform 402"/>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72" name="Freeform 403"/>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73" name="Freeform 404"/>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74" name="Freeform 405"/>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75" name="Freeform 406"/>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76" name="Freeform 407"/>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77" name="Freeform 408"/>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78" name="Freeform 409"/>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79" name="Freeform 410"/>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80" name="Freeform 411"/>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81" name="Freeform 412"/>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82" name="Freeform 413"/>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83" name="Freeform 414"/>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84" name="Freeform 415"/>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85" name="Freeform 416"/>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86" name="Freeform 417"/>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87" name="Freeform 418"/>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88" name="Freeform 419"/>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89" name="Freeform 420"/>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90" name="Freeform 421"/>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grpSp>
    </p:spTree>
    <p:extLst>
      <p:ext uri="{BB962C8B-B14F-4D97-AF65-F5344CB8AC3E}">
        <p14:creationId xmlns:p14="http://schemas.microsoft.com/office/powerpoint/2010/main" val="531470520"/>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50947" name="Picture 1027"/>
          <p:cNvPicPr>
            <a:picLocks noChangeAspect="1" noChangeArrowheads="1"/>
          </p:cNvPicPr>
          <p:nvPr/>
        </p:nvPicPr>
        <p:blipFill>
          <a:blip r:embed="rId2" cstate="screen">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nvGrpSpPr>
          <p:cNvPr id="850950" name="Group 1030"/>
          <p:cNvGrpSpPr>
            <a:grpSpLocks/>
          </p:cNvGrpSpPr>
          <p:nvPr/>
        </p:nvGrpSpPr>
        <p:grpSpPr bwMode="auto">
          <a:xfrm>
            <a:off x="1219200" y="485775"/>
            <a:ext cx="7529264" cy="6086475"/>
            <a:chOff x="768" y="306"/>
            <a:chExt cx="4416" cy="3834"/>
          </a:xfrm>
        </p:grpSpPr>
        <p:pic>
          <p:nvPicPr>
            <p:cNvPr id="850949" name="Picture 1029"/>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1776" y="306"/>
              <a:ext cx="2448" cy="383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850946" name="Text Box 1026"/>
            <p:cNvSpPr txBox="1">
              <a:spLocks noChangeArrowheads="1"/>
            </p:cNvSpPr>
            <p:nvPr/>
          </p:nvSpPr>
          <p:spPr bwMode="auto">
            <a:xfrm>
              <a:off x="768" y="816"/>
              <a:ext cx="4416" cy="11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defRPr/>
              </a:pPr>
              <a:r>
                <a:rPr lang="ar-JO" sz="3600" b="1" i="1" dirty="0">
                  <a:solidFill>
                    <a:srgbClr val="FFFFFF"/>
                  </a:solidFill>
                  <a:effectLst>
                    <a:glow rad="165100">
                      <a:srgbClr val="000000"/>
                    </a:glow>
                  </a:effectLst>
                  <a:latin typeface="Arial"/>
                  <a:ea typeface="ＭＳ Ｐゴシック" charset="0"/>
                  <a:cs typeface="Arial"/>
                </a:rPr>
                <a:t>لأن كل ما سبق فكتب كتب لأجل تعليمنا حتى بالصبر و التعزية بما في الكتب يكون لنا رجاء</a:t>
              </a:r>
              <a:endParaRPr lang="en-US" sz="3600" b="1" i="1" dirty="0">
                <a:solidFill>
                  <a:srgbClr val="FFFFFF"/>
                </a:solidFill>
                <a:effectLst>
                  <a:glow rad="165100">
                    <a:srgbClr val="000000"/>
                  </a:glow>
                </a:effectLst>
                <a:latin typeface="Arial"/>
                <a:ea typeface="ＭＳ Ｐゴシック" charset="0"/>
                <a:cs typeface="Arial"/>
              </a:endParaRPr>
            </a:p>
            <a:p>
              <a:pPr algn="r" defTabSz="914400" fontAlgn="base">
                <a:spcBef>
                  <a:spcPct val="50000"/>
                </a:spcBef>
                <a:spcAft>
                  <a:spcPct val="0"/>
                </a:spcAft>
                <a:defRPr/>
              </a:pPr>
              <a:r>
                <a:rPr lang="ar-JO" sz="2800" b="1" dirty="0">
                  <a:solidFill>
                    <a:srgbClr val="FFFFFF"/>
                  </a:solidFill>
                  <a:effectLst>
                    <a:glow rad="165100">
                      <a:srgbClr val="000000"/>
                    </a:glow>
                  </a:effectLst>
                  <a:latin typeface="Arial"/>
                  <a:ea typeface="ＭＳ Ｐゴシック" charset="0"/>
                  <a:cs typeface="Arial"/>
                </a:rPr>
                <a:t>رومية 15: 4</a:t>
              </a:r>
              <a:endParaRPr lang="en-US" sz="2800" b="1" dirty="0">
                <a:solidFill>
                  <a:srgbClr val="FFFFFF"/>
                </a:solidFill>
                <a:effectLst>
                  <a:glow rad="165100">
                    <a:srgbClr val="000000"/>
                  </a:glow>
                </a:effectLst>
                <a:latin typeface="Arial"/>
                <a:ea typeface="ＭＳ Ｐゴシック" charset="0"/>
                <a:cs typeface="Arial"/>
              </a:endParaRPr>
            </a:p>
          </p:txBody>
        </p:sp>
      </p:grpSp>
    </p:spTree>
    <p:extLst>
      <p:ext uri="{BB962C8B-B14F-4D97-AF65-F5344CB8AC3E}">
        <p14:creationId xmlns:p14="http://schemas.microsoft.com/office/powerpoint/2010/main" val="606952882"/>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850950"/>
                                        </p:tgtEl>
                                        <p:attrNameLst>
                                          <p:attrName>style.visibility</p:attrName>
                                        </p:attrNameLst>
                                      </p:cBhvr>
                                      <p:to>
                                        <p:strVal val="visible"/>
                                      </p:to>
                                    </p:set>
                                    <p:animEffect transition="in" filter="dissolve">
                                      <p:cBhvr>
                                        <p:cTn id="7" dur="500"/>
                                        <p:tgtEl>
                                          <p:spTgt spid="8509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061967"/>
            <a:ext cx="7721600" cy="5851257"/>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0"/>
            <a:ext cx="9143999" cy="1242516"/>
          </a:xfrm>
          <a:effectLst/>
        </p:spPr>
        <p:txBody>
          <a:bodyPr/>
          <a:lstStyle/>
          <a:p>
            <a:pPr>
              <a:defRPr/>
            </a:pPr>
            <a:r>
              <a:rPr lang="ar-JO" sz="6000" b="1" i="1" dirty="0">
                <a:solidFill>
                  <a:srgbClr val="800000"/>
                </a:solidFill>
                <a:effectLst>
                  <a:glow rad="127000">
                    <a:schemeClr val="bg1"/>
                  </a:glow>
                </a:effectLst>
                <a:latin typeface="Arial" panose="020B0604020202020204" pitchFamily="34" charset="0"/>
                <a:ea typeface="ＭＳ Ｐゴシック" charset="0"/>
                <a:cs typeface="Arial" panose="020B0604020202020204" pitchFamily="34" charset="0"/>
              </a:rPr>
              <a:t>كيف</a:t>
            </a:r>
            <a:r>
              <a:rPr lang="ar-JO" sz="4800" b="1" i="1" dirty="0">
                <a:solidFill>
                  <a:schemeClr val="tx1"/>
                </a:solidFill>
                <a:effectLst>
                  <a:glow rad="127000">
                    <a:schemeClr val="bg1"/>
                  </a:glow>
                </a:effectLst>
                <a:latin typeface="Arial" panose="020B0604020202020204" pitchFamily="34" charset="0"/>
                <a:ea typeface="ＭＳ Ｐゴシック" charset="0"/>
                <a:cs typeface="Arial" panose="020B0604020202020204" pitchFamily="34" charset="0"/>
              </a:rPr>
              <a:t> يكافئنا الله                             عندما نهتم بالآخرين ؟</a:t>
            </a:r>
            <a:endParaRPr lang="en-US" sz="4800" b="1" dirty="0">
              <a:solidFill>
                <a:schemeClr val="tx1"/>
              </a:solidFill>
              <a:effectLst>
                <a:glow rad="127000">
                  <a:schemeClr val="bg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ar-SA" b="1" i="1" dirty="0" err="1">
                <a:solidFill>
                  <a:srgbClr val="000000"/>
                </a:solidFill>
                <a:effectLst>
                  <a:glow rad="127000">
                    <a:srgbClr val="FFFFFF"/>
                  </a:glow>
                </a:effectLst>
                <a:latin typeface="Arial" charset="0"/>
                <a:ea typeface="ＭＳ Ｐゴシック" charset="0"/>
                <a:cs typeface="ＭＳ Ｐゴシック" charset="0"/>
              </a:rPr>
              <a:t>راعوث</a:t>
            </a:r>
            <a:endParaRPr lang="en-US" b="1" i="1" dirty="0">
              <a:solidFill>
                <a:srgbClr val="000000"/>
              </a:solidFill>
              <a:effectLst>
                <a:glow rad="127000">
                  <a:srgbClr val="FFFFFF"/>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48631400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style.rotation</p:attrName>
                                        </p:attrNameLst>
                                      </p:cBhvr>
                                      <p:tavLst>
                                        <p:tav tm="0">
                                          <p:val>
                                            <p:fltVal val="720"/>
                                          </p:val>
                                        </p:tav>
                                        <p:tav tm="100000">
                                          <p:val>
                                            <p:fltVal val="0"/>
                                          </p:val>
                                        </p:tav>
                                      </p:tavLst>
                                    </p:anim>
                                    <p:anim calcmode="lin" valueType="num">
                                      <p:cBhvr>
                                        <p:cTn id="9" dur="2000" fill="hold"/>
                                        <p:tgtEl>
                                          <p:spTgt spid="5"/>
                                        </p:tgtEl>
                                        <p:attrNameLst>
                                          <p:attrName>ppt_h</p:attrName>
                                        </p:attrNameLst>
                                      </p:cBhvr>
                                      <p:tavLst>
                                        <p:tav tm="0">
                                          <p:val>
                                            <p:fltVal val="0"/>
                                          </p:val>
                                        </p:tav>
                                        <p:tav tm="100000">
                                          <p:val>
                                            <p:strVal val="#ppt_h"/>
                                          </p:val>
                                        </p:tav>
                                      </p:tavLst>
                                    </p:anim>
                                    <p:anim calcmode="lin" valueType="num">
                                      <p:cBhvr>
                                        <p:cTn id="10" dur="2000" fill="hold"/>
                                        <p:tgtEl>
                                          <p:spTgt spid="5"/>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3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83795" y="1242518"/>
            <a:ext cx="5975261" cy="553264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603002"/>
            <a:ext cx="9143999" cy="763774"/>
          </a:xfrm>
          <a:effectLst/>
        </p:spPr>
        <p:txBody>
          <a:bodyPr/>
          <a:lstStyle/>
          <a:p>
            <a:pPr>
              <a:defRPr/>
            </a:pPr>
            <a:r>
              <a:rPr lang="ar-JO" b="1"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1. يسدد الله احتياجاتنا </a:t>
            </a:r>
            <a:r>
              <a:rPr lang="ar-JO" b="1" dirty="0">
                <a:solidFill>
                  <a:srgbClr val="0070C0"/>
                </a:solidFill>
                <a:effectLst>
                  <a:glow rad="127000">
                    <a:schemeClr val="bg1"/>
                  </a:glow>
                </a:effectLst>
                <a:latin typeface="Arial" panose="020B0604020202020204" pitchFamily="34" charset="0"/>
                <a:ea typeface="ＭＳ Ｐゴシック" charset="0"/>
                <a:cs typeface="Arial" panose="020B0604020202020204" pitchFamily="34" charset="0"/>
              </a:rPr>
              <a:t>الشخصية</a:t>
            </a:r>
            <a:endParaRPr lang="en-US" b="1" dirty="0">
              <a:solidFill>
                <a:srgbClr val="0070C0"/>
              </a:solidFill>
              <a:effectLst>
                <a:glow rad="127000">
                  <a:schemeClr val="bg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2800" b="1" i="1" dirty="0">
                <a:solidFill>
                  <a:srgbClr val="FFFFFF"/>
                </a:solidFill>
              </a:rPr>
              <a:t>كيف يكافئنا الله عندما نهتم بالآخرين ؟</a:t>
            </a:r>
            <a:endParaRPr lang="en-US" sz="2800" b="1" i="1" dirty="0">
              <a:solidFill>
                <a:srgbClr val="000000"/>
              </a:solidFill>
              <a:effectLst>
                <a:glow rad="127000">
                  <a:srgbClr val="FFFFFF"/>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ar-JO" b="1" i="1" dirty="0">
                <a:solidFill>
                  <a:srgbClr val="000000"/>
                </a:solidFill>
                <a:effectLst>
                  <a:glow rad="127000">
                    <a:srgbClr val="FFFFFF"/>
                  </a:glow>
                </a:effectLst>
                <a:latin typeface="Arial" panose="020B0604020202020204" pitchFamily="34" charset="0"/>
                <a:ea typeface="ＭＳ Ｐゴシック" charset="0"/>
                <a:cs typeface="Arial" panose="020B0604020202020204" pitchFamily="34" charset="0"/>
              </a:rPr>
              <a:t>راعوث 1-2</a:t>
            </a:r>
            <a:endParaRPr lang="en-US" b="1" i="1" dirty="0">
              <a:solidFill>
                <a:srgbClr val="000000"/>
              </a:solidFill>
              <a:effectLst>
                <a:glow rad="127000">
                  <a:srgbClr val="FFFFFF"/>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7135402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err="1">
                <a:solidFill>
                  <a:schemeClr val="bg1"/>
                </a:solidFill>
                <a:latin typeface="Arial" charset="0"/>
                <a:ea typeface="Osaka" charset="0"/>
                <a:cs typeface="Arial" charset="0"/>
              </a:rPr>
              <a:t>راعوث</a:t>
            </a:r>
            <a:r>
              <a:rPr lang="en-US" sz="8800" dirty="0">
                <a:solidFill>
                  <a:schemeClr val="bg1"/>
                </a:solidFill>
                <a:latin typeface="Arial" charset="0"/>
                <a:ea typeface="Osaka" charset="0"/>
                <a:cs typeface="Arial" charset="0"/>
              </a:rPr>
              <a:t> 3 </a:t>
            </a:r>
          </a:p>
        </p:txBody>
      </p:sp>
    </p:spTree>
    <p:extLst>
      <p:ext uri="{BB962C8B-B14F-4D97-AF65-F5344CB8AC3E}">
        <p14:creationId xmlns:p14="http://schemas.microsoft.com/office/powerpoint/2010/main" val="1433789726"/>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1416" y="603002"/>
            <a:ext cx="9185416" cy="629102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10441" y="603002"/>
            <a:ext cx="8964536" cy="1592110"/>
          </a:xfrm>
          <a:effectLst/>
        </p:spPr>
        <p:txBody>
          <a:bodyPr anchor="t"/>
          <a:lstStyle/>
          <a:p>
            <a:pPr marL="800100" indent="-800100">
              <a:defRPr/>
            </a:pPr>
            <a:r>
              <a:rPr lang="ar-JO" b="1"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2. أحياناً يكافئنا الله أكثر مما </a:t>
            </a:r>
            <a:r>
              <a:rPr lang="ar-JO" b="1" dirty="0">
                <a:solidFill>
                  <a:schemeClr val="accent2"/>
                </a:solidFill>
                <a:effectLst>
                  <a:glow rad="127000">
                    <a:schemeClr val="bg1"/>
                  </a:glow>
                </a:effectLst>
                <a:latin typeface="Arial" panose="020B0604020202020204" pitchFamily="34" charset="0"/>
                <a:ea typeface="ＭＳ Ｐゴシック" charset="0"/>
                <a:cs typeface="Arial" panose="020B0604020202020204" pitchFamily="34" charset="0"/>
              </a:rPr>
              <a:t>نحلم</a:t>
            </a:r>
            <a:endParaRPr lang="en-US" b="1" dirty="0">
              <a:solidFill>
                <a:schemeClr val="accent2"/>
              </a:solidFill>
              <a:effectLst>
                <a:glow rad="127000">
                  <a:schemeClr val="bg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i="1" u="none" strike="noStrike" kern="1200" cap="none" spc="0" normalizeH="0" baseline="0" noProof="0" dirty="0">
                <a:ln>
                  <a:noFill/>
                </a:ln>
                <a:solidFill>
                  <a:srgbClr val="FFFFFF"/>
                </a:solidFill>
                <a:effectLst/>
                <a:uLnTx/>
                <a:uFillTx/>
                <a:latin typeface="Arial"/>
                <a:ea typeface="ＭＳ Ｐゴシック" pitchFamily="-108" charset="-128"/>
                <a:cs typeface="Arial"/>
              </a:rPr>
              <a:t>كيف يكافئنا الله عندما نهتم بالآخرين ؟</a:t>
            </a:r>
            <a:endParaRPr kumimoji="0" lang="en-US" sz="28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3526753" y="6016558"/>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400" b="1" i="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راعوث 3 - 4</a:t>
            </a:r>
            <a:endParaRPr kumimoji="0" lang="en-US" sz="4400" b="1" i="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4652541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88640"/>
            <a:ext cx="9144000" cy="936104"/>
          </a:xfrm>
          <a:solidFill>
            <a:srgbClr val="000090"/>
          </a:solidFill>
        </p:spPr>
        <p:txBody>
          <a:bodyPr/>
          <a:lstStyle/>
          <a:p>
            <a:r>
              <a:rPr lang="ar-JO" b="1" dirty="0">
                <a:solidFill>
                  <a:srgbClr val="FFFFFF"/>
                </a:solidFill>
              </a:rPr>
              <a:t>القول الذي لا يقتبس عادة</a:t>
            </a:r>
            <a:endParaRPr lang="en-US" b="1" dirty="0">
              <a:solidFill>
                <a:srgbClr val="FFFFFF"/>
              </a:solidFill>
            </a:endParaRPr>
          </a:p>
        </p:txBody>
      </p:sp>
      <p:sp>
        <p:nvSpPr>
          <p:cNvPr id="3" name="Text Box 24"/>
          <p:cNvSpPr txBox="1">
            <a:spLocks noChangeArrowheads="1"/>
          </p:cNvSpPr>
          <p:nvPr/>
        </p:nvSpPr>
        <p:spPr bwMode="auto">
          <a:xfrm rot="600000">
            <a:off x="381000" y="3078242"/>
            <a:ext cx="8305800" cy="2215991"/>
          </a:xfrm>
          <a:prstGeom prst="rect">
            <a:avLst/>
          </a:prstGeom>
          <a:noFill/>
          <a:ln w="9525">
            <a:noFill/>
            <a:miter lim="800000"/>
            <a:headEnd type="none" w="sm" len="sm"/>
            <a:tailEnd type="none" w="sm" len="sm"/>
          </a:ln>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altLang="zh-CN" sz="7200" b="1" i="0" u="none" strike="noStrike" kern="1200" cap="none" spc="0" normalizeH="0" baseline="0" noProof="0" dirty="0">
                <a:ln>
                  <a:noFill/>
                </a:ln>
                <a:solidFill>
                  <a:srgbClr val="FFFFFF"/>
                </a:solidFill>
                <a:effectLst/>
                <a:uLnTx/>
                <a:uFillTx/>
                <a:latin typeface="Arial Black" charset="0"/>
                <a:ea typeface="宋体" charset="0"/>
                <a:cs typeface="宋体" charset="0"/>
              </a:rPr>
              <a:t>يساعد الله الذين يساعدون </a:t>
            </a:r>
            <a:r>
              <a:rPr kumimoji="0" lang="ar-JO" altLang="zh-CN" sz="7200" b="1" i="0" u="none" strike="noStrike" kern="1200" cap="none" spc="0" normalizeH="0" baseline="0" noProof="0" dirty="0">
                <a:ln>
                  <a:noFill/>
                </a:ln>
                <a:solidFill>
                  <a:srgbClr val="FFFF00"/>
                </a:solidFill>
                <a:effectLst/>
                <a:uLnTx/>
                <a:uFillTx/>
                <a:latin typeface="Arial Black" charset="0"/>
                <a:ea typeface="宋体" charset="0"/>
                <a:cs typeface="宋体" charset="0"/>
              </a:rPr>
              <a:t>الآخرين</a:t>
            </a:r>
            <a:endParaRPr kumimoji="0" lang="en-US" sz="7200" b="1" i="0" u="none" strike="noStrike" kern="1200" cap="none" spc="0" normalizeH="0" baseline="0" noProof="0" dirty="0">
              <a:ln>
                <a:noFill/>
              </a:ln>
              <a:solidFill>
                <a:srgbClr val="FFFF00"/>
              </a:solidFill>
              <a:effectLst/>
              <a:uLnTx/>
              <a:uFillTx/>
              <a:latin typeface="Arial Black" charset="0"/>
              <a:ea typeface="宋体" charset="0"/>
              <a:cs typeface="宋体" charset="0"/>
            </a:endParaRPr>
          </a:p>
        </p:txBody>
      </p:sp>
      <p:sp>
        <p:nvSpPr>
          <p:cNvPr id="4" name="Title 1"/>
          <p:cNvSpPr txBox="1">
            <a:spLocks/>
          </p:cNvSpPr>
          <p:nvPr/>
        </p:nvSpPr>
        <p:spPr bwMode="auto">
          <a:xfrm>
            <a:off x="-15102" y="1133872"/>
            <a:ext cx="9159101" cy="7109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a:ea typeface="ＭＳ Ｐゴシック" charset="-128"/>
                <a:cs typeface="Arial"/>
              </a:rPr>
              <a:t>في الكتاب المقدس</a:t>
            </a:r>
            <a:endParaRPr kumimoji="0" lang="en-US" sz="4400" b="1" i="0" u="none" strike="noStrike" kern="1200" cap="none" spc="0" normalizeH="0" baseline="0" noProof="0" dirty="0">
              <a:ln>
                <a:noFill/>
              </a:ln>
              <a:solidFill>
                <a:srgbClr val="FFFFFF"/>
              </a:solidFill>
              <a:effectLst/>
              <a:uLnTx/>
              <a:uFillTx/>
              <a:latin typeface="Arial"/>
              <a:ea typeface="ＭＳ Ｐゴシック" charset="-128"/>
              <a:cs typeface="Arial"/>
            </a:endParaRPr>
          </a:p>
        </p:txBody>
      </p:sp>
    </p:spTree>
    <p:extLst>
      <p:ext uri="{BB962C8B-B14F-4D97-AF65-F5344CB8AC3E}">
        <p14:creationId xmlns:p14="http://schemas.microsoft.com/office/powerpoint/2010/main" val="1769583668"/>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5"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وضع خطة (3: 1)</a:t>
            </a:r>
            <a:endParaRPr lang="en-US" sz="54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220105"/>
            <a:ext cx="9144000" cy="5143500"/>
          </a:xfrm>
          <a:prstGeom prst="rect">
            <a:avLst/>
          </a:prstGeom>
        </p:spPr>
      </p:pic>
    </p:spTree>
    <p:extLst>
      <p:ext uri="{BB962C8B-B14F-4D97-AF65-F5344CB8AC3E}">
        <p14:creationId xmlns:p14="http://schemas.microsoft.com/office/powerpoint/2010/main" val="1840066355"/>
      </p:ext>
    </p:extLst>
  </p:cSld>
  <p:clrMapOvr>
    <a:masterClrMapping/>
  </p:clrMapOvr>
  <p:transition/>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1" name="Picture 8"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795" name="Text Box 3"/>
          <p:cNvSpPr txBox="1">
            <a:spLocks noChangeArrowheads="1"/>
          </p:cNvSpPr>
          <p:nvPr/>
        </p:nvSpPr>
        <p:spPr bwMode="auto">
          <a:xfrm>
            <a:off x="1219200" y="5149850"/>
            <a:ext cx="6705600" cy="15557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eaLnBrk="0" fontAlgn="base" hangingPunct="0">
              <a:spcBef>
                <a:spcPct val="50000"/>
              </a:spcBef>
              <a:spcAft>
                <a:spcPct val="0"/>
              </a:spcAft>
              <a:defRPr/>
            </a:pPr>
            <a:r>
              <a:rPr lang="ar-JO" sz="4800" b="1" i="1" dirty="0">
                <a:solidFill>
                  <a:srgbClr val="FFFFFF"/>
                </a:solidFill>
                <a:effectLst>
                  <a:glow rad="228600">
                    <a:srgbClr val="000000">
                      <a:alpha val="75000"/>
                    </a:srgbClr>
                  </a:glow>
                </a:effectLst>
                <a:latin typeface="Arial"/>
                <a:ea typeface="ＭＳ Ｐゴシック" charset="0"/>
                <a:cs typeface="Arial"/>
              </a:rPr>
              <a:t>قدم باردة</a:t>
            </a:r>
            <a:endParaRPr lang="en-US" sz="4800" b="1" i="1" dirty="0">
              <a:solidFill>
                <a:srgbClr val="FFFFFF"/>
              </a:solidFill>
              <a:effectLst>
                <a:glow rad="228600">
                  <a:srgbClr val="000000">
                    <a:alpha val="75000"/>
                  </a:srgbClr>
                </a:glow>
              </a:effectLst>
              <a:latin typeface="Arial"/>
              <a:ea typeface="ＭＳ Ｐゴシック" charset="0"/>
              <a:cs typeface="Arial"/>
            </a:endParaRPr>
          </a:p>
          <a:p>
            <a:pPr algn="ctr" defTabSz="914400" eaLnBrk="0" fontAlgn="base" hangingPunct="0">
              <a:spcBef>
                <a:spcPct val="0"/>
              </a:spcBef>
              <a:spcAft>
                <a:spcPct val="0"/>
              </a:spcAft>
              <a:defRPr/>
            </a:pPr>
            <a:r>
              <a:rPr lang="ar-SA" sz="4800" b="1" dirty="0">
                <a:solidFill>
                  <a:srgbClr val="FFFFFF"/>
                </a:solidFill>
                <a:effectLst>
                  <a:glow rad="228600">
                    <a:srgbClr val="000000">
                      <a:alpha val="75000"/>
                    </a:srgbClr>
                  </a:glow>
                </a:effectLst>
                <a:latin typeface="Arial"/>
                <a:ea typeface="ＭＳ Ｐゴシック" charset="0"/>
                <a:cs typeface="Arial"/>
              </a:rPr>
              <a:t>ر</a:t>
            </a:r>
            <a:r>
              <a:rPr lang="ar-JO" sz="4800" b="1" dirty="0">
                <a:solidFill>
                  <a:srgbClr val="FFFFFF"/>
                </a:solidFill>
                <a:effectLst>
                  <a:glow rad="228600">
                    <a:srgbClr val="000000">
                      <a:alpha val="75000"/>
                    </a:srgbClr>
                  </a:glow>
                </a:effectLst>
                <a:latin typeface="Arial"/>
                <a:ea typeface="ＭＳ Ｐゴシック" charset="0"/>
                <a:cs typeface="Arial"/>
              </a:rPr>
              <a:t>اعوث 3: 1-18</a:t>
            </a:r>
            <a:endParaRPr lang="en-US" sz="4800" b="1" dirty="0">
              <a:solidFill>
                <a:srgbClr val="FFFFFF"/>
              </a:solidFill>
              <a:effectLst>
                <a:glow rad="228600">
                  <a:srgbClr val="000000">
                    <a:alpha val="75000"/>
                  </a:srgbClr>
                </a:glow>
              </a:effectLst>
              <a:latin typeface="Arial"/>
              <a:ea typeface="ＭＳ Ｐゴシック" charset="0"/>
              <a:cs typeface="Arial"/>
            </a:endParaRPr>
          </a:p>
        </p:txBody>
      </p:sp>
    </p:spTree>
    <p:extLst>
      <p:ext uri="{BB962C8B-B14F-4D97-AF65-F5344CB8AC3E}">
        <p14:creationId xmlns:p14="http://schemas.microsoft.com/office/powerpoint/2010/main" val="2117060958"/>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33795"/>
                                        </p:tgtEl>
                                        <p:attrNameLst>
                                          <p:attrName>style.visibility</p:attrName>
                                        </p:attrNameLst>
                                      </p:cBhvr>
                                      <p:to>
                                        <p:strVal val="visible"/>
                                      </p:to>
                                    </p:set>
                                    <p:animEffect transition="in" filter="dissolve">
                                      <p:cBhvr>
                                        <p:cTn id="7" dur="500"/>
                                        <p:tgtEl>
                                          <p:spTgt spid="337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5" grpId="0" autoUpdateAnimBg="0"/>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3134" name="Picture 94"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ffectLst/>
          <a:extLst>
            <a:ext uri="{909E8E84-426E-40dd-AFC4-6F175D3DCCD1}">
              <a14:hiddenFill xmlns="" xmlns:a14="http://schemas.microsoft.com/office/drawing/2010/main">
                <a:solidFill>
                  <a:srgbClr val="FFFFFF"/>
                </a:solidFill>
              </a14:hiddenFill>
            </a:ext>
          </a:extLst>
        </p:spPr>
      </p:pic>
      <p:sp>
        <p:nvSpPr>
          <p:cNvPr id="343121" name="Text Box 81"/>
          <p:cNvSpPr txBox="1">
            <a:spLocks noChangeArrowheads="1"/>
          </p:cNvSpPr>
          <p:nvPr/>
        </p:nvSpPr>
        <p:spPr bwMode="auto">
          <a:xfrm>
            <a:off x="0" y="593725"/>
            <a:ext cx="9144000" cy="7016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r" defTabSz="914400" rtl="1" eaLnBrk="0" fontAlgn="base" hangingPunct="0">
              <a:spcBef>
                <a:spcPct val="0"/>
              </a:spcBef>
              <a:spcAft>
                <a:spcPct val="0"/>
              </a:spcAft>
              <a:buFont typeface="Wingdings 2" charset="0"/>
              <a:buChar char="î"/>
              <a:defRPr/>
            </a:pP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مشاركة</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نعمي 3: 1-4</a:t>
            </a: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p>
        </p:txBody>
      </p:sp>
      <p:sp>
        <p:nvSpPr>
          <p:cNvPr id="343133" name="Text Box 93"/>
          <p:cNvSpPr txBox="1">
            <a:spLocks noChangeArrowheads="1"/>
          </p:cNvSpPr>
          <p:nvPr/>
        </p:nvSpPr>
        <p:spPr bwMode="auto">
          <a:xfrm>
            <a:off x="0" y="1568450"/>
            <a:ext cx="9144000" cy="15859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r" defTabSz="914400" rtl="1" eaLnBrk="0" fontAlgn="base" hangingPunct="0">
              <a:spcBef>
                <a:spcPct val="0"/>
              </a:spcBef>
              <a:spcAft>
                <a:spcPct val="0"/>
              </a:spcAft>
              <a:buFont typeface="Wingdings 2" charset="0"/>
              <a:buNone/>
              <a:defRPr/>
            </a:pPr>
            <a:r>
              <a:rPr lang="en-US" sz="4000"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 </a:t>
            </a:r>
            <a:r>
              <a:rPr lang="ar-JO" sz="4000"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تحمل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المسؤولية</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1</a:t>
            </a:r>
            <a:endPar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algn="r" defTabSz="914400" rtl="1" eaLnBrk="0" fontAlgn="base" hangingPunct="0">
              <a:spcBef>
                <a:spcPct val="0"/>
              </a:spcBef>
              <a:spcAft>
                <a:spcPct val="0"/>
              </a:spcAft>
              <a:buFont typeface="Wingdings 2" charset="0"/>
              <a:buNone/>
              <a:defRPr/>
            </a:pPr>
            <a:endParaRPr lang="en-US" sz="18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algn="r" defTabSz="914400" rtl="1" eaLnBrk="0" fontAlgn="base" hangingPunct="0">
              <a:spcBef>
                <a:spcPct val="0"/>
              </a:spcBef>
              <a:spcAft>
                <a:spcPct val="0"/>
              </a:spcAft>
              <a:buFont typeface="Wingdings 2" charset="0"/>
              <a:buNone/>
              <a:defRPr/>
            </a:pPr>
            <a:r>
              <a:rPr lang="en-US" sz="4000"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 </a:t>
            </a:r>
            <a:r>
              <a:rPr lang="ar-JO" sz="4000"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إظهار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الإبداع</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2-4</a:t>
            </a:r>
            <a:endPar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p:txBody>
      </p:sp>
      <p:sp>
        <p:nvSpPr>
          <p:cNvPr id="343142" name="Text Box 102"/>
          <p:cNvSpPr txBox="1">
            <a:spLocks noChangeArrowheads="1"/>
          </p:cNvSpPr>
          <p:nvPr/>
        </p:nvSpPr>
        <p:spPr bwMode="auto">
          <a:xfrm>
            <a:off x="0" y="3689350"/>
            <a:ext cx="9296400" cy="7016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r" defTabSz="914400" rtl="1" eaLnBrk="0" fontAlgn="base" hangingPunct="0">
              <a:spcBef>
                <a:spcPct val="0"/>
              </a:spcBef>
              <a:spcAft>
                <a:spcPct val="0"/>
              </a:spcAft>
              <a:buFont typeface="Wingdings 2" charset="0"/>
              <a:buChar char="î"/>
              <a:defRPr/>
            </a:pP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شجاعة</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راعوث 3: 5-9</a:t>
            </a: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p>
        </p:txBody>
      </p:sp>
      <p:sp>
        <p:nvSpPr>
          <p:cNvPr id="343143" name="Text Box 103"/>
          <p:cNvSpPr txBox="1">
            <a:spLocks noChangeArrowheads="1"/>
          </p:cNvSpPr>
          <p:nvPr/>
        </p:nvSpPr>
        <p:spPr bwMode="auto">
          <a:xfrm>
            <a:off x="0" y="4708525"/>
            <a:ext cx="9296400" cy="21351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r" defTabSz="914400" rtl="1" eaLnBrk="0" fontAlgn="base" hangingPunct="0">
              <a:spcBef>
                <a:spcPct val="0"/>
              </a:spcBef>
              <a:spcAft>
                <a:spcPct val="0"/>
              </a:spcAft>
              <a:buFont typeface="Wingdings 2" charset="0"/>
              <a:buNone/>
              <a:defRPr/>
            </a:pPr>
            <a:r>
              <a:rPr lang="en-US" sz="4000"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 </a:t>
            </a:r>
            <a:r>
              <a:rPr lang="ar-JO" sz="4000"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الخطة</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5-7</a:t>
            </a:r>
            <a:endPar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defTabSz="914400" eaLnBrk="0" fontAlgn="base" hangingPunct="0">
              <a:spcBef>
                <a:spcPct val="0"/>
              </a:spcBef>
              <a:spcAft>
                <a:spcPct val="0"/>
              </a:spcAft>
              <a:buFont typeface="Wingdings 2" charset="0"/>
              <a:buNone/>
              <a:defRPr/>
            </a:pPr>
            <a:endParaRPr lang="en-US" sz="18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algn="r" defTabSz="914400" rtl="1" eaLnBrk="0" fontAlgn="base" hangingPunct="0">
              <a:spcBef>
                <a:spcPct val="0"/>
              </a:spcBef>
              <a:spcAft>
                <a:spcPct val="0"/>
              </a:spcAft>
              <a:buFont typeface="Wingdings 2" charset="0"/>
              <a:buNone/>
              <a:defRPr/>
            </a:pPr>
            <a:r>
              <a:rPr lang="en-US" sz="4000"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 </a:t>
            </a:r>
            <a:r>
              <a:rPr lang="ar-JO" sz="4000"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الإقتراح</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8-9</a:t>
            </a:r>
            <a:endPar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defTabSz="914400" eaLnBrk="0" fontAlgn="base" hangingPunct="0">
              <a:spcBef>
                <a:spcPct val="0"/>
              </a:spcBef>
              <a:spcAft>
                <a:spcPct val="0"/>
              </a:spcAft>
              <a:buFont typeface="Wingdings 2" charset="0"/>
              <a:buNone/>
              <a:defRPr/>
            </a:pPr>
            <a:endParaRPr lang="en-US" sz="36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84065114"/>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343121"/>
                                        </p:tgtEl>
                                        <p:attrNameLst>
                                          <p:attrName>style.visibility</p:attrName>
                                        </p:attrNameLst>
                                      </p:cBhvr>
                                      <p:to>
                                        <p:strVal val="visible"/>
                                      </p:to>
                                    </p:set>
                                    <p:animEffect transition="in" filter="dissolve">
                                      <p:cBhvr>
                                        <p:cTn id="7" dur="75"/>
                                        <p:tgtEl>
                                          <p:spTgt spid="343121"/>
                                        </p:tgtEl>
                                      </p:cBhvr>
                                    </p:animEffect>
                                  </p:childTnLst>
                                </p:cTn>
                              </p:par>
                            </p:childTnLst>
                          </p:cTn>
                        </p:par>
                        <p:par>
                          <p:cTn id="8" fill="hold" nodeType="afterGroup">
                            <p:stCondLst>
                              <p:cond delay="1125"/>
                            </p:stCondLst>
                            <p:childTnLst>
                              <p:par>
                                <p:cTn id="9" presetID="9" presetClass="entr" presetSubtype="0" fill="hold" grpId="0" nodeType="afterEffect">
                                  <p:stCondLst>
                                    <p:cond delay="3000"/>
                                  </p:stCondLst>
                                  <p:iterate type="lt">
                                    <p:tmPct val="100000"/>
                                  </p:iterate>
                                  <p:childTnLst>
                                    <p:set>
                                      <p:cBhvr>
                                        <p:cTn id="10" dur="1" fill="hold">
                                          <p:stCondLst>
                                            <p:cond delay="0"/>
                                          </p:stCondLst>
                                        </p:cTn>
                                        <p:tgtEl>
                                          <p:spTgt spid="343133"/>
                                        </p:tgtEl>
                                        <p:attrNameLst>
                                          <p:attrName>style.visibility</p:attrName>
                                        </p:attrNameLst>
                                      </p:cBhvr>
                                      <p:to>
                                        <p:strVal val="visible"/>
                                      </p:to>
                                    </p:set>
                                    <p:animEffect transition="in" filter="dissolve">
                                      <p:cBhvr>
                                        <p:cTn id="11" dur="75"/>
                                        <p:tgtEl>
                                          <p:spTgt spid="343133"/>
                                        </p:tgtEl>
                                      </p:cBhvr>
                                    </p:animEffect>
                                  </p:childTnLst>
                                </p:cTn>
                              </p:par>
                            </p:childTnLst>
                          </p:cTn>
                        </p:par>
                        <p:par>
                          <p:cTn id="12" fill="hold" nodeType="afterGroup">
                            <p:stCondLst>
                              <p:cond delay="6450"/>
                            </p:stCondLst>
                            <p:childTnLst>
                              <p:par>
                                <p:cTn id="13" presetID="9" presetClass="entr" presetSubtype="0" fill="hold" grpId="0" nodeType="afterEffect">
                                  <p:stCondLst>
                                    <p:cond delay="0"/>
                                  </p:stCondLst>
                                  <p:iterate type="lt">
                                    <p:tmPct val="100000"/>
                                  </p:iterate>
                                  <p:childTnLst>
                                    <p:set>
                                      <p:cBhvr>
                                        <p:cTn id="14" dur="1" fill="hold">
                                          <p:stCondLst>
                                            <p:cond delay="0"/>
                                          </p:stCondLst>
                                        </p:cTn>
                                        <p:tgtEl>
                                          <p:spTgt spid="343142"/>
                                        </p:tgtEl>
                                        <p:attrNameLst>
                                          <p:attrName>style.visibility</p:attrName>
                                        </p:attrNameLst>
                                      </p:cBhvr>
                                      <p:to>
                                        <p:strVal val="visible"/>
                                      </p:to>
                                    </p:set>
                                    <p:animEffect transition="in" filter="dissolve">
                                      <p:cBhvr>
                                        <p:cTn id="15" dur="75"/>
                                        <p:tgtEl>
                                          <p:spTgt spid="343142"/>
                                        </p:tgtEl>
                                      </p:cBhvr>
                                    </p:animEffect>
                                  </p:childTnLst>
                                </p:cTn>
                              </p:par>
                            </p:childTnLst>
                          </p:cTn>
                        </p:par>
                        <p:par>
                          <p:cTn id="16" fill="hold" nodeType="afterGroup">
                            <p:stCondLst>
                              <p:cond delay="7575"/>
                            </p:stCondLst>
                            <p:childTnLst>
                              <p:par>
                                <p:cTn id="17" presetID="9" presetClass="entr" presetSubtype="0" fill="hold" grpId="0" nodeType="afterEffect">
                                  <p:stCondLst>
                                    <p:cond delay="3000"/>
                                  </p:stCondLst>
                                  <p:iterate type="lt">
                                    <p:tmPct val="100000"/>
                                  </p:iterate>
                                  <p:childTnLst>
                                    <p:set>
                                      <p:cBhvr>
                                        <p:cTn id="18" dur="1" fill="hold">
                                          <p:stCondLst>
                                            <p:cond delay="0"/>
                                          </p:stCondLst>
                                        </p:cTn>
                                        <p:tgtEl>
                                          <p:spTgt spid="343143"/>
                                        </p:tgtEl>
                                        <p:attrNameLst>
                                          <p:attrName>style.visibility</p:attrName>
                                        </p:attrNameLst>
                                      </p:cBhvr>
                                      <p:to>
                                        <p:strVal val="visible"/>
                                      </p:to>
                                    </p:set>
                                    <p:animEffect transition="in" filter="dissolve">
                                      <p:cBhvr>
                                        <p:cTn id="19" dur="75"/>
                                        <p:tgtEl>
                                          <p:spTgt spid="3431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121" grpId="0" autoUpdateAnimBg="0"/>
      <p:bldP spid="343133" grpId="0" autoUpdateAnimBg="0"/>
      <p:bldP spid="343142" grpId="0" autoUpdateAnimBg="0"/>
      <p:bldP spid="343143" grpId="0" autoUpdateAnimBg="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034" descr="A:\Chicks 2.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 y="7620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911365" name="Text Box 5"/>
          <p:cNvSpPr txBox="1">
            <a:spLocks noChangeArrowheads="1"/>
          </p:cNvSpPr>
          <p:nvPr/>
        </p:nvSpPr>
        <p:spPr bwMode="auto">
          <a:xfrm>
            <a:off x="495300" y="2514600"/>
            <a:ext cx="8382000" cy="163121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defTabSz="914400" fontAlgn="base">
              <a:spcBef>
                <a:spcPct val="50000"/>
              </a:spcBef>
              <a:spcAft>
                <a:spcPct val="0"/>
              </a:spcAft>
              <a:defRPr/>
            </a:pPr>
            <a:r>
              <a:rPr lang="ar-JO" sz="4000" b="1" i="1" dirty="0">
                <a:solidFill>
                  <a:srgbClr val="FFFFFF"/>
                </a:solidFill>
                <a:effectLst>
                  <a:glow rad="127000">
                    <a:srgbClr val="000000"/>
                  </a:glow>
                </a:effectLst>
                <a:latin typeface="Arial"/>
                <a:cs typeface="Arial"/>
              </a:rPr>
              <a:t>ليكن أجرك كاملاً من عند الرب إله إسرائيل</a:t>
            </a:r>
            <a:endParaRPr lang="en-US" sz="4000" b="1" i="1" dirty="0">
              <a:solidFill>
                <a:srgbClr val="FFFFFF"/>
              </a:solidFill>
              <a:effectLst>
                <a:glow rad="127000">
                  <a:srgbClr val="000000"/>
                </a:glow>
              </a:effectLst>
              <a:latin typeface="Arial"/>
              <a:cs typeface="Arial"/>
            </a:endParaRPr>
          </a:p>
          <a:p>
            <a:pPr lvl="2" algn="ctr" defTabSz="914400" fontAlgn="base">
              <a:spcBef>
                <a:spcPct val="50000"/>
              </a:spcBef>
              <a:spcAft>
                <a:spcPct val="0"/>
              </a:spcAft>
              <a:defRPr/>
            </a:pPr>
            <a:r>
              <a:rPr lang="ar-JO" sz="4000" b="1" i="1" dirty="0">
                <a:solidFill>
                  <a:srgbClr val="FFFFFF"/>
                </a:solidFill>
                <a:effectLst>
                  <a:glow rad="127000">
                    <a:srgbClr val="000000"/>
                  </a:glow>
                </a:effectLst>
                <a:latin typeface="Arial"/>
                <a:cs typeface="Arial"/>
              </a:rPr>
              <a:t>الذي جئت لكي تحتمي تحت </a:t>
            </a:r>
            <a:r>
              <a:rPr lang="ar-JO" sz="4000" b="1" i="1" dirty="0">
                <a:solidFill>
                  <a:srgbClr val="FFFF00"/>
                </a:solidFill>
                <a:effectLst>
                  <a:glow rad="127000">
                    <a:srgbClr val="000000"/>
                  </a:glow>
                </a:effectLst>
                <a:latin typeface="Arial"/>
                <a:cs typeface="Arial"/>
              </a:rPr>
              <a:t>جناحيه</a:t>
            </a:r>
            <a:endParaRPr lang="en-US" sz="4000" b="1" i="1" dirty="0">
              <a:solidFill>
                <a:srgbClr val="FFFF00"/>
              </a:solidFill>
              <a:effectLst>
                <a:glow rad="127000">
                  <a:srgbClr val="000000"/>
                </a:glow>
              </a:effectLst>
              <a:latin typeface="Arial"/>
              <a:cs typeface="Arial"/>
            </a:endParaRPr>
          </a:p>
        </p:txBody>
      </p:sp>
      <p:sp>
        <p:nvSpPr>
          <p:cNvPr id="911366" name="Text Box 6"/>
          <p:cNvSpPr txBox="1">
            <a:spLocks noChangeArrowheads="1"/>
          </p:cNvSpPr>
          <p:nvPr/>
        </p:nvSpPr>
        <p:spPr bwMode="auto">
          <a:xfrm>
            <a:off x="9252520" y="548680"/>
            <a:ext cx="2971800" cy="30469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defPPr>
              <a:defRPr lang="en-US"/>
            </a:defPPr>
            <a:lvl1pPr>
              <a:spcBef>
                <a:spcPct val="50000"/>
              </a:spcBef>
              <a:defRPr sz="9600" b="1">
                <a:solidFill>
                  <a:srgbClr val="FFFF00"/>
                </a:solidFill>
                <a:latin typeface="Bwhebb"/>
                <a:cs typeface="Bwhebb"/>
              </a:defRPr>
            </a:lvl1pPr>
          </a:lstStyle>
          <a:p>
            <a:pPr defTabSz="914400" fontAlgn="base">
              <a:spcAft>
                <a:spcPct val="0"/>
              </a:spcAft>
              <a:defRPr/>
            </a:pPr>
            <a:r>
              <a:rPr lang="he-IL" dirty="0">
                <a:effectLst>
                  <a:glow rad="177800">
                    <a:srgbClr val="000000"/>
                  </a:glow>
                </a:effectLst>
                <a:latin typeface="Arial"/>
                <a:ea typeface="ＭＳ Ｐゴシック" charset="0"/>
                <a:cs typeface="Arial"/>
              </a:rPr>
              <a:t>wyp;n:K]</a:t>
            </a:r>
            <a:endParaRPr lang="en-US" dirty="0">
              <a:effectLst>
                <a:glow rad="177800">
                  <a:srgbClr val="000000"/>
                </a:glow>
              </a:effectLst>
              <a:latin typeface="Arial"/>
              <a:ea typeface="ＭＳ Ｐゴシック" charset="0"/>
              <a:cs typeface="Arial"/>
            </a:endParaRPr>
          </a:p>
        </p:txBody>
      </p:sp>
      <p:pic>
        <p:nvPicPr>
          <p:cNvPr id="2" name="Picture 1" descr="Screen Shot 2016-09-11 at 1.13.19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9612560" y="4077072"/>
            <a:ext cx="3289300" cy="2324100"/>
          </a:xfrm>
          <a:prstGeom prst="rect">
            <a:avLst/>
          </a:prstGeom>
        </p:spPr>
      </p:pic>
      <p:sp>
        <p:nvSpPr>
          <p:cNvPr id="7" name="Text Box 1031"/>
          <p:cNvSpPr txBox="1">
            <a:spLocks noChangeArrowheads="1"/>
          </p:cNvSpPr>
          <p:nvPr/>
        </p:nvSpPr>
        <p:spPr bwMode="auto">
          <a:xfrm>
            <a:off x="2915816" y="5730875"/>
            <a:ext cx="6075784" cy="5847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r" defTabSz="914400" fontAlgn="base">
              <a:spcBef>
                <a:spcPct val="50000"/>
              </a:spcBef>
              <a:spcAft>
                <a:spcPct val="0"/>
              </a:spcAft>
              <a:defRPr/>
            </a:pPr>
            <a:r>
              <a:rPr lang="ar-JO" sz="3200" b="1" dirty="0">
                <a:solidFill>
                  <a:srgbClr val="FFFFFF"/>
                </a:solidFill>
                <a:effectLst>
                  <a:glow rad="152400">
                    <a:srgbClr val="000000"/>
                  </a:glow>
                </a:effectLst>
                <a:latin typeface="Arial"/>
                <a:ea typeface="ＭＳ Ｐゴシック" charset="0"/>
                <a:cs typeface="Arial"/>
              </a:rPr>
              <a:t>بوعز في راعوث 2: 12</a:t>
            </a:r>
            <a:endParaRPr lang="en-US" sz="2400" dirty="0">
              <a:solidFill>
                <a:srgbClr val="FFFFFF"/>
              </a:solidFill>
              <a:effectLst>
                <a:glow rad="152400">
                  <a:srgbClr val="000000"/>
                </a:glow>
              </a:effectLst>
              <a:latin typeface="Arial"/>
              <a:ea typeface="ＭＳ Ｐゴシック" charset="0"/>
              <a:cs typeface="Arial"/>
            </a:endParaRPr>
          </a:p>
        </p:txBody>
      </p:sp>
      <p:pic>
        <p:nvPicPr>
          <p:cNvPr id="8" name="Picture 7" descr="Screen Shot 2017-09-15 at 8.33.37 AM.png"/>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967733" y="44624"/>
            <a:ext cx="3253887" cy="2276871"/>
          </a:xfrm>
          <a:prstGeom prst="rect">
            <a:avLst/>
          </a:prstGeom>
        </p:spPr>
      </p:pic>
    </p:spTree>
    <p:extLst>
      <p:ext uri="{BB962C8B-B14F-4D97-AF65-F5344CB8AC3E}">
        <p14:creationId xmlns:p14="http://schemas.microsoft.com/office/powerpoint/2010/main" val="1203576485"/>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grpId="0" nodeType="afterEffect">
                                  <p:stCondLst>
                                    <p:cond delay="4000"/>
                                  </p:stCondLst>
                                  <p:childTnLst>
                                    <p:set>
                                      <p:cBhvr>
                                        <p:cTn id="6" dur="1" fill="hold">
                                          <p:stCondLst>
                                            <p:cond delay="0"/>
                                          </p:stCondLst>
                                        </p:cTn>
                                        <p:tgtEl>
                                          <p:spTgt spid="911366"/>
                                        </p:tgtEl>
                                        <p:attrNameLst>
                                          <p:attrName>style.visibility</p:attrName>
                                        </p:attrNameLst>
                                      </p:cBhvr>
                                      <p:to>
                                        <p:strVal val="visible"/>
                                      </p:to>
                                    </p:set>
                                    <p:animEffect transition="in" filter="wipe(right)">
                                      <p:cBhvr>
                                        <p:cTn id="7" dur="500"/>
                                        <p:tgtEl>
                                          <p:spTgt spid="9113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366" grpId="0" autoUpdateAnimBg="0"/>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1034" descr="A:\Chicks 2.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 y="7620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912391" name="Text Box 1031"/>
          <p:cNvSpPr txBox="1">
            <a:spLocks noChangeArrowheads="1"/>
          </p:cNvSpPr>
          <p:nvPr/>
        </p:nvSpPr>
        <p:spPr bwMode="auto">
          <a:xfrm>
            <a:off x="4495800" y="5730875"/>
            <a:ext cx="4495800" cy="11387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defRPr/>
            </a:pPr>
            <a:r>
              <a:rPr lang="ar-SA" sz="3200" b="1" dirty="0" err="1">
                <a:solidFill>
                  <a:srgbClr val="FFFFFF"/>
                </a:solidFill>
                <a:effectLst>
                  <a:glow rad="152400">
                    <a:srgbClr val="000000"/>
                  </a:glow>
                </a:effectLst>
                <a:latin typeface="Arial"/>
                <a:ea typeface="ＭＳ Ｐゴシック" charset="0"/>
                <a:cs typeface="Arial"/>
              </a:rPr>
              <a:t>راعوث</a:t>
            </a:r>
            <a:r>
              <a:rPr lang="en-US" sz="3200" b="1" dirty="0">
                <a:solidFill>
                  <a:srgbClr val="FFFFFF"/>
                </a:solidFill>
                <a:effectLst>
                  <a:glow rad="152400">
                    <a:srgbClr val="000000"/>
                  </a:glow>
                </a:effectLst>
                <a:latin typeface="Arial"/>
                <a:ea typeface="ＭＳ Ｐゴシック" charset="0"/>
                <a:cs typeface="Arial"/>
              </a:rPr>
              <a:t> 3:9 (NIV)</a:t>
            </a:r>
          </a:p>
          <a:p>
            <a:pPr defTabSz="914400" fontAlgn="base">
              <a:spcBef>
                <a:spcPct val="50000"/>
              </a:spcBef>
              <a:spcAft>
                <a:spcPct val="0"/>
              </a:spcAft>
              <a:defRPr/>
            </a:pPr>
            <a:endParaRPr lang="en-US" sz="2400" dirty="0">
              <a:solidFill>
                <a:srgbClr val="FFFFFF"/>
              </a:solidFill>
              <a:effectLst>
                <a:glow rad="152400">
                  <a:srgbClr val="000000"/>
                </a:glow>
              </a:effectLst>
              <a:latin typeface="Arial"/>
              <a:ea typeface="ＭＳ Ｐゴシック" charset="0"/>
              <a:cs typeface="Arial"/>
            </a:endParaRPr>
          </a:p>
        </p:txBody>
      </p:sp>
      <p:sp>
        <p:nvSpPr>
          <p:cNvPr id="912392" name="Text Box 1032"/>
          <p:cNvSpPr txBox="1">
            <a:spLocks noChangeArrowheads="1"/>
          </p:cNvSpPr>
          <p:nvPr/>
        </p:nvSpPr>
        <p:spPr bwMode="auto">
          <a:xfrm>
            <a:off x="74780" y="3164309"/>
            <a:ext cx="9069220" cy="255454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defTabSz="914400" fontAlgn="base">
              <a:spcBef>
                <a:spcPct val="50000"/>
              </a:spcBef>
              <a:spcAft>
                <a:spcPct val="0"/>
              </a:spcAft>
              <a:defRPr/>
            </a:pPr>
            <a:r>
              <a:rPr lang="ar-JO" altLang="ja-JP" sz="4000" b="1" i="1" dirty="0">
                <a:solidFill>
                  <a:srgbClr val="FFFFFF"/>
                </a:solidFill>
                <a:effectLst>
                  <a:glow rad="152400">
                    <a:srgbClr val="000000"/>
                  </a:glow>
                </a:effectLst>
                <a:latin typeface="Arial"/>
                <a:cs typeface="Arial"/>
              </a:rPr>
              <a:t>أنا راعوث أمتك فابسط</a:t>
            </a:r>
            <a:r>
              <a:rPr lang="ar-JO" altLang="ja-JP" sz="4000" b="1" i="1" dirty="0">
                <a:solidFill>
                  <a:srgbClr val="FFFF00"/>
                </a:solidFill>
                <a:effectLst>
                  <a:glow rad="152400">
                    <a:srgbClr val="000000"/>
                  </a:glow>
                </a:effectLst>
                <a:latin typeface="Arial"/>
                <a:cs typeface="Arial"/>
              </a:rPr>
              <a:t> ذيل ثوبك </a:t>
            </a:r>
            <a:r>
              <a:rPr lang="ar-JO" altLang="ja-JP" sz="4000" b="1" i="1" dirty="0">
                <a:solidFill>
                  <a:srgbClr val="FFFFFF"/>
                </a:solidFill>
                <a:effectLst>
                  <a:glow rad="152400">
                    <a:srgbClr val="000000"/>
                  </a:glow>
                </a:effectLst>
                <a:latin typeface="Arial"/>
                <a:cs typeface="Arial"/>
              </a:rPr>
              <a:t>على أمتك</a:t>
            </a:r>
          </a:p>
          <a:p>
            <a:pPr lvl="2" algn="ctr" defTabSz="914400" fontAlgn="base">
              <a:spcBef>
                <a:spcPct val="50000"/>
              </a:spcBef>
              <a:spcAft>
                <a:spcPct val="0"/>
              </a:spcAft>
              <a:defRPr/>
            </a:pPr>
            <a:r>
              <a:rPr lang="ar-JO" altLang="ja-JP" sz="4000" b="1" i="1" dirty="0">
                <a:solidFill>
                  <a:srgbClr val="FFFFFF"/>
                </a:solidFill>
                <a:effectLst>
                  <a:glow rad="152400">
                    <a:srgbClr val="000000"/>
                  </a:glow>
                </a:effectLst>
                <a:latin typeface="Arial"/>
                <a:cs typeface="Arial"/>
              </a:rPr>
              <a:t> لأنك ولي</a:t>
            </a:r>
          </a:p>
          <a:p>
            <a:pPr lvl="2" defTabSz="914400" fontAlgn="base">
              <a:spcBef>
                <a:spcPct val="50000"/>
              </a:spcBef>
              <a:spcAft>
                <a:spcPct val="0"/>
              </a:spcAft>
              <a:defRPr/>
            </a:pPr>
            <a:endParaRPr lang="en-US" sz="4000" b="1" i="1" dirty="0">
              <a:solidFill>
                <a:srgbClr val="FFFFFF"/>
              </a:solidFill>
              <a:effectLst>
                <a:glow rad="152400">
                  <a:srgbClr val="000000"/>
                </a:glow>
              </a:effectLst>
              <a:latin typeface="Arial"/>
              <a:cs typeface="Arial"/>
            </a:endParaRPr>
          </a:p>
        </p:txBody>
      </p:sp>
      <p:sp>
        <p:nvSpPr>
          <p:cNvPr id="912393" name="Text Box 1033"/>
          <p:cNvSpPr txBox="1">
            <a:spLocks noChangeArrowheads="1"/>
          </p:cNvSpPr>
          <p:nvPr/>
        </p:nvSpPr>
        <p:spPr bwMode="auto">
          <a:xfrm>
            <a:off x="6591672" y="548680"/>
            <a:ext cx="2552328" cy="15696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defTabSz="914400" fontAlgn="base">
              <a:spcBef>
                <a:spcPct val="50000"/>
              </a:spcBef>
              <a:spcAft>
                <a:spcPct val="0"/>
              </a:spcAft>
              <a:defRPr/>
            </a:pPr>
            <a:r>
              <a:rPr lang="en-US" sz="9600" b="1" dirty="0">
                <a:solidFill>
                  <a:srgbClr val="FFFF00"/>
                </a:solidFill>
                <a:effectLst>
                  <a:glow rad="152400">
                    <a:srgbClr val="000000"/>
                  </a:glow>
                </a:effectLst>
                <a:latin typeface="Bwhebb"/>
                <a:ea typeface="ＭＳ Ｐゴシック" charset="0"/>
                <a:cs typeface="Bwhebb"/>
              </a:rPr>
              <a:t>p</a:t>
            </a:r>
            <a:r>
              <a:rPr lang="he-IL" sz="9600" b="1" dirty="0">
                <a:solidFill>
                  <a:srgbClr val="FFFF00"/>
                </a:solidFill>
                <a:effectLst>
                  <a:glow rad="152400">
                    <a:srgbClr val="000000"/>
                  </a:glow>
                </a:effectLst>
                <a:latin typeface="Bwhebb"/>
                <a:ea typeface="ＭＳ Ｐゴシック" charset="0"/>
                <a:cs typeface="Bwhebb"/>
              </a:rPr>
              <a:t>n</a:t>
            </a:r>
            <a:r>
              <a:rPr lang="en-US" sz="9600" b="1" dirty="0">
                <a:solidFill>
                  <a:srgbClr val="FFFF00"/>
                </a:solidFill>
                <a:effectLst>
                  <a:glow rad="152400">
                    <a:srgbClr val="000000"/>
                  </a:glow>
                </a:effectLst>
                <a:latin typeface="Bwhebb"/>
                <a:ea typeface="ＭＳ Ｐゴシック" charset="0"/>
                <a:cs typeface="Bwhebb"/>
              </a:rPr>
              <a:t>"K' </a:t>
            </a:r>
          </a:p>
        </p:txBody>
      </p:sp>
      <p:pic>
        <p:nvPicPr>
          <p:cNvPr id="3" name="Picture 2" descr="Screen Shot 2017-09-15 at 8.33.37 AM.png"/>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967733" y="6211"/>
            <a:ext cx="3253887" cy="2276871"/>
          </a:xfrm>
          <a:prstGeom prst="rect">
            <a:avLst/>
          </a:prstGeom>
        </p:spPr>
      </p:pic>
    </p:spTree>
    <p:extLst>
      <p:ext uri="{BB962C8B-B14F-4D97-AF65-F5344CB8AC3E}">
        <p14:creationId xmlns:p14="http://schemas.microsoft.com/office/powerpoint/2010/main" val="3934028030"/>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1034" descr="A:\Chicks 2.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 y="7620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913415" name="Text Box 7"/>
          <p:cNvSpPr txBox="1">
            <a:spLocks noChangeArrowheads="1"/>
          </p:cNvSpPr>
          <p:nvPr/>
        </p:nvSpPr>
        <p:spPr bwMode="auto">
          <a:xfrm>
            <a:off x="343647" y="2336242"/>
            <a:ext cx="8495553" cy="132343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algn="ctr" defTabSz="914400" fontAlgn="base">
              <a:spcBef>
                <a:spcPct val="50000"/>
              </a:spcBef>
              <a:spcAft>
                <a:spcPct val="0"/>
              </a:spcAft>
              <a:defRPr/>
            </a:pPr>
            <a:r>
              <a:rPr lang="ar-JO" sz="4000" b="1" i="1" dirty="0">
                <a:solidFill>
                  <a:srgbClr val="FFFFFF"/>
                </a:solidFill>
                <a:effectLst>
                  <a:glow rad="165100">
                    <a:srgbClr val="000000"/>
                  </a:glow>
                </a:effectLst>
                <a:latin typeface="Arial"/>
                <a:cs typeface="Arial"/>
              </a:rPr>
              <a:t>فمررت بك و رأيتك و إذا زمنك زمن الحب فبسطت</a:t>
            </a:r>
            <a:r>
              <a:rPr lang="ar-JO" sz="4000" b="1" i="1" dirty="0">
                <a:solidFill>
                  <a:srgbClr val="FFFF00"/>
                </a:solidFill>
                <a:effectLst>
                  <a:glow rad="165100">
                    <a:srgbClr val="000000"/>
                  </a:glow>
                </a:effectLst>
                <a:latin typeface="Arial"/>
                <a:cs typeface="Arial"/>
              </a:rPr>
              <a:t> ذيلي </a:t>
            </a:r>
            <a:r>
              <a:rPr lang="ar-JO" sz="4000" b="1" i="1" dirty="0">
                <a:solidFill>
                  <a:srgbClr val="FFFFFF"/>
                </a:solidFill>
                <a:effectLst>
                  <a:glow rad="165100">
                    <a:srgbClr val="000000"/>
                  </a:glow>
                </a:effectLst>
                <a:latin typeface="Arial"/>
                <a:cs typeface="Arial"/>
              </a:rPr>
              <a:t>عليك و سترت عورتك</a:t>
            </a:r>
            <a:endParaRPr lang="en-US" sz="4000" b="1" i="1" dirty="0">
              <a:solidFill>
                <a:srgbClr val="FFFFFF"/>
              </a:solidFill>
              <a:effectLst>
                <a:glow rad="165100">
                  <a:srgbClr val="000000"/>
                </a:glow>
              </a:effectLst>
              <a:latin typeface="Arial"/>
              <a:cs typeface="Arial"/>
            </a:endParaRPr>
          </a:p>
        </p:txBody>
      </p:sp>
      <p:sp>
        <p:nvSpPr>
          <p:cNvPr id="913416" name="Text Box 8"/>
          <p:cNvSpPr txBox="1">
            <a:spLocks noChangeArrowheads="1"/>
          </p:cNvSpPr>
          <p:nvPr/>
        </p:nvSpPr>
        <p:spPr bwMode="auto">
          <a:xfrm>
            <a:off x="4495800" y="5730875"/>
            <a:ext cx="4495800" cy="5847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defRPr/>
            </a:pPr>
            <a:r>
              <a:rPr lang="ar-JO" sz="3200" b="1" dirty="0">
                <a:solidFill>
                  <a:srgbClr val="FFFFFF"/>
                </a:solidFill>
                <a:effectLst>
                  <a:glow rad="165100">
                    <a:srgbClr val="000000"/>
                  </a:glow>
                </a:effectLst>
                <a:latin typeface="Arial"/>
                <a:ea typeface="ＭＳ Ｐゴシック" charset="0"/>
                <a:cs typeface="Arial"/>
              </a:rPr>
              <a:t>حزقيال 16: 8</a:t>
            </a:r>
            <a:endParaRPr lang="en-US" sz="2400" dirty="0">
              <a:solidFill>
                <a:srgbClr val="FFFFFF"/>
              </a:solidFill>
              <a:effectLst>
                <a:glow rad="165100">
                  <a:srgbClr val="000000"/>
                </a:glow>
              </a:effectLst>
              <a:latin typeface="Arial"/>
              <a:ea typeface="ＭＳ Ｐゴシック" charset="0"/>
              <a:cs typeface="Arial"/>
            </a:endParaRPr>
          </a:p>
        </p:txBody>
      </p:sp>
      <p:sp>
        <p:nvSpPr>
          <p:cNvPr id="913418" name="Text Box 10"/>
          <p:cNvSpPr txBox="1">
            <a:spLocks noChangeArrowheads="1"/>
          </p:cNvSpPr>
          <p:nvPr/>
        </p:nvSpPr>
        <p:spPr bwMode="auto">
          <a:xfrm>
            <a:off x="9396536" y="476672"/>
            <a:ext cx="3657600" cy="30469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defPPr>
              <a:defRPr lang="en-US"/>
            </a:defPPr>
            <a:lvl1pPr>
              <a:spcBef>
                <a:spcPct val="50000"/>
              </a:spcBef>
              <a:defRPr sz="9600" b="1">
                <a:solidFill>
                  <a:srgbClr val="FFFF00"/>
                </a:solidFill>
                <a:latin typeface="Bwhebb"/>
                <a:cs typeface="Bwhebb"/>
              </a:defRPr>
            </a:lvl1pPr>
          </a:lstStyle>
          <a:p>
            <a:pPr defTabSz="914400" fontAlgn="base">
              <a:spcAft>
                <a:spcPct val="0"/>
              </a:spcAft>
              <a:defRPr/>
            </a:pPr>
            <a:r>
              <a:rPr lang="he-IL" dirty="0">
                <a:effectLst>
                  <a:glow rad="165100">
                    <a:srgbClr val="000000"/>
                  </a:glow>
                </a:effectLst>
                <a:latin typeface="Arial"/>
                <a:ea typeface="ＭＳ Ｐゴシック" charset="0"/>
                <a:cs typeface="Arial"/>
              </a:rPr>
              <a:t>ypin:K]</a:t>
            </a:r>
            <a:endParaRPr lang="en-US" dirty="0">
              <a:effectLst>
                <a:glow rad="165100">
                  <a:srgbClr val="000000"/>
                </a:glow>
              </a:effectLst>
              <a:latin typeface="Arial"/>
              <a:ea typeface="ＭＳ Ｐゴシック" charset="0"/>
              <a:cs typeface="Arial"/>
            </a:endParaRPr>
          </a:p>
        </p:txBody>
      </p:sp>
      <p:pic>
        <p:nvPicPr>
          <p:cNvPr id="2" name="Picture 1" descr="Screen Shot 2016-09-11 at 1.10.01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9540552" y="3356992"/>
            <a:ext cx="3276600" cy="2324100"/>
          </a:xfrm>
          <a:prstGeom prst="rect">
            <a:avLst/>
          </a:prstGeom>
        </p:spPr>
      </p:pic>
      <p:pic>
        <p:nvPicPr>
          <p:cNvPr id="8" name="Picture 7" descr="Screen Shot 2017-09-15 at 8.33.37 AM.png"/>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967733" y="44624"/>
            <a:ext cx="3253887" cy="2276871"/>
          </a:xfrm>
          <a:prstGeom prst="rect">
            <a:avLst/>
          </a:prstGeom>
        </p:spPr>
      </p:pic>
    </p:spTree>
    <p:extLst>
      <p:ext uri="{BB962C8B-B14F-4D97-AF65-F5344CB8AC3E}">
        <p14:creationId xmlns:p14="http://schemas.microsoft.com/office/powerpoint/2010/main" val="3746792120"/>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69" name="Picture 2"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91907" name="Text Box 3"/>
          <p:cNvSpPr txBox="1">
            <a:spLocks noChangeArrowheads="1"/>
          </p:cNvSpPr>
          <p:nvPr/>
        </p:nvSpPr>
        <p:spPr bwMode="auto">
          <a:xfrm>
            <a:off x="0" y="593725"/>
            <a:ext cx="91440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r" defTabSz="914400" rtl="1" eaLnBrk="0" fontAlgn="base" hangingPunct="0">
              <a:spcBef>
                <a:spcPct val="0"/>
              </a:spcBef>
              <a:spcAft>
                <a:spcPct val="0"/>
              </a:spcAft>
              <a:buFont typeface="Wingdings 2" charset="0"/>
              <a:buChar char="î"/>
              <a:defRPr/>
            </a:pP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التزام</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بوعز 3: 10-15</a:t>
            </a: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p>
        </p:txBody>
      </p:sp>
      <p:sp>
        <p:nvSpPr>
          <p:cNvPr id="891908" name="Text Box 4"/>
          <p:cNvSpPr txBox="1">
            <a:spLocks noChangeArrowheads="1"/>
          </p:cNvSpPr>
          <p:nvPr/>
        </p:nvSpPr>
        <p:spPr bwMode="auto">
          <a:xfrm>
            <a:off x="0" y="1612900"/>
            <a:ext cx="9144000" cy="366254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r" defTabSz="914400" rtl="1" eaLnBrk="0" fontAlgn="base" hangingPunct="0">
              <a:spcBef>
                <a:spcPct val="0"/>
              </a:spcBef>
              <a:spcAft>
                <a:spcPct val="0"/>
              </a:spcAft>
              <a:buFont typeface="Wingdings 2" charset="0"/>
              <a:buNone/>
              <a:defRPr/>
            </a:pPr>
            <a:r>
              <a:rPr lang="en-US" sz="4000"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وعده</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10-11</a:t>
            </a:r>
            <a:endPar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algn="r" defTabSz="914400" rtl="1" eaLnBrk="0" fontAlgn="base" hangingPunct="0">
              <a:spcBef>
                <a:spcPct val="0"/>
              </a:spcBef>
              <a:spcAft>
                <a:spcPct val="0"/>
              </a:spcAft>
              <a:buFont typeface="Wingdings 2" charset="0"/>
              <a:buNone/>
              <a:defRPr/>
            </a:pPr>
            <a:endParaRPr lang="en-US"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algn="r" defTabSz="914400" rtl="1" eaLnBrk="0" fontAlgn="base" hangingPunct="0">
              <a:spcBef>
                <a:spcPct val="0"/>
              </a:spcBef>
              <a:spcAft>
                <a:spcPct val="0"/>
              </a:spcAft>
              <a:buFont typeface="Wingdings 2" charset="0"/>
              <a:buNone/>
              <a:defRPr/>
            </a:pP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 </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مشكلته</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12</a:t>
            </a:r>
            <a:endPar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algn="r" defTabSz="914400" rtl="1" eaLnBrk="0" fontAlgn="base" hangingPunct="0">
              <a:spcBef>
                <a:spcPct val="0"/>
              </a:spcBef>
              <a:spcAft>
                <a:spcPct val="0"/>
              </a:spcAft>
              <a:buFont typeface="Wingdings 2" charset="0"/>
              <a:buNone/>
              <a:defRPr/>
            </a:pPr>
            <a:endParaRPr lang="en-US"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algn="r" defTabSz="914400" rtl="1" eaLnBrk="0" fontAlgn="base" hangingPunct="0">
              <a:spcBef>
                <a:spcPct val="0"/>
              </a:spcBef>
              <a:spcAft>
                <a:spcPct val="0"/>
              </a:spcAft>
              <a:buFont typeface="Wingdings 2" charset="0"/>
              <a:buNone/>
              <a:defRPr/>
            </a:pP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 </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حمايته</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13-14</a:t>
            </a:r>
            <a:endPar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algn="r" defTabSz="914400" rtl="1" eaLnBrk="0" fontAlgn="base" hangingPunct="0">
              <a:spcBef>
                <a:spcPct val="0"/>
              </a:spcBef>
              <a:spcAft>
                <a:spcPct val="0"/>
              </a:spcAft>
              <a:buFont typeface="Wingdings 2" charset="0"/>
              <a:buNone/>
              <a:defRPr/>
            </a:pPr>
            <a:endParaRPr lang="en-US"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algn="r" defTabSz="914400" rtl="1" eaLnBrk="0" fontAlgn="base" hangingPunct="0">
              <a:spcBef>
                <a:spcPct val="0"/>
              </a:spcBef>
              <a:spcAft>
                <a:spcPct val="0"/>
              </a:spcAft>
              <a:buFont typeface="Wingdings 2" charset="0"/>
              <a:buNone/>
              <a:defRPr/>
            </a:pP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 </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إعالته</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15</a:t>
            </a:r>
            <a:endPar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p:txBody>
      </p:sp>
      <p:sp>
        <p:nvSpPr>
          <p:cNvPr id="891914" name="Text Box 10"/>
          <p:cNvSpPr txBox="1">
            <a:spLocks noChangeArrowheads="1"/>
          </p:cNvSpPr>
          <p:nvPr/>
        </p:nvSpPr>
        <p:spPr bwMode="auto">
          <a:xfrm>
            <a:off x="0" y="5546725"/>
            <a:ext cx="9296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r" defTabSz="914400" rtl="1" eaLnBrk="0" fontAlgn="base" hangingPunct="0">
              <a:spcBef>
                <a:spcPct val="0"/>
              </a:spcBef>
              <a:spcAft>
                <a:spcPct val="0"/>
              </a:spcAft>
              <a:buFont typeface="Wingdings 2" charset="0"/>
              <a:buChar char="î"/>
              <a:defRPr/>
            </a:pP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ثقة</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نعمي 3: 16-18</a:t>
            </a: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3975842588"/>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891908"/>
                                        </p:tgtEl>
                                        <p:attrNameLst>
                                          <p:attrName>style.visibility</p:attrName>
                                        </p:attrNameLst>
                                      </p:cBhvr>
                                      <p:to>
                                        <p:strVal val="visible"/>
                                      </p:to>
                                    </p:set>
                                    <p:animEffect transition="in" filter="dissolve">
                                      <p:cBhvr>
                                        <p:cTn id="7" dur="75"/>
                                        <p:tgtEl>
                                          <p:spTgt spid="891908"/>
                                        </p:tgtEl>
                                      </p:cBhvr>
                                    </p:animEffect>
                                  </p:childTnLst>
                                </p:cTn>
                              </p:par>
                            </p:childTnLst>
                          </p:cTn>
                        </p:par>
                        <p:par>
                          <p:cTn id="8" fill="hold" nodeType="afterGroup">
                            <p:stCondLst>
                              <p:cond delay="400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891914"/>
                                        </p:tgtEl>
                                        <p:attrNameLst>
                                          <p:attrName>style.visibility</p:attrName>
                                        </p:attrNameLst>
                                      </p:cBhvr>
                                      <p:to>
                                        <p:strVal val="visible"/>
                                      </p:to>
                                    </p:set>
                                    <p:animEffect transition="in" filter="dissolve">
                                      <p:cBhvr>
                                        <p:cTn id="11" dur="75"/>
                                        <p:tgtEl>
                                          <p:spTgt spid="8919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1908" grpId="0" autoUpdateAnimBg="0"/>
      <p:bldP spid="891914" grpId="0" autoUpdateAnimBg="0"/>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1302" name="Picture 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951299" name="Text Box 3"/>
          <p:cNvSpPr txBox="1">
            <a:spLocks noChangeArrowheads="1"/>
          </p:cNvSpPr>
          <p:nvPr/>
        </p:nvSpPr>
        <p:spPr bwMode="auto">
          <a:xfrm>
            <a:off x="107504" y="3336925"/>
            <a:ext cx="9036496"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ctr" defTabSz="914400" fontAlgn="base">
              <a:spcBef>
                <a:spcPct val="50000"/>
              </a:spcBef>
              <a:spcAft>
                <a:spcPct val="0"/>
              </a:spcAft>
              <a:defRPr/>
            </a:pPr>
            <a:r>
              <a:rPr lang="ar-JO" sz="3600" b="1" i="1" dirty="0">
                <a:solidFill>
                  <a:srgbClr val="FFFFFF"/>
                </a:solidFill>
                <a:effectLst>
                  <a:glow rad="139700">
                    <a:srgbClr val="000000"/>
                  </a:glow>
                </a:effectLst>
                <a:latin typeface="Arial"/>
                <a:ea typeface="ＭＳ Ｐゴシック" charset="0"/>
                <a:cs typeface="Arial"/>
              </a:rPr>
              <a:t>إذا افتقر أخوك فباع من ملكه يأتي وليه الأقرب إليه و يفك مبيع أخيه</a:t>
            </a:r>
            <a:endParaRPr lang="en-US" sz="2800" b="1" dirty="0">
              <a:solidFill>
                <a:srgbClr val="FFFFFF"/>
              </a:solidFill>
              <a:effectLst>
                <a:glow rad="139700">
                  <a:srgbClr val="000000"/>
                </a:glow>
              </a:effectLst>
              <a:latin typeface="Arial"/>
              <a:ea typeface="ＭＳ Ｐゴシック" charset="0"/>
              <a:cs typeface="Arial"/>
            </a:endParaRPr>
          </a:p>
        </p:txBody>
      </p:sp>
      <p:sp>
        <p:nvSpPr>
          <p:cNvPr id="951300" name="Text Box 4"/>
          <p:cNvSpPr txBox="1">
            <a:spLocks noChangeArrowheads="1"/>
          </p:cNvSpPr>
          <p:nvPr/>
        </p:nvSpPr>
        <p:spPr bwMode="auto">
          <a:xfrm>
            <a:off x="4114800" y="6324600"/>
            <a:ext cx="44958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2800" b="1" dirty="0">
                <a:solidFill>
                  <a:srgbClr val="FFFFFF"/>
                </a:solidFill>
                <a:effectLst>
                  <a:glow rad="101600">
                    <a:srgbClr val="000000">
                      <a:alpha val="75000"/>
                    </a:srgbClr>
                  </a:glow>
                </a:effectLst>
                <a:latin typeface="Arial"/>
                <a:ea typeface="ＭＳ Ｐゴシック" charset="0"/>
                <a:cs typeface="Arial"/>
              </a:rPr>
              <a:t>لاويين 25: 25</a:t>
            </a:r>
            <a:endParaRPr lang="en-US" sz="2800" b="1" dirty="0">
              <a:solidFill>
                <a:srgbClr val="FFFFFF"/>
              </a:solidFill>
              <a:effectLst>
                <a:glow rad="101600">
                  <a:srgbClr val="000000">
                    <a:alpha val="75000"/>
                  </a:srgbClr>
                </a:glow>
              </a:effectLst>
              <a:latin typeface="Arial"/>
              <a:ea typeface="ＭＳ Ｐゴシック" charset="0"/>
              <a:cs typeface="Arial"/>
            </a:endParaRPr>
          </a:p>
        </p:txBody>
      </p:sp>
      <p:sp>
        <p:nvSpPr>
          <p:cNvPr id="951301" name="Text Box 5"/>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ar-JO" sz="4400" b="1" dirty="0">
                <a:solidFill>
                  <a:srgbClr val="FFFFFF"/>
                </a:solidFill>
                <a:effectLst>
                  <a:glow rad="101600">
                    <a:srgbClr val="000000">
                      <a:alpha val="75000"/>
                    </a:srgbClr>
                  </a:glow>
                </a:effectLst>
                <a:latin typeface="Arial"/>
                <a:ea typeface="ＭＳ Ｐゴシック" charset="0"/>
                <a:cs typeface="Arial"/>
              </a:rPr>
              <a:t>الممتلكات</a:t>
            </a:r>
            <a:endParaRPr lang="en-US" sz="4400" b="1" dirty="0">
              <a:solidFill>
                <a:srgbClr val="FFFFFF"/>
              </a:solidFill>
              <a:effectLst>
                <a:glow rad="101600">
                  <a:srgbClr val="000000">
                    <a:alpha val="75000"/>
                  </a:srgbClr>
                </a:glow>
              </a:effectLst>
              <a:latin typeface="Arial"/>
              <a:ea typeface="ＭＳ Ｐゴシック" charset="0"/>
              <a:cs typeface="Arial"/>
            </a:endParaRPr>
          </a:p>
        </p:txBody>
      </p:sp>
    </p:spTree>
    <p:extLst>
      <p:ext uri="{BB962C8B-B14F-4D97-AF65-F5344CB8AC3E}">
        <p14:creationId xmlns:p14="http://schemas.microsoft.com/office/powerpoint/2010/main" val="139846262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951299"/>
                                        </p:tgtEl>
                                        <p:attrNameLst>
                                          <p:attrName>style.visibility</p:attrName>
                                        </p:attrNameLst>
                                      </p:cBhvr>
                                      <p:to>
                                        <p:strVal val="visible"/>
                                      </p:to>
                                    </p:set>
                                    <p:animEffect transition="in" filter="dissolve">
                                      <p:cBhvr>
                                        <p:cTn id="7" dur="500"/>
                                        <p:tgtEl>
                                          <p:spTgt spid="9512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1299" grpId="0" autoUpdateAnimBg="0"/>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2322" name="Picture 2" descr="C:\My Documents\My Pictures\Bible\Misc Scenery\Desert\Israel 083.jpg"/>
          <p:cNvPicPr>
            <a:picLocks noChangeAspect="1" noChangeArrowheads="1"/>
          </p:cNvPicPr>
          <p:nvPr/>
        </p:nvPicPr>
        <p:blipFill>
          <a:blip r:embed="rId2" cstate="screen">
            <a:lum bright="-18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extLst>
            <a:ext uri="{909E8E84-426E-40dd-AFC4-6F175D3DCCD1}">
              <a14:hiddenFill xmlns="" xmlns:a14="http://schemas.microsoft.com/office/drawing/2010/main">
                <a:solidFill>
                  <a:srgbClr val="FFFFFF"/>
                </a:solidFill>
              </a14:hiddenFill>
            </a:ext>
          </a:extLst>
        </p:spPr>
      </p:pic>
      <p:sp>
        <p:nvSpPr>
          <p:cNvPr id="952323" name="Text Box 3"/>
          <p:cNvSpPr txBox="1">
            <a:spLocks noChangeArrowheads="1"/>
          </p:cNvSpPr>
          <p:nvPr/>
        </p:nvSpPr>
        <p:spPr bwMode="auto">
          <a:xfrm>
            <a:off x="609600" y="1752600"/>
            <a:ext cx="8001000" cy="2308324"/>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3600" b="1" i="1" dirty="0">
                <a:solidFill>
                  <a:srgbClr val="FFFFFF"/>
                </a:solidFill>
                <a:effectLst>
                  <a:glow rad="101600">
                    <a:srgbClr val="000000">
                      <a:alpha val="75000"/>
                    </a:srgbClr>
                  </a:glow>
                </a:effectLst>
                <a:latin typeface="Arial"/>
                <a:ea typeface="ＭＳ Ｐゴシック" charset="0"/>
                <a:cs typeface="Arial"/>
              </a:rPr>
              <a:t>إذا سكن إخوة معاً و مات واحد منهم و ليس له ابن فلا تصر امرأة الميت إلى خارج لرجل أجنبي أخو زوجها يدخل عليها و يتخذها لنفسه زوجة و يقوم لها بواجب أخي الزوج</a:t>
            </a:r>
            <a:endParaRPr lang="en-US" sz="3600" b="1" i="1" dirty="0">
              <a:solidFill>
                <a:srgbClr val="FFFFFF"/>
              </a:solidFill>
              <a:effectLst>
                <a:glow rad="101600">
                  <a:srgbClr val="000000">
                    <a:alpha val="75000"/>
                  </a:srgbClr>
                </a:glow>
              </a:effectLst>
              <a:latin typeface="Arial"/>
              <a:ea typeface="ＭＳ Ｐゴシック" charset="0"/>
              <a:cs typeface="Arial"/>
            </a:endParaRPr>
          </a:p>
        </p:txBody>
      </p:sp>
      <p:sp>
        <p:nvSpPr>
          <p:cNvPr id="952324" name="Text Box 4"/>
          <p:cNvSpPr txBox="1">
            <a:spLocks noChangeArrowheads="1"/>
          </p:cNvSpPr>
          <p:nvPr/>
        </p:nvSpPr>
        <p:spPr bwMode="auto">
          <a:xfrm>
            <a:off x="4038600" y="6278563"/>
            <a:ext cx="48768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2800" b="1" dirty="0">
                <a:solidFill>
                  <a:srgbClr val="FFFFFF"/>
                </a:solidFill>
                <a:effectLst>
                  <a:glow rad="101600">
                    <a:srgbClr val="000000">
                      <a:alpha val="75000"/>
                    </a:srgbClr>
                  </a:glow>
                </a:effectLst>
                <a:latin typeface="Arial"/>
                <a:ea typeface="ＭＳ Ｐゴシック" charset="0"/>
                <a:cs typeface="Arial"/>
              </a:rPr>
              <a:t>تثنية 25: 5</a:t>
            </a:r>
            <a:endParaRPr lang="en-US" sz="2800" b="1" dirty="0">
              <a:solidFill>
                <a:srgbClr val="FFFFFF"/>
              </a:solidFill>
              <a:effectLst>
                <a:glow rad="101600">
                  <a:srgbClr val="000000">
                    <a:alpha val="75000"/>
                  </a:srgbClr>
                </a:glow>
              </a:effectLst>
              <a:latin typeface="Arial"/>
              <a:ea typeface="ＭＳ Ｐゴシック" charset="0"/>
              <a:cs typeface="Arial"/>
            </a:endParaRPr>
          </a:p>
        </p:txBody>
      </p:sp>
      <p:sp>
        <p:nvSpPr>
          <p:cNvPr id="952327" name="Text Box 7"/>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ar-JO" sz="4400" b="1" dirty="0">
                <a:solidFill>
                  <a:srgbClr val="FFFFFF"/>
                </a:solidFill>
                <a:effectLst>
                  <a:glow rad="101600">
                    <a:srgbClr val="000000">
                      <a:alpha val="75000"/>
                    </a:srgbClr>
                  </a:glow>
                </a:effectLst>
                <a:latin typeface="Arial"/>
                <a:ea typeface="ＭＳ Ｐゴシック" charset="0"/>
                <a:cs typeface="Arial"/>
              </a:rPr>
              <a:t>الأجيال القادمة</a:t>
            </a:r>
            <a:endParaRPr lang="en-US" sz="4400" b="1" dirty="0">
              <a:solidFill>
                <a:srgbClr val="FFFFFF"/>
              </a:solidFill>
              <a:effectLst>
                <a:glow rad="101600">
                  <a:srgbClr val="000000">
                    <a:alpha val="75000"/>
                  </a:srgbClr>
                </a:glow>
              </a:effectLst>
              <a:latin typeface="Arial"/>
              <a:ea typeface="ＭＳ Ｐゴシック" charset="0"/>
              <a:cs typeface="Arial"/>
            </a:endParaRPr>
          </a:p>
        </p:txBody>
      </p:sp>
    </p:spTree>
    <p:extLst>
      <p:ext uri="{BB962C8B-B14F-4D97-AF65-F5344CB8AC3E}">
        <p14:creationId xmlns:p14="http://schemas.microsoft.com/office/powerpoint/2010/main" val="86007698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7442" name="Picture 2" descr="C:\My Documents\My Pictures\Bible\Misc Scenery\Desert\Israel 083.jpg"/>
          <p:cNvPicPr>
            <a:picLocks noChangeAspect="1" noChangeArrowheads="1"/>
          </p:cNvPicPr>
          <p:nvPr/>
        </p:nvPicPr>
        <p:blipFill>
          <a:blip r:embed="rId2" cstate="screen">
            <a:lum bright="-18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extLst>
            <a:ext uri="{909E8E84-426E-40dd-AFC4-6F175D3DCCD1}">
              <a14:hiddenFill xmlns="" xmlns:a14="http://schemas.microsoft.com/office/drawing/2010/main">
                <a:solidFill>
                  <a:srgbClr val="FFFFFF"/>
                </a:solidFill>
              </a14:hiddenFill>
            </a:ext>
          </a:extLst>
        </p:spPr>
      </p:pic>
      <p:sp>
        <p:nvSpPr>
          <p:cNvPr id="957443" name="Text Box 3"/>
          <p:cNvSpPr txBox="1">
            <a:spLocks noChangeArrowheads="1"/>
          </p:cNvSpPr>
          <p:nvPr/>
        </p:nvSpPr>
        <p:spPr bwMode="auto">
          <a:xfrm>
            <a:off x="609600" y="1752600"/>
            <a:ext cx="8001000"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3600" b="1" i="1" dirty="0">
                <a:solidFill>
                  <a:srgbClr val="FFFFFF"/>
                </a:solidFill>
                <a:effectLst>
                  <a:glow rad="101600">
                    <a:srgbClr val="000000">
                      <a:alpha val="75000"/>
                    </a:srgbClr>
                  </a:glow>
                </a:effectLst>
                <a:latin typeface="Arial"/>
                <a:ea typeface="ＭＳ Ｐゴシック" charset="0"/>
                <a:cs typeface="Arial"/>
              </a:rPr>
              <a:t>و البكر الذي تلده يقوم باسم أخيه الميت لئلا يمحى اسمه من إسرائيل</a:t>
            </a:r>
            <a:endParaRPr lang="en-US" sz="3600" b="1" i="1" dirty="0">
              <a:solidFill>
                <a:srgbClr val="FFFFFF"/>
              </a:solidFill>
              <a:effectLst>
                <a:glow rad="101600">
                  <a:srgbClr val="000000">
                    <a:alpha val="75000"/>
                  </a:srgbClr>
                </a:glow>
              </a:effectLst>
              <a:latin typeface="Arial"/>
              <a:ea typeface="ＭＳ Ｐゴシック" charset="0"/>
              <a:cs typeface="Arial"/>
            </a:endParaRPr>
          </a:p>
        </p:txBody>
      </p:sp>
      <p:sp>
        <p:nvSpPr>
          <p:cNvPr id="957444" name="Text Box 4"/>
          <p:cNvSpPr txBox="1">
            <a:spLocks noChangeArrowheads="1"/>
          </p:cNvSpPr>
          <p:nvPr/>
        </p:nvSpPr>
        <p:spPr bwMode="auto">
          <a:xfrm>
            <a:off x="4038600" y="6278563"/>
            <a:ext cx="48768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2800" b="1" dirty="0">
                <a:solidFill>
                  <a:srgbClr val="FFFFFF"/>
                </a:solidFill>
                <a:effectLst>
                  <a:glow rad="101600">
                    <a:srgbClr val="000000">
                      <a:alpha val="75000"/>
                    </a:srgbClr>
                  </a:glow>
                </a:effectLst>
                <a:latin typeface="Arial"/>
                <a:ea typeface="ＭＳ Ｐゴシック" charset="0"/>
                <a:cs typeface="Arial"/>
              </a:rPr>
              <a:t>تثنية 25: 6</a:t>
            </a:r>
            <a:endParaRPr lang="en-US" sz="2800" b="1" dirty="0">
              <a:solidFill>
                <a:srgbClr val="FFFFFF"/>
              </a:solidFill>
              <a:effectLst>
                <a:glow rad="101600">
                  <a:srgbClr val="000000">
                    <a:alpha val="75000"/>
                  </a:srgbClr>
                </a:glow>
              </a:effectLst>
              <a:latin typeface="Arial"/>
              <a:ea typeface="ＭＳ Ｐゴシック" charset="0"/>
              <a:cs typeface="Arial"/>
            </a:endParaRPr>
          </a:p>
        </p:txBody>
      </p:sp>
      <p:sp>
        <p:nvSpPr>
          <p:cNvPr id="957446" name="Text Box 6"/>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ar-JO" sz="4400" b="1" dirty="0">
                <a:solidFill>
                  <a:srgbClr val="FFFFFF"/>
                </a:solidFill>
                <a:effectLst>
                  <a:glow rad="101600">
                    <a:srgbClr val="000000">
                      <a:alpha val="75000"/>
                    </a:srgbClr>
                  </a:glow>
                </a:effectLst>
                <a:latin typeface="Arial"/>
                <a:ea typeface="ＭＳ Ｐゴシック" charset="0"/>
                <a:cs typeface="Arial"/>
              </a:rPr>
              <a:t>الأجيال القادمة</a:t>
            </a:r>
            <a:endParaRPr lang="en-US" sz="4400" b="1" dirty="0">
              <a:solidFill>
                <a:srgbClr val="FFFFFF"/>
              </a:solidFill>
              <a:effectLst>
                <a:glow rad="101600">
                  <a:srgbClr val="000000">
                    <a:alpha val="75000"/>
                  </a:srgbClr>
                </a:glow>
              </a:effectLst>
              <a:latin typeface="Arial"/>
              <a:ea typeface="ＭＳ Ｐゴシック" charset="0"/>
              <a:cs typeface="Arial"/>
            </a:endParaRPr>
          </a:p>
        </p:txBody>
      </p:sp>
    </p:spTree>
    <p:extLst>
      <p:ext uri="{BB962C8B-B14F-4D97-AF65-F5344CB8AC3E}">
        <p14:creationId xmlns:p14="http://schemas.microsoft.com/office/powerpoint/2010/main" val="183440059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684305"/>
            <a:ext cx="6900333" cy="522891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1"/>
            <a:ext cx="9143999" cy="1921933"/>
          </a:xfrm>
          <a:effectLst/>
        </p:spPr>
        <p:txBody>
          <a:bodyPr/>
          <a:lstStyle/>
          <a:p>
            <a:pPr>
              <a:defRPr/>
            </a:pPr>
            <a:r>
              <a:rPr lang="ar-JO" sz="6000" b="1" i="1" dirty="0">
                <a:solidFill>
                  <a:srgbClr val="800000"/>
                </a:solidFill>
                <a:effectLst>
                  <a:glow rad="127000">
                    <a:schemeClr val="bg1"/>
                  </a:glow>
                </a:effectLst>
                <a:latin typeface="Arial" panose="020B0604020202020204" pitchFamily="34" charset="0"/>
                <a:ea typeface="ＭＳ Ｐゴシック" charset="0"/>
                <a:cs typeface="Arial" panose="020B0604020202020204" pitchFamily="34" charset="0"/>
              </a:rPr>
              <a:t>كيف يكافئنا الله </a:t>
            </a:r>
            <a:br>
              <a:rPr lang="ar-JO" sz="6000" b="1" i="1" dirty="0">
                <a:solidFill>
                  <a:srgbClr val="800000"/>
                </a:solidFill>
                <a:effectLst>
                  <a:glow rad="127000">
                    <a:schemeClr val="bg1"/>
                  </a:glow>
                </a:effectLst>
                <a:latin typeface="Arial" panose="020B0604020202020204" pitchFamily="34" charset="0"/>
                <a:ea typeface="ＭＳ Ｐゴシック" charset="0"/>
                <a:cs typeface="Arial" panose="020B0604020202020204" pitchFamily="34" charset="0"/>
              </a:rPr>
            </a:br>
            <a:r>
              <a:rPr lang="ar-JO" sz="6000" b="1" i="1" dirty="0">
                <a:solidFill>
                  <a:srgbClr val="800000"/>
                </a:solidFill>
                <a:effectLst>
                  <a:glow rad="127000">
                    <a:schemeClr val="bg1"/>
                  </a:glow>
                </a:effectLst>
                <a:latin typeface="Arial" panose="020B0604020202020204" pitchFamily="34" charset="0"/>
                <a:ea typeface="ＭＳ Ｐゴシック" charset="0"/>
                <a:cs typeface="Arial" panose="020B0604020202020204" pitchFamily="34" charset="0"/>
              </a:rPr>
              <a:t>عندما نهتم بالآخرين ؟ </a:t>
            </a:r>
            <a:endParaRPr lang="en-US" b="1"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راعوث</a:t>
            </a:r>
            <a:endParaRPr kumimoji="0" 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58317882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style.rotation</p:attrName>
                                        </p:attrNameLst>
                                      </p:cBhvr>
                                      <p:tavLst>
                                        <p:tav tm="0">
                                          <p:val>
                                            <p:fltVal val="720"/>
                                          </p:val>
                                        </p:tav>
                                        <p:tav tm="100000">
                                          <p:val>
                                            <p:fltVal val="0"/>
                                          </p:val>
                                        </p:tav>
                                      </p:tavLst>
                                    </p:anim>
                                    <p:anim calcmode="lin" valueType="num">
                                      <p:cBhvr>
                                        <p:cTn id="9" dur="2000" fill="hold"/>
                                        <p:tgtEl>
                                          <p:spTgt spid="5"/>
                                        </p:tgtEl>
                                        <p:attrNameLst>
                                          <p:attrName>ppt_h</p:attrName>
                                        </p:attrNameLst>
                                      </p:cBhvr>
                                      <p:tavLst>
                                        <p:tav tm="0">
                                          <p:val>
                                            <p:fltVal val="0"/>
                                          </p:val>
                                        </p:tav>
                                        <p:tav tm="100000">
                                          <p:val>
                                            <p:strVal val="#ppt_h"/>
                                          </p:val>
                                        </p:tav>
                                      </p:tavLst>
                                    </p:anim>
                                    <p:anim calcmode="lin" valueType="num">
                                      <p:cBhvr>
                                        <p:cTn id="10" dur="2000" fill="hold"/>
                                        <p:tgtEl>
                                          <p:spTgt spid="5"/>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8466" name="Picture 2" descr="C:\My Documents\My Pictures\Bible\Misc Scenery\Desert\Israel 083.jpg"/>
          <p:cNvPicPr>
            <a:picLocks noChangeAspect="1" noChangeArrowheads="1"/>
          </p:cNvPicPr>
          <p:nvPr/>
        </p:nvPicPr>
        <p:blipFill>
          <a:blip r:embed="rId2" cstate="screen">
            <a:lum bright="-18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extLst>
            <a:ext uri="{909E8E84-426E-40dd-AFC4-6F175D3DCCD1}">
              <a14:hiddenFill xmlns="" xmlns:a14="http://schemas.microsoft.com/office/drawing/2010/main">
                <a:solidFill>
                  <a:srgbClr val="FFFFFF"/>
                </a:solidFill>
              </a14:hiddenFill>
            </a:ext>
          </a:extLst>
        </p:spPr>
      </p:pic>
      <p:sp>
        <p:nvSpPr>
          <p:cNvPr id="958467" name="Text Box 3"/>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endParaRPr lang="en-US" sz="3600" b="1" i="1">
              <a:solidFill>
                <a:srgbClr val="FFFFFF"/>
              </a:solidFill>
              <a:effectLst>
                <a:glow rad="101600">
                  <a:srgbClr val="000000">
                    <a:alpha val="75000"/>
                  </a:srgbClr>
                </a:glow>
              </a:effectLst>
              <a:latin typeface="Arial"/>
              <a:ea typeface="ＭＳ Ｐゴシック" charset="0"/>
              <a:cs typeface="Arial"/>
            </a:endParaRPr>
          </a:p>
        </p:txBody>
      </p:sp>
      <p:sp>
        <p:nvSpPr>
          <p:cNvPr id="958468" name="Text Box 4"/>
          <p:cNvSpPr txBox="1">
            <a:spLocks noChangeArrowheads="1"/>
          </p:cNvSpPr>
          <p:nvPr/>
        </p:nvSpPr>
        <p:spPr bwMode="auto">
          <a:xfrm>
            <a:off x="4038600" y="6278563"/>
            <a:ext cx="48768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2800" b="1" dirty="0">
                <a:solidFill>
                  <a:srgbClr val="FFFFFF"/>
                </a:solidFill>
                <a:effectLst>
                  <a:glow rad="101600">
                    <a:srgbClr val="000000">
                      <a:alpha val="75000"/>
                    </a:srgbClr>
                  </a:glow>
                </a:effectLst>
                <a:latin typeface="Arial"/>
                <a:ea typeface="ＭＳ Ｐゴシック" charset="0"/>
                <a:cs typeface="Arial"/>
              </a:rPr>
              <a:t>تثنية 25: 7</a:t>
            </a:r>
            <a:endParaRPr lang="en-US" sz="2800" b="1" dirty="0">
              <a:solidFill>
                <a:srgbClr val="FFFFFF"/>
              </a:solidFill>
              <a:effectLst>
                <a:glow rad="101600">
                  <a:srgbClr val="000000">
                    <a:alpha val="75000"/>
                  </a:srgbClr>
                </a:glow>
              </a:effectLst>
              <a:latin typeface="Arial"/>
              <a:ea typeface="ＭＳ Ｐゴシック" charset="0"/>
              <a:cs typeface="Arial"/>
            </a:endParaRPr>
          </a:p>
        </p:txBody>
      </p:sp>
      <p:sp>
        <p:nvSpPr>
          <p:cNvPr id="958470" name="Text Box 6"/>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endParaRPr lang="en-US" sz="3600" b="1" i="1">
              <a:solidFill>
                <a:srgbClr val="FFFFFF"/>
              </a:solidFill>
              <a:effectLst>
                <a:glow rad="101600">
                  <a:srgbClr val="000000">
                    <a:alpha val="75000"/>
                  </a:srgbClr>
                </a:glow>
              </a:effectLst>
              <a:latin typeface="Arial"/>
              <a:ea typeface="ＭＳ Ｐゴシック" charset="0"/>
              <a:cs typeface="Arial"/>
            </a:endParaRPr>
          </a:p>
        </p:txBody>
      </p:sp>
      <p:sp>
        <p:nvSpPr>
          <p:cNvPr id="958472" name="Text Box 8"/>
          <p:cNvSpPr txBox="1">
            <a:spLocks noChangeArrowheads="1"/>
          </p:cNvSpPr>
          <p:nvPr/>
        </p:nvSpPr>
        <p:spPr bwMode="auto">
          <a:xfrm>
            <a:off x="609600" y="1660525"/>
            <a:ext cx="8001000" cy="2308324"/>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3600" b="1" i="1" dirty="0">
                <a:solidFill>
                  <a:srgbClr val="FFFFFF"/>
                </a:solidFill>
                <a:effectLst>
                  <a:glow rad="101600">
                    <a:srgbClr val="000000">
                      <a:alpha val="75000"/>
                    </a:srgbClr>
                  </a:glow>
                </a:effectLst>
                <a:latin typeface="Arial"/>
                <a:ea typeface="ＭＳ Ｐゴシック" charset="0"/>
                <a:cs typeface="Arial"/>
              </a:rPr>
              <a:t>و إن لم يرض الرجل أن يأخذ امرأة أخيه تصعد امرأة أخيه إلى الباب إلى الشيوخ و تقول قد أبى أخو زوجي أن يقيم لأخيه اسماً في إسرائيل لم يشأ أن يقوم لي بواجب أخي الزوج</a:t>
            </a:r>
            <a:endParaRPr lang="en-US" sz="3600" b="1" i="1" dirty="0">
              <a:solidFill>
                <a:srgbClr val="FFFFFF"/>
              </a:solidFill>
              <a:effectLst>
                <a:glow rad="101600">
                  <a:srgbClr val="000000">
                    <a:alpha val="75000"/>
                  </a:srgbClr>
                </a:glow>
              </a:effectLst>
              <a:latin typeface="Arial"/>
              <a:ea typeface="ＭＳ Ｐゴシック" charset="0"/>
              <a:cs typeface="Arial"/>
            </a:endParaRPr>
          </a:p>
        </p:txBody>
      </p:sp>
      <p:sp>
        <p:nvSpPr>
          <p:cNvPr id="958473" name="Text Box 9"/>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ar-JO" sz="4400" b="1" dirty="0">
                <a:solidFill>
                  <a:srgbClr val="FFFFFF"/>
                </a:solidFill>
                <a:effectLst>
                  <a:glow rad="101600">
                    <a:srgbClr val="000000">
                      <a:alpha val="75000"/>
                    </a:srgbClr>
                  </a:glow>
                </a:effectLst>
                <a:latin typeface="Arial"/>
                <a:ea typeface="ＭＳ Ｐゴシック" charset="0"/>
                <a:cs typeface="Arial"/>
              </a:rPr>
              <a:t>الأجيال القادمة</a:t>
            </a:r>
            <a:endParaRPr lang="en-US" sz="4400" b="1" dirty="0">
              <a:solidFill>
                <a:srgbClr val="FFFFFF"/>
              </a:solidFill>
              <a:effectLst>
                <a:glow rad="101600">
                  <a:srgbClr val="000000">
                    <a:alpha val="75000"/>
                  </a:srgbClr>
                </a:glow>
              </a:effectLst>
              <a:latin typeface="Arial"/>
              <a:ea typeface="ＭＳ Ｐゴシック" charset="0"/>
              <a:cs typeface="Arial"/>
            </a:endParaRPr>
          </a:p>
        </p:txBody>
      </p:sp>
    </p:spTree>
    <p:extLst>
      <p:ext uri="{BB962C8B-B14F-4D97-AF65-F5344CB8AC3E}">
        <p14:creationId xmlns:p14="http://schemas.microsoft.com/office/powerpoint/2010/main" val="395797423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2562" name="Picture 2" descr="C:\My Documents\My Pictures\Bible\Misc Scenery\Desert\Israel 083.jpg"/>
          <p:cNvPicPr>
            <a:picLocks noChangeAspect="1" noChangeArrowheads="1"/>
          </p:cNvPicPr>
          <p:nvPr/>
        </p:nvPicPr>
        <p:blipFill>
          <a:blip r:embed="rId2" cstate="screen">
            <a:lum bright="-18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extLst>
            <a:ext uri="{909E8E84-426E-40dd-AFC4-6F175D3DCCD1}">
              <a14:hiddenFill xmlns="" xmlns:a14="http://schemas.microsoft.com/office/drawing/2010/main">
                <a:solidFill>
                  <a:srgbClr val="FFFFFF"/>
                </a:solidFill>
              </a14:hiddenFill>
            </a:ext>
          </a:extLst>
        </p:spPr>
      </p:pic>
      <p:sp>
        <p:nvSpPr>
          <p:cNvPr id="962563" name="Text Box 3"/>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endParaRPr lang="en-US" sz="3600" b="1" i="1">
              <a:solidFill>
                <a:srgbClr val="FFFFFF"/>
              </a:solidFill>
              <a:effectLst>
                <a:glow rad="101600">
                  <a:srgbClr val="000000">
                    <a:alpha val="75000"/>
                  </a:srgbClr>
                </a:glow>
              </a:effectLst>
              <a:latin typeface="Arial"/>
              <a:ea typeface="ＭＳ Ｐゴシック" charset="0"/>
              <a:cs typeface="Arial"/>
            </a:endParaRPr>
          </a:p>
        </p:txBody>
      </p:sp>
      <p:sp>
        <p:nvSpPr>
          <p:cNvPr id="962564" name="Text Box 4"/>
          <p:cNvSpPr txBox="1">
            <a:spLocks noChangeArrowheads="1"/>
          </p:cNvSpPr>
          <p:nvPr/>
        </p:nvSpPr>
        <p:spPr bwMode="auto">
          <a:xfrm>
            <a:off x="4038600" y="6278563"/>
            <a:ext cx="48768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2800" b="1" dirty="0">
                <a:solidFill>
                  <a:srgbClr val="FFFFFF"/>
                </a:solidFill>
                <a:effectLst>
                  <a:glow rad="101600">
                    <a:srgbClr val="000000">
                      <a:alpha val="75000"/>
                    </a:srgbClr>
                  </a:glow>
                </a:effectLst>
                <a:latin typeface="Arial"/>
                <a:ea typeface="ＭＳ Ｐゴシック" charset="0"/>
                <a:cs typeface="Arial"/>
              </a:rPr>
              <a:t>تثنية 25: 8-9</a:t>
            </a:r>
            <a:endParaRPr lang="en-US" sz="2800" b="1" dirty="0">
              <a:solidFill>
                <a:srgbClr val="FFFFFF"/>
              </a:solidFill>
              <a:effectLst>
                <a:glow rad="101600">
                  <a:srgbClr val="000000">
                    <a:alpha val="75000"/>
                  </a:srgbClr>
                </a:glow>
              </a:effectLst>
              <a:latin typeface="Arial"/>
              <a:ea typeface="ＭＳ Ｐゴシック" charset="0"/>
              <a:cs typeface="Arial"/>
            </a:endParaRPr>
          </a:p>
        </p:txBody>
      </p:sp>
      <p:sp>
        <p:nvSpPr>
          <p:cNvPr id="962566" name="Text Box 6"/>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endParaRPr lang="en-US" sz="3600" b="1" i="1">
              <a:solidFill>
                <a:srgbClr val="FFFFFF"/>
              </a:solidFill>
              <a:effectLst>
                <a:glow rad="101600">
                  <a:srgbClr val="000000">
                    <a:alpha val="75000"/>
                  </a:srgbClr>
                </a:glow>
              </a:effectLst>
              <a:latin typeface="Arial"/>
              <a:ea typeface="ＭＳ Ｐゴシック" charset="0"/>
              <a:cs typeface="Arial"/>
            </a:endParaRPr>
          </a:p>
        </p:txBody>
      </p:sp>
      <p:sp>
        <p:nvSpPr>
          <p:cNvPr id="962567" name="Text Box 7"/>
          <p:cNvSpPr txBox="1">
            <a:spLocks noChangeArrowheads="1"/>
          </p:cNvSpPr>
          <p:nvPr/>
        </p:nvSpPr>
        <p:spPr bwMode="auto">
          <a:xfrm>
            <a:off x="609600" y="1736725"/>
            <a:ext cx="8001000" cy="175432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3600" b="1" i="1" dirty="0">
                <a:solidFill>
                  <a:srgbClr val="FFFFFF"/>
                </a:solidFill>
                <a:effectLst>
                  <a:glow rad="101600">
                    <a:srgbClr val="000000">
                      <a:alpha val="75000"/>
                    </a:srgbClr>
                  </a:glow>
                </a:effectLst>
                <a:latin typeface="Arial"/>
                <a:ea typeface="ＭＳ Ｐゴシック" charset="0"/>
                <a:cs typeface="Arial"/>
              </a:rPr>
              <a:t>فيدعوه شيوخ مدينته و يتكلمون معه فإن أصر و قال لا أرضى أن أتخذها تتقدم امرأة أخيه إليه أمام أعين الشيوخ و تخلع نعله من رجله و تبصق في وجهه</a:t>
            </a:r>
            <a:endParaRPr lang="en-US" sz="3600" b="1" i="1" dirty="0">
              <a:solidFill>
                <a:srgbClr val="FFFFFF"/>
              </a:solidFill>
              <a:effectLst>
                <a:glow rad="101600">
                  <a:srgbClr val="000000">
                    <a:alpha val="75000"/>
                  </a:srgbClr>
                </a:glow>
              </a:effectLst>
              <a:latin typeface="Arial"/>
              <a:ea typeface="ＭＳ Ｐゴシック" charset="0"/>
              <a:cs typeface="Arial"/>
            </a:endParaRPr>
          </a:p>
        </p:txBody>
      </p:sp>
      <p:sp>
        <p:nvSpPr>
          <p:cNvPr id="962569" name="Text Box 9"/>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ar-JO" sz="4400" b="1" dirty="0">
                <a:solidFill>
                  <a:srgbClr val="FFFFFF"/>
                </a:solidFill>
                <a:effectLst>
                  <a:glow rad="101600">
                    <a:srgbClr val="000000">
                      <a:alpha val="75000"/>
                    </a:srgbClr>
                  </a:glow>
                </a:effectLst>
                <a:latin typeface="Arial"/>
                <a:ea typeface="ＭＳ Ｐゴシック" charset="0"/>
                <a:cs typeface="Arial"/>
              </a:rPr>
              <a:t>الأجيال القادمة</a:t>
            </a:r>
            <a:endParaRPr lang="en-US" sz="4400" b="1" dirty="0">
              <a:solidFill>
                <a:srgbClr val="FFFFFF"/>
              </a:solidFill>
              <a:effectLst>
                <a:glow rad="101600">
                  <a:srgbClr val="000000">
                    <a:alpha val="75000"/>
                  </a:srgbClr>
                </a:glow>
              </a:effectLst>
              <a:latin typeface="Arial"/>
              <a:ea typeface="ＭＳ Ｐゴシック" charset="0"/>
              <a:cs typeface="Arial"/>
            </a:endParaRPr>
          </a:p>
        </p:txBody>
      </p:sp>
    </p:spTree>
    <p:extLst>
      <p:ext uri="{BB962C8B-B14F-4D97-AF65-F5344CB8AC3E}">
        <p14:creationId xmlns:p14="http://schemas.microsoft.com/office/powerpoint/2010/main" val="122131661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3586" name="Picture 2" descr="C:\My Documents\My Pictures\Bible\Misc Scenery\Desert\Israel 083.jpg"/>
          <p:cNvPicPr>
            <a:picLocks noChangeAspect="1" noChangeArrowheads="1"/>
          </p:cNvPicPr>
          <p:nvPr/>
        </p:nvPicPr>
        <p:blipFill>
          <a:blip r:embed="rId2" cstate="screen">
            <a:lum bright="-18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extLst>
            <a:ext uri="{909E8E84-426E-40dd-AFC4-6F175D3DCCD1}">
              <a14:hiddenFill xmlns="" xmlns:a14="http://schemas.microsoft.com/office/drawing/2010/main">
                <a:solidFill>
                  <a:srgbClr val="FFFFFF"/>
                </a:solidFill>
              </a14:hiddenFill>
            </a:ext>
          </a:extLst>
        </p:spPr>
      </p:pic>
      <p:sp>
        <p:nvSpPr>
          <p:cNvPr id="963587" name="Text Box 3"/>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endParaRPr lang="en-US" sz="3600" b="1" i="1">
              <a:solidFill>
                <a:srgbClr val="FFFFFF"/>
              </a:solidFill>
              <a:effectLst>
                <a:glow rad="101600">
                  <a:srgbClr val="000000">
                    <a:alpha val="75000"/>
                  </a:srgbClr>
                </a:glow>
              </a:effectLst>
              <a:latin typeface="Arial"/>
              <a:ea typeface="ＭＳ Ｐゴシック" charset="0"/>
              <a:cs typeface="Arial"/>
            </a:endParaRPr>
          </a:p>
        </p:txBody>
      </p:sp>
      <p:sp>
        <p:nvSpPr>
          <p:cNvPr id="963588" name="Text Box 4"/>
          <p:cNvSpPr txBox="1">
            <a:spLocks noChangeArrowheads="1"/>
          </p:cNvSpPr>
          <p:nvPr/>
        </p:nvSpPr>
        <p:spPr bwMode="auto">
          <a:xfrm>
            <a:off x="4038600" y="6278563"/>
            <a:ext cx="5181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2800" b="1" dirty="0">
                <a:solidFill>
                  <a:srgbClr val="FFFFFF"/>
                </a:solidFill>
                <a:effectLst>
                  <a:glow rad="101600">
                    <a:srgbClr val="000000">
                      <a:alpha val="75000"/>
                    </a:srgbClr>
                  </a:glow>
                </a:effectLst>
                <a:latin typeface="Arial"/>
                <a:ea typeface="ＭＳ Ｐゴシック" charset="0"/>
                <a:cs typeface="Arial"/>
              </a:rPr>
              <a:t>تثنية 25: 9-10</a:t>
            </a:r>
            <a:endParaRPr lang="en-US" sz="2800" b="1" dirty="0">
              <a:solidFill>
                <a:srgbClr val="FFFFFF"/>
              </a:solidFill>
              <a:effectLst>
                <a:glow rad="101600">
                  <a:srgbClr val="000000">
                    <a:alpha val="75000"/>
                  </a:srgbClr>
                </a:glow>
              </a:effectLst>
              <a:latin typeface="Arial"/>
              <a:ea typeface="ＭＳ Ｐゴシック" charset="0"/>
              <a:cs typeface="Arial"/>
            </a:endParaRPr>
          </a:p>
        </p:txBody>
      </p:sp>
      <p:sp>
        <p:nvSpPr>
          <p:cNvPr id="963590" name="Text Box 6"/>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endParaRPr lang="en-US" sz="3600" b="1" i="1">
              <a:solidFill>
                <a:srgbClr val="FFFFFF"/>
              </a:solidFill>
              <a:effectLst>
                <a:glow rad="101600">
                  <a:srgbClr val="000000">
                    <a:alpha val="75000"/>
                  </a:srgbClr>
                </a:glow>
              </a:effectLst>
              <a:latin typeface="Arial"/>
              <a:ea typeface="ＭＳ Ｐゴシック" charset="0"/>
              <a:cs typeface="Arial"/>
            </a:endParaRPr>
          </a:p>
        </p:txBody>
      </p:sp>
      <p:sp>
        <p:nvSpPr>
          <p:cNvPr id="963591" name="Text Box 7"/>
          <p:cNvSpPr txBox="1">
            <a:spLocks noChangeArrowheads="1"/>
          </p:cNvSpPr>
          <p:nvPr/>
        </p:nvSpPr>
        <p:spPr bwMode="auto">
          <a:xfrm>
            <a:off x="609600" y="1812925"/>
            <a:ext cx="8001000"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3600" b="1" i="1" dirty="0">
                <a:solidFill>
                  <a:srgbClr val="FFFFFF"/>
                </a:solidFill>
                <a:effectLst>
                  <a:glow rad="101600">
                    <a:srgbClr val="000000">
                      <a:alpha val="75000"/>
                    </a:srgbClr>
                  </a:glow>
                </a:effectLst>
                <a:latin typeface="Arial"/>
                <a:ea typeface="ＭＳ Ｐゴシック" charset="0"/>
                <a:cs typeface="Arial"/>
              </a:rPr>
              <a:t>و تصرخ و تقول هكذا يفعل بالرجل الذي لا يبني بيت أخيه فيدعى اسمه في إسرائيل بيت مخلوع النعل</a:t>
            </a:r>
            <a:endParaRPr lang="en-US" sz="3600" b="1" i="1" dirty="0">
              <a:solidFill>
                <a:srgbClr val="FFFFFF"/>
              </a:solidFill>
              <a:effectLst>
                <a:glow rad="101600">
                  <a:srgbClr val="000000">
                    <a:alpha val="75000"/>
                  </a:srgbClr>
                </a:glow>
              </a:effectLst>
              <a:latin typeface="Arial"/>
              <a:ea typeface="ＭＳ Ｐゴシック" charset="0"/>
              <a:cs typeface="Arial"/>
            </a:endParaRPr>
          </a:p>
        </p:txBody>
      </p:sp>
      <p:sp>
        <p:nvSpPr>
          <p:cNvPr id="963593" name="Text Box 9"/>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ar-JO" sz="4400" b="1" dirty="0">
                <a:solidFill>
                  <a:srgbClr val="FFFFFF"/>
                </a:solidFill>
                <a:effectLst>
                  <a:glow rad="101600">
                    <a:srgbClr val="000000">
                      <a:alpha val="75000"/>
                    </a:srgbClr>
                  </a:glow>
                </a:effectLst>
                <a:latin typeface="Arial"/>
                <a:ea typeface="ＭＳ Ｐゴシック" charset="0"/>
                <a:cs typeface="Arial"/>
              </a:rPr>
              <a:t>الأجيال القادمة</a:t>
            </a:r>
            <a:endParaRPr lang="en-US" sz="4400" b="1" dirty="0">
              <a:solidFill>
                <a:srgbClr val="FFFFFF"/>
              </a:solidFill>
              <a:effectLst>
                <a:glow rad="101600">
                  <a:srgbClr val="000000">
                    <a:alpha val="75000"/>
                  </a:srgbClr>
                </a:glow>
              </a:effectLst>
              <a:latin typeface="Arial"/>
              <a:ea typeface="ＭＳ Ｐゴシック" charset="0"/>
              <a:cs typeface="Arial"/>
            </a:endParaRPr>
          </a:p>
        </p:txBody>
      </p:sp>
    </p:spTree>
    <p:extLst>
      <p:ext uri="{BB962C8B-B14F-4D97-AF65-F5344CB8AC3E}">
        <p14:creationId xmlns:p14="http://schemas.microsoft.com/office/powerpoint/2010/main" val="145707773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err="1">
                <a:solidFill>
                  <a:schemeClr val="bg1"/>
                </a:solidFill>
                <a:latin typeface="Arial" charset="0"/>
                <a:ea typeface="Osaka" charset="0"/>
                <a:cs typeface="Arial" charset="0"/>
              </a:rPr>
              <a:t>راعوث</a:t>
            </a:r>
            <a:r>
              <a:rPr lang="en-US" sz="8800" dirty="0">
                <a:solidFill>
                  <a:schemeClr val="bg1"/>
                </a:solidFill>
                <a:latin typeface="Arial" charset="0"/>
                <a:ea typeface="Osaka" charset="0"/>
                <a:cs typeface="Arial" charset="0"/>
              </a:rPr>
              <a:t> 4 </a:t>
            </a:r>
          </a:p>
        </p:txBody>
      </p:sp>
    </p:spTree>
    <p:extLst>
      <p:ext uri="{BB962C8B-B14F-4D97-AF65-F5344CB8AC3E}">
        <p14:creationId xmlns:p14="http://schemas.microsoft.com/office/powerpoint/2010/main" val="2102426997"/>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800" name="Picture 8"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33795" name="Text Box 3"/>
          <p:cNvSpPr txBox="1">
            <a:spLocks noChangeArrowheads="1"/>
          </p:cNvSpPr>
          <p:nvPr/>
        </p:nvSpPr>
        <p:spPr bwMode="auto">
          <a:xfrm>
            <a:off x="1219200" y="5149850"/>
            <a:ext cx="6705600" cy="15557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eaLnBrk="0" fontAlgn="base" hangingPunct="0">
              <a:spcBef>
                <a:spcPct val="50000"/>
              </a:spcBef>
              <a:spcAft>
                <a:spcPct val="0"/>
              </a:spcAft>
            </a:pPr>
            <a:r>
              <a:rPr lang="ar-JO" sz="4800" b="1" i="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قدم حافية</a:t>
            </a:r>
            <a:endParaRPr lang="en-US" sz="4800" b="1" i="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endParaRPr>
          </a:p>
          <a:p>
            <a:pPr algn="ctr" defTabSz="914400" eaLnBrk="0" fontAlgn="base" hangingPunct="0">
              <a:spcBef>
                <a:spcPct val="0"/>
              </a:spcBef>
              <a:spcAft>
                <a:spcPct val="0"/>
              </a:spcAft>
            </a:pPr>
            <a:r>
              <a:rPr lang="ar-SA" sz="48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راعو</a:t>
            </a:r>
            <a:r>
              <a:rPr lang="ar-JO" sz="48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ث 4: 1-12</a:t>
            </a:r>
            <a:endParaRPr lang="en-US" sz="48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1167433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33795"/>
                                        </p:tgtEl>
                                        <p:attrNameLst>
                                          <p:attrName>style.visibility</p:attrName>
                                        </p:attrNameLst>
                                      </p:cBhvr>
                                      <p:to>
                                        <p:strVal val="visible"/>
                                      </p:to>
                                    </p:set>
                                    <p:animEffect transition="in" filter="dissolve">
                                      <p:cBhvr>
                                        <p:cTn id="7" dur="500"/>
                                        <p:tgtEl>
                                          <p:spTgt spid="337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5" grpId="0" autoUpdateAnimBg="0"/>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3134" name="Picture 94" descr="C:\My Documents\My Pictures\Bible\Daily Life\Harvest\MF, Thrashing fields.jpg"/>
          <p:cNvPicPr>
            <a:picLocks noChangeAspect="1" noChangeArrowheads="1"/>
          </p:cNvPicPr>
          <p:nvPr/>
        </p:nvPicPr>
        <p:blipFill>
          <a:blip r:embed="rId2"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343121" name="Text Box 81"/>
          <p:cNvSpPr txBox="1">
            <a:spLocks noChangeArrowheads="1"/>
          </p:cNvSpPr>
          <p:nvPr/>
        </p:nvSpPr>
        <p:spPr bwMode="auto">
          <a:xfrm>
            <a:off x="0" y="593725"/>
            <a:ext cx="9296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r" defTabSz="914400" rtl="1" eaLnBrk="0" fontAlgn="base" hangingPunct="0">
              <a:spcBef>
                <a:spcPct val="0"/>
              </a:spcBef>
              <a:spcAft>
                <a:spcPct val="0"/>
              </a:spcAft>
              <a:buFont typeface="Wingdings 2" charset="0"/>
              <a:buChar char="î"/>
            </a:pP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رفض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الإلتزام</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4: 1-8</a:t>
            </a: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p>
        </p:txBody>
      </p:sp>
      <p:sp>
        <p:nvSpPr>
          <p:cNvPr id="343144" name="Text Box 104"/>
          <p:cNvSpPr txBox="1">
            <a:spLocks noChangeArrowheads="1"/>
          </p:cNvSpPr>
          <p:nvPr/>
        </p:nvSpPr>
        <p:spPr bwMode="auto">
          <a:xfrm>
            <a:off x="0" y="1644650"/>
            <a:ext cx="9296400" cy="1860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r" defTabSz="914400" rtl="1" eaLnBrk="0" fontAlgn="base" hangingPunct="0">
              <a:spcBef>
                <a:spcPct val="0"/>
              </a:spcBef>
              <a:spcAft>
                <a:spcPct val="0"/>
              </a:spcAft>
              <a:buFont typeface="Wingdings 2" charset="0"/>
              <a:buNone/>
            </a:pPr>
            <a:r>
              <a:rPr lang="en-US" sz="4000"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 </a:t>
            </a:r>
            <a:r>
              <a:rPr lang="ar-JO" sz="4000"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عقد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الجلسة</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1-2</a:t>
            </a:r>
            <a:endPar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algn="r" defTabSz="914400" rtl="1" eaLnBrk="0" fontAlgn="base" hangingPunct="0">
              <a:spcBef>
                <a:spcPct val="0"/>
              </a:spcBef>
              <a:spcAft>
                <a:spcPct val="0"/>
              </a:spcAft>
              <a:buFont typeface="Wingdings 2" charset="0"/>
              <a:buNone/>
            </a:pPr>
            <a:endParaRPr lang="en-US" sz="36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algn="r" defTabSz="914400" rtl="1" eaLnBrk="0" fontAlgn="base" hangingPunct="0">
              <a:spcBef>
                <a:spcPct val="0"/>
              </a:spcBef>
              <a:spcAft>
                <a:spcPct val="0"/>
              </a:spcAft>
              <a:buFont typeface="Wingdings 2" charset="0"/>
              <a:buNone/>
            </a:pPr>
            <a:r>
              <a:rPr lang="en-US" sz="4000"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 </a:t>
            </a:r>
            <a:r>
              <a:rPr lang="ar-JO" sz="4000"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دراسة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الحالة</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3-8</a:t>
            </a:r>
            <a:endParaRPr lang="en-US" sz="36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p:txBody>
      </p:sp>
      <p:sp>
        <p:nvSpPr>
          <p:cNvPr id="343145" name="Text Box 105"/>
          <p:cNvSpPr txBox="1">
            <a:spLocks noChangeArrowheads="1"/>
          </p:cNvSpPr>
          <p:nvPr/>
        </p:nvSpPr>
        <p:spPr bwMode="auto">
          <a:xfrm>
            <a:off x="685800" y="3716338"/>
            <a:ext cx="6858000" cy="16160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defTabSz="914400" rtl="1" fontAlgn="base">
              <a:spcBef>
                <a:spcPct val="50000"/>
              </a:spcBef>
              <a:spcAft>
                <a:spcPct val="0"/>
              </a:spcAft>
            </a:pPr>
            <a:r>
              <a:rPr lang="en-US" sz="4000" b="1" dirty="0">
                <a:solidFill>
                  <a:srgbClr val="FFFFFF"/>
                </a:solidFill>
                <a:effectLst>
                  <a:glow rad="228600">
                    <a:srgbClr val="000000">
                      <a:alpha val="75000"/>
                    </a:srgbClr>
                  </a:glow>
                </a:effectLst>
                <a:latin typeface="Arial" charset="0"/>
                <a:ea typeface="ＭＳ Ｐゴシック" charset="0"/>
                <a:cs typeface="Times New Roman" charset="0"/>
              </a:rPr>
              <a:t>	</a:t>
            </a:r>
            <a:r>
              <a:rPr lang="en-US" sz="4000" dirty="0">
                <a:solidFill>
                  <a:srgbClr val="FFFFFF"/>
                </a:solidFill>
                <a:effectLst>
                  <a:glow rad="228600">
                    <a:srgbClr val="000000">
                      <a:alpha val="75000"/>
                    </a:srgbClr>
                  </a:glow>
                </a:effectLst>
                <a:latin typeface="Monotype Sorts" charset="0"/>
                <a:ea typeface="ＭＳ Ｐゴシック" charset="0"/>
                <a:cs typeface="Times New Roman" charset="0"/>
              </a:rPr>
              <a:t>v</a:t>
            </a:r>
            <a:r>
              <a:rPr lang="en-US" sz="4000" dirty="0">
                <a:solidFill>
                  <a:srgbClr val="FFFFFF"/>
                </a:solidFill>
                <a:effectLst>
                  <a:glow rad="228600">
                    <a:srgbClr val="000000">
                      <a:alpha val="75000"/>
                    </a:srgbClr>
                  </a:glow>
                </a:effectLst>
                <a:latin typeface="Times New Roman" charset="0"/>
                <a:ea typeface="ＭＳ Ｐゴシック" charset="0"/>
                <a:cs typeface="Times New Roman" charset="0"/>
              </a:rPr>
              <a:t>  </a:t>
            </a:r>
            <a:r>
              <a:rPr lang="ar-JO" sz="4000" dirty="0">
                <a:solidFill>
                  <a:srgbClr val="FFFFFF"/>
                </a:solidFill>
                <a:effectLst>
                  <a:glow rad="228600">
                    <a:srgbClr val="000000">
                      <a:alpha val="75000"/>
                    </a:srgbClr>
                  </a:glow>
                </a:effectLst>
                <a:latin typeface="Times New Roman" charset="0"/>
                <a:ea typeface="ＭＳ Ｐゴシック" charset="0"/>
                <a:cs typeface="Times New Roman" charset="0"/>
              </a:rPr>
              <a:t> </a:t>
            </a:r>
            <a:r>
              <a:rPr lang="ar-JO" sz="4000" b="1" dirty="0">
                <a:solidFill>
                  <a:srgbClr val="FFFFFF"/>
                </a:solidFill>
                <a:effectLst>
                  <a:glow rad="228600">
                    <a:srgbClr val="000000">
                      <a:alpha val="75000"/>
                    </a:srgbClr>
                  </a:glow>
                </a:effectLst>
                <a:latin typeface="Arial" charset="0"/>
                <a:ea typeface="ＭＳ Ｐゴシック" charset="0"/>
                <a:cs typeface="Times New Roman" charset="0"/>
              </a:rPr>
              <a:t>الممتلكات 3-4</a:t>
            </a:r>
            <a:endParaRPr lang="en-US" sz="4000" b="1" dirty="0">
              <a:solidFill>
                <a:srgbClr val="FFFFFF"/>
              </a:solidFill>
              <a:effectLst>
                <a:glow rad="228600">
                  <a:srgbClr val="000000">
                    <a:alpha val="75000"/>
                  </a:srgbClr>
                </a:glow>
              </a:effectLst>
              <a:latin typeface="Arial" charset="0"/>
              <a:ea typeface="ＭＳ Ｐゴシック" charset="0"/>
              <a:cs typeface="Times New Roman" charset="0"/>
            </a:endParaRPr>
          </a:p>
          <a:p>
            <a:pPr algn="r" defTabSz="914400" rtl="1" fontAlgn="base">
              <a:spcBef>
                <a:spcPct val="50000"/>
              </a:spcBef>
              <a:spcAft>
                <a:spcPct val="0"/>
              </a:spcAft>
            </a:pPr>
            <a:r>
              <a:rPr lang="en-US" sz="4000" b="1" dirty="0">
                <a:solidFill>
                  <a:srgbClr val="FFFFFF"/>
                </a:solidFill>
                <a:effectLst>
                  <a:glow rad="228600">
                    <a:srgbClr val="000000">
                      <a:alpha val="75000"/>
                    </a:srgbClr>
                  </a:glow>
                </a:effectLst>
                <a:latin typeface="Arial" charset="0"/>
                <a:ea typeface="ＭＳ Ｐゴシック" charset="0"/>
                <a:cs typeface="Times New Roman" charset="0"/>
              </a:rPr>
              <a:t>   	</a:t>
            </a:r>
            <a:r>
              <a:rPr lang="en-US" sz="4000" dirty="0">
                <a:solidFill>
                  <a:srgbClr val="FFFFFF"/>
                </a:solidFill>
                <a:effectLst>
                  <a:glow rad="228600">
                    <a:srgbClr val="000000">
                      <a:alpha val="75000"/>
                    </a:srgbClr>
                  </a:glow>
                </a:effectLst>
                <a:latin typeface="Monotype Sorts" charset="0"/>
                <a:ea typeface="ＭＳ Ｐゴシック" charset="0"/>
                <a:cs typeface="Times New Roman" charset="0"/>
              </a:rPr>
              <a:t>v</a:t>
            </a:r>
            <a:r>
              <a:rPr lang="en-US" sz="4000" dirty="0">
                <a:solidFill>
                  <a:srgbClr val="FFFFFF"/>
                </a:solidFill>
                <a:effectLst>
                  <a:glow rad="228600">
                    <a:srgbClr val="000000">
                      <a:alpha val="75000"/>
                    </a:srgbClr>
                  </a:glow>
                </a:effectLst>
                <a:latin typeface="Times New Roman" charset="0"/>
                <a:ea typeface="ＭＳ Ｐゴシック" charset="0"/>
                <a:cs typeface="Times New Roman" charset="0"/>
              </a:rPr>
              <a:t>  </a:t>
            </a:r>
            <a:r>
              <a:rPr lang="ar-JO" sz="4000" dirty="0">
                <a:solidFill>
                  <a:srgbClr val="FFFFFF"/>
                </a:solidFill>
                <a:effectLst>
                  <a:glow rad="228600">
                    <a:srgbClr val="000000">
                      <a:alpha val="75000"/>
                    </a:srgbClr>
                  </a:glow>
                </a:effectLst>
                <a:latin typeface="Times New Roman" charset="0"/>
                <a:ea typeface="ＭＳ Ｐゴシック" charset="0"/>
                <a:cs typeface="Times New Roman" charset="0"/>
              </a:rPr>
              <a:t> </a:t>
            </a:r>
            <a:r>
              <a:rPr lang="ar-JO" sz="4000" b="1" dirty="0">
                <a:solidFill>
                  <a:srgbClr val="FFFFFF"/>
                </a:solidFill>
                <a:effectLst>
                  <a:glow rad="228600">
                    <a:srgbClr val="000000">
                      <a:alpha val="75000"/>
                    </a:srgbClr>
                  </a:glow>
                </a:effectLst>
                <a:latin typeface="Arial" charset="0"/>
                <a:ea typeface="ＭＳ Ｐゴシック" charset="0"/>
                <a:cs typeface="Times New Roman" charset="0"/>
              </a:rPr>
              <a:t>الأجيال القادمة 5-8</a:t>
            </a:r>
            <a:endParaRPr lang="en-US" sz="4000" b="1" dirty="0">
              <a:solidFill>
                <a:srgbClr val="FFFFFF"/>
              </a:solidFill>
              <a:effectLst>
                <a:glow rad="228600">
                  <a:srgbClr val="000000">
                    <a:alpha val="75000"/>
                  </a:srgbClr>
                </a:glow>
              </a:effectLst>
              <a:latin typeface="Arial" charset="0"/>
              <a:ea typeface="ＭＳ Ｐゴシック" charset="0"/>
              <a:cs typeface="Times New Roman" charset="0"/>
            </a:endParaRPr>
          </a:p>
        </p:txBody>
      </p:sp>
    </p:spTree>
    <p:extLst>
      <p:ext uri="{BB962C8B-B14F-4D97-AF65-F5344CB8AC3E}">
        <p14:creationId xmlns:p14="http://schemas.microsoft.com/office/powerpoint/2010/main" val="7222232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343121"/>
                                        </p:tgtEl>
                                        <p:attrNameLst>
                                          <p:attrName>style.visibility</p:attrName>
                                        </p:attrNameLst>
                                      </p:cBhvr>
                                      <p:to>
                                        <p:strVal val="visible"/>
                                      </p:to>
                                    </p:set>
                                    <p:animEffect transition="in" filter="dissolve">
                                      <p:cBhvr>
                                        <p:cTn id="7" dur="75"/>
                                        <p:tgtEl>
                                          <p:spTgt spid="343121"/>
                                        </p:tgtEl>
                                      </p:cBhvr>
                                    </p:animEffect>
                                  </p:childTnLst>
                                </p:cTn>
                              </p:par>
                            </p:childTnLst>
                          </p:cTn>
                        </p:par>
                        <p:par>
                          <p:cTn id="8" fill="hold" nodeType="afterGroup">
                            <p:stCondLst>
                              <p:cond delay="1200"/>
                            </p:stCondLst>
                            <p:childTnLst>
                              <p:par>
                                <p:cTn id="9" presetID="9" presetClass="entr" presetSubtype="0" fill="hold" grpId="0" nodeType="afterEffect">
                                  <p:stCondLst>
                                    <p:cond delay="3000"/>
                                  </p:stCondLst>
                                  <p:iterate type="lt">
                                    <p:tmPct val="100000"/>
                                  </p:iterate>
                                  <p:childTnLst>
                                    <p:set>
                                      <p:cBhvr>
                                        <p:cTn id="10" dur="1" fill="hold">
                                          <p:stCondLst>
                                            <p:cond delay="0"/>
                                          </p:stCondLst>
                                        </p:cTn>
                                        <p:tgtEl>
                                          <p:spTgt spid="343144"/>
                                        </p:tgtEl>
                                        <p:attrNameLst>
                                          <p:attrName>style.visibility</p:attrName>
                                        </p:attrNameLst>
                                      </p:cBhvr>
                                      <p:to>
                                        <p:strVal val="visible"/>
                                      </p:to>
                                    </p:set>
                                    <p:animEffect transition="in" filter="dissolve">
                                      <p:cBhvr>
                                        <p:cTn id="11" dur="75"/>
                                        <p:tgtEl>
                                          <p:spTgt spid="343144"/>
                                        </p:tgtEl>
                                      </p:cBhvr>
                                    </p:animEffect>
                                  </p:childTnLst>
                                </p:cTn>
                              </p:par>
                            </p:childTnLst>
                          </p:cTn>
                        </p:par>
                        <p:par>
                          <p:cTn id="12" fill="hold" nodeType="afterGroup">
                            <p:stCondLst>
                              <p:cond delay="6300"/>
                            </p:stCondLst>
                            <p:childTnLst>
                              <p:par>
                                <p:cTn id="13" presetID="9" presetClass="entr" presetSubtype="0" fill="hold" grpId="0" nodeType="afterEffect">
                                  <p:stCondLst>
                                    <p:cond delay="3000"/>
                                  </p:stCondLst>
                                  <p:iterate type="lt">
                                    <p:tmPct val="100000"/>
                                  </p:iterate>
                                  <p:childTnLst>
                                    <p:set>
                                      <p:cBhvr>
                                        <p:cTn id="14" dur="1" fill="hold">
                                          <p:stCondLst>
                                            <p:cond delay="0"/>
                                          </p:stCondLst>
                                        </p:cTn>
                                        <p:tgtEl>
                                          <p:spTgt spid="343145"/>
                                        </p:tgtEl>
                                        <p:attrNameLst>
                                          <p:attrName>style.visibility</p:attrName>
                                        </p:attrNameLst>
                                      </p:cBhvr>
                                      <p:to>
                                        <p:strVal val="visible"/>
                                      </p:to>
                                    </p:set>
                                    <p:animEffect transition="in" filter="dissolve">
                                      <p:cBhvr>
                                        <p:cTn id="15" dur="75"/>
                                        <p:tgtEl>
                                          <p:spTgt spid="3431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121" grpId="0" autoUpdateAnimBg="0"/>
      <p:bldP spid="343144" grpId="0" autoUpdateAnimBg="0"/>
      <p:bldP spid="343145" grpId="0" autoUpdateAnimBg="0"/>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6418" name="Picture 2" descr="C:\My Documents\My Pictures\Bible\Daily Life\Harvest\MF, Thrashing fields.jpg"/>
          <p:cNvPicPr>
            <a:picLocks noChangeAspect="1" noChangeArrowheads="1"/>
          </p:cNvPicPr>
          <p:nvPr/>
        </p:nvPicPr>
        <p:blipFill>
          <a:blip r:embed="rId2"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956419" name="Text Box 3"/>
          <p:cNvSpPr txBox="1">
            <a:spLocks noChangeArrowheads="1"/>
          </p:cNvSpPr>
          <p:nvPr/>
        </p:nvSpPr>
        <p:spPr bwMode="auto">
          <a:xfrm>
            <a:off x="0" y="593725"/>
            <a:ext cx="91440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r" defTabSz="914400" rtl="1" eaLnBrk="0" fontAlgn="base" hangingPunct="0">
              <a:spcBef>
                <a:spcPct val="0"/>
              </a:spcBef>
              <a:spcAft>
                <a:spcPct val="0"/>
              </a:spcAft>
              <a:buFont typeface="Wingdings 2" charset="0"/>
              <a:buChar char="î"/>
            </a:pP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الحصول على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الفرصة</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4: 9-12</a:t>
            </a: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p>
        </p:txBody>
      </p:sp>
      <p:sp>
        <p:nvSpPr>
          <p:cNvPr id="956421" name="Text Box 5"/>
          <p:cNvSpPr txBox="1">
            <a:spLocks noChangeArrowheads="1"/>
          </p:cNvSpPr>
          <p:nvPr/>
        </p:nvSpPr>
        <p:spPr bwMode="auto">
          <a:xfrm>
            <a:off x="0" y="2224088"/>
            <a:ext cx="9144000" cy="21955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r" defTabSz="914400" rtl="1" eaLnBrk="0" fontAlgn="base" hangingPunct="0">
              <a:spcBef>
                <a:spcPct val="0"/>
              </a:spcBef>
              <a:spcAft>
                <a:spcPct val="0"/>
              </a:spcAft>
              <a:buFont typeface="Wingdings 2" charset="0"/>
              <a:buNone/>
            </a:pPr>
            <a:r>
              <a:rPr lang="en-US" sz="4000"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 </a:t>
            </a:r>
            <a:r>
              <a:rPr lang="ar-JO" sz="4000"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قبول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الواجبات</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9-10</a:t>
            </a:r>
            <a:endPar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defTabSz="914400" eaLnBrk="0" fontAlgn="base" hangingPunct="0">
              <a:spcBef>
                <a:spcPct val="0"/>
              </a:spcBef>
              <a:spcAft>
                <a:spcPct val="0"/>
              </a:spcAft>
              <a:buFont typeface="Wingdings 2" charset="0"/>
              <a:buNone/>
            </a:pPr>
            <a:endPar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defTabSz="914400" eaLnBrk="0" fontAlgn="base" hangingPunct="0">
              <a:spcBef>
                <a:spcPct val="0"/>
              </a:spcBef>
              <a:spcAft>
                <a:spcPct val="0"/>
              </a:spcAft>
              <a:buFont typeface="Wingdings 2" charset="0"/>
              <a:buNone/>
            </a:pPr>
            <a:endParaRPr lang="en-US" sz="18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algn="r" defTabSz="914400" rtl="1" eaLnBrk="0" fontAlgn="base" hangingPunct="0">
              <a:spcBef>
                <a:spcPct val="0"/>
              </a:spcBef>
              <a:spcAft>
                <a:spcPct val="0"/>
              </a:spcAft>
              <a:buFont typeface="Wingdings 2" charset="0"/>
              <a:buNone/>
            </a:pPr>
            <a:r>
              <a:rPr lang="en-US" sz="4000"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 </a:t>
            </a:r>
            <a:r>
              <a:rPr lang="ar-JO" sz="4000"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الشهادة على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القرار</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11-12</a:t>
            </a:r>
            <a:endParaRPr lang="en-US" sz="36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9000719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iterate type="lt">
                                    <p:tmPct val="100000"/>
                                  </p:iterate>
                                  <p:childTnLst>
                                    <p:set>
                                      <p:cBhvr>
                                        <p:cTn id="6" dur="1" fill="hold">
                                          <p:stCondLst>
                                            <p:cond delay="0"/>
                                          </p:stCondLst>
                                        </p:cTn>
                                        <p:tgtEl>
                                          <p:spTgt spid="956421"/>
                                        </p:tgtEl>
                                        <p:attrNameLst>
                                          <p:attrName>style.visibility</p:attrName>
                                        </p:attrNameLst>
                                      </p:cBhvr>
                                      <p:to>
                                        <p:strVal val="visible"/>
                                      </p:to>
                                    </p:set>
                                    <p:animEffect transition="in" filter="dissolve">
                                      <p:cBhvr>
                                        <p:cTn id="7" dur="75"/>
                                        <p:tgtEl>
                                          <p:spTgt spid="9564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6421" grpId="0" autoUpdateAnimBg="0"/>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53352" name="Group 8"/>
          <p:cNvGrpSpPr>
            <a:grpSpLocks/>
          </p:cNvGrpSpPr>
          <p:nvPr/>
        </p:nvGrpSpPr>
        <p:grpSpPr bwMode="auto">
          <a:xfrm>
            <a:off x="0" y="-9525"/>
            <a:ext cx="9144000" cy="6867525"/>
            <a:chOff x="0" y="0"/>
            <a:chExt cx="5760" cy="4326"/>
          </a:xfrm>
        </p:grpSpPr>
        <p:pic>
          <p:nvPicPr>
            <p:cNvPr id="953351" name="Picture 7"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5136" y="0"/>
              <a:ext cx="624" cy="43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953350" name="Picture 6" descr="c:\windows\TEMP\auto0.bmp"/>
            <p:cNvPicPr>
              <a:picLocks noChangeAspect="1" noChangeArrowheads="1"/>
            </p:cNvPicPr>
            <p:nvPr/>
          </p:nvPicPr>
          <p:blipFill>
            <a:blip r:embed="rId4" cstate="screen">
              <a:lum bright="-12000"/>
              <a:extLst>
                <a:ext uri="{28A0092B-C50C-407E-A947-70E740481C1C}">
                  <a14:useLocalDpi xmlns:a14="http://schemas.microsoft.com/office/drawing/2010/main"/>
                </a:ext>
              </a:extLst>
            </a:blip>
            <a:srcRect/>
            <a:stretch>
              <a:fillRect/>
            </a:stretch>
          </p:blipFill>
          <p:spPr bwMode="auto">
            <a:xfrm>
              <a:off x="0" y="0"/>
              <a:ext cx="3024" cy="43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953347" name="Picture 3" descr="c:\windows\TEMP\auto0.bmp"/>
            <p:cNvPicPr>
              <a:picLocks noChangeAspect="1" noChangeArrowheads="1"/>
            </p:cNvPicPr>
            <p:nvPr/>
          </p:nvPicPr>
          <p:blipFill>
            <a:blip r:embed="rId5" cstate="screen">
              <a:lum bright="-12000"/>
              <a:extLst>
                <a:ext uri="{28A0092B-C50C-407E-A947-70E740481C1C}">
                  <a14:useLocalDpi xmlns:a14="http://schemas.microsoft.com/office/drawing/2010/main"/>
                </a:ext>
              </a:extLst>
            </a:blip>
            <a:srcRect/>
            <a:stretch>
              <a:fillRect/>
            </a:stretch>
          </p:blipFill>
          <p:spPr bwMode="auto">
            <a:xfrm>
              <a:off x="432" y="0"/>
              <a:ext cx="4992" cy="432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953357" name="Text Box 13"/>
          <p:cNvSpPr txBox="1">
            <a:spLocks noChangeArrowheads="1"/>
          </p:cNvSpPr>
          <p:nvPr/>
        </p:nvSpPr>
        <p:spPr bwMode="auto">
          <a:xfrm>
            <a:off x="1524000" y="152400"/>
            <a:ext cx="6248400" cy="762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tx1">
                      <a:alpha val="74998"/>
                    </a:schemeClr>
                  </a:outerShdw>
                </a:effectLst>
              </a14:hiddenEffects>
            </a:ext>
          </a:extLst>
        </p:spPr>
        <p:txBody>
          <a:bodyPr>
            <a:spAutoFit/>
          </a:bodyPr>
          <a:lstStyle/>
          <a:p>
            <a:pPr algn="ctr" defTabSz="914400" fontAlgn="base">
              <a:spcBef>
                <a:spcPct val="50000"/>
              </a:spcBef>
              <a:spcAft>
                <a:spcPct val="0"/>
              </a:spcAft>
            </a:pPr>
            <a:r>
              <a:rPr lang="ar-JO" sz="4400" b="1" dirty="0">
                <a:solidFill>
                  <a:srgbClr val="000000"/>
                </a:solidFill>
                <a:latin typeface="Arial"/>
                <a:ea typeface="ＭＳ Ｐゴシック" charset="0"/>
                <a:cs typeface="Arial"/>
              </a:rPr>
              <a:t>الفداء</a:t>
            </a:r>
            <a:endParaRPr lang="en-US" sz="4400" b="1" dirty="0">
              <a:solidFill>
                <a:srgbClr val="000000"/>
              </a:solidFill>
              <a:latin typeface="Arial"/>
              <a:ea typeface="ＭＳ Ｐゴシック" charset="0"/>
              <a:cs typeface="Arial"/>
            </a:endParaRPr>
          </a:p>
        </p:txBody>
      </p:sp>
    </p:spTree>
    <p:extLst>
      <p:ext uri="{BB962C8B-B14F-4D97-AF65-F5344CB8AC3E}">
        <p14:creationId xmlns:p14="http://schemas.microsoft.com/office/powerpoint/2010/main" val="118324131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0" y="0"/>
            <a:ext cx="9144000" cy="6858000"/>
            <a:chOff x="0" y="0"/>
            <a:chExt cx="9144000" cy="6858000"/>
          </a:xfrm>
        </p:grpSpPr>
        <p:sp>
          <p:nvSpPr>
            <p:cNvPr id="1061891"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pic>
          <p:nvPicPr>
            <p:cNvPr id="1061892"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61893" name="Text Box 5"/>
          <p:cNvSpPr txBox="1">
            <a:spLocks noChangeArrowheads="1"/>
          </p:cNvSpPr>
          <p:nvPr/>
        </p:nvSpPr>
        <p:spPr bwMode="auto">
          <a:xfrm>
            <a:off x="5181600" y="6019800"/>
            <a:ext cx="42672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ar-JO" sz="2800" b="1" dirty="0">
                <a:solidFill>
                  <a:srgbClr val="FFFFFF"/>
                </a:solidFill>
                <a:latin typeface="Arial"/>
                <a:cs typeface="Arial"/>
              </a:rPr>
              <a:t>أفسس 1: 14</a:t>
            </a:r>
            <a:endParaRPr lang="en-US" sz="2800" b="1" dirty="0">
              <a:solidFill>
                <a:srgbClr val="FFFFFF"/>
              </a:solidFill>
              <a:latin typeface="Arial"/>
              <a:cs typeface="Arial"/>
            </a:endParaRPr>
          </a:p>
        </p:txBody>
      </p:sp>
      <p:sp>
        <p:nvSpPr>
          <p:cNvPr id="1061894" name="Text Box 6"/>
          <p:cNvSpPr txBox="1">
            <a:spLocks noChangeArrowheads="1"/>
          </p:cNvSpPr>
          <p:nvPr/>
        </p:nvSpPr>
        <p:spPr bwMode="auto">
          <a:xfrm>
            <a:off x="5292080" y="2270125"/>
            <a:ext cx="3810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ctr" defTabSz="914400" fontAlgn="base">
              <a:spcBef>
                <a:spcPct val="50000"/>
              </a:spcBef>
              <a:spcAft>
                <a:spcPct val="0"/>
              </a:spcAft>
            </a:pPr>
            <a:r>
              <a:rPr lang="ar-JO" sz="3600" b="1" i="1" dirty="0">
                <a:solidFill>
                  <a:srgbClr val="FFFFFF"/>
                </a:solidFill>
                <a:latin typeface="Arial"/>
                <a:ea typeface="ＭＳ Ｐゴシック" charset="0"/>
                <a:cs typeface="Arial"/>
              </a:rPr>
              <a:t>لفداء المقتنى</a:t>
            </a:r>
            <a:endParaRPr lang="en-US" sz="3600" b="1" i="1" dirty="0">
              <a:solidFill>
                <a:srgbClr val="FFFFFF"/>
              </a:solidFill>
              <a:latin typeface="Arial"/>
              <a:ea typeface="ＭＳ Ｐゴシック" charset="0"/>
              <a:cs typeface="Arial"/>
            </a:endParaRPr>
          </a:p>
        </p:txBody>
      </p:sp>
      <p:sp>
        <p:nvSpPr>
          <p:cNvPr id="1061895" name="Text Box 7"/>
          <p:cNvSpPr txBox="1">
            <a:spLocks noChangeArrowheads="1"/>
          </p:cNvSpPr>
          <p:nvPr/>
        </p:nvSpPr>
        <p:spPr bwMode="auto">
          <a:xfrm>
            <a:off x="0" y="152400"/>
            <a:ext cx="91440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ctr" defTabSz="914400" fontAlgn="base">
              <a:spcBef>
                <a:spcPct val="50000"/>
              </a:spcBef>
              <a:spcAft>
                <a:spcPct val="0"/>
              </a:spcAft>
            </a:pPr>
            <a:r>
              <a:rPr lang="ar-JO" sz="4400" b="1" dirty="0">
                <a:solidFill>
                  <a:srgbClr val="FFFFFF"/>
                </a:solidFill>
                <a:latin typeface="Arial"/>
                <a:ea typeface="ＭＳ Ｐゴシック" charset="0"/>
                <a:cs typeface="Arial"/>
              </a:rPr>
              <a:t>الممتلكات</a:t>
            </a:r>
            <a:endParaRPr lang="en-US" sz="4400" b="1" dirty="0">
              <a:solidFill>
                <a:srgbClr val="FFFFFF"/>
              </a:solidFill>
              <a:latin typeface="Arial"/>
              <a:ea typeface="ＭＳ Ｐゴシック" charset="0"/>
              <a:cs typeface="Arial"/>
            </a:endParaRPr>
          </a:p>
        </p:txBody>
      </p:sp>
    </p:spTree>
    <p:extLst>
      <p:ext uri="{BB962C8B-B14F-4D97-AF65-F5344CB8AC3E}">
        <p14:creationId xmlns:p14="http://schemas.microsoft.com/office/powerpoint/2010/main" val="233311869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0" y="0"/>
            <a:ext cx="9144000" cy="6858000"/>
            <a:chOff x="0" y="0"/>
            <a:chExt cx="9144000" cy="6858000"/>
          </a:xfrm>
        </p:grpSpPr>
        <p:sp>
          <p:nvSpPr>
            <p:cNvPr id="9"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pic>
          <p:nvPicPr>
            <p:cNvPr id="10"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63941" name="Text Box 5"/>
          <p:cNvSpPr txBox="1">
            <a:spLocks noChangeArrowheads="1"/>
          </p:cNvSpPr>
          <p:nvPr/>
        </p:nvSpPr>
        <p:spPr bwMode="auto">
          <a:xfrm>
            <a:off x="5181600" y="6019800"/>
            <a:ext cx="42672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ar-JO" sz="2800" b="1" dirty="0">
                <a:solidFill>
                  <a:srgbClr val="FFFFFF"/>
                </a:solidFill>
                <a:latin typeface="Arial"/>
                <a:cs typeface="Arial"/>
              </a:rPr>
              <a:t>يعقوب 1: 18</a:t>
            </a:r>
            <a:endParaRPr lang="en-US" sz="2800" b="1" dirty="0">
              <a:solidFill>
                <a:srgbClr val="FFFFFF"/>
              </a:solidFill>
              <a:latin typeface="Arial"/>
              <a:cs typeface="Arial"/>
            </a:endParaRPr>
          </a:p>
        </p:txBody>
      </p:sp>
      <p:sp>
        <p:nvSpPr>
          <p:cNvPr id="1063942" name="Text Box 6"/>
          <p:cNvSpPr txBox="1">
            <a:spLocks noChangeArrowheads="1"/>
          </p:cNvSpPr>
          <p:nvPr/>
        </p:nvSpPr>
        <p:spPr bwMode="auto">
          <a:xfrm>
            <a:off x="5257800" y="914400"/>
            <a:ext cx="3505200" cy="175432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3600" b="1" i="1" dirty="0">
                <a:solidFill>
                  <a:srgbClr val="FFFFFF"/>
                </a:solidFill>
                <a:latin typeface="Arial"/>
                <a:ea typeface="ＭＳ Ｐゴシック" charset="0"/>
                <a:cs typeface="Arial"/>
              </a:rPr>
              <a:t>شاء فولدنا بكلمة الحق لكي نكون باكورة من خلائقه</a:t>
            </a:r>
            <a:endParaRPr lang="en-US" sz="3600" b="1" i="1" dirty="0">
              <a:solidFill>
                <a:srgbClr val="FFFFFF"/>
              </a:solidFill>
              <a:latin typeface="Arial"/>
              <a:ea typeface="ＭＳ Ｐゴシック" charset="0"/>
              <a:cs typeface="Arial"/>
            </a:endParaRPr>
          </a:p>
        </p:txBody>
      </p:sp>
      <p:sp>
        <p:nvSpPr>
          <p:cNvPr id="1063943" name="Text Box 7"/>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ar-JO" sz="4400" b="1" dirty="0">
                <a:solidFill>
                  <a:srgbClr val="FFFFFF"/>
                </a:solidFill>
                <a:latin typeface="Arial"/>
                <a:ea typeface="ＭＳ Ｐゴシック" charset="0"/>
                <a:cs typeface="Arial"/>
              </a:rPr>
              <a:t>الأجيال القادمة</a:t>
            </a:r>
            <a:endParaRPr lang="en-US" sz="4400" b="1" dirty="0">
              <a:solidFill>
                <a:srgbClr val="FFFFFF"/>
              </a:solidFill>
              <a:latin typeface="Arial"/>
              <a:ea typeface="ＭＳ Ｐゴシック" charset="0"/>
              <a:cs typeface="Arial"/>
            </a:endParaRPr>
          </a:p>
        </p:txBody>
      </p:sp>
    </p:spTree>
    <p:extLst>
      <p:ext uri="{BB962C8B-B14F-4D97-AF65-F5344CB8AC3E}">
        <p14:creationId xmlns:p14="http://schemas.microsoft.com/office/powerpoint/2010/main" val="34497667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83795" y="1242518"/>
            <a:ext cx="5975261" cy="553264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603002"/>
            <a:ext cx="9143999" cy="763774"/>
          </a:xfrm>
          <a:effectLst/>
        </p:spPr>
        <p:txBody>
          <a:bodyPr/>
          <a:lstStyle/>
          <a:p>
            <a:pPr>
              <a:defRPr/>
            </a:pPr>
            <a:r>
              <a:rPr lang="ar-JO" b="1"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1. يسدد الله احتياجاتنا </a:t>
            </a:r>
            <a:r>
              <a:rPr lang="ar-JO" b="1" dirty="0">
                <a:solidFill>
                  <a:schemeClr val="accent2"/>
                </a:solidFill>
                <a:effectLst>
                  <a:glow rad="127000">
                    <a:schemeClr val="bg1"/>
                  </a:glow>
                </a:effectLst>
                <a:latin typeface="Arial" panose="020B0604020202020204" pitchFamily="34" charset="0"/>
                <a:ea typeface="ＭＳ Ｐゴシック" charset="0"/>
                <a:cs typeface="Arial" panose="020B0604020202020204" pitchFamily="34" charset="0"/>
              </a:rPr>
              <a:t>الشخصية</a:t>
            </a:r>
            <a:endParaRPr lang="en-US" b="1" dirty="0">
              <a:solidFill>
                <a:schemeClr val="accent2"/>
              </a:solidFill>
              <a:effectLst>
                <a:glow rad="127000">
                  <a:schemeClr val="bg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i="1" u="none" strike="noStrike" kern="1200" cap="none" spc="0" normalizeH="0" baseline="0" noProof="0" dirty="0">
                <a:ln>
                  <a:noFill/>
                </a:ln>
                <a:solidFill>
                  <a:srgbClr val="FFFFFF"/>
                </a:solidFill>
                <a:effectLst/>
                <a:uLnTx/>
                <a:uFillTx/>
                <a:latin typeface="Arial"/>
                <a:ea typeface="ＭＳ Ｐゴシック" pitchFamily="-108" charset="-128"/>
                <a:cs typeface="Arial"/>
              </a:rPr>
              <a:t>كيف يكافئنا الله عندما نهتم بالآخرين ؟</a:t>
            </a:r>
            <a:endParaRPr kumimoji="0" lang="en-US" sz="28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400" b="1" i="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راعوث 1 - 2</a:t>
            </a:r>
            <a:endParaRPr kumimoji="0" lang="en-US" sz="4400" b="1" i="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3688156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4000" b="1" dirty="0">
                <a:solidFill>
                  <a:srgbClr val="FFFFFF"/>
                </a:solidFill>
                <a:effectLst>
                  <a:outerShdw blurRad="50800" dist="63500" dir="2700000" algn="tl" rotWithShape="0">
                    <a:srgbClr val="000000"/>
                  </a:outerShdw>
                </a:effectLst>
                <a:latin typeface="Arial"/>
                <a:ea typeface="ＭＳ Ｐゴシック" charset="0"/>
                <a:cs typeface="Arial"/>
              </a:rPr>
              <a:t>الفداء</a:t>
            </a:r>
            <a:endParaRPr lang="en-US" sz="4000" b="1" dirty="0">
              <a:solidFill>
                <a:srgbClr val="FFFFFF"/>
              </a:solidFill>
              <a:effectLst>
                <a:outerShdw blurRad="50800" dist="63500" dir="2700000" algn="tl" rotWithShape="0">
                  <a:srgbClr val="000000"/>
                </a:outerShdw>
              </a:effectLst>
              <a:latin typeface="Arial"/>
              <a:ea typeface="ＭＳ Ｐゴシック" charset="0"/>
              <a:cs typeface="Arial"/>
            </a:endParaRPr>
          </a:p>
        </p:txBody>
      </p:sp>
      <p:sp>
        <p:nvSpPr>
          <p:cNvPr id="1018895" name="Text Box 1039"/>
          <p:cNvSpPr txBox="1">
            <a:spLocks noChangeArrowheads="1"/>
          </p:cNvSpPr>
          <p:nvPr/>
        </p:nvSpPr>
        <p:spPr bwMode="auto">
          <a:xfrm>
            <a:off x="5486400" y="8382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a:ea typeface="ＭＳ Ｐゴシック" charset="0"/>
                <a:cs typeface="Arial"/>
              </a:rPr>
              <a:t> </a:t>
            </a:r>
            <a:r>
              <a:rPr lang="ar-JO" sz="3600" b="1" dirty="0">
                <a:solidFill>
                  <a:srgbClr val="FFFFFF"/>
                </a:solidFill>
                <a:effectLst>
                  <a:outerShdw blurRad="50800" dist="63500" dir="2700000" algn="tl" rotWithShape="0">
                    <a:srgbClr val="000000"/>
                  </a:outerShdw>
                </a:effectLst>
                <a:latin typeface="Arial"/>
                <a:ea typeface="ＭＳ Ｐゴシック" charset="0"/>
                <a:cs typeface="Arial"/>
              </a:rPr>
              <a:t>الإحتياج</a:t>
            </a:r>
            <a:r>
              <a:rPr lang="en-US" sz="3600" b="1" dirty="0">
                <a:solidFill>
                  <a:srgbClr val="FFFFFF"/>
                </a:solidFill>
                <a:effectLst>
                  <a:outerShdw blurRad="50800" dist="63500" dir="2700000" algn="tl" rotWithShape="0">
                    <a:srgbClr val="000000"/>
                  </a:outerShdw>
                </a:effectLst>
                <a:latin typeface="Arial"/>
                <a:ea typeface="ＭＳ Ｐゴシック" charset="0"/>
                <a:cs typeface="Arial"/>
              </a:rPr>
              <a:t> </a:t>
            </a:r>
          </a:p>
        </p:txBody>
      </p:sp>
      <p:sp>
        <p:nvSpPr>
          <p:cNvPr id="1018896" name="Text Box 1040"/>
          <p:cNvSpPr txBox="1">
            <a:spLocks noChangeArrowheads="1"/>
          </p:cNvSpPr>
          <p:nvPr/>
        </p:nvSpPr>
        <p:spPr bwMode="auto">
          <a:xfrm>
            <a:off x="5486400" y="16002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a:ea typeface="ＭＳ Ｐゴシック" charset="0"/>
                <a:cs typeface="Arial"/>
              </a:rPr>
              <a:t> </a:t>
            </a:r>
            <a:r>
              <a:rPr lang="ar-JO" sz="3600" b="1" dirty="0">
                <a:solidFill>
                  <a:srgbClr val="FFFFFF"/>
                </a:solidFill>
                <a:effectLst>
                  <a:outerShdw blurRad="50800" dist="63500" dir="2700000" algn="tl" rotWithShape="0">
                    <a:srgbClr val="000000"/>
                  </a:outerShdw>
                </a:effectLst>
                <a:latin typeface="Arial"/>
                <a:ea typeface="ＭＳ Ｐゴシック" charset="0"/>
                <a:cs typeface="Arial"/>
              </a:rPr>
              <a:t>الفادي</a:t>
            </a:r>
            <a:r>
              <a:rPr lang="en-US" sz="3600" b="1" dirty="0">
                <a:solidFill>
                  <a:srgbClr val="FFFFFF"/>
                </a:solidFill>
                <a:effectLst>
                  <a:outerShdw blurRad="50800" dist="63500" dir="2700000" algn="tl" rotWithShape="0">
                    <a:srgbClr val="000000"/>
                  </a:outerShdw>
                </a:effectLst>
                <a:latin typeface="Arial"/>
                <a:ea typeface="ＭＳ Ｐゴシック" charset="0"/>
                <a:cs typeface="Arial"/>
              </a:rPr>
              <a:t> </a:t>
            </a:r>
          </a:p>
        </p:txBody>
      </p:sp>
      <p:sp>
        <p:nvSpPr>
          <p:cNvPr id="1018897" name="Text Box 1041"/>
          <p:cNvSpPr txBox="1">
            <a:spLocks noChangeArrowheads="1"/>
          </p:cNvSpPr>
          <p:nvPr/>
        </p:nvSpPr>
        <p:spPr bwMode="auto">
          <a:xfrm>
            <a:off x="5486400" y="41148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a:ea typeface="ＭＳ Ｐゴシック" charset="0"/>
                <a:cs typeface="Arial"/>
              </a:rPr>
              <a:t> </a:t>
            </a:r>
            <a:r>
              <a:rPr lang="ar-JO" sz="3600" b="1" dirty="0">
                <a:solidFill>
                  <a:srgbClr val="FFFFFF"/>
                </a:solidFill>
                <a:effectLst>
                  <a:outerShdw blurRad="50800" dist="63500" dir="2700000" algn="tl" rotWithShape="0">
                    <a:srgbClr val="000000"/>
                  </a:outerShdw>
                </a:effectLst>
                <a:latin typeface="Arial"/>
                <a:ea typeface="ＭＳ Ｐゴシック" charset="0"/>
                <a:cs typeface="Arial"/>
              </a:rPr>
              <a:t>الفدية</a:t>
            </a:r>
            <a:endParaRPr lang="en-US" sz="3600" b="1" dirty="0">
              <a:solidFill>
                <a:srgbClr val="FFFFFF"/>
              </a:solidFill>
              <a:effectLst>
                <a:outerShdw blurRad="50800" dist="63500" dir="2700000" algn="tl" rotWithShape="0">
                  <a:srgbClr val="000000"/>
                </a:outerShdw>
              </a:effectLst>
              <a:latin typeface="Arial"/>
              <a:ea typeface="ＭＳ Ｐゴシック" charset="0"/>
              <a:cs typeface="Arial"/>
            </a:endParaRPr>
          </a:p>
        </p:txBody>
      </p:sp>
      <p:sp>
        <p:nvSpPr>
          <p:cNvPr id="1018898" name="Text Box 1042"/>
          <p:cNvSpPr txBox="1">
            <a:spLocks noChangeArrowheads="1"/>
          </p:cNvSpPr>
          <p:nvPr/>
        </p:nvSpPr>
        <p:spPr bwMode="auto">
          <a:xfrm>
            <a:off x="5486400" y="48768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a:ea typeface="ＭＳ Ｐゴシック" charset="0"/>
                <a:cs typeface="Arial"/>
              </a:rPr>
              <a:t> </a:t>
            </a:r>
            <a:r>
              <a:rPr lang="ar-JO" sz="3600" b="1" dirty="0">
                <a:solidFill>
                  <a:srgbClr val="FFFFFF"/>
                </a:solidFill>
                <a:effectLst>
                  <a:outerShdw blurRad="50800" dist="63500" dir="2700000" algn="tl" rotWithShape="0">
                    <a:srgbClr val="000000"/>
                  </a:outerShdw>
                </a:effectLst>
                <a:latin typeface="Arial"/>
                <a:ea typeface="ＭＳ Ｐゴシック" charset="0"/>
                <a:cs typeface="Arial"/>
              </a:rPr>
              <a:t>القبول</a:t>
            </a:r>
            <a:endParaRPr lang="en-US" sz="3600" b="1" dirty="0">
              <a:solidFill>
                <a:srgbClr val="FFFFFF"/>
              </a:solidFill>
              <a:effectLst>
                <a:outerShdw blurRad="50800" dist="63500" dir="2700000" algn="tl" rotWithShape="0">
                  <a:srgbClr val="000000"/>
                </a:outerShdw>
              </a:effectLst>
              <a:latin typeface="Arial"/>
              <a:ea typeface="ＭＳ Ｐゴシック" charset="0"/>
              <a:cs typeface="Arial"/>
            </a:endParaRPr>
          </a:p>
        </p:txBody>
      </p:sp>
      <p:sp>
        <p:nvSpPr>
          <p:cNvPr id="1018899" name="Text Box 1043"/>
          <p:cNvSpPr txBox="1">
            <a:spLocks noChangeArrowheads="1"/>
          </p:cNvSpPr>
          <p:nvPr/>
        </p:nvSpPr>
        <p:spPr bwMode="auto">
          <a:xfrm>
            <a:off x="6248400" y="2286000"/>
            <a:ext cx="2438400" cy="175432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3600" b="1" dirty="0">
                <a:solidFill>
                  <a:srgbClr val="FFFFFF"/>
                </a:solidFill>
                <a:effectLst>
                  <a:outerShdw blurRad="50800" dist="63500" dir="2700000" algn="tl" rotWithShape="0">
                    <a:srgbClr val="000000"/>
                  </a:outerShdw>
                </a:effectLst>
                <a:latin typeface="Arial"/>
                <a:ea typeface="ＭＳ Ｐゴシック" charset="0"/>
                <a:cs typeface="Arial"/>
              </a:rPr>
              <a:t>مرتبط       لديه الرغبة قادر  </a:t>
            </a:r>
            <a:r>
              <a:rPr lang="en-US" sz="3600" b="1" dirty="0">
                <a:solidFill>
                  <a:srgbClr val="FFFFFF"/>
                </a:solidFill>
                <a:effectLst>
                  <a:outerShdw blurRad="50800" dist="63500" dir="2700000" algn="tl" rotWithShape="0">
                    <a:srgbClr val="000000"/>
                  </a:outerShdw>
                </a:effectLst>
                <a:latin typeface="Arial"/>
                <a:ea typeface="ＭＳ Ｐゴシック" charset="0"/>
                <a:cs typeface="Arial"/>
              </a:rPr>
              <a:t> </a:t>
            </a:r>
            <a:endParaRPr lang="ar-JO" sz="3600" b="1" dirty="0">
              <a:solidFill>
                <a:srgbClr val="FFFFFF"/>
              </a:solidFill>
              <a:effectLst>
                <a:outerShdw blurRad="50800" dist="63500" dir="2700000" algn="tl" rotWithShape="0">
                  <a:srgbClr val="000000"/>
                </a:outerShdw>
              </a:effectLst>
              <a:latin typeface="Arial"/>
              <a:ea typeface="ＭＳ Ｐゴシック" charset="0"/>
              <a:cs typeface="Arial"/>
            </a:endParaRPr>
          </a:p>
        </p:txBody>
      </p:sp>
    </p:spTree>
    <p:extLst>
      <p:ext uri="{BB962C8B-B14F-4D97-AF65-F5344CB8AC3E}">
        <p14:creationId xmlns:p14="http://schemas.microsoft.com/office/powerpoint/2010/main" val="89017162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60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70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247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3092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4000" b="1" dirty="0">
                <a:solidFill>
                  <a:srgbClr val="FFFFFF"/>
                </a:solidFill>
                <a:effectLst>
                  <a:outerShdw blurRad="50800" dist="63500" dir="2700000" algn="tl" rotWithShape="0">
                    <a:srgbClr val="000000"/>
                  </a:outerShdw>
                </a:effectLst>
                <a:latin typeface="Arial"/>
                <a:ea typeface="ＭＳ Ｐゴシック" charset="0"/>
                <a:cs typeface="Arial"/>
              </a:rPr>
              <a:t>الفداء</a:t>
            </a:r>
            <a:endParaRPr lang="en-US" sz="4000" b="1" dirty="0">
              <a:solidFill>
                <a:srgbClr val="FFFFFF"/>
              </a:solidFill>
              <a:effectLst>
                <a:outerShdw blurRad="50800" dist="63500" dir="2700000" algn="tl" rotWithShape="0">
                  <a:srgbClr val="000000"/>
                </a:outerShdw>
              </a:effectLst>
              <a:latin typeface="Arial"/>
              <a:ea typeface="ＭＳ Ｐゴシック" charset="0"/>
              <a:cs typeface="Arial"/>
            </a:endParaRPr>
          </a:p>
        </p:txBody>
      </p:sp>
      <p:sp>
        <p:nvSpPr>
          <p:cNvPr id="1018895" name="Text Box 1039"/>
          <p:cNvSpPr txBox="1">
            <a:spLocks noChangeArrowheads="1"/>
          </p:cNvSpPr>
          <p:nvPr/>
        </p:nvSpPr>
        <p:spPr bwMode="auto">
          <a:xfrm>
            <a:off x="5486400" y="8382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a:ea typeface="ＭＳ Ｐゴシック" charset="0"/>
                <a:cs typeface="Arial"/>
              </a:rPr>
              <a:t> </a:t>
            </a:r>
            <a:r>
              <a:rPr lang="ar-JO" sz="3600" b="1" dirty="0">
                <a:solidFill>
                  <a:srgbClr val="FFFFFF"/>
                </a:solidFill>
                <a:effectLst>
                  <a:outerShdw blurRad="50800" dist="63500" dir="2700000" algn="tl" rotWithShape="0">
                    <a:srgbClr val="000000"/>
                  </a:outerShdw>
                </a:effectLst>
                <a:latin typeface="Arial"/>
                <a:ea typeface="ＭＳ Ｐゴシック" charset="0"/>
                <a:cs typeface="Arial"/>
              </a:rPr>
              <a:t>الإحتياج</a:t>
            </a:r>
            <a:r>
              <a:rPr lang="en-US" sz="3600" b="1" dirty="0">
                <a:solidFill>
                  <a:srgbClr val="FFFFFF"/>
                </a:solidFill>
                <a:effectLst>
                  <a:outerShdw blurRad="50800" dist="63500" dir="2700000" algn="tl" rotWithShape="0">
                    <a:srgbClr val="000000"/>
                  </a:outerShdw>
                </a:effectLst>
                <a:latin typeface="Arial"/>
                <a:ea typeface="ＭＳ Ｐゴシック" charset="0"/>
                <a:cs typeface="Arial"/>
              </a:rPr>
              <a:t> </a:t>
            </a:r>
          </a:p>
        </p:txBody>
      </p:sp>
      <p:sp>
        <p:nvSpPr>
          <p:cNvPr id="1018896" name="Text Box 1040"/>
          <p:cNvSpPr txBox="1">
            <a:spLocks noChangeArrowheads="1"/>
          </p:cNvSpPr>
          <p:nvPr/>
        </p:nvSpPr>
        <p:spPr bwMode="auto">
          <a:xfrm>
            <a:off x="5486400" y="16002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a:ea typeface="ＭＳ Ｐゴシック" charset="0"/>
                <a:cs typeface="Arial"/>
              </a:rPr>
              <a:t> </a:t>
            </a:r>
            <a:r>
              <a:rPr lang="ar-JO" sz="3600" b="1" dirty="0">
                <a:solidFill>
                  <a:srgbClr val="FFFFFF"/>
                </a:solidFill>
                <a:effectLst>
                  <a:outerShdw blurRad="50800" dist="63500" dir="2700000" algn="tl" rotWithShape="0">
                    <a:srgbClr val="000000"/>
                  </a:outerShdw>
                </a:effectLst>
                <a:latin typeface="Arial"/>
                <a:ea typeface="ＭＳ Ｐゴシック" charset="0"/>
                <a:cs typeface="Arial"/>
              </a:rPr>
              <a:t>الفادي</a:t>
            </a:r>
            <a:r>
              <a:rPr lang="en-US" sz="3600" b="1" dirty="0">
                <a:solidFill>
                  <a:srgbClr val="FFFFFF"/>
                </a:solidFill>
                <a:effectLst>
                  <a:outerShdw blurRad="50800" dist="63500" dir="2700000" algn="tl" rotWithShape="0">
                    <a:srgbClr val="000000"/>
                  </a:outerShdw>
                </a:effectLst>
                <a:latin typeface="Arial"/>
                <a:ea typeface="ＭＳ Ｐゴシック" charset="0"/>
                <a:cs typeface="Arial"/>
              </a:rPr>
              <a:t> </a:t>
            </a:r>
          </a:p>
        </p:txBody>
      </p:sp>
      <p:sp>
        <p:nvSpPr>
          <p:cNvPr id="1018897" name="Text Box 1041"/>
          <p:cNvSpPr txBox="1">
            <a:spLocks noChangeArrowheads="1"/>
          </p:cNvSpPr>
          <p:nvPr/>
        </p:nvSpPr>
        <p:spPr bwMode="auto">
          <a:xfrm>
            <a:off x="5486400" y="41148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a:ea typeface="ＭＳ Ｐゴシック" charset="0"/>
                <a:cs typeface="Arial"/>
              </a:rPr>
              <a:t> </a:t>
            </a:r>
            <a:r>
              <a:rPr lang="ar-JO" sz="3600" b="1" dirty="0">
                <a:solidFill>
                  <a:srgbClr val="FFFFFF"/>
                </a:solidFill>
                <a:effectLst>
                  <a:outerShdw blurRad="50800" dist="63500" dir="2700000" algn="tl" rotWithShape="0">
                    <a:srgbClr val="000000"/>
                  </a:outerShdw>
                </a:effectLst>
                <a:latin typeface="Arial"/>
                <a:ea typeface="ＭＳ Ｐゴシック" charset="0"/>
                <a:cs typeface="Arial"/>
              </a:rPr>
              <a:t>الفدية</a:t>
            </a:r>
            <a:endParaRPr lang="en-US" sz="3600" b="1" dirty="0">
              <a:solidFill>
                <a:srgbClr val="FFFFFF"/>
              </a:solidFill>
              <a:effectLst>
                <a:outerShdw blurRad="50800" dist="63500" dir="2700000" algn="tl" rotWithShape="0">
                  <a:srgbClr val="000000"/>
                </a:outerShdw>
              </a:effectLst>
              <a:latin typeface="Arial"/>
              <a:ea typeface="ＭＳ Ｐゴシック" charset="0"/>
              <a:cs typeface="Arial"/>
            </a:endParaRPr>
          </a:p>
        </p:txBody>
      </p:sp>
      <p:sp>
        <p:nvSpPr>
          <p:cNvPr id="1018898" name="Text Box 1042"/>
          <p:cNvSpPr txBox="1">
            <a:spLocks noChangeArrowheads="1"/>
          </p:cNvSpPr>
          <p:nvPr/>
        </p:nvSpPr>
        <p:spPr bwMode="auto">
          <a:xfrm>
            <a:off x="5486400" y="48768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a:ea typeface="ＭＳ Ｐゴシック" charset="0"/>
                <a:cs typeface="Arial"/>
              </a:rPr>
              <a:t> </a:t>
            </a:r>
            <a:r>
              <a:rPr lang="ar-JO" sz="3600" b="1" dirty="0">
                <a:solidFill>
                  <a:srgbClr val="FFFFFF"/>
                </a:solidFill>
                <a:effectLst>
                  <a:outerShdw blurRad="50800" dist="63500" dir="2700000" algn="tl" rotWithShape="0">
                    <a:srgbClr val="000000"/>
                  </a:outerShdw>
                </a:effectLst>
                <a:latin typeface="Arial"/>
                <a:ea typeface="ＭＳ Ｐゴシック" charset="0"/>
                <a:cs typeface="Arial"/>
              </a:rPr>
              <a:t>القبول</a:t>
            </a:r>
            <a:endParaRPr lang="en-US" sz="3600" b="1" dirty="0">
              <a:solidFill>
                <a:srgbClr val="FFFFFF"/>
              </a:solidFill>
              <a:effectLst>
                <a:outerShdw blurRad="50800" dist="63500" dir="2700000" algn="tl" rotWithShape="0">
                  <a:srgbClr val="000000"/>
                </a:outerShdw>
              </a:effectLst>
              <a:latin typeface="Arial"/>
              <a:ea typeface="ＭＳ Ｐゴシック" charset="0"/>
              <a:cs typeface="Arial"/>
            </a:endParaRPr>
          </a:p>
        </p:txBody>
      </p:sp>
      <p:sp>
        <p:nvSpPr>
          <p:cNvPr id="1018899" name="Text Box 1043"/>
          <p:cNvSpPr txBox="1">
            <a:spLocks noChangeArrowheads="1"/>
          </p:cNvSpPr>
          <p:nvPr/>
        </p:nvSpPr>
        <p:spPr bwMode="auto">
          <a:xfrm>
            <a:off x="6248400" y="2286000"/>
            <a:ext cx="2438400" cy="175432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3600" b="1" dirty="0">
                <a:solidFill>
                  <a:srgbClr val="FFFFFF"/>
                </a:solidFill>
                <a:effectLst>
                  <a:outerShdw blurRad="50800" dist="63500" dir="2700000" algn="tl" rotWithShape="0">
                    <a:srgbClr val="000000"/>
                  </a:outerShdw>
                </a:effectLst>
                <a:latin typeface="Arial"/>
                <a:ea typeface="ＭＳ Ｐゴシック" charset="0"/>
                <a:cs typeface="Arial"/>
              </a:rPr>
              <a:t>مرتبط       لديه الرغبة قادر  </a:t>
            </a:r>
            <a:r>
              <a:rPr lang="en-US" sz="3600" b="1" dirty="0">
                <a:solidFill>
                  <a:srgbClr val="FFFFFF"/>
                </a:solidFill>
                <a:effectLst>
                  <a:outerShdw blurRad="50800" dist="63500" dir="2700000" algn="tl" rotWithShape="0">
                    <a:srgbClr val="000000"/>
                  </a:outerShdw>
                </a:effectLst>
                <a:latin typeface="Arial"/>
                <a:ea typeface="ＭＳ Ｐゴシック" charset="0"/>
                <a:cs typeface="Arial"/>
              </a:rPr>
              <a:t> </a:t>
            </a:r>
            <a:endParaRPr lang="ar-JO" sz="3600" b="1" dirty="0">
              <a:solidFill>
                <a:srgbClr val="FFFFFF"/>
              </a:solidFill>
              <a:effectLst>
                <a:outerShdw blurRad="50800" dist="63500" dir="2700000" algn="tl" rotWithShape="0">
                  <a:srgbClr val="000000"/>
                </a:outerShdw>
              </a:effectLst>
              <a:latin typeface="Arial"/>
              <a:ea typeface="ＭＳ Ｐゴシック" charset="0"/>
              <a:cs typeface="Arial"/>
            </a:endParaRPr>
          </a:p>
        </p:txBody>
      </p:sp>
    </p:spTree>
    <p:extLst>
      <p:ext uri="{BB962C8B-B14F-4D97-AF65-F5344CB8AC3E}">
        <p14:creationId xmlns:p14="http://schemas.microsoft.com/office/powerpoint/2010/main" val="404352978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60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70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247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3092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4000" b="1" dirty="0">
                <a:solidFill>
                  <a:srgbClr val="FFFFFF"/>
                </a:solidFill>
                <a:effectLst>
                  <a:outerShdw blurRad="50800" dist="63500" dir="2700000" algn="tl" rotWithShape="0">
                    <a:srgbClr val="000000"/>
                  </a:outerShdw>
                </a:effectLst>
                <a:latin typeface="Arial"/>
                <a:ea typeface="ＭＳ Ｐゴシック" charset="0"/>
                <a:cs typeface="Arial"/>
              </a:rPr>
              <a:t>الفداء</a:t>
            </a:r>
            <a:endParaRPr lang="en-US" sz="4000" b="1" dirty="0">
              <a:solidFill>
                <a:srgbClr val="FFFFFF"/>
              </a:solidFill>
              <a:effectLst>
                <a:outerShdw blurRad="50800" dist="63500" dir="2700000" algn="tl" rotWithShape="0">
                  <a:srgbClr val="000000"/>
                </a:outerShdw>
              </a:effectLst>
              <a:latin typeface="Arial"/>
              <a:ea typeface="ＭＳ Ｐゴシック" charset="0"/>
              <a:cs typeface="Arial"/>
            </a:endParaRPr>
          </a:p>
        </p:txBody>
      </p:sp>
      <p:sp>
        <p:nvSpPr>
          <p:cNvPr id="1018895" name="Text Box 1039"/>
          <p:cNvSpPr txBox="1">
            <a:spLocks noChangeArrowheads="1"/>
          </p:cNvSpPr>
          <p:nvPr/>
        </p:nvSpPr>
        <p:spPr bwMode="auto">
          <a:xfrm>
            <a:off x="5486400" y="8382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a:ea typeface="ＭＳ Ｐゴシック" charset="0"/>
                <a:cs typeface="Arial"/>
              </a:rPr>
              <a:t> </a:t>
            </a:r>
            <a:r>
              <a:rPr lang="ar-JO" sz="3600" b="1" dirty="0">
                <a:solidFill>
                  <a:srgbClr val="FFFF00"/>
                </a:solidFill>
                <a:effectLst>
                  <a:outerShdw blurRad="50800" dist="63500" dir="2700000" algn="tl" rotWithShape="0">
                    <a:srgbClr val="000000"/>
                  </a:outerShdw>
                </a:effectLst>
                <a:latin typeface="Arial"/>
                <a:ea typeface="ＭＳ Ｐゴシック" charset="0"/>
                <a:cs typeface="Arial"/>
              </a:rPr>
              <a:t>الإحتياج</a:t>
            </a:r>
            <a:r>
              <a:rPr lang="en-US" sz="3600" b="1" dirty="0">
                <a:solidFill>
                  <a:srgbClr val="FFFFFF"/>
                </a:solidFill>
                <a:effectLst>
                  <a:outerShdw blurRad="50800" dist="63500" dir="2700000" algn="tl" rotWithShape="0">
                    <a:srgbClr val="000000"/>
                  </a:outerShdw>
                </a:effectLst>
                <a:latin typeface="Arial"/>
                <a:ea typeface="ＭＳ Ｐゴシック" charset="0"/>
                <a:cs typeface="Arial"/>
              </a:rPr>
              <a:t> </a:t>
            </a:r>
          </a:p>
        </p:txBody>
      </p:sp>
      <p:sp>
        <p:nvSpPr>
          <p:cNvPr id="1018896" name="Text Box 1040"/>
          <p:cNvSpPr txBox="1">
            <a:spLocks noChangeArrowheads="1"/>
          </p:cNvSpPr>
          <p:nvPr/>
        </p:nvSpPr>
        <p:spPr bwMode="auto">
          <a:xfrm>
            <a:off x="5486400" y="16002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a:ea typeface="ＭＳ Ｐゴシック" charset="0"/>
                <a:cs typeface="Arial"/>
              </a:rPr>
              <a:t> </a:t>
            </a:r>
            <a:r>
              <a:rPr lang="ar-JO" sz="3600" b="1" dirty="0">
                <a:solidFill>
                  <a:srgbClr val="FFFFFF"/>
                </a:solidFill>
                <a:effectLst>
                  <a:outerShdw blurRad="50800" dist="63500" dir="2700000" algn="tl" rotWithShape="0">
                    <a:srgbClr val="000000"/>
                  </a:outerShdw>
                </a:effectLst>
                <a:latin typeface="Arial"/>
                <a:ea typeface="ＭＳ Ｐゴシック" charset="0"/>
                <a:cs typeface="Arial"/>
              </a:rPr>
              <a:t>الفادي</a:t>
            </a:r>
            <a:r>
              <a:rPr lang="en-US" sz="3600" b="1" dirty="0">
                <a:solidFill>
                  <a:srgbClr val="FFFFFF"/>
                </a:solidFill>
                <a:effectLst>
                  <a:outerShdw blurRad="50800" dist="63500" dir="2700000" algn="tl" rotWithShape="0">
                    <a:srgbClr val="000000"/>
                  </a:outerShdw>
                </a:effectLst>
                <a:latin typeface="Arial"/>
                <a:ea typeface="ＭＳ Ｐゴシック" charset="0"/>
                <a:cs typeface="Arial"/>
              </a:rPr>
              <a:t> </a:t>
            </a:r>
          </a:p>
        </p:txBody>
      </p:sp>
      <p:sp>
        <p:nvSpPr>
          <p:cNvPr id="1018897" name="Text Box 1041"/>
          <p:cNvSpPr txBox="1">
            <a:spLocks noChangeArrowheads="1"/>
          </p:cNvSpPr>
          <p:nvPr/>
        </p:nvSpPr>
        <p:spPr bwMode="auto">
          <a:xfrm>
            <a:off x="5486400" y="41148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a:ea typeface="ＭＳ Ｐゴシック" charset="0"/>
                <a:cs typeface="Arial"/>
              </a:rPr>
              <a:t> </a:t>
            </a:r>
            <a:r>
              <a:rPr lang="ar-JO" sz="3600" b="1" dirty="0">
                <a:solidFill>
                  <a:srgbClr val="FFFFFF"/>
                </a:solidFill>
                <a:effectLst>
                  <a:outerShdw blurRad="50800" dist="63500" dir="2700000" algn="tl" rotWithShape="0">
                    <a:srgbClr val="000000"/>
                  </a:outerShdw>
                </a:effectLst>
                <a:latin typeface="Arial"/>
                <a:ea typeface="ＭＳ Ｐゴシック" charset="0"/>
                <a:cs typeface="Arial"/>
              </a:rPr>
              <a:t>الفدية</a:t>
            </a:r>
            <a:endParaRPr lang="en-US" sz="3600" b="1" dirty="0">
              <a:solidFill>
                <a:srgbClr val="FFFFFF"/>
              </a:solidFill>
              <a:effectLst>
                <a:outerShdw blurRad="50800" dist="63500" dir="2700000" algn="tl" rotWithShape="0">
                  <a:srgbClr val="000000"/>
                </a:outerShdw>
              </a:effectLst>
              <a:latin typeface="Arial"/>
              <a:ea typeface="ＭＳ Ｐゴシック" charset="0"/>
              <a:cs typeface="Arial"/>
            </a:endParaRPr>
          </a:p>
        </p:txBody>
      </p:sp>
      <p:sp>
        <p:nvSpPr>
          <p:cNvPr id="1018898" name="Text Box 1042"/>
          <p:cNvSpPr txBox="1">
            <a:spLocks noChangeArrowheads="1"/>
          </p:cNvSpPr>
          <p:nvPr/>
        </p:nvSpPr>
        <p:spPr bwMode="auto">
          <a:xfrm>
            <a:off x="5486400" y="48768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a:ea typeface="ＭＳ Ｐゴシック" charset="0"/>
                <a:cs typeface="Arial"/>
              </a:rPr>
              <a:t> </a:t>
            </a:r>
            <a:r>
              <a:rPr lang="ar-JO" sz="3600" b="1" dirty="0">
                <a:solidFill>
                  <a:srgbClr val="FFFFFF"/>
                </a:solidFill>
                <a:effectLst>
                  <a:outerShdw blurRad="50800" dist="63500" dir="2700000" algn="tl" rotWithShape="0">
                    <a:srgbClr val="000000"/>
                  </a:outerShdw>
                </a:effectLst>
                <a:latin typeface="Arial"/>
                <a:ea typeface="ＭＳ Ｐゴシック" charset="0"/>
                <a:cs typeface="Arial"/>
              </a:rPr>
              <a:t>القبول</a:t>
            </a:r>
            <a:endParaRPr lang="en-US" sz="3600" b="1" dirty="0">
              <a:solidFill>
                <a:srgbClr val="FFFFFF"/>
              </a:solidFill>
              <a:effectLst>
                <a:outerShdw blurRad="50800" dist="63500" dir="2700000" algn="tl" rotWithShape="0">
                  <a:srgbClr val="000000"/>
                </a:outerShdw>
              </a:effectLst>
              <a:latin typeface="Arial"/>
              <a:ea typeface="ＭＳ Ｐゴシック" charset="0"/>
              <a:cs typeface="Arial"/>
            </a:endParaRPr>
          </a:p>
        </p:txBody>
      </p:sp>
      <p:sp>
        <p:nvSpPr>
          <p:cNvPr id="1018899" name="Text Box 1043"/>
          <p:cNvSpPr txBox="1">
            <a:spLocks noChangeArrowheads="1"/>
          </p:cNvSpPr>
          <p:nvPr/>
        </p:nvSpPr>
        <p:spPr bwMode="auto">
          <a:xfrm>
            <a:off x="6248400" y="2286000"/>
            <a:ext cx="2438400" cy="175432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3600" b="1" dirty="0">
                <a:solidFill>
                  <a:srgbClr val="FFFFFF"/>
                </a:solidFill>
                <a:effectLst>
                  <a:outerShdw blurRad="50800" dist="63500" dir="2700000" algn="tl" rotWithShape="0">
                    <a:srgbClr val="000000"/>
                  </a:outerShdw>
                </a:effectLst>
                <a:latin typeface="Arial"/>
                <a:ea typeface="ＭＳ Ｐゴシック" charset="0"/>
                <a:cs typeface="Arial"/>
              </a:rPr>
              <a:t>مرتبط       لديه الرغبة قادر  </a:t>
            </a:r>
            <a:r>
              <a:rPr lang="en-US" sz="3600" b="1" dirty="0">
                <a:solidFill>
                  <a:srgbClr val="FFFFFF"/>
                </a:solidFill>
                <a:effectLst>
                  <a:outerShdw blurRad="50800" dist="63500" dir="2700000" algn="tl" rotWithShape="0">
                    <a:srgbClr val="000000"/>
                  </a:outerShdw>
                </a:effectLst>
                <a:latin typeface="Arial"/>
                <a:ea typeface="ＭＳ Ｐゴシック" charset="0"/>
                <a:cs typeface="Arial"/>
              </a:rPr>
              <a:t> </a:t>
            </a:r>
            <a:endParaRPr lang="ar-JO" sz="3600" b="1" dirty="0">
              <a:solidFill>
                <a:srgbClr val="FFFFFF"/>
              </a:solidFill>
              <a:effectLst>
                <a:outerShdw blurRad="50800" dist="63500" dir="2700000" algn="tl" rotWithShape="0">
                  <a:srgbClr val="000000"/>
                </a:outerShdw>
              </a:effectLst>
              <a:latin typeface="Arial"/>
              <a:ea typeface="ＭＳ Ｐゴシック" charset="0"/>
              <a:cs typeface="Arial"/>
            </a:endParaRPr>
          </a:p>
        </p:txBody>
      </p:sp>
    </p:spTree>
    <p:extLst>
      <p:ext uri="{BB962C8B-B14F-4D97-AF65-F5344CB8AC3E}">
        <p14:creationId xmlns:p14="http://schemas.microsoft.com/office/powerpoint/2010/main" val="213653609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60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70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247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3092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0" y="0"/>
            <a:ext cx="9144000" cy="6858000"/>
            <a:chOff x="0" y="0"/>
            <a:chExt cx="9144000" cy="6858000"/>
          </a:xfrm>
        </p:grpSpPr>
        <p:sp>
          <p:nvSpPr>
            <p:cNvPr id="9"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a:solidFill>
                  <a:srgbClr val="000000"/>
                </a:solidFill>
                <a:latin typeface="Arial"/>
                <a:ea typeface="ＭＳ Ｐゴシック" charset="0"/>
                <a:cs typeface="Arial"/>
              </a:endParaRPr>
            </a:p>
          </p:txBody>
        </p:sp>
        <p:pic>
          <p:nvPicPr>
            <p:cNvPr id="10"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990211" name="Text Box 3"/>
          <p:cNvSpPr txBox="1">
            <a:spLocks noChangeArrowheads="1"/>
          </p:cNvSpPr>
          <p:nvPr/>
        </p:nvSpPr>
        <p:spPr bwMode="auto">
          <a:xfrm>
            <a:off x="5105400"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ar-JO" b="1" dirty="0">
                <a:solidFill>
                  <a:srgbClr val="FFFFFF"/>
                </a:solidFill>
                <a:latin typeface="Arial"/>
                <a:cs typeface="Arial"/>
              </a:rPr>
              <a:t>أفسس 2: 1-2</a:t>
            </a:r>
            <a:endParaRPr lang="en-US" b="1" dirty="0">
              <a:solidFill>
                <a:srgbClr val="FFFFFF"/>
              </a:solidFill>
              <a:latin typeface="Arial"/>
              <a:cs typeface="Arial"/>
            </a:endParaRPr>
          </a:p>
        </p:txBody>
      </p:sp>
      <p:sp>
        <p:nvSpPr>
          <p:cNvPr id="990212" name="Text Box 4"/>
          <p:cNvSpPr txBox="1">
            <a:spLocks noChangeArrowheads="1"/>
          </p:cNvSpPr>
          <p:nvPr/>
        </p:nvSpPr>
        <p:spPr bwMode="auto">
          <a:xfrm>
            <a:off x="755576" y="332656"/>
            <a:ext cx="8229600" cy="132343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4000" b="1" i="1" dirty="0">
                <a:solidFill>
                  <a:srgbClr val="FFFFFF"/>
                </a:solidFill>
                <a:latin typeface="Arial"/>
                <a:ea typeface="ＭＳ Ｐゴシック" charset="0"/>
                <a:cs typeface="Arial"/>
              </a:rPr>
              <a:t>و أنتم أذ كنتم أمواتاً بالذنوب و الخطايا التي سلكتم فيها قبلاً حسب دهر هذا العالم</a:t>
            </a:r>
            <a:endParaRPr lang="en-US" sz="4000" b="1" i="1" dirty="0">
              <a:solidFill>
                <a:srgbClr val="FFFFFF"/>
              </a:solidFill>
              <a:latin typeface="Arial"/>
              <a:ea typeface="ＭＳ Ｐゴシック" charset="0"/>
              <a:cs typeface="Arial"/>
            </a:endParaRPr>
          </a:p>
        </p:txBody>
      </p:sp>
      <p:sp>
        <p:nvSpPr>
          <p:cNvPr id="990216" name="Text Box 8"/>
          <p:cNvSpPr txBox="1">
            <a:spLocks noChangeArrowheads="1"/>
          </p:cNvSpPr>
          <p:nvPr/>
        </p:nvSpPr>
        <p:spPr bwMode="auto">
          <a:xfrm>
            <a:off x="4946576" y="2340263"/>
            <a:ext cx="4038600" cy="255454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4000" b="1" i="1" dirty="0">
                <a:solidFill>
                  <a:srgbClr val="FFFFFF"/>
                </a:solidFill>
                <a:latin typeface="Arial"/>
                <a:ea typeface="ＭＳ Ｐゴシック" charset="0"/>
                <a:cs typeface="Arial"/>
              </a:rPr>
              <a:t>حسب رئيس سبطان الهواء الروح الذي يعمل الآن في أبناء المعصية</a:t>
            </a:r>
            <a:endParaRPr lang="en-US" sz="4000" dirty="0">
              <a:solidFill>
                <a:srgbClr val="000000"/>
              </a:solidFill>
              <a:latin typeface="Arial"/>
              <a:ea typeface="ＭＳ Ｐゴシック" charset="0"/>
              <a:cs typeface="Arial"/>
            </a:endParaRPr>
          </a:p>
        </p:txBody>
      </p:sp>
    </p:spTree>
    <p:extLst>
      <p:ext uri="{BB962C8B-B14F-4D97-AF65-F5344CB8AC3E}">
        <p14:creationId xmlns:p14="http://schemas.microsoft.com/office/powerpoint/2010/main" val="355697427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992259" name="Text Box 3"/>
          <p:cNvSpPr txBox="1">
            <a:spLocks noChangeArrowheads="1"/>
          </p:cNvSpPr>
          <p:nvPr/>
        </p:nvSpPr>
        <p:spPr bwMode="auto">
          <a:xfrm>
            <a:off x="4567808"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r" defTabSz="914400" fontAlgn="base">
              <a:spcBef>
                <a:spcPct val="50000"/>
              </a:spcBef>
              <a:spcAft>
                <a:spcPct val="0"/>
              </a:spcAft>
            </a:pPr>
            <a:r>
              <a:rPr lang="ar-JO" b="1" dirty="0">
                <a:solidFill>
                  <a:srgbClr val="FFFFFF"/>
                </a:solidFill>
                <a:latin typeface="Arial"/>
                <a:cs typeface="Arial"/>
              </a:rPr>
              <a:t>أفسس 2: 3</a:t>
            </a:r>
            <a:endParaRPr lang="en-US" b="1" dirty="0">
              <a:solidFill>
                <a:srgbClr val="FFFFFF"/>
              </a:solidFill>
              <a:latin typeface="Arial"/>
              <a:cs typeface="Arial"/>
            </a:endParaRPr>
          </a:p>
        </p:txBody>
      </p:sp>
      <p:sp>
        <p:nvSpPr>
          <p:cNvPr id="992260" name="Text Box 4"/>
          <p:cNvSpPr txBox="1">
            <a:spLocks noChangeArrowheads="1"/>
          </p:cNvSpPr>
          <p:nvPr/>
        </p:nvSpPr>
        <p:spPr bwMode="auto">
          <a:xfrm>
            <a:off x="323528" y="635204"/>
            <a:ext cx="8511480" cy="5847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r" defTabSz="914400" fontAlgn="base">
              <a:spcBef>
                <a:spcPct val="50000"/>
              </a:spcBef>
              <a:spcAft>
                <a:spcPct val="0"/>
              </a:spcAft>
            </a:pPr>
            <a:r>
              <a:rPr lang="ar-JO" sz="3200" b="1" i="1" dirty="0">
                <a:solidFill>
                  <a:srgbClr val="FFFFFF"/>
                </a:solidFill>
                <a:latin typeface="Arial"/>
                <a:ea typeface="ＭＳ Ｐゴシック" charset="0"/>
                <a:cs typeface="Arial"/>
              </a:rPr>
              <a:t>الذين نحن أيضاً جميعاً تصرفنا قبلاً بينهم في شهوات جسدنا</a:t>
            </a:r>
            <a:endParaRPr lang="en-US" sz="3200" b="1" i="1" dirty="0">
              <a:solidFill>
                <a:srgbClr val="FFFFFF"/>
              </a:solidFill>
              <a:latin typeface="Arial"/>
              <a:ea typeface="ＭＳ Ｐゴシック" charset="0"/>
              <a:cs typeface="Arial"/>
            </a:endParaRPr>
          </a:p>
        </p:txBody>
      </p:sp>
      <p:sp>
        <p:nvSpPr>
          <p:cNvPr id="992264" name="Text Box 8"/>
          <p:cNvSpPr txBox="1">
            <a:spLocks noChangeArrowheads="1"/>
          </p:cNvSpPr>
          <p:nvPr/>
        </p:nvSpPr>
        <p:spPr bwMode="auto">
          <a:xfrm>
            <a:off x="5710808" y="2132856"/>
            <a:ext cx="3124200" cy="206210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3200" b="1" i="1" dirty="0">
                <a:solidFill>
                  <a:srgbClr val="FFFFFF"/>
                </a:solidFill>
                <a:latin typeface="Arial"/>
                <a:ea typeface="ＭＳ Ｐゴシック" charset="0"/>
                <a:cs typeface="Arial"/>
              </a:rPr>
              <a:t>عاملين مشيئات الجسد و الأفكار و كنا بالطبيعة أبناء الغضب كالباقين أيضاً</a:t>
            </a:r>
            <a:endParaRPr lang="en-US" dirty="0">
              <a:solidFill>
                <a:srgbClr val="000000"/>
              </a:solidFill>
              <a:latin typeface="Arial"/>
              <a:ea typeface="ＭＳ Ｐゴシック" charset="0"/>
              <a:cs typeface="Arial"/>
            </a:endParaRPr>
          </a:p>
        </p:txBody>
      </p:sp>
    </p:spTree>
    <p:extLst>
      <p:ext uri="{BB962C8B-B14F-4D97-AF65-F5344CB8AC3E}">
        <p14:creationId xmlns:p14="http://schemas.microsoft.com/office/powerpoint/2010/main" val="128035583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4000" b="1" dirty="0">
                <a:solidFill>
                  <a:srgbClr val="FFFFFF"/>
                </a:solidFill>
                <a:effectLst>
                  <a:outerShdw blurRad="50800" dist="63500" dir="2700000" algn="tl" rotWithShape="0">
                    <a:srgbClr val="000000"/>
                  </a:outerShdw>
                </a:effectLst>
                <a:latin typeface="Arial"/>
                <a:ea typeface="ＭＳ Ｐゴシック" charset="0"/>
                <a:cs typeface="Arial"/>
              </a:rPr>
              <a:t>الفداء</a:t>
            </a:r>
            <a:endParaRPr lang="en-US" sz="4000" b="1" dirty="0">
              <a:solidFill>
                <a:srgbClr val="FFFFFF"/>
              </a:solidFill>
              <a:effectLst>
                <a:outerShdw blurRad="50800" dist="63500" dir="2700000" algn="tl" rotWithShape="0">
                  <a:srgbClr val="000000"/>
                </a:outerShdw>
              </a:effectLst>
              <a:latin typeface="Arial"/>
              <a:ea typeface="ＭＳ Ｐゴシック" charset="0"/>
              <a:cs typeface="Arial"/>
            </a:endParaRPr>
          </a:p>
        </p:txBody>
      </p:sp>
      <p:sp>
        <p:nvSpPr>
          <p:cNvPr id="1018895" name="Text Box 1039"/>
          <p:cNvSpPr txBox="1">
            <a:spLocks noChangeArrowheads="1"/>
          </p:cNvSpPr>
          <p:nvPr/>
        </p:nvSpPr>
        <p:spPr bwMode="auto">
          <a:xfrm>
            <a:off x="5486400" y="8382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a:ea typeface="ＭＳ Ｐゴシック" charset="0"/>
                <a:cs typeface="Arial"/>
              </a:rPr>
              <a:t> </a:t>
            </a:r>
            <a:r>
              <a:rPr lang="ar-JO" sz="3600" b="1" dirty="0">
                <a:solidFill>
                  <a:srgbClr val="FFFF00"/>
                </a:solidFill>
                <a:effectLst>
                  <a:outerShdw blurRad="50800" dist="63500" dir="2700000" algn="tl" rotWithShape="0">
                    <a:srgbClr val="000000"/>
                  </a:outerShdw>
                </a:effectLst>
                <a:latin typeface="Arial"/>
                <a:ea typeface="ＭＳ Ｐゴシック" charset="0"/>
                <a:cs typeface="Arial"/>
              </a:rPr>
              <a:t>الإحتياج</a:t>
            </a:r>
            <a:r>
              <a:rPr lang="en-US" sz="3600" b="1" dirty="0">
                <a:solidFill>
                  <a:srgbClr val="FFFFFF"/>
                </a:solidFill>
                <a:effectLst>
                  <a:outerShdw blurRad="50800" dist="63500" dir="2700000" algn="tl" rotWithShape="0">
                    <a:srgbClr val="000000"/>
                  </a:outerShdw>
                </a:effectLst>
                <a:latin typeface="Arial"/>
                <a:ea typeface="ＭＳ Ｐゴシック" charset="0"/>
                <a:cs typeface="Arial"/>
              </a:rPr>
              <a:t> </a:t>
            </a:r>
          </a:p>
        </p:txBody>
      </p:sp>
      <p:sp>
        <p:nvSpPr>
          <p:cNvPr id="1018896" name="Text Box 1040"/>
          <p:cNvSpPr txBox="1">
            <a:spLocks noChangeArrowheads="1"/>
          </p:cNvSpPr>
          <p:nvPr/>
        </p:nvSpPr>
        <p:spPr bwMode="auto">
          <a:xfrm>
            <a:off x="5486400" y="16002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a:ea typeface="ＭＳ Ｐゴシック" charset="0"/>
                <a:cs typeface="Arial"/>
              </a:rPr>
              <a:t> </a:t>
            </a:r>
            <a:r>
              <a:rPr lang="ar-JO" sz="3600" b="1" dirty="0">
                <a:solidFill>
                  <a:srgbClr val="FFFFFF"/>
                </a:solidFill>
                <a:effectLst>
                  <a:outerShdw blurRad="50800" dist="63500" dir="2700000" algn="tl" rotWithShape="0">
                    <a:srgbClr val="000000"/>
                  </a:outerShdw>
                </a:effectLst>
                <a:latin typeface="Arial"/>
                <a:ea typeface="ＭＳ Ｐゴシック" charset="0"/>
                <a:cs typeface="Arial"/>
              </a:rPr>
              <a:t>الفادي</a:t>
            </a:r>
            <a:r>
              <a:rPr lang="en-US" sz="3600" b="1" dirty="0">
                <a:solidFill>
                  <a:srgbClr val="FFFFFF"/>
                </a:solidFill>
                <a:effectLst>
                  <a:outerShdw blurRad="50800" dist="63500" dir="2700000" algn="tl" rotWithShape="0">
                    <a:srgbClr val="000000"/>
                  </a:outerShdw>
                </a:effectLst>
                <a:latin typeface="Arial"/>
                <a:ea typeface="ＭＳ Ｐゴシック" charset="0"/>
                <a:cs typeface="Arial"/>
              </a:rPr>
              <a:t> </a:t>
            </a:r>
          </a:p>
        </p:txBody>
      </p:sp>
      <p:sp>
        <p:nvSpPr>
          <p:cNvPr id="1018897" name="Text Box 1041"/>
          <p:cNvSpPr txBox="1">
            <a:spLocks noChangeArrowheads="1"/>
          </p:cNvSpPr>
          <p:nvPr/>
        </p:nvSpPr>
        <p:spPr bwMode="auto">
          <a:xfrm>
            <a:off x="5486400" y="41148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a:ea typeface="ＭＳ Ｐゴシック" charset="0"/>
                <a:cs typeface="Arial"/>
              </a:rPr>
              <a:t> </a:t>
            </a:r>
            <a:r>
              <a:rPr lang="ar-JO" sz="3600" b="1" dirty="0">
                <a:solidFill>
                  <a:srgbClr val="FFFFFF"/>
                </a:solidFill>
                <a:effectLst>
                  <a:outerShdw blurRad="50800" dist="63500" dir="2700000" algn="tl" rotWithShape="0">
                    <a:srgbClr val="000000"/>
                  </a:outerShdw>
                </a:effectLst>
                <a:latin typeface="Arial"/>
                <a:ea typeface="ＭＳ Ｐゴシック" charset="0"/>
                <a:cs typeface="Arial"/>
              </a:rPr>
              <a:t>الفدية</a:t>
            </a:r>
            <a:endParaRPr lang="en-US" sz="3600" b="1" dirty="0">
              <a:solidFill>
                <a:srgbClr val="FFFFFF"/>
              </a:solidFill>
              <a:effectLst>
                <a:outerShdw blurRad="50800" dist="63500" dir="2700000" algn="tl" rotWithShape="0">
                  <a:srgbClr val="000000"/>
                </a:outerShdw>
              </a:effectLst>
              <a:latin typeface="Arial"/>
              <a:ea typeface="ＭＳ Ｐゴシック" charset="0"/>
              <a:cs typeface="Arial"/>
            </a:endParaRPr>
          </a:p>
        </p:txBody>
      </p:sp>
      <p:sp>
        <p:nvSpPr>
          <p:cNvPr id="1018898" name="Text Box 1042"/>
          <p:cNvSpPr txBox="1">
            <a:spLocks noChangeArrowheads="1"/>
          </p:cNvSpPr>
          <p:nvPr/>
        </p:nvSpPr>
        <p:spPr bwMode="auto">
          <a:xfrm>
            <a:off x="5486400" y="48768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a:ea typeface="ＭＳ Ｐゴシック" charset="0"/>
                <a:cs typeface="Arial"/>
              </a:rPr>
              <a:t> </a:t>
            </a:r>
            <a:r>
              <a:rPr lang="ar-JO" sz="3600" b="1" dirty="0">
                <a:solidFill>
                  <a:srgbClr val="FFFFFF"/>
                </a:solidFill>
                <a:effectLst>
                  <a:outerShdw blurRad="50800" dist="63500" dir="2700000" algn="tl" rotWithShape="0">
                    <a:srgbClr val="000000"/>
                  </a:outerShdw>
                </a:effectLst>
                <a:latin typeface="Arial"/>
                <a:ea typeface="ＭＳ Ｐゴシック" charset="0"/>
                <a:cs typeface="Arial"/>
              </a:rPr>
              <a:t>القبول</a:t>
            </a:r>
            <a:endParaRPr lang="en-US" sz="3600" b="1" dirty="0">
              <a:solidFill>
                <a:srgbClr val="FFFFFF"/>
              </a:solidFill>
              <a:effectLst>
                <a:outerShdw blurRad="50800" dist="63500" dir="2700000" algn="tl" rotWithShape="0">
                  <a:srgbClr val="000000"/>
                </a:outerShdw>
              </a:effectLst>
              <a:latin typeface="Arial"/>
              <a:ea typeface="ＭＳ Ｐゴシック" charset="0"/>
              <a:cs typeface="Arial"/>
            </a:endParaRPr>
          </a:p>
        </p:txBody>
      </p:sp>
      <p:sp>
        <p:nvSpPr>
          <p:cNvPr id="1018899" name="Text Box 1043"/>
          <p:cNvSpPr txBox="1">
            <a:spLocks noChangeArrowheads="1"/>
          </p:cNvSpPr>
          <p:nvPr/>
        </p:nvSpPr>
        <p:spPr bwMode="auto">
          <a:xfrm>
            <a:off x="6248400" y="2286000"/>
            <a:ext cx="2438400" cy="175432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3600" b="1" dirty="0">
                <a:solidFill>
                  <a:srgbClr val="FFFFFF"/>
                </a:solidFill>
                <a:effectLst>
                  <a:outerShdw blurRad="50800" dist="63500" dir="2700000" algn="tl" rotWithShape="0">
                    <a:srgbClr val="000000"/>
                  </a:outerShdw>
                </a:effectLst>
                <a:latin typeface="Arial"/>
                <a:ea typeface="ＭＳ Ｐゴシック" charset="0"/>
                <a:cs typeface="Arial"/>
              </a:rPr>
              <a:t>مرتبط       لديه الرغبة قادر  </a:t>
            </a:r>
            <a:r>
              <a:rPr lang="en-US" sz="3600" b="1" dirty="0">
                <a:solidFill>
                  <a:srgbClr val="FFFFFF"/>
                </a:solidFill>
                <a:effectLst>
                  <a:outerShdw blurRad="50800" dist="63500" dir="2700000" algn="tl" rotWithShape="0">
                    <a:srgbClr val="000000"/>
                  </a:outerShdw>
                </a:effectLst>
                <a:latin typeface="Arial"/>
                <a:ea typeface="ＭＳ Ｐゴシック" charset="0"/>
                <a:cs typeface="Arial"/>
              </a:rPr>
              <a:t> </a:t>
            </a:r>
            <a:endParaRPr lang="ar-JO" sz="3600" b="1" dirty="0">
              <a:solidFill>
                <a:srgbClr val="FFFFFF"/>
              </a:solidFill>
              <a:effectLst>
                <a:outerShdw blurRad="50800" dist="63500" dir="2700000" algn="tl" rotWithShape="0">
                  <a:srgbClr val="000000"/>
                </a:outerShdw>
              </a:effectLst>
              <a:latin typeface="Arial"/>
              <a:ea typeface="ＭＳ Ｐゴシック" charset="0"/>
              <a:cs typeface="Arial"/>
            </a:endParaRPr>
          </a:p>
        </p:txBody>
      </p:sp>
    </p:spTree>
    <p:extLst>
      <p:ext uri="{BB962C8B-B14F-4D97-AF65-F5344CB8AC3E}">
        <p14:creationId xmlns:p14="http://schemas.microsoft.com/office/powerpoint/2010/main" val="389530336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60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70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247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3092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4000" b="1" dirty="0">
                <a:solidFill>
                  <a:srgbClr val="FFFFFF"/>
                </a:solidFill>
                <a:effectLst>
                  <a:outerShdw blurRad="50800" dist="63500" dir="2700000" algn="tl" rotWithShape="0">
                    <a:srgbClr val="000000"/>
                  </a:outerShdw>
                </a:effectLst>
                <a:latin typeface="Arial"/>
                <a:ea typeface="ＭＳ Ｐゴシック" charset="0"/>
                <a:cs typeface="Arial"/>
              </a:rPr>
              <a:t>الفداء</a:t>
            </a:r>
            <a:endParaRPr lang="en-US" sz="4000" b="1" dirty="0">
              <a:solidFill>
                <a:srgbClr val="FFFFFF"/>
              </a:solidFill>
              <a:effectLst>
                <a:outerShdw blurRad="50800" dist="63500" dir="2700000" algn="tl" rotWithShape="0">
                  <a:srgbClr val="000000"/>
                </a:outerShdw>
              </a:effectLst>
              <a:latin typeface="Arial"/>
              <a:ea typeface="ＭＳ Ｐゴシック" charset="0"/>
              <a:cs typeface="Arial"/>
            </a:endParaRPr>
          </a:p>
        </p:txBody>
      </p:sp>
      <p:sp>
        <p:nvSpPr>
          <p:cNvPr id="1018895" name="Text Box 1039"/>
          <p:cNvSpPr txBox="1">
            <a:spLocks noChangeArrowheads="1"/>
          </p:cNvSpPr>
          <p:nvPr/>
        </p:nvSpPr>
        <p:spPr bwMode="auto">
          <a:xfrm>
            <a:off x="5486400" y="8382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a:ea typeface="ＭＳ Ｐゴシック" charset="0"/>
                <a:cs typeface="Arial"/>
              </a:rPr>
              <a:t> </a:t>
            </a:r>
            <a:r>
              <a:rPr lang="ar-JO" sz="3600" b="1" dirty="0">
                <a:solidFill>
                  <a:srgbClr val="FFFF00"/>
                </a:solidFill>
                <a:effectLst>
                  <a:outerShdw blurRad="50800" dist="63500" dir="2700000" algn="tl" rotWithShape="0">
                    <a:srgbClr val="000000"/>
                  </a:outerShdw>
                </a:effectLst>
                <a:latin typeface="Arial"/>
                <a:ea typeface="ＭＳ Ｐゴシック" charset="0"/>
                <a:cs typeface="Arial"/>
              </a:rPr>
              <a:t>الإحتياج</a:t>
            </a:r>
            <a:r>
              <a:rPr lang="en-US" sz="3600" b="1" dirty="0">
                <a:solidFill>
                  <a:srgbClr val="FFFFFF"/>
                </a:solidFill>
                <a:effectLst>
                  <a:outerShdw blurRad="50800" dist="63500" dir="2700000" algn="tl" rotWithShape="0">
                    <a:srgbClr val="000000"/>
                  </a:outerShdw>
                </a:effectLst>
                <a:latin typeface="Arial"/>
                <a:ea typeface="ＭＳ Ｐゴシック" charset="0"/>
                <a:cs typeface="Arial"/>
              </a:rPr>
              <a:t> </a:t>
            </a:r>
          </a:p>
        </p:txBody>
      </p:sp>
      <p:sp>
        <p:nvSpPr>
          <p:cNvPr id="1018896" name="Text Box 1040"/>
          <p:cNvSpPr txBox="1">
            <a:spLocks noChangeArrowheads="1"/>
          </p:cNvSpPr>
          <p:nvPr/>
        </p:nvSpPr>
        <p:spPr bwMode="auto">
          <a:xfrm>
            <a:off x="5486400" y="16002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a:ea typeface="ＭＳ Ｐゴシック" charset="0"/>
                <a:cs typeface="Arial"/>
              </a:rPr>
              <a:t> </a:t>
            </a:r>
            <a:r>
              <a:rPr lang="ar-JO" sz="3600" b="1" dirty="0">
                <a:solidFill>
                  <a:srgbClr val="FFFF00"/>
                </a:solidFill>
                <a:effectLst>
                  <a:outerShdw blurRad="50800" dist="63500" dir="2700000" algn="tl" rotWithShape="0">
                    <a:srgbClr val="000000"/>
                  </a:outerShdw>
                </a:effectLst>
                <a:latin typeface="Arial"/>
                <a:ea typeface="ＭＳ Ｐゴシック" charset="0"/>
                <a:cs typeface="Arial"/>
              </a:rPr>
              <a:t>الفادي</a:t>
            </a:r>
            <a:r>
              <a:rPr lang="en-US" sz="3600" b="1" dirty="0">
                <a:solidFill>
                  <a:srgbClr val="FFFFFF"/>
                </a:solidFill>
                <a:effectLst>
                  <a:outerShdw blurRad="50800" dist="63500" dir="2700000" algn="tl" rotWithShape="0">
                    <a:srgbClr val="000000"/>
                  </a:outerShdw>
                </a:effectLst>
                <a:latin typeface="Arial"/>
                <a:ea typeface="ＭＳ Ｐゴシック" charset="0"/>
                <a:cs typeface="Arial"/>
              </a:rPr>
              <a:t> </a:t>
            </a:r>
          </a:p>
        </p:txBody>
      </p:sp>
      <p:sp>
        <p:nvSpPr>
          <p:cNvPr id="1018897" name="Text Box 1041"/>
          <p:cNvSpPr txBox="1">
            <a:spLocks noChangeArrowheads="1"/>
          </p:cNvSpPr>
          <p:nvPr/>
        </p:nvSpPr>
        <p:spPr bwMode="auto">
          <a:xfrm>
            <a:off x="5486400" y="41148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a:ea typeface="ＭＳ Ｐゴシック" charset="0"/>
                <a:cs typeface="Arial"/>
              </a:rPr>
              <a:t> </a:t>
            </a:r>
            <a:r>
              <a:rPr lang="ar-JO" sz="3600" b="1" dirty="0">
                <a:solidFill>
                  <a:srgbClr val="FFFFFF"/>
                </a:solidFill>
                <a:effectLst>
                  <a:outerShdw blurRad="50800" dist="63500" dir="2700000" algn="tl" rotWithShape="0">
                    <a:srgbClr val="000000"/>
                  </a:outerShdw>
                </a:effectLst>
                <a:latin typeface="Arial"/>
                <a:ea typeface="ＭＳ Ｐゴシック" charset="0"/>
                <a:cs typeface="Arial"/>
              </a:rPr>
              <a:t>الفدية</a:t>
            </a:r>
            <a:endParaRPr lang="en-US" sz="3600" b="1" dirty="0">
              <a:solidFill>
                <a:srgbClr val="FFFFFF"/>
              </a:solidFill>
              <a:effectLst>
                <a:outerShdw blurRad="50800" dist="63500" dir="2700000" algn="tl" rotWithShape="0">
                  <a:srgbClr val="000000"/>
                </a:outerShdw>
              </a:effectLst>
              <a:latin typeface="Arial"/>
              <a:ea typeface="ＭＳ Ｐゴシック" charset="0"/>
              <a:cs typeface="Arial"/>
            </a:endParaRPr>
          </a:p>
        </p:txBody>
      </p:sp>
      <p:sp>
        <p:nvSpPr>
          <p:cNvPr id="1018898" name="Text Box 1042"/>
          <p:cNvSpPr txBox="1">
            <a:spLocks noChangeArrowheads="1"/>
          </p:cNvSpPr>
          <p:nvPr/>
        </p:nvSpPr>
        <p:spPr bwMode="auto">
          <a:xfrm>
            <a:off x="5486400" y="48768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a:ea typeface="ＭＳ Ｐゴシック" charset="0"/>
                <a:cs typeface="Arial"/>
              </a:rPr>
              <a:t> </a:t>
            </a:r>
            <a:r>
              <a:rPr lang="ar-JO" sz="3600" b="1" dirty="0">
                <a:solidFill>
                  <a:srgbClr val="FFFFFF"/>
                </a:solidFill>
                <a:effectLst>
                  <a:outerShdw blurRad="50800" dist="63500" dir="2700000" algn="tl" rotWithShape="0">
                    <a:srgbClr val="000000"/>
                  </a:outerShdw>
                </a:effectLst>
                <a:latin typeface="Arial"/>
                <a:ea typeface="ＭＳ Ｐゴシック" charset="0"/>
                <a:cs typeface="Arial"/>
              </a:rPr>
              <a:t>القبول</a:t>
            </a:r>
            <a:endParaRPr lang="en-US" sz="3600" b="1" dirty="0">
              <a:solidFill>
                <a:srgbClr val="FFFFFF"/>
              </a:solidFill>
              <a:effectLst>
                <a:outerShdw blurRad="50800" dist="63500" dir="2700000" algn="tl" rotWithShape="0">
                  <a:srgbClr val="000000"/>
                </a:outerShdw>
              </a:effectLst>
              <a:latin typeface="Arial"/>
              <a:ea typeface="ＭＳ Ｐゴシック" charset="0"/>
              <a:cs typeface="Arial"/>
            </a:endParaRPr>
          </a:p>
        </p:txBody>
      </p:sp>
      <p:sp>
        <p:nvSpPr>
          <p:cNvPr id="1018899" name="Text Box 1043"/>
          <p:cNvSpPr txBox="1">
            <a:spLocks noChangeArrowheads="1"/>
          </p:cNvSpPr>
          <p:nvPr/>
        </p:nvSpPr>
        <p:spPr bwMode="auto">
          <a:xfrm>
            <a:off x="6248400" y="2286000"/>
            <a:ext cx="2438400" cy="175432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3600" b="1" dirty="0">
                <a:solidFill>
                  <a:srgbClr val="FFFFFF"/>
                </a:solidFill>
                <a:effectLst>
                  <a:outerShdw blurRad="50800" dist="63500" dir="2700000" algn="tl" rotWithShape="0">
                    <a:srgbClr val="000000"/>
                  </a:outerShdw>
                </a:effectLst>
                <a:latin typeface="Arial"/>
                <a:ea typeface="ＭＳ Ｐゴシック" charset="0"/>
                <a:cs typeface="Arial"/>
              </a:rPr>
              <a:t>مرتبط       لديه الرغبة قادر  </a:t>
            </a:r>
            <a:r>
              <a:rPr lang="en-US" sz="3600" b="1" dirty="0">
                <a:solidFill>
                  <a:srgbClr val="FFFFFF"/>
                </a:solidFill>
                <a:effectLst>
                  <a:outerShdw blurRad="50800" dist="63500" dir="2700000" algn="tl" rotWithShape="0">
                    <a:srgbClr val="000000"/>
                  </a:outerShdw>
                </a:effectLst>
                <a:latin typeface="Arial"/>
                <a:ea typeface="ＭＳ Ｐゴシック" charset="0"/>
                <a:cs typeface="Arial"/>
              </a:rPr>
              <a:t> </a:t>
            </a:r>
            <a:endParaRPr lang="ar-JO" sz="3600" b="1" dirty="0">
              <a:solidFill>
                <a:srgbClr val="FFFFFF"/>
              </a:solidFill>
              <a:effectLst>
                <a:outerShdw blurRad="50800" dist="63500" dir="2700000" algn="tl" rotWithShape="0">
                  <a:srgbClr val="000000"/>
                </a:outerShdw>
              </a:effectLst>
              <a:latin typeface="Arial"/>
              <a:ea typeface="ＭＳ Ｐゴシック" charset="0"/>
              <a:cs typeface="Arial"/>
            </a:endParaRPr>
          </a:p>
        </p:txBody>
      </p:sp>
    </p:spTree>
    <p:extLst>
      <p:ext uri="{BB962C8B-B14F-4D97-AF65-F5344CB8AC3E}">
        <p14:creationId xmlns:p14="http://schemas.microsoft.com/office/powerpoint/2010/main" val="101576374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60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70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247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3092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4000" b="1" dirty="0">
                <a:solidFill>
                  <a:srgbClr val="FFFFFF"/>
                </a:solidFill>
                <a:effectLst>
                  <a:outerShdw blurRad="50800" dist="63500" dir="2700000" algn="tl" rotWithShape="0">
                    <a:srgbClr val="000000"/>
                  </a:outerShdw>
                </a:effectLst>
                <a:latin typeface="Arial"/>
                <a:ea typeface="ＭＳ Ｐゴシック" charset="0"/>
                <a:cs typeface="Arial"/>
              </a:rPr>
              <a:t>الفداء</a:t>
            </a:r>
            <a:endParaRPr lang="en-US" sz="4000" b="1" dirty="0">
              <a:solidFill>
                <a:srgbClr val="FFFFFF"/>
              </a:solidFill>
              <a:effectLst>
                <a:outerShdw blurRad="50800" dist="63500" dir="2700000" algn="tl" rotWithShape="0">
                  <a:srgbClr val="000000"/>
                </a:outerShdw>
              </a:effectLst>
              <a:latin typeface="Arial"/>
              <a:ea typeface="ＭＳ Ｐゴシック" charset="0"/>
              <a:cs typeface="Arial"/>
            </a:endParaRPr>
          </a:p>
        </p:txBody>
      </p:sp>
      <p:sp>
        <p:nvSpPr>
          <p:cNvPr id="1018895" name="Text Box 1039"/>
          <p:cNvSpPr txBox="1">
            <a:spLocks noChangeArrowheads="1"/>
          </p:cNvSpPr>
          <p:nvPr/>
        </p:nvSpPr>
        <p:spPr bwMode="auto">
          <a:xfrm>
            <a:off x="5486400" y="8382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a:ea typeface="ＭＳ Ｐゴシック" charset="0"/>
                <a:cs typeface="Arial"/>
              </a:rPr>
              <a:t> </a:t>
            </a:r>
            <a:r>
              <a:rPr lang="ar-JO" sz="3600" b="1" dirty="0">
                <a:solidFill>
                  <a:srgbClr val="FFFF00"/>
                </a:solidFill>
                <a:effectLst>
                  <a:outerShdw blurRad="50800" dist="63500" dir="2700000" algn="tl" rotWithShape="0">
                    <a:srgbClr val="000000"/>
                  </a:outerShdw>
                </a:effectLst>
                <a:latin typeface="Arial"/>
                <a:ea typeface="ＭＳ Ｐゴシック" charset="0"/>
                <a:cs typeface="Arial"/>
              </a:rPr>
              <a:t>الإحتياج</a:t>
            </a:r>
            <a:r>
              <a:rPr lang="en-US" sz="3600" b="1" dirty="0">
                <a:solidFill>
                  <a:srgbClr val="FFFFFF"/>
                </a:solidFill>
                <a:effectLst>
                  <a:outerShdw blurRad="50800" dist="63500" dir="2700000" algn="tl" rotWithShape="0">
                    <a:srgbClr val="000000"/>
                  </a:outerShdw>
                </a:effectLst>
                <a:latin typeface="Arial"/>
                <a:ea typeface="ＭＳ Ｐゴシック" charset="0"/>
                <a:cs typeface="Arial"/>
              </a:rPr>
              <a:t> </a:t>
            </a:r>
          </a:p>
        </p:txBody>
      </p:sp>
      <p:sp>
        <p:nvSpPr>
          <p:cNvPr id="1018896" name="Text Box 1040"/>
          <p:cNvSpPr txBox="1">
            <a:spLocks noChangeArrowheads="1"/>
          </p:cNvSpPr>
          <p:nvPr/>
        </p:nvSpPr>
        <p:spPr bwMode="auto">
          <a:xfrm>
            <a:off x="5486400" y="16002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00"/>
                </a:solidFill>
                <a:effectLst>
                  <a:outerShdw blurRad="50800" dist="63500" dir="2700000" algn="tl" rotWithShape="0">
                    <a:srgbClr val="000000"/>
                  </a:outerShdw>
                </a:effectLst>
                <a:latin typeface="Arial"/>
                <a:ea typeface="ＭＳ Ｐゴシック" charset="0"/>
                <a:cs typeface="Arial"/>
              </a:rPr>
              <a:t> </a:t>
            </a:r>
            <a:r>
              <a:rPr lang="ar-JO" sz="3600" b="1" dirty="0">
                <a:solidFill>
                  <a:srgbClr val="FFFF00"/>
                </a:solidFill>
                <a:effectLst>
                  <a:outerShdw blurRad="50800" dist="63500" dir="2700000" algn="tl" rotWithShape="0">
                    <a:srgbClr val="000000"/>
                  </a:outerShdw>
                </a:effectLst>
                <a:latin typeface="Arial"/>
                <a:ea typeface="ＭＳ Ｐゴシック" charset="0"/>
                <a:cs typeface="Arial"/>
              </a:rPr>
              <a:t>الفادي</a:t>
            </a:r>
            <a:r>
              <a:rPr lang="en-US" sz="3600" b="1" dirty="0">
                <a:solidFill>
                  <a:srgbClr val="FFFF00"/>
                </a:solidFill>
                <a:effectLst>
                  <a:outerShdw blurRad="50800" dist="63500" dir="2700000" algn="tl" rotWithShape="0">
                    <a:srgbClr val="000000"/>
                  </a:outerShdw>
                </a:effectLst>
                <a:latin typeface="Arial"/>
                <a:ea typeface="ＭＳ Ｐゴシック" charset="0"/>
                <a:cs typeface="Arial"/>
              </a:rPr>
              <a:t> </a:t>
            </a:r>
          </a:p>
        </p:txBody>
      </p:sp>
      <p:sp>
        <p:nvSpPr>
          <p:cNvPr id="1018897" name="Text Box 1041"/>
          <p:cNvSpPr txBox="1">
            <a:spLocks noChangeArrowheads="1"/>
          </p:cNvSpPr>
          <p:nvPr/>
        </p:nvSpPr>
        <p:spPr bwMode="auto">
          <a:xfrm>
            <a:off x="5486400" y="41148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a:ea typeface="ＭＳ Ｐゴシック" charset="0"/>
                <a:cs typeface="Arial"/>
              </a:rPr>
              <a:t> </a:t>
            </a:r>
            <a:r>
              <a:rPr lang="ar-JO" sz="3600" b="1" dirty="0">
                <a:solidFill>
                  <a:srgbClr val="FFFFFF"/>
                </a:solidFill>
                <a:effectLst>
                  <a:outerShdw blurRad="50800" dist="63500" dir="2700000" algn="tl" rotWithShape="0">
                    <a:srgbClr val="000000"/>
                  </a:outerShdw>
                </a:effectLst>
                <a:latin typeface="Arial"/>
                <a:ea typeface="ＭＳ Ｐゴシック" charset="0"/>
                <a:cs typeface="Arial"/>
              </a:rPr>
              <a:t>الفدية</a:t>
            </a:r>
            <a:endParaRPr lang="en-US" sz="3600" b="1" dirty="0">
              <a:solidFill>
                <a:srgbClr val="FFFFFF"/>
              </a:solidFill>
              <a:effectLst>
                <a:outerShdw blurRad="50800" dist="63500" dir="2700000" algn="tl" rotWithShape="0">
                  <a:srgbClr val="000000"/>
                </a:outerShdw>
              </a:effectLst>
              <a:latin typeface="Arial"/>
              <a:ea typeface="ＭＳ Ｐゴシック" charset="0"/>
              <a:cs typeface="Arial"/>
            </a:endParaRPr>
          </a:p>
        </p:txBody>
      </p:sp>
      <p:sp>
        <p:nvSpPr>
          <p:cNvPr id="1018898" name="Text Box 1042"/>
          <p:cNvSpPr txBox="1">
            <a:spLocks noChangeArrowheads="1"/>
          </p:cNvSpPr>
          <p:nvPr/>
        </p:nvSpPr>
        <p:spPr bwMode="auto">
          <a:xfrm>
            <a:off x="5486400" y="48768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a:ea typeface="ＭＳ Ｐゴシック" charset="0"/>
                <a:cs typeface="Arial"/>
              </a:rPr>
              <a:t> </a:t>
            </a:r>
            <a:r>
              <a:rPr lang="ar-JO" sz="3600" b="1" dirty="0">
                <a:solidFill>
                  <a:srgbClr val="FFFFFF"/>
                </a:solidFill>
                <a:effectLst>
                  <a:outerShdw blurRad="50800" dist="63500" dir="2700000" algn="tl" rotWithShape="0">
                    <a:srgbClr val="000000"/>
                  </a:outerShdw>
                </a:effectLst>
                <a:latin typeface="Arial"/>
                <a:ea typeface="ＭＳ Ｐゴシック" charset="0"/>
                <a:cs typeface="Arial"/>
              </a:rPr>
              <a:t>القبول</a:t>
            </a:r>
            <a:endParaRPr lang="en-US" sz="3600" b="1" dirty="0">
              <a:solidFill>
                <a:srgbClr val="FFFFFF"/>
              </a:solidFill>
              <a:effectLst>
                <a:outerShdw blurRad="50800" dist="63500" dir="2700000" algn="tl" rotWithShape="0">
                  <a:srgbClr val="000000"/>
                </a:outerShdw>
              </a:effectLst>
              <a:latin typeface="Arial"/>
              <a:ea typeface="ＭＳ Ｐゴシック" charset="0"/>
              <a:cs typeface="Arial"/>
            </a:endParaRPr>
          </a:p>
        </p:txBody>
      </p:sp>
      <p:sp>
        <p:nvSpPr>
          <p:cNvPr id="1018899" name="Text Box 1043"/>
          <p:cNvSpPr txBox="1">
            <a:spLocks noChangeArrowheads="1"/>
          </p:cNvSpPr>
          <p:nvPr/>
        </p:nvSpPr>
        <p:spPr bwMode="auto">
          <a:xfrm>
            <a:off x="6248400" y="2286000"/>
            <a:ext cx="2438400" cy="175432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3600" b="1" dirty="0">
                <a:solidFill>
                  <a:srgbClr val="FFFF00"/>
                </a:solidFill>
                <a:effectLst>
                  <a:outerShdw blurRad="50800" dist="63500" dir="2700000" algn="tl" rotWithShape="0">
                    <a:srgbClr val="000000"/>
                  </a:outerShdw>
                </a:effectLst>
                <a:latin typeface="Arial"/>
                <a:ea typeface="ＭＳ Ｐゴシック" charset="0"/>
                <a:cs typeface="Arial"/>
              </a:rPr>
              <a:t>مرتبط       لديه الرغبة قادر  </a:t>
            </a:r>
            <a:r>
              <a:rPr lang="en-US" sz="3600" b="1" dirty="0">
                <a:solidFill>
                  <a:srgbClr val="FFFF00"/>
                </a:solidFill>
                <a:effectLst>
                  <a:outerShdw blurRad="50800" dist="63500" dir="2700000" algn="tl" rotWithShape="0">
                    <a:srgbClr val="000000"/>
                  </a:outerShdw>
                </a:effectLst>
                <a:latin typeface="Arial"/>
                <a:ea typeface="ＭＳ Ｐゴシック" charset="0"/>
                <a:cs typeface="Arial"/>
              </a:rPr>
              <a:t> </a:t>
            </a:r>
            <a:endParaRPr lang="ar-JO" sz="3600" b="1" dirty="0">
              <a:solidFill>
                <a:srgbClr val="FFFF00"/>
              </a:solidFill>
              <a:effectLst>
                <a:outerShdw blurRad="50800" dist="63500" dir="2700000" algn="tl" rotWithShape="0">
                  <a:srgbClr val="000000"/>
                </a:outerShdw>
              </a:effectLst>
              <a:latin typeface="Arial"/>
              <a:ea typeface="ＭＳ Ｐゴシック" charset="0"/>
              <a:cs typeface="Arial"/>
            </a:endParaRPr>
          </a:p>
        </p:txBody>
      </p:sp>
    </p:spTree>
    <p:extLst>
      <p:ext uri="{BB962C8B-B14F-4D97-AF65-F5344CB8AC3E}">
        <p14:creationId xmlns:p14="http://schemas.microsoft.com/office/powerpoint/2010/main" val="234251096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60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70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247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3092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0" y="0"/>
            <a:ext cx="9144000" cy="6858000"/>
            <a:chOff x="0" y="0"/>
            <a:chExt cx="9144000" cy="6858000"/>
          </a:xfrm>
        </p:grpSpPr>
        <p:sp>
          <p:nvSpPr>
            <p:cNvPr id="9"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a:solidFill>
                  <a:srgbClr val="000000"/>
                </a:solidFill>
                <a:latin typeface="Arial"/>
                <a:ea typeface="ＭＳ Ｐゴシック" charset="0"/>
                <a:cs typeface="Arial"/>
              </a:endParaRPr>
            </a:p>
          </p:txBody>
        </p:sp>
        <p:pic>
          <p:nvPicPr>
            <p:cNvPr id="10"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994307" name="Text Box 3"/>
          <p:cNvSpPr txBox="1">
            <a:spLocks noChangeArrowheads="1"/>
          </p:cNvSpPr>
          <p:nvPr/>
        </p:nvSpPr>
        <p:spPr bwMode="auto">
          <a:xfrm>
            <a:off x="4717976"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ar-JO" b="1" dirty="0">
                <a:solidFill>
                  <a:srgbClr val="FFFFFF"/>
                </a:solidFill>
                <a:latin typeface="Arial"/>
                <a:cs typeface="Arial"/>
              </a:rPr>
              <a:t>عبرانيين 2: 14-15</a:t>
            </a:r>
            <a:endParaRPr lang="en-US" b="1" dirty="0">
              <a:solidFill>
                <a:srgbClr val="FFFFFF"/>
              </a:solidFill>
              <a:latin typeface="Arial"/>
              <a:cs typeface="Arial"/>
            </a:endParaRPr>
          </a:p>
        </p:txBody>
      </p:sp>
      <p:sp>
        <p:nvSpPr>
          <p:cNvPr id="994308" name="Text Box 4"/>
          <p:cNvSpPr txBox="1">
            <a:spLocks noChangeArrowheads="1"/>
          </p:cNvSpPr>
          <p:nvPr/>
        </p:nvSpPr>
        <p:spPr bwMode="auto">
          <a:xfrm>
            <a:off x="195943" y="707212"/>
            <a:ext cx="8789233" cy="5847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ctr" defTabSz="914400" fontAlgn="base">
              <a:spcBef>
                <a:spcPct val="50000"/>
              </a:spcBef>
              <a:spcAft>
                <a:spcPct val="0"/>
              </a:spcAft>
            </a:pPr>
            <a:r>
              <a:rPr lang="ar-JO" sz="3200" b="1" i="1" dirty="0">
                <a:solidFill>
                  <a:srgbClr val="FFFFFF"/>
                </a:solidFill>
                <a:latin typeface="Arial"/>
                <a:ea typeface="ＭＳ Ｐゴシック" charset="0"/>
                <a:cs typeface="Arial"/>
              </a:rPr>
              <a:t>فإذ قد تشارك الأولاد في اللحم و الدم اشترك هو أيضاً كذلك فيهما</a:t>
            </a:r>
            <a:endParaRPr lang="en-US" sz="3200" b="1" i="1" dirty="0">
              <a:solidFill>
                <a:srgbClr val="FFFFFF"/>
              </a:solidFill>
              <a:latin typeface="Arial"/>
              <a:ea typeface="ＭＳ Ｐゴシック" charset="0"/>
              <a:cs typeface="Arial"/>
            </a:endParaRPr>
          </a:p>
        </p:txBody>
      </p:sp>
      <p:sp>
        <p:nvSpPr>
          <p:cNvPr id="994316" name="Text Box 12"/>
          <p:cNvSpPr txBox="1">
            <a:spLocks noChangeArrowheads="1"/>
          </p:cNvSpPr>
          <p:nvPr/>
        </p:nvSpPr>
        <p:spPr bwMode="auto">
          <a:xfrm>
            <a:off x="5098976" y="2209800"/>
            <a:ext cx="3886200" cy="107721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3200" b="1" i="1" dirty="0">
                <a:solidFill>
                  <a:srgbClr val="FFFFFF"/>
                </a:solidFill>
                <a:latin typeface="Arial"/>
                <a:ea typeface="ＭＳ Ｐゴシック" charset="0"/>
                <a:cs typeface="Arial"/>
              </a:rPr>
              <a:t>لكي يبيد بالموت ذاك الذي له سلطان الموت أي إبليس</a:t>
            </a:r>
            <a:endParaRPr lang="en-US" dirty="0">
              <a:solidFill>
                <a:srgbClr val="000000"/>
              </a:solidFill>
              <a:latin typeface="Arial"/>
              <a:ea typeface="ＭＳ Ｐゴシック" charset="0"/>
              <a:cs typeface="Arial"/>
            </a:endParaRPr>
          </a:p>
        </p:txBody>
      </p:sp>
    </p:spTree>
    <p:extLst>
      <p:ext uri="{BB962C8B-B14F-4D97-AF65-F5344CB8AC3E}">
        <p14:creationId xmlns:p14="http://schemas.microsoft.com/office/powerpoint/2010/main" val="309303863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a:solidFill>
                  <a:srgbClr val="000000"/>
                </a:solidFill>
                <a:latin typeface="Arial"/>
                <a:ea typeface="ＭＳ Ｐゴシック" charset="0"/>
                <a:cs typeface="Arial"/>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46534" name="Text Box 6"/>
          <p:cNvSpPr txBox="1">
            <a:spLocks noChangeArrowheads="1"/>
          </p:cNvSpPr>
          <p:nvPr/>
        </p:nvSpPr>
        <p:spPr bwMode="auto">
          <a:xfrm>
            <a:off x="395536" y="288925"/>
            <a:ext cx="8610600" cy="107721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ctr" defTabSz="914400" fontAlgn="base">
              <a:spcBef>
                <a:spcPct val="50000"/>
              </a:spcBef>
              <a:spcAft>
                <a:spcPct val="0"/>
              </a:spcAft>
            </a:pPr>
            <a:r>
              <a:rPr lang="ar-JO" sz="3200" b="1" i="1" dirty="0">
                <a:solidFill>
                  <a:srgbClr val="FFFFFF"/>
                </a:solidFill>
                <a:latin typeface="Arial"/>
                <a:ea typeface="ＭＳ Ｐゴシック" charset="0"/>
                <a:cs typeface="Arial"/>
              </a:rPr>
              <a:t>و يعتق أولئك الذين خوفاً من الموت كانوا جميعاً كل حياتهم تحت العبودية</a:t>
            </a:r>
            <a:endParaRPr lang="en-US" sz="3200" b="1" i="1" dirty="0">
              <a:solidFill>
                <a:srgbClr val="FFFFFF"/>
              </a:solidFill>
              <a:latin typeface="Arial"/>
              <a:ea typeface="ＭＳ Ｐゴシック" charset="0"/>
              <a:cs typeface="Arial"/>
            </a:endParaRPr>
          </a:p>
        </p:txBody>
      </p:sp>
      <p:sp>
        <p:nvSpPr>
          <p:cNvPr id="1046536" name="Text Box 8"/>
          <p:cNvSpPr txBox="1">
            <a:spLocks noChangeArrowheads="1"/>
          </p:cNvSpPr>
          <p:nvPr/>
        </p:nvSpPr>
        <p:spPr bwMode="auto">
          <a:xfrm>
            <a:off x="4953000" y="6019800"/>
            <a:ext cx="41910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ar-JO" b="1" dirty="0">
                <a:solidFill>
                  <a:srgbClr val="FFFFFF"/>
                </a:solidFill>
                <a:latin typeface="Arial"/>
                <a:cs typeface="Arial"/>
              </a:rPr>
              <a:t>عبرانيين 2: 15</a:t>
            </a:r>
            <a:endParaRPr lang="en-US" b="1" dirty="0">
              <a:solidFill>
                <a:srgbClr val="FFFFFF"/>
              </a:solidFill>
              <a:latin typeface="Arial"/>
              <a:cs typeface="Arial"/>
            </a:endParaRPr>
          </a:p>
        </p:txBody>
      </p:sp>
    </p:spTree>
    <p:extLst>
      <p:ext uri="{BB962C8B-B14F-4D97-AF65-F5344CB8AC3E}">
        <p14:creationId xmlns:p14="http://schemas.microsoft.com/office/powerpoint/2010/main" val="201170399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1416" y="603002"/>
            <a:ext cx="9185416" cy="629102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10441" y="603002"/>
            <a:ext cx="8964536" cy="1592110"/>
          </a:xfrm>
          <a:effectLst/>
        </p:spPr>
        <p:txBody>
          <a:bodyPr anchor="t"/>
          <a:lstStyle/>
          <a:p>
            <a:pPr marL="800100" indent="-800100">
              <a:defRPr/>
            </a:pPr>
            <a:r>
              <a:rPr lang="ar-JO" b="1"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2. أحياناً يكافئنا الله أكثر مما </a:t>
            </a:r>
            <a:r>
              <a:rPr lang="ar-JO" b="1" dirty="0">
                <a:solidFill>
                  <a:schemeClr val="accent2"/>
                </a:solidFill>
                <a:effectLst>
                  <a:glow rad="127000">
                    <a:schemeClr val="bg1"/>
                  </a:glow>
                </a:effectLst>
                <a:latin typeface="Arial" panose="020B0604020202020204" pitchFamily="34" charset="0"/>
                <a:ea typeface="ＭＳ Ｐゴシック" charset="0"/>
                <a:cs typeface="Arial" panose="020B0604020202020204" pitchFamily="34" charset="0"/>
              </a:rPr>
              <a:t>نحلم</a:t>
            </a:r>
            <a:endParaRPr lang="en-US" b="1" dirty="0">
              <a:solidFill>
                <a:schemeClr val="accent2"/>
              </a:solidFill>
              <a:effectLst>
                <a:glow rad="127000">
                  <a:schemeClr val="bg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i="1" u="none" strike="noStrike" kern="1200" cap="none" spc="0" normalizeH="0" baseline="0" noProof="0" dirty="0">
                <a:ln>
                  <a:noFill/>
                </a:ln>
                <a:solidFill>
                  <a:srgbClr val="FFFFFF"/>
                </a:solidFill>
                <a:effectLst/>
                <a:uLnTx/>
                <a:uFillTx/>
                <a:latin typeface="Arial"/>
                <a:ea typeface="ＭＳ Ｐゴシック" pitchFamily="-108" charset="-128"/>
                <a:cs typeface="Arial"/>
              </a:rPr>
              <a:t>كيف يكافئنا الله عندما نهتم بالآخرين ؟</a:t>
            </a:r>
            <a:endParaRPr kumimoji="0" lang="en-US" sz="28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3526753" y="6016558"/>
            <a:ext cx="4229466" cy="76377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400" b="1" i="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راعوث 3 - 4</a:t>
            </a:r>
            <a:endParaRPr kumimoji="0" lang="en-US" sz="4400" b="1" i="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8543702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0" y="0"/>
            <a:ext cx="9144000" cy="6858000"/>
            <a:chOff x="0" y="0"/>
            <a:chExt cx="9144000" cy="6858000"/>
          </a:xfrm>
        </p:grpSpPr>
        <p:sp>
          <p:nvSpPr>
            <p:cNvPr id="9"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a:solidFill>
                  <a:srgbClr val="000000"/>
                </a:solidFill>
                <a:latin typeface="Arial"/>
                <a:ea typeface="ＭＳ Ｐゴシック" charset="0"/>
                <a:cs typeface="Arial"/>
              </a:endParaRPr>
            </a:p>
          </p:txBody>
        </p:sp>
        <p:pic>
          <p:nvPicPr>
            <p:cNvPr id="10"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996356" name="Text Box 4"/>
          <p:cNvSpPr txBox="1">
            <a:spLocks noChangeArrowheads="1"/>
          </p:cNvSpPr>
          <p:nvPr/>
        </p:nvSpPr>
        <p:spPr bwMode="auto">
          <a:xfrm>
            <a:off x="755576" y="603845"/>
            <a:ext cx="8229600" cy="95410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2800" b="1" i="1" dirty="0">
                <a:solidFill>
                  <a:srgbClr val="FFFFFF"/>
                </a:solidFill>
                <a:latin typeface="Arial"/>
                <a:ea typeface="ＭＳ Ｐゴシック" charset="0"/>
                <a:cs typeface="Arial"/>
              </a:rPr>
              <a:t>من ثم كان ينبغي أن يشبه إخوته في كل شيء لكي يكون رحيماً و رئيس كهنة</a:t>
            </a:r>
            <a:endParaRPr lang="en-US" sz="2800" b="1" i="1" dirty="0">
              <a:solidFill>
                <a:srgbClr val="FFFFFF"/>
              </a:solidFill>
              <a:latin typeface="Arial"/>
              <a:ea typeface="ＭＳ Ｐゴシック" charset="0"/>
              <a:cs typeface="Arial"/>
            </a:endParaRPr>
          </a:p>
        </p:txBody>
      </p:sp>
      <p:sp>
        <p:nvSpPr>
          <p:cNvPr id="996363" name="Text Box 11"/>
          <p:cNvSpPr txBox="1">
            <a:spLocks noChangeArrowheads="1"/>
          </p:cNvSpPr>
          <p:nvPr/>
        </p:nvSpPr>
        <p:spPr bwMode="auto">
          <a:xfrm>
            <a:off x="4717976"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r" defTabSz="914400" fontAlgn="base">
              <a:spcBef>
                <a:spcPct val="50000"/>
              </a:spcBef>
              <a:spcAft>
                <a:spcPct val="0"/>
              </a:spcAft>
            </a:pPr>
            <a:r>
              <a:rPr lang="en-US" b="1">
                <a:solidFill>
                  <a:srgbClr val="FFFFFF"/>
                </a:solidFill>
                <a:latin typeface="Arial"/>
                <a:cs typeface="Arial"/>
              </a:rPr>
              <a:t>Hebrews 2:17 (NIV)</a:t>
            </a:r>
            <a:endParaRPr lang="en-US" b="1" dirty="0">
              <a:solidFill>
                <a:srgbClr val="FFFFFF"/>
              </a:solidFill>
              <a:latin typeface="Arial"/>
              <a:cs typeface="Arial"/>
            </a:endParaRPr>
          </a:p>
        </p:txBody>
      </p:sp>
      <p:sp>
        <p:nvSpPr>
          <p:cNvPr id="996364" name="Text Box 12"/>
          <p:cNvSpPr txBox="1">
            <a:spLocks noChangeArrowheads="1"/>
          </p:cNvSpPr>
          <p:nvPr/>
        </p:nvSpPr>
        <p:spPr bwMode="auto">
          <a:xfrm>
            <a:off x="5022776" y="1916832"/>
            <a:ext cx="3962400" cy="95410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2800" b="1" i="1" dirty="0">
                <a:solidFill>
                  <a:srgbClr val="FFFFFF"/>
                </a:solidFill>
                <a:latin typeface="Arial"/>
                <a:ea typeface="ＭＳ Ｐゴシック" charset="0"/>
                <a:cs typeface="Arial"/>
              </a:rPr>
              <a:t>أميناً في ما لله حتى يكفر خطايا الشعب</a:t>
            </a:r>
            <a:endParaRPr lang="en-US" sz="2800" b="1" i="1" dirty="0">
              <a:solidFill>
                <a:srgbClr val="FFFFFF"/>
              </a:solidFill>
              <a:latin typeface="Arial"/>
              <a:ea typeface="ＭＳ Ｐゴシック" charset="0"/>
              <a:cs typeface="Arial"/>
            </a:endParaRPr>
          </a:p>
        </p:txBody>
      </p:sp>
    </p:spTree>
    <p:extLst>
      <p:ext uri="{BB962C8B-B14F-4D97-AF65-F5344CB8AC3E}">
        <p14:creationId xmlns:p14="http://schemas.microsoft.com/office/powerpoint/2010/main" val="222406740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4000" b="1" dirty="0">
                <a:solidFill>
                  <a:srgbClr val="FFFFFF"/>
                </a:solidFill>
                <a:effectLst>
                  <a:outerShdw blurRad="50800" dist="63500" dir="2700000" algn="tl" rotWithShape="0">
                    <a:srgbClr val="000000"/>
                  </a:outerShdw>
                </a:effectLst>
                <a:latin typeface="Arial"/>
                <a:ea typeface="ＭＳ Ｐゴシック" charset="0"/>
                <a:cs typeface="Arial"/>
              </a:rPr>
              <a:t>الفداء</a:t>
            </a:r>
            <a:endParaRPr lang="en-US" sz="4000" b="1" dirty="0">
              <a:solidFill>
                <a:srgbClr val="FFFFFF"/>
              </a:solidFill>
              <a:effectLst>
                <a:outerShdw blurRad="50800" dist="63500" dir="2700000" algn="tl" rotWithShape="0">
                  <a:srgbClr val="000000"/>
                </a:outerShdw>
              </a:effectLst>
              <a:latin typeface="Arial"/>
              <a:ea typeface="ＭＳ Ｐゴシック" charset="0"/>
              <a:cs typeface="Arial"/>
            </a:endParaRPr>
          </a:p>
        </p:txBody>
      </p:sp>
      <p:sp>
        <p:nvSpPr>
          <p:cNvPr id="1018895" name="Text Box 1039"/>
          <p:cNvSpPr txBox="1">
            <a:spLocks noChangeArrowheads="1"/>
          </p:cNvSpPr>
          <p:nvPr/>
        </p:nvSpPr>
        <p:spPr bwMode="auto">
          <a:xfrm>
            <a:off x="5486400" y="8382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a:ea typeface="ＭＳ Ｐゴシック" charset="0"/>
                <a:cs typeface="Arial"/>
              </a:rPr>
              <a:t> </a:t>
            </a:r>
            <a:r>
              <a:rPr lang="ar-JO" sz="3600" b="1" dirty="0">
                <a:solidFill>
                  <a:srgbClr val="FFFF00"/>
                </a:solidFill>
                <a:effectLst>
                  <a:outerShdw blurRad="50800" dist="63500" dir="2700000" algn="tl" rotWithShape="0">
                    <a:srgbClr val="000000"/>
                  </a:outerShdw>
                </a:effectLst>
                <a:latin typeface="Arial"/>
                <a:ea typeface="ＭＳ Ｐゴシック" charset="0"/>
                <a:cs typeface="Arial"/>
              </a:rPr>
              <a:t>الإحتياج</a:t>
            </a:r>
            <a:r>
              <a:rPr lang="en-US" sz="3600" b="1" dirty="0">
                <a:solidFill>
                  <a:srgbClr val="FFFFFF"/>
                </a:solidFill>
                <a:effectLst>
                  <a:outerShdw blurRad="50800" dist="63500" dir="2700000" algn="tl" rotWithShape="0">
                    <a:srgbClr val="000000"/>
                  </a:outerShdw>
                </a:effectLst>
                <a:latin typeface="Arial"/>
                <a:ea typeface="ＭＳ Ｐゴシック" charset="0"/>
                <a:cs typeface="Arial"/>
              </a:rPr>
              <a:t> </a:t>
            </a:r>
          </a:p>
        </p:txBody>
      </p:sp>
      <p:sp>
        <p:nvSpPr>
          <p:cNvPr id="1018896" name="Text Box 1040"/>
          <p:cNvSpPr txBox="1">
            <a:spLocks noChangeArrowheads="1"/>
          </p:cNvSpPr>
          <p:nvPr/>
        </p:nvSpPr>
        <p:spPr bwMode="auto">
          <a:xfrm>
            <a:off x="5486400" y="16002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00"/>
                </a:solidFill>
                <a:effectLst>
                  <a:outerShdw blurRad="50800" dist="63500" dir="2700000" algn="tl" rotWithShape="0">
                    <a:srgbClr val="000000"/>
                  </a:outerShdw>
                </a:effectLst>
                <a:latin typeface="Arial"/>
                <a:ea typeface="ＭＳ Ｐゴシック" charset="0"/>
                <a:cs typeface="Arial"/>
              </a:rPr>
              <a:t> </a:t>
            </a:r>
            <a:r>
              <a:rPr lang="ar-JO" sz="3600" b="1" dirty="0">
                <a:solidFill>
                  <a:srgbClr val="FFFF00"/>
                </a:solidFill>
                <a:effectLst>
                  <a:outerShdw blurRad="50800" dist="63500" dir="2700000" algn="tl" rotWithShape="0">
                    <a:srgbClr val="000000"/>
                  </a:outerShdw>
                </a:effectLst>
                <a:latin typeface="Arial"/>
                <a:ea typeface="ＭＳ Ｐゴシック" charset="0"/>
                <a:cs typeface="Arial"/>
              </a:rPr>
              <a:t>الفادي</a:t>
            </a:r>
            <a:r>
              <a:rPr lang="en-US" sz="3600" b="1" dirty="0">
                <a:solidFill>
                  <a:srgbClr val="FFFF00"/>
                </a:solidFill>
                <a:effectLst>
                  <a:outerShdw blurRad="50800" dist="63500" dir="2700000" algn="tl" rotWithShape="0">
                    <a:srgbClr val="000000"/>
                  </a:outerShdw>
                </a:effectLst>
                <a:latin typeface="Arial"/>
                <a:ea typeface="ＭＳ Ｐゴシック" charset="0"/>
                <a:cs typeface="Arial"/>
              </a:rPr>
              <a:t> </a:t>
            </a:r>
          </a:p>
        </p:txBody>
      </p:sp>
      <p:sp>
        <p:nvSpPr>
          <p:cNvPr id="1018897" name="Text Box 1041"/>
          <p:cNvSpPr txBox="1">
            <a:spLocks noChangeArrowheads="1"/>
          </p:cNvSpPr>
          <p:nvPr/>
        </p:nvSpPr>
        <p:spPr bwMode="auto">
          <a:xfrm>
            <a:off x="5486400" y="41148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a:ea typeface="ＭＳ Ｐゴシック" charset="0"/>
                <a:cs typeface="Arial"/>
              </a:rPr>
              <a:t> </a:t>
            </a:r>
            <a:r>
              <a:rPr lang="ar-JO" sz="3600" b="1" dirty="0">
                <a:solidFill>
                  <a:srgbClr val="FFFFFF"/>
                </a:solidFill>
                <a:effectLst>
                  <a:outerShdw blurRad="50800" dist="63500" dir="2700000" algn="tl" rotWithShape="0">
                    <a:srgbClr val="000000"/>
                  </a:outerShdw>
                </a:effectLst>
                <a:latin typeface="Arial"/>
                <a:ea typeface="ＭＳ Ｐゴシック" charset="0"/>
                <a:cs typeface="Arial"/>
              </a:rPr>
              <a:t>الفدية</a:t>
            </a:r>
            <a:endParaRPr lang="en-US" sz="3600" b="1" dirty="0">
              <a:solidFill>
                <a:srgbClr val="FFFFFF"/>
              </a:solidFill>
              <a:effectLst>
                <a:outerShdw blurRad="50800" dist="63500" dir="2700000" algn="tl" rotWithShape="0">
                  <a:srgbClr val="000000"/>
                </a:outerShdw>
              </a:effectLst>
              <a:latin typeface="Arial"/>
              <a:ea typeface="ＭＳ Ｐゴシック" charset="0"/>
              <a:cs typeface="Arial"/>
            </a:endParaRPr>
          </a:p>
        </p:txBody>
      </p:sp>
      <p:sp>
        <p:nvSpPr>
          <p:cNvPr id="1018898" name="Text Box 1042"/>
          <p:cNvSpPr txBox="1">
            <a:spLocks noChangeArrowheads="1"/>
          </p:cNvSpPr>
          <p:nvPr/>
        </p:nvSpPr>
        <p:spPr bwMode="auto">
          <a:xfrm>
            <a:off x="5486400" y="48768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a:ea typeface="ＭＳ Ｐゴシック" charset="0"/>
                <a:cs typeface="Arial"/>
              </a:rPr>
              <a:t> </a:t>
            </a:r>
            <a:r>
              <a:rPr lang="ar-JO" sz="3600" b="1" dirty="0">
                <a:solidFill>
                  <a:srgbClr val="FFFFFF"/>
                </a:solidFill>
                <a:effectLst>
                  <a:outerShdw blurRad="50800" dist="63500" dir="2700000" algn="tl" rotWithShape="0">
                    <a:srgbClr val="000000"/>
                  </a:outerShdw>
                </a:effectLst>
                <a:latin typeface="Arial"/>
                <a:ea typeface="ＭＳ Ｐゴシック" charset="0"/>
                <a:cs typeface="Arial"/>
              </a:rPr>
              <a:t>القبول</a:t>
            </a:r>
            <a:endParaRPr lang="en-US" sz="3600" b="1" dirty="0">
              <a:solidFill>
                <a:srgbClr val="FFFFFF"/>
              </a:solidFill>
              <a:effectLst>
                <a:outerShdw blurRad="50800" dist="63500" dir="2700000" algn="tl" rotWithShape="0">
                  <a:srgbClr val="000000"/>
                </a:outerShdw>
              </a:effectLst>
              <a:latin typeface="Arial"/>
              <a:ea typeface="ＭＳ Ｐゴシック" charset="0"/>
              <a:cs typeface="Arial"/>
            </a:endParaRPr>
          </a:p>
        </p:txBody>
      </p:sp>
      <p:sp>
        <p:nvSpPr>
          <p:cNvPr id="1018899" name="Text Box 1043"/>
          <p:cNvSpPr txBox="1">
            <a:spLocks noChangeArrowheads="1"/>
          </p:cNvSpPr>
          <p:nvPr/>
        </p:nvSpPr>
        <p:spPr bwMode="auto">
          <a:xfrm>
            <a:off x="6248400" y="2286000"/>
            <a:ext cx="2438400" cy="175432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3600" b="1" dirty="0">
                <a:solidFill>
                  <a:srgbClr val="FFFF00"/>
                </a:solidFill>
                <a:effectLst>
                  <a:outerShdw blurRad="50800" dist="63500" dir="2700000" algn="tl" rotWithShape="0">
                    <a:srgbClr val="000000"/>
                  </a:outerShdw>
                </a:effectLst>
                <a:latin typeface="Arial"/>
                <a:ea typeface="ＭＳ Ｐゴシック" charset="0"/>
                <a:cs typeface="Arial"/>
              </a:rPr>
              <a:t>مرتبط       لديه الرغبة قادر  </a:t>
            </a:r>
            <a:r>
              <a:rPr lang="en-US" sz="3600" b="1" dirty="0">
                <a:solidFill>
                  <a:srgbClr val="FFFF00"/>
                </a:solidFill>
                <a:effectLst>
                  <a:outerShdw blurRad="50800" dist="63500" dir="2700000" algn="tl" rotWithShape="0">
                    <a:srgbClr val="000000"/>
                  </a:outerShdw>
                </a:effectLst>
                <a:latin typeface="Arial"/>
                <a:ea typeface="ＭＳ Ｐゴシック" charset="0"/>
                <a:cs typeface="Arial"/>
              </a:rPr>
              <a:t> </a:t>
            </a:r>
            <a:endParaRPr lang="ar-JO" sz="3600" b="1" dirty="0">
              <a:solidFill>
                <a:srgbClr val="FFFF00"/>
              </a:solidFill>
              <a:effectLst>
                <a:outerShdw blurRad="50800" dist="63500" dir="2700000" algn="tl" rotWithShape="0">
                  <a:srgbClr val="000000"/>
                </a:outerShdw>
              </a:effectLst>
              <a:latin typeface="Arial"/>
              <a:ea typeface="ＭＳ Ｐゴシック" charset="0"/>
              <a:cs typeface="Arial"/>
            </a:endParaRPr>
          </a:p>
        </p:txBody>
      </p:sp>
    </p:spTree>
    <p:extLst>
      <p:ext uri="{BB962C8B-B14F-4D97-AF65-F5344CB8AC3E}">
        <p14:creationId xmlns:p14="http://schemas.microsoft.com/office/powerpoint/2010/main" val="164536615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60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70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247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3092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4000" b="1" dirty="0">
                <a:solidFill>
                  <a:srgbClr val="FFFFFF"/>
                </a:solidFill>
                <a:effectLst>
                  <a:outerShdw blurRad="50800" dist="63500" dir="2700000" algn="tl" rotWithShape="0">
                    <a:srgbClr val="000000"/>
                  </a:outerShdw>
                </a:effectLst>
                <a:latin typeface="Arial"/>
                <a:ea typeface="ＭＳ Ｐゴシック" charset="0"/>
                <a:cs typeface="Arial"/>
              </a:rPr>
              <a:t>الفداء</a:t>
            </a:r>
            <a:endParaRPr lang="en-US" sz="4000" b="1" dirty="0">
              <a:solidFill>
                <a:srgbClr val="FFFFFF"/>
              </a:solidFill>
              <a:effectLst>
                <a:outerShdw blurRad="50800" dist="63500" dir="2700000" algn="tl" rotWithShape="0">
                  <a:srgbClr val="000000"/>
                </a:outerShdw>
              </a:effectLst>
              <a:latin typeface="Arial"/>
              <a:ea typeface="ＭＳ Ｐゴシック" charset="0"/>
              <a:cs typeface="Arial"/>
            </a:endParaRPr>
          </a:p>
        </p:txBody>
      </p:sp>
      <p:sp>
        <p:nvSpPr>
          <p:cNvPr id="1018895" name="Text Box 1039"/>
          <p:cNvSpPr txBox="1">
            <a:spLocks noChangeArrowheads="1"/>
          </p:cNvSpPr>
          <p:nvPr/>
        </p:nvSpPr>
        <p:spPr bwMode="auto">
          <a:xfrm>
            <a:off x="5486400" y="8382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a:ea typeface="ＭＳ Ｐゴシック" charset="0"/>
                <a:cs typeface="Arial"/>
              </a:rPr>
              <a:t> </a:t>
            </a:r>
            <a:r>
              <a:rPr lang="ar-JO" sz="3600" b="1" dirty="0">
                <a:solidFill>
                  <a:srgbClr val="FFFF00"/>
                </a:solidFill>
                <a:effectLst>
                  <a:outerShdw blurRad="50800" dist="63500" dir="2700000" algn="tl" rotWithShape="0">
                    <a:srgbClr val="000000"/>
                  </a:outerShdw>
                </a:effectLst>
                <a:latin typeface="Arial"/>
                <a:ea typeface="ＭＳ Ｐゴシック" charset="0"/>
                <a:cs typeface="Arial"/>
              </a:rPr>
              <a:t>الإحتياج</a:t>
            </a:r>
            <a:r>
              <a:rPr lang="en-US" sz="3600" b="1" dirty="0">
                <a:solidFill>
                  <a:srgbClr val="FFFFFF"/>
                </a:solidFill>
                <a:effectLst>
                  <a:outerShdw blurRad="50800" dist="63500" dir="2700000" algn="tl" rotWithShape="0">
                    <a:srgbClr val="000000"/>
                  </a:outerShdw>
                </a:effectLst>
                <a:latin typeface="Arial"/>
                <a:ea typeface="ＭＳ Ｐゴシック" charset="0"/>
                <a:cs typeface="Arial"/>
              </a:rPr>
              <a:t> </a:t>
            </a:r>
          </a:p>
        </p:txBody>
      </p:sp>
      <p:sp>
        <p:nvSpPr>
          <p:cNvPr id="1018896" name="Text Box 1040"/>
          <p:cNvSpPr txBox="1">
            <a:spLocks noChangeArrowheads="1"/>
          </p:cNvSpPr>
          <p:nvPr/>
        </p:nvSpPr>
        <p:spPr bwMode="auto">
          <a:xfrm>
            <a:off x="5486400" y="16002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00"/>
                </a:solidFill>
                <a:effectLst>
                  <a:outerShdw blurRad="50800" dist="63500" dir="2700000" algn="tl" rotWithShape="0">
                    <a:srgbClr val="000000"/>
                  </a:outerShdw>
                </a:effectLst>
                <a:latin typeface="Arial"/>
                <a:ea typeface="ＭＳ Ｐゴシック" charset="0"/>
                <a:cs typeface="Arial"/>
              </a:rPr>
              <a:t> </a:t>
            </a:r>
            <a:r>
              <a:rPr lang="ar-JO" sz="3600" b="1" dirty="0">
                <a:solidFill>
                  <a:srgbClr val="FFFF00"/>
                </a:solidFill>
                <a:effectLst>
                  <a:outerShdw blurRad="50800" dist="63500" dir="2700000" algn="tl" rotWithShape="0">
                    <a:srgbClr val="000000"/>
                  </a:outerShdw>
                </a:effectLst>
                <a:latin typeface="Arial"/>
                <a:ea typeface="ＭＳ Ｐゴシック" charset="0"/>
                <a:cs typeface="Arial"/>
              </a:rPr>
              <a:t>الفادي</a:t>
            </a:r>
            <a:r>
              <a:rPr lang="en-US" sz="3600" b="1" dirty="0">
                <a:solidFill>
                  <a:srgbClr val="FFFF00"/>
                </a:solidFill>
                <a:effectLst>
                  <a:outerShdw blurRad="50800" dist="63500" dir="2700000" algn="tl" rotWithShape="0">
                    <a:srgbClr val="000000"/>
                  </a:outerShdw>
                </a:effectLst>
                <a:latin typeface="Arial"/>
                <a:ea typeface="ＭＳ Ｐゴシック" charset="0"/>
                <a:cs typeface="Arial"/>
              </a:rPr>
              <a:t> </a:t>
            </a:r>
          </a:p>
        </p:txBody>
      </p:sp>
      <p:sp>
        <p:nvSpPr>
          <p:cNvPr id="1018897" name="Text Box 1041"/>
          <p:cNvSpPr txBox="1">
            <a:spLocks noChangeArrowheads="1"/>
          </p:cNvSpPr>
          <p:nvPr/>
        </p:nvSpPr>
        <p:spPr bwMode="auto">
          <a:xfrm>
            <a:off x="5486400" y="41148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00"/>
                </a:solidFill>
                <a:effectLst>
                  <a:outerShdw blurRad="50800" dist="63500" dir="2700000" algn="tl" rotWithShape="0">
                    <a:srgbClr val="000000"/>
                  </a:outerShdw>
                </a:effectLst>
                <a:latin typeface="Arial"/>
                <a:ea typeface="ＭＳ Ｐゴシック" charset="0"/>
                <a:cs typeface="Arial"/>
              </a:rPr>
              <a:t> </a:t>
            </a:r>
            <a:r>
              <a:rPr lang="ar-JO" sz="3600" b="1" dirty="0">
                <a:solidFill>
                  <a:srgbClr val="FFFF00"/>
                </a:solidFill>
                <a:effectLst>
                  <a:outerShdw blurRad="50800" dist="63500" dir="2700000" algn="tl" rotWithShape="0">
                    <a:srgbClr val="000000"/>
                  </a:outerShdw>
                </a:effectLst>
                <a:latin typeface="Arial"/>
                <a:ea typeface="ＭＳ Ｐゴシック" charset="0"/>
                <a:cs typeface="Arial"/>
              </a:rPr>
              <a:t>الفدية</a:t>
            </a:r>
            <a:endParaRPr lang="en-US" sz="3600" b="1" dirty="0">
              <a:solidFill>
                <a:srgbClr val="FFFF00"/>
              </a:solidFill>
              <a:effectLst>
                <a:outerShdw blurRad="50800" dist="63500" dir="2700000" algn="tl" rotWithShape="0">
                  <a:srgbClr val="000000"/>
                </a:outerShdw>
              </a:effectLst>
              <a:latin typeface="Arial"/>
              <a:ea typeface="ＭＳ Ｐゴシック" charset="0"/>
              <a:cs typeface="Arial"/>
            </a:endParaRPr>
          </a:p>
        </p:txBody>
      </p:sp>
      <p:sp>
        <p:nvSpPr>
          <p:cNvPr id="1018898" name="Text Box 1042"/>
          <p:cNvSpPr txBox="1">
            <a:spLocks noChangeArrowheads="1"/>
          </p:cNvSpPr>
          <p:nvPr/>
        </p:nvSpPr>
        <p:spPr bwMode="auto">
          <a:xfrm>
            <a:off x="5486400" y="48768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a:ea typeface="ＭＳ Ｐゴシック" charset="0"/>
                <a:cs typeface="Arial"/>
              </a:rPr>
              <a:t> </a:t>
            </a:r>
            <a:r>
              <a:rPr lang="ar-JO" sz="3600" b="1" dirty="0">
                <a:solidFill>
                  <a:srgbClr val="FFFFFF"/>
                </a:solidFill>
                <a:effectLst>
                  <a:outerShdw blurRad="50800" dist="63500" dir="2700000" algn="tl" rotWithShape="0">
                    <a:srgbClr val="000000"/>
                  </a:outerShdw>
                </a:effectLst>
                <a:latin typeface="Arial"/>
                <a:ea typeface="ＭＳ Ｐゴシック" charset="0"/>
                <a:cs typeface="Arial"/>
              </a:rPr>
              <a:t>القبول</a:t>
            </a:r>
            <a:endParaRPr lang="en-US" sz="3600" b="1" dirty="0">
              <a:solidFill>
                <a:srgbClr val="FFFFFF"/>
              </a:solidFill>
              <a:effectLst>
                <a:outerShdw blurRad="50800" dist="63500" dir="2700000" algn="tl" rotWithShape="0">
                  <a:srgbClr val="000000"/>
                </a:outerShdw>
              </a:effectLst>
              <a:latin typeface="Arial"/>
              <a:ea typeface="ＭＳ Ｐゴシック" charset="0"/>
              <a:cs typeface="Arial"/>
            </a:endParaRPr>
          </a:p>
        </p:txBody>
      </p:sp>
      <p:sp>
        <p:nvSpPr>
          <p:cNvPr id="1018899" name="Text Box 1043"/>
          <p:cNvSpPr txBox="1">
            <a:spLocks noChangeArrowheads="1"/>
          </p:cNvSpPr>
          <p:nvPr/>
        </p:nvSpPr>
        <p:spPr bwMode="auto">
          <a:xfrm>
            <a:off x="6248400" y="2286000"/>
            <a:ext cx="2438400" cy="175432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3600" b="1" dirty="0">
                <a:solidFill>
                  <a:srgbClr val="FFFF00"/>
                </a:solidFill>
                <a:effectLst>
                  <a:outerShdw blurRad="50800" dist="63500" dir="2700000" algn="tl" rotWithShape="0">
                    <a:srgbClr val="000000"/>
                  </a:outerShdw>
                </a:effectLst>
                <a:latin typeface="Arial"/>
                <a:ea typeface="ＭＳ Ｐゴシック" charset="0"/>
                <a:cs typeface="Arial"/>
              </a:rPr>
              <a:t>مرتبط       لديه الرغبة قادر  </a:t>
            </a:r>
            <a:r>
              <a:rPr lang="en-US" sz="3600" b="1" dirty="0">
                <a:solidFill>
                  <a:srgbClr val="FFFF00"/>
                </a:solidFill>
                <a:effectLst>
                  <a:outerShdw blurRad="50800" dist="63500" dir="2700000" algn="tl" rotWithShape="0">
                    <a:srgbClr val="000000"/>
                  </a:outerShdw>
                </a:effectLst>
                <a:latin typeface="Arial"/>
                <a:ea typeface="ＭＳ Ｐゴシック" charset="0"/>
                <a:cs typeface="Arial"/>
              </a:rPr>
              <a:t> </a:t>
            </a:r>
            <a:endParaRPr lang="ar-JO" sz="3600" b="1" dirty="0">
              <a:solidFill>
                <a:srgbClr val="FFFF00"/>
              </a:solidFill>
              <a:effectLst>
                <a:outerShdw blurRad="50800" dist="63500" dir="2700000" algn="tl" rotWithShape="0">
                  <a:srgbClr val="000000"/>
                </a:outerShdw>
              </a:effectLst>
              <a:latin typeface="Arial"/>
              <a:ea typeface="ＭＳ Ｐゴシック" charset="0"/>
              <a:cs typeface="Arial"/>
            </a:endParaRPr>
          </a:p>
        </p:txBody>
      </p:sp>
    </p:spTree>
    <p:extLst>
      <p:ext uri="{BB962C8B-B14F-4D97-AF65-F5344CB8AC3E}">
        <p14:creationId xmlns:p14="http://schemas.microsoft.com/office/powerpoint/2010/main" val="400577031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60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70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247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3092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a:solidFill>
                  <a:srgbClr val="000000"/>
                </a:solidFill>
                <a:latin typeface="Arial"/>
                <a:ea typeface="ＭＳ Ｐゴシック" charset="0"/>
                <a:cs typeface="Arial"/>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14787" name="Text Box 3"/>
          <p:cNvSpPr txBox="1">
            <a:spLocks noChangeArrowheads="1"/>
          </p:cNvSpPr>
          <p:nvPr/>
        </p:nvSpPr>
        <p:spPr bwMode="auto">
          <a:xfrm>
            <a:off x="5257800"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ar-JO" b="1" dirty="0">
                <a:solidFill>
                  <a:srgbClr val="FFFFFF"/>
                </a:solidFill>
                <a:latin typeface="Arial"/>
                <a:cs typeface="Arial"/>
              </a:rPr>
              <a:t>فيلبي 2: 8</a:t>
            </a:r>
            <a:endParaRPr lang="en-US" b="1" dirty="0">
              <a:solidFill>
                <a:srgbClr val="FFFFFF"/>
              </a:solidFill>
              <a:latin typeface="Arial"/>
              <a:cs typeface="Arial"/>
            </a:endParaRPr>
          </a:p>
        </p:txBody>
      </p:sp>
      <p:sp>
        <p:nvSpPr>
          <p:cNvPr id="1014788" name="Text Box 4"/>
          <p:cNvSpPr txBox="1">
            <a:spLocks noChangeArrowheads="1"/>
          </p:cNvSpPr>
          <p:nvPr/>
        </p:nvSpPr>
        <p:spPr bwMode="auto">
          <a:xfrm>
            <a:off x="179512" y="76200"/>
            <a:ext cx="8964488" cy="107721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ctr" defTabSz="914400" fontAlgn="base">
              <a:spcBef>
                <a:spcPct val="50000"/>
              </a:spcBef>
              <a:spcAft>
                <a:spcPct val="0"/>
              </a:spcAft>
            </a:pPr>
            <a:r>
              <a:rPr lang="ar-JO" sz="3200" b="1" i="1" dirty="0">
                <a:solidFill>
                  <a:srgbClr val="FFFFFF"/>
                </a:solidFill>
                <a:latin typeface="Arial"/>
                <a:ea typeface="ＭＳ Ｐゴシック" charset="0"/>
                <a:cs typeface="Arial"/>
              </a:rPr>
              <a:t>و إذ وجد في الهيئة كإنسان وضع نفسه و أطاع حتى الموت موت الصليب</a:t>
            </a:r>
            <a:endParaRPr lang="en-US" sz="3200" b="1" i="1" dirty="0">
              <a:solidFill>
                <a:srgbClr val="FFFFFF"/>
              </a:solidFill>
              <a:latin typeface="Arial"/>
              <a:ea typeface="ＭＳ Ｐゴシック" charset="0"/>
              <a:cs typeface="Arial"/>
            </a:endParaRPr>
          </a:p>
        </p:txBody>
      </p:sp>
    </p:spTree>
    <p:extLst>
      <p:ext uri="{BB962C8B-B14F-4D97-AF65-F5344CB8AC3E}">
        <p14:creationId xmlns:p14="http://schemas.microsoft.com/office/powerpoint/2010/main" val="191618069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a:solidFill>
                  <a:srgbClr val="000000"/>
                </a:solidFill>
                <a:latin typeface="Arial"/>
                <a:ea typeface="ＭＳ Ｐゴシック" charset="0"/>
                <a:cs typeface="Arial"/>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08643" name="Text Box 3"/>
          <p:cNvSpPr txBox="1">
            <a:spLocks noChangeArrowheads="1"/>
          </p:cNvSpPr>
          <p:nvPr/>
        </p:nvSpPr>
        <p:spPr bwMode="auto">
          <a:xfrm>
            <a:off x="5004048" y="6019800"/>
            <a:ext cx="4032448"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ar-JO" b="1" dirty="0">
                <a:solidFill>
                  <a:srgbClr val="FFFFFF"/>
                </a:solidFill>
                <a:latin typeface="Arial"/>
                <a:cs typeface="Arial"/>
              </a:rPr>
              <a:t>1 بطرس 2: 24</a:t>
            </a:r>
            <a:endParaRPr lang="en-US" b="1" dirty="0">
              <a:solidFill>
                <a:srgbClr val="FFFFFF"/>
              </a:solidFill>
              <a:latin typeface="Arial"/>
              <a:cs typeface="Arial"/>
            </a:endParaRPr>
          </a:p>
        </p:txBody>
      </p:sp>
      <p:sp>
        <p:nvSpPr>
          <p:cNvPr id="1008644" name="Text Box 4"/>
          <p:cNvSpPr txBox="1">
            <a:spLocks noChangeArrowheads="1"/>
          </p:cNvSpPr>
          <p:nvPr/>
        </p:nvSpPr>
        <p:spPr bwMode="auto">
          <a:xfrm>
            <a:off x="104503" y="76200"/>
            <a:ext cx="8931993" cy="107721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ctr" defTabSz="914400" fontAlgn="base">
              <a:spcBef>
                <a:spcPct val="50000"/>
              </a:spcBef>
              <a:spcAft>
                <a:spcPct val="0"/>
              </a:spcAft>
            </a:pPr>
            <a:r>
              <a:rPr lang="ar-JO" sz="3200" b="1" i="1" dirty="0">
                <a:solidFill>
                  <a:srgbClr val="FFFFFF"/>
                </a:solidFill>
                <a:latin typeface="Arial"/>
                <a:ea typeface="ＭＳ Ｐゴシック" charset="0"/>
                <a:cs typeface="Arial"/>
              </a:rPr>
              <a:t>الذي حمل هو نفسيه خطايانا في جسده على الخشبة لكي نموت عن الخطايا فنحيا للبر الذي بجلدته شفيتم</a:t>
            </a:r>
            <a:endParaRPr lang="en-US" sz="3200" b="1" i="1" dirty="0">
              <a:solidFill>
                <a:srgbClr val="FFFFFF"/>
              </a:solidFill>
              <a:latin typeface="Arial"/>
              <a:ea typeface="ＭＳ Ｐゴシック" charset="0"/>
              <a:cs typeface="Arial"/>
            </a:endParaRPr>
          </a:p>
        </p:txBody>
      </p:sp>
    </p:spTree>
    <p:extLst>
      <p:ext uri="{BB962C8B-B14F-4D97-AF65-F5344CB8AC3E}">
        <p14:creationId xmlns:p14="http://schemas.microsoft.com/office/powerpoint/2010/main" val="396328429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a:solidFill>
                  <a:srgbClr val="000000"/>
                </a:solidFill>
                <a:latin typeface="Arial"/>
                <a:ea typeface="ＭＳ Ｐゴシック" charset="0"/>
                <a:cs typeface="Arial"/>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06595" name="Text Box 3"/>
          <p:cNvSpPr txBox="1">
            <a:spLocks noChangeArrowheads="1"/>
          </p:cNvSpPr>
          <p:nvPr/>
        </p:nvSpPr>
        <p:spPr bwMode="auto">
          <a:xfrm>
            <a:off x="5410200"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ar-JO" b="1" dirty="0">
                <a:solidFill>
                  <a:srgbClr val="FFFFFF"/>
                </a:solidFill>
                <a:latin typeface="Arial"/>
                <a:cs typeface="Arial"/>
              </a:rPr>
              <a:t>أفسس 1: 7</a:t>
            </a:r>
            <a:endParaRPr lang="en-US" b="1" dirty="0">
              <a:solidFill>
                <a:srgbClr val="FFFFFF"/>
              </a:solidFill>
              <a:latin typeface="Arial"/>
              <a:cs typeface="Arial"/>
            </a:endParaRPr>
          </a:p>
        </p:txBody>
      </p:sp>
      <p:sp>
        <p:nvSpPr>
          <p:cNvPr id="1006596" name="Text Box 4"/>
          <p:cNvSpPr txBox="1">
            <a:spLocks noChangeArrowheads="1"/>
          </p:cNvSpPr>
          <p:nvPr/>
        </p:nvSpPr>
        <p:spPr bwMode="auto">
          <a:xfrm>
            <a:off x="179512" y="419180"/>
            <a:ext cx="8712968" cy="5847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ctr" defTabSz="914400" fontAlgn="base">
              <a:spcBef>
                <a:spcPct val="50000"/>
              </a:spcBef>
              <a:spcAft>
                <a:spcPct val="0"/>
              </a:spcAft>
            </a:pPr>
            <a:r>
              <a:rPr lang="ar-JO" sz="3200" b="1" i="1" dirty="0">
                <a:solidFill>
                  <a:srgbClr val="FFFFFF"/>
                </a:solidFill>
                <a:latin typeface="Arial"/>
                <a:ea typeface="ＭＳ Ｐゴシック" charset="0"/>
                <a:cs typeface="Arial"/>
              </a:rPr>
              <a:t>الذي فيه لنا الفداء بدمه غفران الخطايا حسب غنى نعمته</a:t>
            </a:r>
            <a:endParaRPr lang="en-US" sz="3200" b="1" i="1" dirty="0">
              <a:solidFill>
                <a:srgbClr val="FFFFFF"/>
              </a:solidFill>
              <a:latin typeface="Arial"/>
              <a:ea typeface="ＭＳ Ｐゴシック" charset="0"/>
              <a:cs typeface="Arial"/>
            </a:endParaRPr>
          </a:p>
        </p:txBody>
      </p:sp>
    </p:spTree>
    <p:extLst>
      <p:ext uri="{BB962C8B-B14F-4D97-AF65-F5344CB8AC3E}">
        <p14:creationId xmlns:p14="http://schemas.microsoft.com/office/powerpoint/2010/main" val="174427990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4000" b="1" dirty="0">
                <a:solidFill>
                  <a:srgbClr val="FFFFFF"/>
                </a:solidFill>
                <a:effectLst>
                  <a:outerShdw blurRad="50800" dist="63500" dir="2700000" algn="tl" rotWithShape="0">
                    <a:srgbClr val="000000"/>
                  </a:outerShdw>
                </a:effectLst>
                <a:latin typeface="Arial"/>
                <a:ea typeface="ＭＳ Ｐゴシック" charset="0"/>
                <a:cs typeface="Arial"/>
              </a:rPr>
              <a:t>الفداء</a:t>
            </a:r>
            <a:endParaRPr lang="en-US" sz="4000" b="1" dirty="0">
              <a:solidFill>
                <a:srgbClr val="FFFFFF"/>
              </a:solidFill>
              <a:effectLst>
                <a:outerShdw blurRad="50800" dist="63500" dir="2700000" algn="tl" rotWithShape="0">
                  <a:srgbClr val="000000"/>
                </a:outerShdw>
              </a:effectLst>
              <a:latin typeface="Arial"/>
              <a:ea typeface="ＭＳ Ｐゴシック" charset="0"/>
              <a:cs typeface="Arial"/>
            </a:endParaRPr>
          </a:p>
        </p:txBody>
      </p:sp>
      <p:sp>
        <p:nvSpPr>
          <p:cNvPr id="1018895" name="Text Box 1039"/>
          <p:cNvSpPr txBox="1">
            <a:spLocks noChangeArrowheads="1"/>
          </p:cNvSpPr>
          <p:nvPr/>
        </p:nvSpPr>
        <p:spPr bwMode="auto">
          <a:xfrm>
            <a:off x="5486400" y="8382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a:ea typeface="ＭＳ Ｐゴシック" charset="0"/>
                <a:cs typeface="Arial"/>
              </a:rPr>
              <a:t> </a:t>
            </a:r>
            <a:r>
              <a:rPr lang="ar-JO" sz="3600" b="1" dirty="0">
                <a:solidFill>
                  <a:srgbClr val="FFFF00"/>
                </a:solidFill>
                <a:effectLst>
                  <a:outerShdw blurRad="50800" dist="63500" dir="2700000" algn="tl" rotWithShape="0">
                    <a:srgbClr val="000000"/>
                  </a:outerShdw>
                </a:effectLst>
                <a:latin typeface="Arial"/>
                <a:ea typeface="ＭＳ Ｐゴシック" charset="0"/>
                <a:cs typeface="Arial"/>
              </a:rPr>
              <a:t>الإحتياج</a:t>
            </a:r>
            <a:r>
              <a:rPr lang="en-US" sz="3600" b="1" dirty="0">
                <a:solidFill>
                  <a:srgbClr val="FFFFFF"/>
                </a:solidFill>
                <a:effectLst>
                  <a:outerShdw blurRad="50800" dist="63500" dir="2700000" algn="tl" rotWithShape="0">
                    <a:srgbClr val="000000"/>
                  </a:outerShdw>
                </a:effectLst>
                <a:latin typeface="Arial"/>
                <a:ea typeface="ＭＳ Ｐゴシック" charset="0"/>
                <a:cs typeface="Arial"/>
              </a:rPr>
              <a:t> </a:t>
            </a:r>
          </a:p>
        </p:txBody>
      </p:sp>
      <p:sp>
        <p:nvSpPr>
          <p:cNvPr id="1018896" name="Text Box 1040"/>
          <p:cNvSpPr txBox="1">
            <a:spLocks noChangeArrowheads="1"/>
          </p:cNvSpPr>
          <p:nvPr/>
        </p:nvSpPr>
        <p:spPr bwMode="auto">
          <a:xfrm>
            <a:off x="5486400" y="16002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00"/>
                </a:solidFill>
                <a:effectLst>
                  <a:outerShdw blurRad="50800" dist="63500" dir="2700000" algn="tl" rotWithShape="0">
                    <a:srgbClr val="000000"/>
                  </a:outerShdw>
                </a:effectLst>
                <a:latin typeface="Arial"/>
                <a:ea typeface="ＭＳ Ｐゴシック" charset="0"/>
                <a:cs typeface="Arial"/>
              </a:rPr>
              <a:t> </a:t>
            </a:r>
            <a:r>
              <a:rPr lang="ar-JO" sz="3600" b="1" dirty="0">
                <a:solidFill>
                  <a:srgbClr val="FFFF00"/>
                </a:solidFill>
                <a:effectLst>
                  <a:outerShdw blurRad="50800" dist="63500" dir="2700000" algn="tl" rotWithShape="0">
                    <a:srgbClr val="000000"/>
                  </a:outerShdw>
                </a:effectLst>
                <a:latin typeface="Arial"/>
                <a:ea typeface="ＭＳ Ｐゴシック" charset="0"/>
                <a:cs typeface="Arial"/>
              </a:rPr>
              <a:t>الفادي</a:t>
            </a:r>
            <a:r>
              <a:rPr lang="en-US" sz="3600" b="1" dirty="0">
                <a:solidFill>
                  <a:srgbClr val="FFFF00"/>
                </a:solidFill>
                <a:effectLst>
                  <a:outerShdw blurRad="50800" dist="63500" dir="2700000" algn="tl" rotWithShape="0">
                    <a:srgbClr val="000000"/>
                  </a:outerShdw>
                </a:effectLst>
                <a:latin typeface="Arial"/>
                <a:ea typeface="ＭＳ Ｐゴシック" charset="0"/>
                <a:cs typeface="Arial"/>
              </a:rPr>
              <a:t> </a:t>
            </a:r>
          </a:p>
        </p:txBody>
      </p:sp>
      <p:sp>
        <p:nvSpPr>
          <p:cNvPr id="1018897" name="Text Box 1041"/>
          <p:cNvSpPr txBox="1">
            <a:spLocks noChangeArrowheads="1"/>
          </p:cNvSpPr>
          <p:nvPr/>
        </p:nvSpPr>
        <p:spPr bwMode="auto">
          <a:xfrm>
            <a:off x="5486400" y="41148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00"/>
                </a:solidFill>
                <a:effectLst>
                  <a:outerShdw blurRad="50800" dist="63500" dir="2700000" algn="tl" rotWithShape="0">
                    <a:srgbClr val="000000"/>
                  </a:outerShdw>
                </a:effectLst>
                <a:latin typeface="Arial"/>
                <a:ea typeface="ＭＳ Ｐゴシック" charset="0"/>
                <a:cs typeface="Arial"/>
              </a:rPr>
              <a:t> </a:t>
            </a:r>
            <a:r>
              <a:rPr lang="ar-JO" sz="3600" b="1" dirty="0">
                <a:solidFill>
                  <a:srgbClr val="FFFF00"/>
                </a:solidFill>
                <a:effectLst>
                  <a:outerShdw blurRad="50800" dist="63500" dir="2700000" algn="tl" rotWithShape="0">
                    <a:srgbClr val="000000"/>
                  </a:outerShdw>
                </a:effectLst>
                <a:latin typeface="Arial"/>
                <a:ea typeface="ＭＳ Ｐゴシック" charset="0"/>
                <a:cs typeface="Arial"/>
              </a:rPr>
              <a:t>الفدية</a:t>
            </a:r>
            <a:endParaRPr lang="en-US" sz="3600" b="1" dirty="0">
              <a:solidFill>
                <a:srgbClr val="FFFF00"/>
              </a:solidFill>
              <a:effectLst>
                <a:outerShdw blurRad="50800" dist="63500" dir="2700000" algn="tl" rotWithShape="0">
                  <a:srgbClr val="000000"/>
                </a:outerShdw>
              </a:effectLst>
              <a:latin typeface="Arial"/>
              <a:ea typeface="ＭＳ Ｐゴシック" charset="0"/>
              <a:cs typeface="Arial"/>
            </a:endParaRPr>
          </a:p>
        </p:txBody>
      </p:sp>
      <p:sp>
        <p:nvSpPr>
          <p:cNvPr id="1018898" name="Text Box 1042"/>
          <p:cNvSpPr txBox="1">
            <a:spLocks noChangeArrowheads="1"/>
          </p:cNvSpPr>
          <p:nvPr/>
        </p:nvSpPr>
        <p:spPr bwMode="auto">
          <a:xfrm>
            <a:off x="5486400" y="48768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a:ea typeface="ＭＳ Ｐゴシック" charset="0"/>
                <a:cs typeface="Arial"/>
              </a:rPr>
              <a:t> </a:t>
            </a:r>
            <a:r>
              <a:rPr lang="ar-JO" sz="3600" b="1" dirty="0">
                <a:solidFill>
                  <a:srgbClr val="FFFFFF"/>
                </a:solidFill>
                <a:effectLst>
                  <a:outerShdw blurRad="50800" dist="63500" dir="2700000" algn="tl" rotWithShape="0">
                    <a:srgbClr val="000000"/>
                  </a:outerShdw>
                </a:effectLst>
                <a:latin typeface="Arial"/>
                <a:ea typeface="ＭＳ Ｐゴシック" charset="0"/>
                <a:cs typeface="Arial"/>
              </a:rPr>
              <a:t>القبول</a:t>
            </a:r>
            <a:endParaRPr lang="en-US" sz="3600" b="1" dirty="0">
              <a:solidFill>
                <a:srgbClr val="FFFFFF"/>
              </a:solidFill>
              <a:effectLst>
                <a:outerShdw blurRad="50800" dist="63500" dir="2700000" algn="tl" rotWithShape="0">
                  <a:srgbClr val="000000"/>
                </a:outerShdw>
              </a:effectLst>
              <a:latin typeface="Arial"/>
              <a:ea typeface="ＭＳ Ｐゴシック" charset="0"/>
              <a:cs typeface="Arial"/>
            </a:endParaRPr>
          </a:p>
        </p:txBody>
      </p:sp>
      <p:sp>
        <p:nvSpPr>
          <p:cNvPr id="1018899" name="Text Box 1043"/>
          <p:cNvSpPr txBox="1">
            <a:spLocks noChangeArrowheads="1"/>
          </p:cNvSpPr>
          <p:nvPr/>
        </p:nvSpPr>
        <p:spPr bwMode="auto">
          <a:xfrm>
            <a:off x="6248400" y="2286000"/>
            <a:ext cx="2438400" cy="175432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3600" b="1" dirty="0">
                <a:solidFill>
                  <a:srgbClr val="FFFF00"/>
                </a:solidFill>
                <a:effectLst>
                  <a:outerShdw blurRad="50800" dist="63500" dir="2700000" algn="tl" rotWithShape="0">
                    <a:srgbClr val="000000"/>
                  </a:outerShdw>
                </a:effectLst>
                <a:latin typeface="Arial"/>
                <a:ea typeface="ＭＳ Ｐゴシック" charset="0"/>
                <a:cs typeface="Arial"/>
              </a:rPr>
              <a:t>مرتبط       لديه الرغبة قادر  </a:t>
            </a:r>
            <a:r>
              <a:rPr lang="en-US" sz="3600" b="1" dirty="0">
                <a:solidFill>
                  <a:srgbClr val="FFFF00"/>
                </a:solidFill>
                <a:effectLst>
                  <a:outerShdw blurRad="50800" dist="63500" dir="2700000" algn="tl" rotWithShape="0">
                    <a:srgbClr val="000000"/>
                  </a:outerShdw>
                </a:effectLst>
                <a:latin typeface="Arial"/>
                <a:ea typeface="ＭＳ Ｐゴシック" charset="0"/>
                <a:cs typeface="Arial"/>
              </a:rPr>
              <a:t> </a:t>
            </a:r>
            <a:endParaRPr lang="ar-JO" sz="3600" b="1" dirty="0">
              <a:solidFill>
                <a:srgbClr val="FFFF00"/>
              </a:solidFill>
              <a:effectLst>
                <a:outerShdw blurRad="50800" dist="63500" dir="2700000" algn="tl" rotWithShape="0">
                  <a:srgbClr val="000000"/>
                </a:outerShdw>
              </a:effectLst>
              <a:latin typeface="Arial"/>
              <a:ea typeface="ＭＳ Ｐゴシック" charset="0"/>
              <a:cs typeface="Arial"/>
            </a:endParaRPr>
          </a:p>
        </p:txBody>
      </p:sp>
    </p:spTree>
    <p:extLst>
      <p:ext uri="{BB962C8B-B14F-4D97-AF65-F5344CB8AC3E}">
        <p14:creationId xmlns:p14="http://schemas.microsoft.com/office/powerpoint/2010/main" val="377980868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60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70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247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3092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4000" b="1" dirty="0">
                <a:solidFill>
                  <a:srgbClr val="FFFFFF"/>
                </a:solidFill>
                <a:effectLst>
                  <a:outerShdw blurRad="50800" dist="63500" dir="2700000" algn="tl" rotWithShape="0">
                    <a:srgbClr val="000000"/>
                  </a:outerShdw>
                </a:effectLst>
                <a:latin typeface="Arial"/>
                <a:ea typeface="ＭＳ Ｐゴシック" charset="0"/>
                <a:cs typeface="Arial"/>
              </a:rPr>
              <a:t>الفداء</a:t>
            </a:r>
            <a:endParaRPr lang="en-US" sz="4000" b="1" dirty="0">
              <a:solidFill>
                <a:srgbClr val="FFFFFF"/>
              </a:solidFill>
              <a:effectLst>
                <a:outerShdw blurRad="50800" dist="63500" dir="2700000" algn="tl" rotWithShape="0">
                  <a:srgbClr val="000000"/>
                </a:outerShdw>
              </a:effectLst>
              <a:latin typeface="Arial"/>
              <a:ea typeface="ＭＳ Ｐゴシック" charset="0"/>
              <a:cs typeface="Arial"/>
            </a:endParaRPr>
          </a:p>
        </p:txBody>
      </p:sp>
      <p:sp>
        <p:nvSpPr>
          <p:cNvPr id="1018895" name="Text Box 1039"/>
          <p:cNvSpPr txBox="1">
            <a:spLocks noChangeArrowheads="1"/>
          </p:cNvSpPr>
          <p:nvPr/>
        </p:nvSpPr>
        <p:spPr bwMode="auto">
          <a:xfrm>
            <a:off x="5486400" y="8382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a:ea typeface="ＭＳ Ｐゴシック" charset="0"/>
                <a:cs typeface="Arial"/>
              </a:rPr>
              <a:t> </a:t>
            </a:r>
            <a:r>
              <a:rPr lang="ar-JO" sz="3600" b="1" dirty="0">
                <a:solidFill>
                  <a:srgbClr val="FFFF00"/>
                </a:solidFill>
                <a:effectLst>
                  <a:outerShdw blurRad="50800" dist="63500" dir="2700000" algn="tl" rotWithShape="0">
                    <a:srgbClr val="000000"/>
                  </a:outerShdw>
                </a:effectLst>
                <a:latin typeface="Arial"/>
                <a:ea typeface="ＭＳ Ｐゴシック" charset="0"/>
                <a:cs typeface="Arial"/>
              </a:rPr>
              <a:t>الإحتياج</a:t>
            </a:r>
            <a:r>
              <a:rPr lang="en-US" sz="3600" b="1" dirty="0">
                <a:solidFill>
                  <a:srgbClr val="FFFFFF"/>
                </a:solidFill>
                <a:effectLst>
                  <a:outerShdw blurRad="50800" dist="63500" dir="2700000" algn="tl" rotWithShape="0">
                    <a:srgbClr val="000000"/>
                  </a:outerShdw>
                </a:effectLst>
                <a:latin typeface="Arial"/>
                <a:ea typeface="ＭＳ Ｐゴシック" charset="0"/>
                <a:cs typeface="Arial"/>
              </a:rPr>
              <a:t> </a:t>
            </a:r>
          </a:p>
        </p:txBody>
      </p:sp>
      <p:sp>
        <p:nvSpPr>
          <p:cNvPr id="1018896" name="Text Box 1040"/>
          <p:cNvSpPr txBox="1">
            <a:spLocks noChangeArrowheads="1"/>
          </p:cNvSpPr>
          <p:nvPr/>
        </p:nvSpPr>
        <p:spPr bwMode="auto">
          <a:xfrm>
            <a:off x="5486400" y="16002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00"/>
                </a:solidFill>
                <a:effectLst>
                  <a:outerShdw blurRad="50800" dist="63500" dir="2700000" algn="tl" rotWithShape="0">
                    <a:srgbClr val="000000"/>
                  </a:outerShdw>
                </a:effectLst>
                <a:latin typeface="Arial"/>
                <a:ea typeface="ＭＳ Ｐゴシック" charset="0"/>
                <a:cs typeface="Arial"/>
              </a:rPr>
              <a:t> </a:t>
            </a:r>
            <a:r>
              <a:rPr lang="ar-JO" sz="3600" b="1" dirty="0">
                <a:solidFill>
                  <a:srgbClr val="FFFF00"/>
                </a:solidFill>
                <a:effectLst>
                  <a:outerShdw blurRad="50800" dist="63500" dir="2700000" algn="tl" rotWithShape="0">
                    <a:srgbClr val="000000"/>
                  </a:outerShdw>
                </a:effectLst>
                <a:latin typeface="Arial"/>
                <a:ea typeface="ＭＳ Ｐゴシック" charset="0"/>
                <a:cs typeface="Arial"/>
              </a:rPr>
              <a:t>الفادي</a:t>
            </a:r>
            <a:r>
              <a:rPr lang="en-US" sz="3600" b="1" dirty="0">
                <a:solidFill>
                  <a:srgbClr val="FFFF00"/>
                </a:solidFill>
                <a:effectLst>
                  <a:outerShdw blurRad="50800" dist="63500" dir="2700000" algn="tl" rotWithShape="0">
                    <a:srgbClr val="000000"/>
                  </a:outerShdw>
                </a:effectLst>
                <a:latin typeface="Arial"/>
                <a:ea typeface="ＭＳ Ｐゴシック" charset="0"/>
                <a:cs typeface="Arial"/>
              </a:rPr>
              <a:t> </a:t>
            </a:r>
          </a:p>
        </p:txBody>
      </p:sp>
      <p:sp>
        <p:nvSpPr>
          <p:cNvPr id="1018897" name="Text Box 1041"/>
          <p:cNvSpPr txBox="1">
            <a:spLocks noChangeArrowheads="1"/>
          </p:cNvSpPr>
          <p:nvPr/>
        </p:nvSpPr>
        <p:spPr bwMode="auto">
          <a:xfrm>
            <a:off x="5486400" y="41148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00"/>
                </a:solidFill>
                <a:effectLst>
                  <a:outerShdw blurRad="50800" dist="63500" dir="2700000" algn="tl" rotWithShape="0">
                    <a:srgbClr val="000000"/>
                  </a:outerShdw>
                </a:effectLst>
                <a:latin typeface="Arial"/>
                <a:ea typeface="ＭＳ Ｐゴシック" charset="0"/>
                <a:cs typeface="Arial"/>
              </a:rPr>
              <a:t> </a:t>
            </a:r>
            <a:r>
              <a:rPr lang="ar-JO" sz="3600" b="1" dirty="0">
                <a:solidFill>
                  <a:srgbClr val="FFFF00"/>
                </a:solidFill>
                <a:effectLst>
                  <a:outerShdw blurRad="50800" dist="63500" dir="2700000" algn="tl" rotWithShape="0">
                    <a:srgbClr val="000000"/>
                  </a:outerShdw>
                </a:effectLst>
                <a:latin typeface="Arial"/>
                <a:ea typeface="ＭＳ Ｐゴシック" charset="0"/>
                <a:cs typeface="Arial"/>
              </a:rPr>
              <a:t>الفدية</a:t>
            </a:r>
            <a:endParaRPr lang="en-US" sz="3600" b="1" dirty="0">
              <a:solidFill>
                <a:srgbClr val="FFFF00"/>
              </a:solidFill>
              <a:effectLst>
                <a:outerShdw blurRad="50800" dist="63500" dir="2700000" algn="tl" rotWithShape="0">
                  <a:srgbClr val="000000"/>
                </a:outerShdw>
              </a:effectLst>
              <a:latin typeface="Arial"/>
              <a:ea typeface="ＭＳ Ｐゴシック" charset="0"/>
              <a:cs typeface="Arial"/>
            </a:endParaRPr>
          </a:p>
        </p:txBody>
      </p:sp>
      <p:sp>
        <p:nvSpPr>
          <p:cNvPr id="1018898" name="Text Box 1042"/>
          <p:cNvSpPr txBox="1">
            <a:spLocks noChangeArrowheads="1"/>
          </p:cNvSpPr>
          <p:nvPr/>
        </p:nvSpPr>
        <p:spPr bwMode="auto">
          <a:xfrm>
            <a:off x="5486400" y="4876800"/>
            <a:ext cx="36576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00"/>
                </a:solidFill>
                <a:effectLst>
                  <a:outerShdw blurRad="50800" dist="63500" dir="2700000" algn="tl" rotWithShape="0">
                    <a:srgbClr val="000000"/>
                  </a:outerShdw>
                </a:effectLst>
                <a:latin typeface="Arial"/>
                <a:ea typeface="ＭＳ Ｐゴシック" charset="0"/>
                <a:cs typeface="Arial"/>
              </a:rPr>
              <a:t> </a:t>
            </a:r>
            <a:r>
              <a:rPr lang="ar-JO" sz="3600" b="1" dirty="0">
                <a:solidFill>
                  <a:srgbClr val="FFFF00"/>
                </a:solidFill>
                <a:effectLst>
                  <a:outerShdw blurRad="50800" dist="63500" dir="2700000" algn="tl" rotWithShape="0">
                    <a:srgbClr val="000000"/>
                  </a:outerShdw>
                </a:effectLst>
                <a:latin typeface="Arial"/>
                <a:ea typeface="ＭＳ Ｐゴシック" charset="0"/>
                <a:cs typeface="Arial"/>
              </a:rPr>
              <a:t>القبول</a:t>
            </a:r>
            <a:endParaRPr lang="en-US" sz="3600" b="1" dirty="0">
              <a:solidFill>
                <a:srgbClr val="FFFF00"/>
              </a:solidFill>
              <a:effectLst>
                <a:outerShdw blurRad="50800" dist="63500" dir="2700000" algn="tl" rotWithShape="0">
                  <a:srgbClr val="000000"/>
                </a:outerShdw>
              </a:effectLst>
              <a:latin typeface="Arial"/>
              <a:ea typeface="ＭＳ Ｐゴシック" charset="0"/>
              <a:cs typeface="Arial"/>
            </a:endParaRPr>
          </a:p>
        </p:txBody>
      </p:sp>
      <p:sp>
        <p:nvSpPr>
          <p:cNvPr id="1018899" name="Text Box 1043"/>
          <p:cNvSpPr txBox="1">
            <a:spLocks noChangeArrowheads="1"/>
          </p:cNvSpPr>
          <p:nvPr/>
        </p:nvSpPr>
        <p:spPr bwMode="auto">
          <a:xfrm>
            <a:off x="6248400" y="2286000"/>
            <a:ext cx="2438400" cy="175432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3600" b="1" dirty="0">
                <a:solidFill>
                  <a:srgbClr val="FFFF00"/>
                </a:solidFill>
                <a:effectLst>
                  <a:outerShdw blurRad="50800" dist="63500" dir="2700000" algn="tl" rotWithShape="0">
                    <a:srgbClr val="000000"/>
                  </a:outerShdw>
                </a:effectLst>
                <a:latin typeface="Arial"/>
                <a:ea typeface="ＭＳ Ｐゴシック" charset="0"/>
                <a:cs typeface="Arial"/>
              </a:rPr>
              <a:t>مرتبط       لديه الرغبة قادر  </a:t>
            </a:r>
            <a:r>
              <a:rPr lang="en-US" sz="3600" b="1" dirty="0">
                <a:solidFill>
                  <a:srgbClr val="FFFF00"/>
                </a:solidFill>
                <a:effectLst>
                  <a:outerShdw blurRad="50800" dist="63500" dir="2700000" algn="tl" rotWithShape="0">
                    <a:srgbClr val="000000"/>
                  </a:outerShdw>
                </a:effectLst>
                <a:latin typeface="Arial"/>
                <a:ea typeface="ＭＳ Ｐゴシック" charset="0"/>
                <a:cs typeface="Arial"/>
              </a:rPr>
              <a:t> </a:t>
            </a:r>
            <a:endParaRPr lang="ar-JO" sz="3600" b="1" dirty="0">
              <a:solidFill>
                <a:srgbClr val="FFFF00"/>
              </a:solidFill>
              <a:effectLst>
                <a:outerShdw blurRad="50800" dist="63500" dir="2700000" algn="tl" rotWithShape="0">
                  <a:srgbClr val="000000"/>
                </a:outerShdw>
              </a:effectLst>
              <a:latin typeface="Arial"/>
              <a:ea typeface="ＭＳ Ｐゴシック" charset="0"/>
              <a:cs typeface="Arial"/>
            </a:endParaRPr>
          </a:p>
        </p:txBody>
      </p:sp>
    </p:spTree>
    <p:extLst>
      <p:ext uri="{BB962C8B-B14F-4D97-AF65-F5344CB8AC3E}">
        <p14:creationId xmlns:p14="http://schemas.microsoft.com/office/powerpoint/2010/main" val="152490278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60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70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247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3092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a:solidFill>
                  <a:srgbClr val="000000"/>
                </a:solidFill>
                <a:latin typeface="Arial"/>
                <a:ea typeface="ＭＳ Ｐゴシック" charset="0"/>
                <a:cs typeface="Arial"/>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12739" name="Text Box 3"/>
          <p:cNvSpPr txBox="1">
            <a:spLocks noChangeArrowheads="1"/>
          </p:cNvSpPr>
          <p:nvPr/>
        </p:nvSpPr>
        <p:spPr bwMode="auto">
          <a:xfrm>
            <a:off x="5638800" y="6019800"/>
            <a:ext cx="3505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ar-JO" b="1" dirty="0">
                <a:solidFill>
                  <a:srgbClr val="FFFFFF"/>
                </a:solidFill>
                <a:latin typeface="Arial"/>
                <a:cs typeface="Arial"/>
              </a:rPr>
              <a:t>يوحنا 3: 16</a:t>
            </a:r>
            <a:endParaRPr lang="en-US" b="1" dirty="0">
              <a:solidFill>
                <a:srgbClr val="FFFFFF"/>
              </a:solidFill>
              <a:latin typeface="Arial"/>
              <a:cs typeface="Arial"/>
            </a:endParaRPr>
          </a:p>
        </p:txBody>
      </p:sp>
      <p:sp>
        <p:nvSpPr>
          <p:cNvPr id="1012740" name="Text Box 4"/>
          <p:cNvSpPr txBox="1">
            <a:spLocks noChangeArrowheads="1"/>
          </p:cNvSpPr>
          <p:nvPr/>
        </p:nvSpPr>
        <p:spPr bwMode="auto">
          <a:xfrm>
            <a:off x="313509" y="76200"/>
            <a:ext cx="8449491" cy="107721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ctr" defTabSz="914400" fontAlgn="base">
              <a:spcBef>
                <a:spcPct val="50000"/>
              </a:spcBef>
              <a:spcAft>
                <a:spcPct val="0"/>
              </a:spcAft>
            </a:pPr>
            <a:r>
              <a:rPr lang="ar-JO" sz="3200" b="1" i="1" dirty="0">
                <a:solidFill>
                  <a:srgbClr val="FFFFFF"/>
                </a:solidFill>
                <a:latin typeface="Arial"/>
                <a:ea typeface="ＭＳ Ｐゴシック" charset="0"/>
                <a:cs typeface="Arial"/>
              </a:rPr>
              <a:t>لأنه هكذا أحب الله العالم حتى بذل ابنه الوحيد لكي لا يهلك كل من يؤمن به بل تكون له الحياة الأبدية</a:t>
            </a:r>
            <a:endParaRPr lang="en-US" sz="3200" b="1" i="1" dirty="0">
              <a:solidFill>
                <a:srgbClr val="FFFFFF"/>
              </a:solidFill>
              <a:latin typeface="Arial"/>
              <a:ea typeface="ＭＳ Ｐゴシック" charset="0"/>
              <a:cs typeface="Arial"/>
            </a:endParaRPr>
          </a:p>
        </p:txBody>
      </p:sp>
    </p:spTree>
    <p:extLst>
      <p:ext uri="{BB962C8B-B14F-4D97-AF65-F5344CB8AC3E}">
        <p14:creationId xmlns:p14="http://schemas.microsoft.com/office/powerpoint/2010/main" val="98163664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10691" name="Text Box 3"/>
          <p:cNvSpPr txBox="1">
            <a:spLocks noChangeArrowheads="1"/>
          </p:cNvSpPr>
          <p:nvPr/>
        </p:nvSpPr>
        <p:spPr bwMode="auto">
          <a:xfrm>
            <a:off x="5715000" y="6019800"/>
            <a:ext cx="42672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ar-JO" sz="2800" b="1" dirty="0">
                <a:solidFill>
                  <a:srgbClr val="FFFFFF"/>
                </a:solidFill>
                <a:latin typeface="Arial"/>
                <a:cs typeface="Arial"/>
              </a:rPr>
              <a:t>أعمال 16: 31</a:t>
            </a:r>
            <a:endParaRPr lang="en-US" sz="2800" b="1" dirty="0">
              <a:solidFill>
                <a:srgbClr val="FFFFFF"/>
              </a:solidFill>
              <a:latin typeface="Arial"/>
              <a:cs typeface="Arial"/>
            </a:endParaRPr>
          </a:p>
        </p:txBody>
      </p:sp>
      <p:sp>
        <p:nvSpPr>
          <p:cNvPr id="1010692" name="Text Box 4"/>
          <p:cNvSpPr txBox="1">
            <a:spLocks noChangeArrowheads="1"/>
          </p:cNvSpPr>
          <p:nvPr/>
        </p:nvSpPr>
        <p:spPr bwMode="auto">
          <a:xfrm>
            <a:off x="300446" y="609600"/>
            <a:ext cx="8462554"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ctr" defTabSz="914400" fontAlgn="base">
              <a:spcBef>
                <a:spcPct val="50000"/>
              </a:spcBef>
              <a:spcAft>
                <a:spcPct val="0"/>
              </a:spcAft>
            </a:pPr>
            <a:r>
              <a:rPr lang="ar-JO" sz="3600" b="1" i="1" dirty="0">
                <a:solidFill>
                  <a:srgbClr val="FFFFFF"/>
                </a:solidFill>
                <a:latin typeface="Arial"/>
                <a:ea typeface="ＭＳ Ｐゴシック" charset="0"/>
                <a:cs typeface="Arial"/>
              </a:rPr>
              <a:t>آمن بالرب يسوع المسيح فتخلص</a:t>
            </a:r>
            <a:endParaRPr lang="en-US" sz="3600" b="1" i="1" dirty="0">
              <a:solidFill>
                <a:srgbClr val="FFFFFF"/>
              </a:solidFill>
              <a:latin typeface="Arial"/>
              <a:ea typeface="ＭＳ Ｐゴシック" charset="0"/>
              <a:cs typeface="Arial"/>
            </a:endParaRPr>
          </a:p>
        </p:txBody>
      </p:sp>
    </p:spTree>
    <p:extLst>
      <p:ext uri="{BB962C8B-B14F-4D97-AF65-F5344CB8AC3E}">
        <p14:creationId xmlns:p14="http://schemas.microsoft.com/office/powerpoint/2010/main" val="240956394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87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7015589" y="368300"/>
            <a:ext cx="2128410" cy="2381064"/>
          </a:xfrm>
          <a:effectLst/>
        </p:spPr>
        <p:txBody>
          <a:bodyPr/>
          <a:lstStyle/>
          <a:p>
            <a:pPr>
              <a:defRPr/>
            </a:pPr>
            <a:r>
              <a:rPr lang="ar-JO" b="1"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الفكرة</a:t>
            </a:r>
            <a:br>
              <a:rPr lang="ar-JO" b="1"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br>
            <a:r>
              <a:rPr lang="ar-JO" b="1"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الرئيسية</a:t>
            </a:r>
            <a:endParaRPr lang="en-US" b="1"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2244002" y="2205318"/>
            <a:ext cx="3772883" cy="288655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يساعد الله الذين يساعدون </a:t>
            </a:r>
            <a:r>
              <a:rPr kumimoji="0" lang="ar-JO" sz="4800" b="1" i="0" u="none" strike="noStrike" kern="1200" cap="none" spc="0" normalizeH="0" baseline="0" noProof="0" dirty="0">
                <a:ln>
                  <a:noFill/>
                </a:ln>
                <a:solidFill>
                  <a:srgbClr val="3333CC"/>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الآخرين</a:t>
            </a:r>
            <a:endParaRPr kumimoji="0" lang="en-US" sz="4800" b="1" i="0" u="none" strike="noStrike" kern="1200" cap="none" spc="0" normalizeH="0" baseline="0" noProof="0" dirty="0">
              <a:ln>
                <a:noFill/>
              </a:ln>
              <a:solidFill>
                <a:srgbClr val="3333CC"/>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6547063" y="5880928"/>
            <a:ext cx="1849453" cy="98631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راعوث</a:t>
            </a:r>
            <a:endParaRPr kumimoji="0" lang="en-US" sz="48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9382639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strVal val="#ppt_w*0.70"/>
                                          </p:val>
                                        </p:tav>
                                        <p:tav tm="100000">
                                          <p:val>
                                            <p:strVal val="#ppt_w"/>
                                          </p:val>
                                        </p:tav>
                                      </p:tavLst>
                                    </p:anim>
                                    <p:anim calcmode="lin" valueType="num">
                                      <p:cBhvr>
                                        <p:cTn id="8" dur="1000" fill="hold"/>
                                        <p:tgtEl>
                                          <p:spTgt spid="5"/>
                                        </p:tgtEl>
                                        <p:attrNameLst>
                                          <p:attrName>ppt_h</p:attrName>
                                        </p:attrNameLst>
                                      </p:cBhvr>
                                      <p:tavLst>
                                        <p:tav tm="0">
                                          <p:val>
                                            <p:strVal val="#ppt_h"/>
                                          </p:val>
                                        </p:tav>
                                        <p:tav tm="100000">
                                          <p:val>
                                            <p:strVal val="#ppt_h"/>
                                          </p:val>
                                        </p:tav>
                                      </p:tavLst>
                                    </p:anim>
                                    <p:animEffect transition="in" filter="fade">
                                      <p:cBhvr>
                                        <p:cTn id="9" dur="1000"/>
                                        <p:tgtEl>
                                          <p:spTgt spid="5"/>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p:cTn id="14" dur="1000" fill="hold"/>
                                        <p:tgtEl>
                                          <p:spTgt spid="6"/>
                                        </p:tgtEl>
                                        <p:attrNameLst>
                                          <p:attrName>ppt_w</p:attrName>
                                        </p:attrNameLst>
                                      </p:cBhvr>
                                      <p:tavLst>
                                        <p:tav tm="0">
                                          <p:val>
                                            <p:strVal val="#ppt_w*0.70"/>
                                          </p:val>
                                        </p:tav>
                                        <p:tav tm="100000">
                                          <p:val>
                                            <p:strVal val="#ppt_w"/>
                                          </p:val>
                                        </p:tav>
                                      </p:tavLst>
                                    </p:anim>
                                    <p:anim calcmode="lin" valueType="num">
                                      <p:cBhvr>
                                        <p:cTn id="15" dur="1000" fill="hold"/>
                                        <p:tgtEl>
                                          <p:spTgt spid="6"/>
                                        </p:tgtEl>
                                        <p:attrNameLst>
                                          <p:attrName>ppt_h</p:attrName>
                                        </p:attrNameLst>
                                      </p:cBhvr>
                                      <p:tavLst>
                                        <p:tav tm="0">
                                          <p:val>
                                            <p:strVal val="#ppt_h"/>
                                          </p:val>
                                        </p:tav>
                                        <p:tav tm="100000">
                                          <p:val>
                                            <p:strVal val="#ppt_h"/>
                                          </p:val>
                                        </p:tav>
                                      </p:tavLst>
                                    </p:anim>
                                    <p:animEffect transition="in" filter="fade">
                                      <p:cBhvr>
                                        <p:cTn id="16"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a:solidFill>
                  <a:srgbClr val="000000"/>
                </a:solidFill>
                <a:latin typeface="Arial"/>
                <a:ea typeface="ＭＳ Ｐゴシック" charset="0"/>
                <a:cs typeface="Arial"/>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16835" name="Text Box 3"/>
          <p:cNvSpPr txBox="1">
            <a:spLocks noChangeArrowheads="1"/>
          </p:cNvSpPr>
          <p:nvPr/>
        </p:nvSpPr>
        <p:spPr bwMode="auto">
          <a:xfrm>
            <a:off x="5181600" y="6019800"/>
            <a:ext cx="39624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ar-JO" b="1" dirty="0">
                <a:solidFill>
                  <a:srgbClr val="FFFFFF"/>
                </a:solidFill>
                <a:latin typeface="Arial"/>
                <a:cs typeface="Arial"/>
              </a:rPr>
              <a:t>أفسس 2: 8-9</a:t>
            </a:r>
            <a:endParaRPr lang="en-US" b="1" dirty="0">
              <a:solidFill>
                <a:srgbClr val="FFFFFF"/>
              </a:solidFill>
              <a:latin typeface="Arial"/>
              <a:cs typeface="Arial"/>
            </a:endParaRPr>
          </a:p>
        </p:txBody>
      </p:sp>
      <p:sp>
        <p:nvSpPr>
          <p:cNvPr id="1016836" name="Text Box 4"/>
          <p:cNvSpPr txBox="1">
            <a:spLocks noChangeArrowheads="1"/>
          </p:cNvSpPr>
          <p:nvPr/>
        </p:nvSpPr>
        <p:spPr bwMode="auto">
          <a:xfrm>
            <a:off x="179512" y="76200"/>
            <a:ext cx="8640960" cy="107721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ctr" defTabSz="914400" fontAlgn="base">
              <a:spcBef>
                <a:spcPct val="50000"/>
              </a:spcBef>
              <a:spcAft>
                <a:spcPct val="0"/>
              </a:spcAft>
            </a:pPr>
            <a:r>
              <a:rPr lang="ar-JO" sz="3200" b="1" i="1" dirty="0">
                <a:solidFill>
                  <a:srgbClr val="FFFFFF"/>
                </a:solidFill>
                <a:latin typeface="Arial"/>
                <a:ea typeface="ＭＳ Ｐゴシック" charset="0"/>
                <a:cs typeface="Arial"/>
              </a:rPr>
              <a:t>لأنكم بالنعمة مخلصون بالإيمان و ذلك ليس منكم هو عطية الله ليس من أعمال كيلا يفتخر أحد</a:t>
            </a:r>
            <a:endParaRPr lang="en-US" sz="3200" b="1" i="1" dirty="0">
              <a:solidFill>
                <a:srgbClr val="FFFFFF"/>
              </a:solidFill>
              <a:latin typeface="Arial"/>
              <a:ea typeface="ＭＳ Ｐゴシック" charset="0"/>
              <a:cs typeface="Arial"/>
            </a:endParaRPr>
          </a:p>
        </p:txBody>
      </p:sp>
    </p:spTree>
    <p:extLst>
      <p:ext uri="{BB962C8B-B14F-4D97-AF65-F5344CB8AC3E}">
        <p14:creationId xmlns:p14="http://schemas.microsoft.com/office/powerpoint/2010/main" val="151784712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0" y="0"/>
            <a:ext cx="9144000" cy="6858000"/>
            <a:chOff x="0" y="0"/>
            <a:chExt cx="9144000" cy="6858000"/>
          </a:xfrm>
        </p:grpSpPr>
        <p:sp>
          <p:nvSpPr>
            <p:cNvPr id="7"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400">
                <a:solidFill>
                  <a:srgbClr val="000000"/>
                </a:solidFill>
                <a:latin typeface="Arial"/>
                <a:ea typeface="ＭＳ Ｐゴシック" charset="0"/>
                <a:cs typeface="Arial"/>
              </a:endParaRPr>
            </a:p>
          </p:txBody>
        </p:sp>
        <p:pic>
          <p:nvPicPr>
            <p:cNvPr id="8"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27086" name="Text Box 14"/>
          <p:cNvSpPr txBox="1">
            <a:spLocks noChangeArrowheads="1"/>
          </p:cNvSpPr>
          <p:nvPr/>
        </p:nvSpPr>
        <p:spPr bwMode="auto">
          <a:xfrm>
            <a:off x="2209800" y="1219200"/>
            <a:ext cx="69342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4000" b="1" dirty="0">
                <a:solidFill>
                  <a:srgbClr val="FFFFFF"/>
                </a:solidFill>
                <a:latin typeface="Arial"/>
                <a:ea typeface="ＭＳ Ｐゴシック" charset="0"/>
                <a:cs typeface="Arial"/>
              </a:rPr>
              <a:t>هل هو فاديك ؟</a:t>
            </a:r>
            <a:endParaRPr lang="en-US" sz="4000" b="1" dirty="0">
              <a:solidFill>
                <a:srgbClr val="FFFFFF"/>
              </a:solidFill>
              <a:latin typeface="Arial"/>
              <a:ea typeface="ＭＳ Ｐゴシック" charset="0"/>
              <a:cs typeface="Arial"/>
            </a:endParaRPr>
          </a:p>
        </p:txBody>
      </p:sp>
    </p:spTree>
    <p:extLst>
      <p:ext uri="{BB962C8B-B14F-4D97-AF65-F5344CB8AC3E}">
        <p14:creationId xmlns:p14="http://schemas.microsoft.com/office/powerpoint/2010/main" val="78975013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1176" name="Picture 8" descr="C:\My Documents\My Pictures\Bible\Christ's life\Passion\3 Crosse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1031183" name="Text Box 15"/>
          <p:cNvSpPr txBox="1">
            <a:spLocks noChangeArrowheads="1"/>
          </p:cNvSpPr>
          <p:nvPr/>
        </p:nvSpPr>
        <p:spPr bwMode="auto">
          <a:xfrm>
            <a:off x="2209800" y="1219200"/>
            <a:ext cx="6934200" cy="7016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4000" b="1" dirty="0">
                <a:solidFill>
                  <a:srgbClr val="FFFFFF"/>
                </a:solidFill>
                <a:latin typeface="Arial"/>
                <a:ea typeface="ＭＳ Ｐゴシック" charset="0"/>
                <a:cs typeface="Arial"/>
              </a:rPr>
              <a:t>هل هو فاديك ؟</a:t>
            </a:r>
            <a:endParaRPr lang="en-US" sz="4000" b="1" dirty="0">
              <a:solidFill>
                <a:srgbClr val="FFFFFF"/>
              </a:solidFill>
              <a:latin typeface="Arial"/>
              <a:ea typeface="ＭＳ Ｐゴシック" charset="0"/>
              <a:cs typeface="Arial"/>
            </a:endParaRPr>
          </a:p>
        </p:txBody>
      </p:sp>
    </p:spTree>
    <p:extLst>
      <p:ext uri="{BB962C8B-B14F-4D97-AF65-F5344CB8AC3E}">
        <p14:creationId xmlns:p14="http://schemas.microsoft.com/office/powerpoint/2010/main" val="11804389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13864"/>
            <a:ext cx="9144000" cy="769349"/>
          </a:xfrm>
          <a:effectLst>
            <a:outerShdw blurRad="63500" dist="35921" dir="2700000" algn="ctr" rotWithShape="0">
              <a:schemeClr val="tx2">
                <a:alpha val="74998"/>
              </a:schemeClr>
            </a:outerShdw>
          </a:effectLst>
        </p:spPr>
        <p:txBody>
          <a:bodyPr/>
          <a:lstStyle/>
          <a:p>
            <a:pPr>
              <a:defRPr/>
            </a:pP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الطفل عوبيد</a:t>
            </a:r>
            <a:endParaRPr lang="en-US" sz="54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0" y="1001357"/>
            <a:ext cx="9144000" cy="5852160"/>
          </a:xfrm>
          <a:prstGeom prst="rect">
            <a:avLst/>
          </a:prstGeom>
        </p:spPr>
      </p:pic>
      <p:sp>
        <p:nvSpPr>
          <p:cNvPr id="4" name="Text Box 6">
            <a:extLst>
              <a:ext uri="{FF2B5EF4-FFF2-40B4-BE49-F238E27FC236}">
                <a16:creationId xmlns:a16="http://schemas.microsoft.com/office/drawing/2014/main" id="{8CD40C15-40F4-3F4B-A69C-D624E59CEB10}"/>
              </a:ext>
            </a:extLst>
          </p:cNvPr>
          <p:cNvSpPr txBox="1">
            <a:spLocks noChangeArrowheads="1"/>
          </p:cNvSpPr>
          <p:nvPr/>
        </p:nvSpPr>
        <p:spPr bwMode="auto">
          <a:xfrm>
            <a:off x="6347012" y="5949279"/>
            <a:ext cx="2796988" cy="594955"/>
          </a:xfrm>
          <a:prstGeom prst="rect">
            <a:avLst/>
          </a:prstGeom>
          <a:solidFill>
            <a:schemeClr val="tx1"/>
          </a:solidFill>
          <a:ln w="9525">
            <a:noFill/>
            <a:miter lim="800000"/>
            <a:headEnd/>
            <a:tailEnd/>
          </a:ln>
          <a:effectLst>
            <a:outerShdw blurRad="63500" dist="38099" dir="2700000" algn="ctr" rotWithShape="0">
              <a:schemeClr val="tx1">
                <a:alpha val="74998"/>
              </a:schemeClr>
            </a:outerShdw>
          </a:effectLst>
        </p:spPr>
        <p:txBody>
          <a:bodyPr wrap="square">
            <a:spAutoFit/>
          </a:bodyPr>
          <a:lstStyle/>
          <a:p>
            <a:pPr defTabSz="914400" fontAlgn="base">
              <a:spcBef>
                <a:spcPct val="50000"/>
              </a:spcBef>
              <a:spcAft>
                <a:spcPct val="0"/>
              </a:spcAft>
              <a:defRPr/>
            </a:pPr>
            <a:r>
              <a:rPr lang="ar-JO" sz="3200" b="1" dirty="0">
                <a:solidFill>
                  <a:srgbClr val="FFFFFF"/>
                </a:solidFill>
                <a:latin typeface="Arial"/>
                <a:ea typeface="Times New Roman" pitchFamily="-111" charset="0"/>
                <a:cs typeface="Arial"/>
              </a:rPr>
              <a:t>راعوث 4: 16-17</a:t>
            </a:r>
            <a:endParaRPr lang="en-US" sz="3200" b="1" dirty="0">
              <a:solidFill>
                <a:srgbClr val="FFFFFF"/>
              </a:solidFill>
              <a:latin typeface="Arial"/>
              <a:ea typeface="Times New Roman" pitchFamily="-111" charset="0"/>
              <a:cs typeface="Arial"/>
            </a:endParaRPr>
          </a:p>
        </p:txBody>
      </p:sp>
    </p:spTree>
    <p:extLst>
      <p:ext uri="{BB962C8B-B14F-4D97-AF65-F5344CB8AC3E}">
        <p14:creationId xmlns:p14="http://schemas.microsoft.com/office/powerpoint/2010/main" val="3861121595"/>
      </p:ext>
    </p:extLst>
  </p:cSld>
  <p:clrMapOvr>
    <a:masterClrMapping/>
  </p:clrMapOvr>
  <p:transition/>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9746" name="Picture 1026"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4131" name="Text Box 1027"/>
          <p:cNvSpPr txBox="1">
            <a:spLocks noChangeArrowheads="1"/>
          </p:cNvSpPr>
          <p:nvPr/>
        </p:nvSpPr>
        <p:spPr bwMode="auto">
          <a:xfrm>
            <a:off x="-187896" y="1079202"/>
            <a:ext cx="9296400" cy="707886"/>
          </a:xfrm>
          <a:prstGeom prst="rect">
            <a:avLst/>
          </a:prstGeom>
          <a:noFill/>
          <a:ln w="9525">
            <a:noFill/>
            <a:miter lim="800000"/>
            <a:headEnd/>
            <a:tailEnd/>
          </a:ln>
          <a:effectLst/>
        </p:spPr>
        <p:txBody>
          <a:bodyPr>
            <a:spAutoFit/>
          </a:bodyPr>
          <a:lstStyle/>
          <a:p>
            <a:pPr marL="865188" lvl="2" indent="-636588" algn="r" defTabSz="914400" rtl="1" eaLnBrk="0" fontAlgn="base" hangingPunct="0">
              <a:spcBef>
                <a:spcPct val="0"/>
              </a:spcBef>
              <a:spcAft>
                <a:spcPct val="0"/>
              </a:spcAft>
              <a:buFont typeface="Wingdings 2" pitchFamily="-111" charset="2"/>
              <a:buChar char="î"/>
              <a:defRPr/>
            </a:pPr>
            <a:r>
              <a:rPr lang="ar-JO" sz="40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نعمة الله </a:t>
            </a:r>
            <a:r>
              <a:rPr lang="ar-JO" sz="4000" b="1" dirty="0">
                <a:solidFill>
                  <a:srgbClr val="FFFF00"/>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للعائلة</a:t>
            </a:r>
            <a:r>
              <a:rPr lang="ar-JO" sz="40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 4: 13-17أ</a:t>
            </a:r>
            <a:r>
              <a:rPr lang="en-US" sz="40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 </a:t>
            </a:r>
          </a:p>
        </p:txBody>
      </p:sp>
      <p:sp>
        <p:nvSpPr>
          <p:cNvPr id="304132" name="Text Box 1028"/>
          <p:cNvSpPr txBox="1">
            <a:spLocks noChangeArrowheads="1"/>
          </p:cNvSpPr>
          <p:nvPr/>
        </p:nvSpPr>
        <p:spPr bwMode="auto">
          <a:xfrm>
            <a:off x="-172144" y="2009477"/>
            <a:ext cx="9296400" cy="2470150"/>
          </a:xfrm>
          <a:prstGeom prst="rect">
            <a:avLst/>
          </a:prstGeom>
          <a:noFill/>
          <a:ln w="9525">
            <a:noFill/>
            <a:miter lim="800000"/>
            <a:headEnd/>
            <a:tailEnd/>
          </a:ln>
          <a:effectLst>
            <a:outerShdw blurRad="50800" dist="38100" dir="2700000" algn="ctr" rotWithShape="0">
              <a:srgbClr val="000000">
                <a:alpha val="43000"/>
              </a:srgbClr>
            </a:outerShdw>
          </a:effectLst>
        </p:spPr>
        <p:txBody>
          <a:bodyPr>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marL="923925" indent="-695325"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lvl="2" algn="r" defTabSz="914400" rtl="1" fontAlgn="base">
              <a:spcBef>
                <a:spcPct val="0"/>
              </a:spcBef>
              <a:spcAft>
                <a:spcPct val="0"/>
              </a:spcAft>
              <a:buFont typeface="Wingdings 2" charset="0"/>
              <a:buNone/>
            </a:pPr>
            <a:r>
              <a:rPr lang="en-US" sz="4000" b="1" dirty="0">
                <a:solidFill>
                  <a:srgbClr val="FFFFFF"/>
                </a:solidFill>
                <a:effectLst>
                  <a:glow rad="228600">
                    <a:srgbClr val="000000">
                      <a:alpha val="75000"/>
                    </a:srgbClr>
                  </a:glow>
                </a:effectLst>
                <a:latin typeface="Courier New" charset="0"/>
                <a:cs typeface="ＭＳ Ｐゴシック" charset="0"/>
              </a:rPr>
              <a:t>	</a:t>
            </a:r>
            <a:r>
              <a:rPr lang="en-US" sz="4000" b="1" dirty="0">
                <a:solidFill>
                  <a:srgbClr val="FFFFFF"/>
                </a:solidFill>
                <a:effectLst>
                  <a:glow rad="228600">
                    <a:srgbClr val="000000">
                      <a:alpha val="75000"/>
                    </a:srgbClr>
                  </a:glow>
                </a:effectLst>
                <a:latin typeface="Courier New" charset="0"/>
                <a:cs typeface="Lucida Grande" charset="0"/>
              </a:rPr>
              <a:t>►</a:t>
            </a:r>
            <a:r>
              <a:rPr lang="en-US" sz="4000" b="1" dirty="0">
                <a:solidFill>
                  <a:srgbClr val="FFFFFF"/>
                </a:solidFill>
                <a:effectLst>
                  <a:glow rad="228600">
                    <a:srgbClr val="000000">
                      <a:alpha val="75000"/>
                    </a:srgbClr>
                  </a:glow>
                </a:effectLst>
                <a:latin typeface="Courier New" charset="0"/>
                <a:ea typeface="Lucida Grande" charset="0"/>
                <a:cs typeface="Lucida Grande" charset="0"/>
              </a:rPr>
              <a:t> </a:t>
            </a:r>
            <a:r>
              <a:rPr lang="ar-JO" sz="4000" b="1" dirty="0">
                <a:solidFill>
                  <a:srgbClr val="FFFFFF"/>
                </a:solidFill>
                <a:effectLst>
                  <a:glow rad="228600">
                    <a:srgbClr val="000000">
                      <a:alpha val="75000"/>
                    </a:srgbClr>
                  </a:glow>
                </a:effectLst>
                <a:latin typeface="Courier New" charset="0"/>
                <a:ea typeface="Lucida Grande" charset="0"/>
                <a:cs typeface="Lucida Grande" charset="0"/>
              </a:rPr>
              <a:t>  </a:t>
            </a:r>
            <a:r>
              <a:rPr lang="ar-JO" sz="4000" b="1" dirty="0">
                <a:solidFill>
                  <a:srgbClr val="FFFF00"/>
                </a:solidFill>
                <a:effectLst>
                  <a:glow rad="228600">
                    <a:srgbClr val="000000">
                      <a:alpha val="75000"/>
                    </a:srgbClr>
                  </a:glow>
                </a:effectLst>
                <a:latin typeface="Arial" charset="0"/>
                <a:ea typeface="Lucida Grande" charset="0"/>
                <a:cs typeface="Lucida Grande" charset="0"/>
              </a:rPr>
              <a:t>بوعز </a:t>
            </a:r>
            <a:r>
              <a:rPr lang="ar-JO" sz="4000" b="1" dirty="0">
                <a:solidFill>
                  <a:schemeClr val="bg1"/>
                </a:solidFill>
                <a:effectLst>
                  <a:glow rad="228600">
                    <a:srgbClr val="000000">
                      <a:alpha val="75000"/>
                    </a:srgbClr>
                  </a:glow>
                </a:effectLst>
                <a:latin typeface="Arial" charset="0"/>
                <a:ea typeface="Lucida Grande" charset="0"/>
                <a:cs typeface="Lucida Grande" charset="0"/>
              </a:rPr>
              <a:t>13أ</a:t>
            </a:r>
            <a:endParaRPr lang="en-US" sz="4000" b="1" dirty="0">
              <a:solidFill>
                <a:schemeClr val="bg1"/>
              </a:solidFill>
              <a:effectLst>
                <a:glow rad="228600">
                  <a:srgbClr val="000000">
                    <a:alpha val="75000"/>
                  </a:srgbClr>
                </a:glow>
              </a:effectLst>
              <a:latin typeface="Arial" charset="0"/>
              <a:ea typeface="Lucida Grande" charset="0"/>
              <a:cs typeface="Lucida Grande" charset="0"/>
            </a:endParaRPr>
          </a:p>
          <a:p>
            <a:pPr lvl="2" defTabSz="914400" fontAlgn="base">
              <a:spcBef>
                <a:spcPct val="0"/>
              </a:spcBef>
              <a:spcAft>
                <a:spcPct val="0"/>
              </a:spcAft>
              <a:buFont typeface="Wingdings 2" charset="0"/>
              <a:buNone/>
            </a:pPr>
            <a:endParaRPr lang="en-US" sz="1800" b="1" dirty="0">
              <a:solidFill>
                <a:srgbClr val="FFFFFF"/>
              </a:solidFill>
              <a:effectLst>
                <a:glow rad="228600">
                  <a:srgbClr val="000000">
                    <a:alpha val="75000"/>
                  </a:srgbClr>
                </a:glow>
              </a:effectLst>
              <a:latin typeface="Arial" charset="0"/>
              <a:ea typeface="Lucida Grande" charset="0"/>
              <a:cs typeface="Lucida Grande" charset="0"/>
            </a:endParaRPr>
          </a:p>
          <a:p>
            <a:pPr lvl="2" algn="r" defTabSz="914400" rtl="1" fontAlgn="base">
              <a:spcBef>
                <a:spcPct val="0"/>
              </a:spcBef>
              <a:spcAft>
                <a:spcPct val="0"/>
              </a:spcAft>
              <a:buFont typeface="Wingdings 2" charset="0"/>
              <a:buNone/>
            </a:pPr>
            <a:r>
              <a:rPr lang="en-US" sz="4000" b="1" dirty="0">
                <a:solidFill>
                  <a:srgbClr val="FFFFFF"/>
                </a:solidFill>
                <a:effectLst>
                  <a:glow rad="228600">
                    <a:srgbClr val="000000">
                      <a:alpha val="75000"/>
                    </a:srgbClr>
                  </a:glow>
                </a:effectLst>
                <a:latin typeface="Courier New" charset="0"/>
                <a:ea typeface="Lucida Grande" charset="0"/>
                <a:cs typeface="Lucida Grande" charset="0"/>
              </a:rPr>
              <a:t>	</a:t>
            </a:r>
            <a:r>
              <a:rPr lang="en-US" sz="4000" b="1" dirty="0">
                <a:solidFill>
                  <a:srgbClr val="FFFFFF"/>
                </a:solidFill>
                <a:effectLst>
                  <a:glow rad="228600">
                    <a:srgbClr val="000000">
                      <a:alpha val="75000"/>
                    </a:srgbClr>
                  </a:glow>
                </a:effectLst>
                <a:latin typeface="Courier New" charset="0"/>
                <a:cs typeface="Lucida Grande" charset="0"/>
              </a:rPr>
              <a:t>►</a:t>
            </a:r>
            <a:r>
              <a:rPr lang="en-US" sz="4000" b="1" dirty="0">
                <a:solidFill>
                  <a:srgbClr val="FFFFFF"/>
                </a:solidFill>
                <a:effectLst>
                  <a:glow rad="228600">
                    <a:srgbClr val="000000">
                      <a:alpha val="75000"/>
                    </a:srgbClr>
                  </a:glow>
                </a:effectLst>
                <a:latin typeface="Courier New" charset="0"/>
                <a:ea typeface="Lucida Grande" charset="0"/>
                <a:cs typeface="Lucida Grande" charset="0"/>
              </a:rPr>
              <a:t> </a:t>
            </a:r>
            <a:r>
              <a:rPr lang="ar-JO" sz="4000" b="1" dirty="0">
                <a:solidFill>
                  <a:srgbClr val="FFFFFF"/>
                </a:solidFill>
                <a:effectLst>
                  <a:glow rad="228600">
                    <a:srgbClr val="000000">
                      <a:alpha val="75000"/>
                    </a:srgbClr>
                  </a:glow>
                </a:effectLst>
                <a:latin typeface="Courier New" charset="0"/>
                <a:ea typeface="Lucida Grande" charset="0"/>
                <a:cs typeface="Lucida Grande" charset="0"/>
              </a:rPr>
              <a:t>  </a:t>
            </a:r>
            <a:r>
              <a:rPr lang="ar-JO" sz="4000" b="1" dirty="0">
                <a:solidFill>
                  <a:srgbClr val="FFFF00"/>
                </a:solidFill>
                <a:effectLst>
                  <a:glow rad="228600">
                    <a:srgbClr val="000000">
                      <a:alpha val="75000"/>
                    </a:srgbClr>
                  </a:glow>
                </a:effectLst>
                <a:latin typeface="Arial" charset="0"/>
                <a:ea typeface="Lucida Grande" charset="0"/>
                <a:cs typeface="Lucida Grande" charset="0"/>
              </a:rPr>
              <a:t>راعوث </a:t>
            </a:r>
            <a:r>
              <a:rPr lang="ar-JO" sz="4000" b="1" dirty="0">
                <a:solidFill>
                  <a:schemeClr val="bg1"/>
                </a:solidFill>
                <a:effectLst>
                  <a:glow rad="228600">
                    <a:srgbClr val="000000">
                      <a:alpha val="75000"/>
                    </a:srgbClr>
                  </a:glow>
                </a:effectLst>
                <a:latin typeface="Arial" charset="0"/>
                <a:ea typeface="Lucida Grande" charset="0"/>
                <a:cs typeface="Lucida Grande" charset="0"/>
              </a:rPr>
              <a:t>13ب</a:t>
            </a:r>
            <a:endParaRPr lang="en-US" sz="4000" b="1" dirty="0">
              <a:solidFill>
                <a:schemeClr val="bg1"/>
              </a:solidFill>
              <a:effectLst>
                <a:glow rad="228600">
                  <a:srgbClr val="000000">
                    <a:alpha val="75000"/>
                  </a:srgbClr>
                </a:glow>
              </a:effectLst>
              <a:latin typeface="Arial" charset="0"/>
              <a:ea typeface="Lucida Grande" charset="0"/>
              <a:cs typeface="Lucida Grande" charset="0"/>
            </a:endParaRPr>
          </a:p>
          <a:p>
            <a:pPr lvl="2" defTabSz="914400" fontAlgn="base">
              <a:spcBef>
                <a:spcPct val="0"/>
              </a:spcBef>
              <a:spcAft>
                <a:spcPct val="0"/>
              </a:spcAft>
              <a:buFont typeface="Wingdings 2" charset="0"/>
              <a:buNone/>
            </a:pPr>
            <a:endParaRPr lang="en-US" sz="1800" b="1" dirty="0">
              <a:solidFill>
                <a:srgbClr val="FFFFFF"/>
              </a:solidFill>
              <a:effectLst>
                <a:glow rad="228600">
                  <a:srgbClr val="000000">
                    <a:alpha val="75000"/>
                  </a:srgbClr>
                </a:glow>
              </a:effectLst>
              <a:latin typeface="Courier New" charset="0"/>
              <a:ea typeface="Lucida Grande" charset="0"/>
              <a:cs typeface="Lucida Grande" charset="0"/>
            </a:endParaRPr>
          </a:p>
          <a:p>
            <a:pPr lvl="2" algn="r" defTabSz="914400" rtl="1" fontAlgn="base">
              <a:spcBef>
                <a:spcPct val="0"/>
              </a:spcBef>
              <a:spcAft>
                <a:spcPct val="0"/>
              </a:spcAft>
              <a:buFont typeface="Wingdings 2" charset="0"/>
              <a:buNone/>
            </a:pPr>
            <a:r>
              <a:rPr lang="en-US" sz="4000" b="1" dirty="0">
                <a:solidFill>
                  <a:srgbClr val="FFFFFF"/>
                </a:solidFill>
                <a:effectLst>
                  <a:glow rad="228600">
                    <a:srgbClr val="000000">
                      <a:alpha val="75000"/>
                    </a:srgbClr>
                  </a:glow>
                </a:effectLst>
                <a:latin typeface="Courier New" charset="0"/>
                <a:ea typeface="Lucida Grande" charset="0"/>
                <a:cs typeface="Lucida Grande" charset="0"/>
              </a:rPr>
              <a:t>	</a:t>
            </a:r>
            <a:r>
              <a:rPr lang="en-US" sz="4000" b="1" dirty="0">
                <a:solidFill>
                  <a:srgbClr val="FFFFFF"/>
                </a:solidFill>
                <a:effectLst>
                  <a:glow rad="228600">
                    <a:srgbClr val="000000">
                      <a:alpha val="75000"/>
                    </a:srgbClr>
                  </a:glow>
                </a:effectLst>
                <a:latin typeface="Courier New" charset="0"/>
                <a:cs typeface="Lucida Grande" charset="0"/>
              </a:rPr>
              <a:t>►</a:t>
            </a:r>
            <a:r>
              <a:rPr lang="en-US" sz="4000" b="1" dirty="0">
                <a:solidFill>
                  <a:srgbClr val="FFFFFF"/>
                </a:solidFill>
                <a:effectLst>
                  <a:glow rad="228600">
                    <a:srgbClr val="000000">
                      <a:alpha val="75000"/>
                    </a:srgbClr>
                  </a:glow>
                </a:effectLst>
                <a:latin typeface="Courier New" charset="0"/>
                <a:ea typeface="Lucida Grande" charset="0"/>
                <a:cs typeface="Lucida Grande" charset="0"/>
              </a:rPr>
              <a:t> </a:t>
            </a:r>
            <a:r>
              <a:rPr lang="ar-JO" sz="4000" b="1" dirty="0">
                <a:solidFill>
                  <a:srgbClr val="FFFFFF"/>
                </a:solidFill>
                <a:effectLst>
                  <a:glow rad="228600">
                    <a:srgbClr val="000000">
                      <a:alpha val="75000"/>
                    </a:srgbClr>
                  </a:glow>
                </a:effectLst>
                <a:latin typeface="Courier New" charset="0"/>
                <a:ea typeface="Lucida Grande" charset="0"/>
                <a:cs typeface="Lucida Grande" charset="0"/>
              </a:rPr>
              <a:t>  </a:t>
            </a:r>
            <a:r>
              <a:rPr lang="ar-JO" sz="4000" b="1" dirty="0">
                <a:solidFill>
                  <a:srgbClr val="FFFF00"/>
                </a:solidFill>
                <a:effectLst>
                  <a:glow rad="228600">
                    <a:srgbClr val="000000">
                      <a:alpha val="75000"/>
                    </a:srgbClr>
                  </a:glow>
                </a:effectLst>
                <a:latin typeface="Arial" charset="0"/>
                <a:ea typeface="Lucida Grande" charset="0"/>
                <a:cs typeface="Lucida Grande" charset="0"/>
              </a:rPr>
              <a:t>نعمي </a:t>
            </a:r>
            <a:r>
              <a:rPr lang="ar-JO" sz="4000" b="1" dirty="0">
                <a:solidFill>
                  <a:schemeClr val="bg1"/>
                </a:solidFill>
                <a:effectLst>
                  <a:glow rad="228600">
                    <a:srgbClr val="000000">
                      <a:alpha val="75000"/>
                    </a:srgbClr>
                  </a:glow>
                </a:effectLst>
                <a:latin typeface="Arial" charset="0"/>
                <a:ea typeface="Lucida Grande" charset="0"/>
                <a:cs typeface="Lucida Grande" charset="0"/>
              </a:rPr>
              <a:t>14-17أ</a:t>
            </a:r>
            <a:endParaRPr lang="en-US" sz="3600" b="1" dirty="0">
              <a:solidFill>
                <a:schemeClr val="bg1"/>
              </a:solidFill>
              <a:effectLst>
                <a:glow rad="228600">
                  <a:srgbClr val="000000">
                    <a:alpha val="75000"/>
                  </a:srgbClr>
                </a:glow>
              </a:effectLst>
              <a:latin typeface="Arial" charset="0"/>
              <a:cs typeface="Times New Roman" charset="0"/>
            </a:endParaRPr>
          </a:p>
        </p:txBody>
      </p:sp>
      <p:sp>
        <p:nvSpPr>
          <p:cNvPr id="304133" name="Text Box 1029"/>
          <p:cNvSpPr txBox="1">
            <a:spLocks noChangeArrowheads="1"/>
          </p:cNvSpPr>
          <p:nvPr/>
        </p:nvSpPr>
        <p:spPr bwMode="auto">
          <a:xfrm>
            <a:off x="-187896" y="4736802"/>
            <a:ext cx="9296400" cy="707886"/>
          </a:xfrm>
          <a:prstGeom prst="rect">
            <a:avLst/>
          </a:prstGeom>
          <a:noFill/>
          <a:ln w="9525">
            <a:noFill/>
            <a:miter lim="800000"/>
            <a:headEnd/>
            <a:tailEnd/>
          </a:ln>
          <a:effectLst>
            <a:outerShdw blurRad="50800" dist="38100" dir="2700000" algn="ctr" rotWithShape="0">
              <a:srgbClr val="000000">
                <a:alpha val="43000"/>
              </a:srgbClr>
            </a:outerShdw>
          </a:effectLst>
        </p:spPr>
        <p:txBody>
          <a:bodyPr>
            <a:spAutoFit/>
          </a:bodyPr>
          <a:lstStyle/>
          <a:p>
            <a:pPr marL="865188" lvl="2" indent="-636588" algn="r" defTabSz="914400" rtl="1" eaLnBrk="0" fontAlgn="base" hangingPunct="0">
              <a:spcBef>
                <a:spcPct val="0"/>
              </a:spcBef>
              <a:spcAft>
                <a:spcPct val="0"/>
              </a:spcAft>
              <a:buFont typeface="Wingdings 2" pitchFamily="-111" charset="2"/>
              <a:buChar char="î"/>
              <a:defRPr/>
            </a:pPr>
            <a:r>
              <a:rPr lang="ar-JO" sz="40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نعمة الله </a:t>
            </a:r>
            <a:r>
              <a:rPr lang="ar-JO" sz="4000" b="1" dirty="0">
                <a:solidFill>
                  <a:srgbClr val="FFFF00"/>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للأمة</a:t>
            </a:r>
            <a:r>
              <a:rPr lang="ar-JO" sz="40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 17ب</a:t>
            </a:r>
            <a:endParaRPr lang="en-US" sz="40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304134" name="Text Box 1030"/>
          <p:cNvSpPr txBox="1">
            <a:spLocks noChangeArrowheads="1"/>
          </p:cNvSpPr>
          <p:nvPr/>
        </p:nvSpPr>
        <p:spPr bwMode="auto">
          <a:xfrm>
            <a:off x="-187896" y="5895677"/>
            <a:ext cx="9296400" cy="707886"/>
          </a:xfrm>
          <a:prstGeom prst="rect">
            <a:avLst/>
          </a:prstGeom>
          <a:noFill/>
          <a:ln w="9525">
            <a:noFill/>
            <a:miter lim="800000"/>
            <a:headEnd/>
            <a:tailEnd/>
          </a:ln>
          <a:effectLst>
            <a:outerShdw blurRad="50800" dist="38100" dir="2700000" algn="ctr" rotWithShape="0">
              <a:srgbClr val="000000">
                <a:alpha val="43000"/>
              </a:srgbClr>
            </a:outerShdw>
          </a:effectLst>
        </p:spPr>
        <p:txBody>
          <a:bodyPr>
            <a:spAutoFit/>
          </a:bodyPr>
          <a:lstStyle/>
          <a:p>
            <a:pPr marL="865188" lvl="2" indent="-636588" algn="r" defTabSz="914400" rtl="1" eaLnBrk="0" fontAlgn="base" hangingPunct="0">
              <a:spcBef>
                <a:spcPct val="0"/>
              </a:spcBef>
              <a:spcAft>
                <a:spcPct val="0"/>
              </a:spcAft>
              <a:buFont typeface="Wingdings 2" pitchFamily="-111" charset="2"/>
              <a:buChar char="î"/>
              <a:defRPr/>
            </a:pPr>
            <a:r>
              <a:rPr lang="ar-JO" sz="40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نعمة الله </a:t>
            </a:r>
            <a:r>
              <a:rPr lang="ar-JO" sz="4000" b="1" dirty="0">
                <a:solidFill>
                  <a:srgbClr val="FFFF00"/>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للعالم</a:t>
            </a:r>
            <a:r>
              <a:rPr lang="ar-JO" sz="40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 18-22</a:t>
            </a:r>
            <a:endParaRPr lang="en-US" sz="40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513656" y="-27384"/>
            <a:ext cx="7772400" cy="803176"/>
          </a:xfrm>
          <a:noFill/>
          <a:ln>
            <a:noFill/>
          </a:ln>
          <a:effectLst>
            <a:outerShdw blurRad="50800" dist="38100" dir="2700000">
              <a:srgbClr val="000000">
                <a:alpha val="43000"/>
              </a:srgbClr>
            </a:outerShdw>
          </a:effectLst>
        </p:spPr>
        <p:txBody>
          <a:bodyPr vert="horz" wrap="square" lIns="91440" tIns="45720" rIns="91440" bIns="45720" numCol="1" anchor="ctr" anchorCtr="0" compatLnSpc="1">
            <a:prstTxWarp prst="textNoShape">
              <a:avLst/>
            </a:prstTxWarp>
          </a:bodyPr>
          <a:lstStyle/>
          <a:p>
            <a:r>
              <a:rPr lang="ar-JO" b="1" dirty="0">
                <a:solidFill>
                  <a:schemeClr val="bg1"/>
                </a:solidFill>
                <a:effectLst>
                  <a:glow rad="228600">
                    <a:schemeClr val="tx1">
                      <a:alpha val="75000"/>
                    </a:schemeClr>
                  </a:glow>
                </a:effectLst>
                <a:latin typeface="Arial"/>
                <a:cs typeface="Arial"/>
              </a:rPr>
              <a:t>راعوث 4</a:t>
            </a:r>
            <a:endParaRPr lang="en-US" b="1" dirty="0">
              <a:solidFill>
                <a:schemeClr val="bg1"/>
              </a:solidFill>
              <a:effectLst>
                <a:glow rad="228600">
                  <a:schemeClr val="tx1">
                    <a:alpha val="75000"/>
                  </a:schemeClr>
                </a:glow>
              </a:effectLst>
              <a:latin typeface="Arial"/>
              <a:cs typeface="Arial"/>
            </a:endParaRPr>
          </a:p>
        </p:txBody>
      </p:sp>
    </p:spTree>
    <p:extLst>
      <p:ext uri="{BB962C8B-B14F-4D97-AF65-F5344CB8AC3E}">
        <p14:creationId xmlns:p14="http://schemas.microsoft.com/office/powerpoint/2010/main" val="4227645996"/>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304131"/>
                                        </p:tgtEl>
                                        <p:attrNameLst>
                                          <p:attrName>style.visibility</p:attrName>
                                        </p:attrNameLst>
                                      </p:cBhvr>
                                      <p:to>
                                        <p:strVal val="visible"/>
                                      </p:to>
                                    </p:set>
                                    <p:animEffect transition="in" filter="dissolve">
                                      <p:cBhvr>
                                        <p:cTn id="7" dur="75"/>
                                        <p:tgtEl>
                                          <p:spTgt spid="304131"/>
                                        </p:tgtEl>
                                      </p:cBhvr>
                                    </p:animEffect>
                                  </p:childTnLst>
                                </p:cTn>
                              </p:par>
                            </p:childTnLst>
                          </p:cTn>
                        </p:par>
                        <p:par>
                          <p:cTn id="8" fill="hold" nodeType="afterGroup">
                            <p:stCondLst>
                              <p:cond delay="1725"/>
                            </p:stCondLst>
                            <p:childTnLst>
                              <p:par>
                                <p:cTn id="9" presetID="9" presetClass="entr" presetSubtype="0" fill="hold" grpId="0" nodeType="afterEffect">
                                  <p:stCondLst>
                                    <p:cond delay="3000"/>
                                  </p:stCondLst>
                                  <p:childTnLst>
                                    <p:set>
                                      <p:cBhvr>
                                        <p:cTn id="10" dur="1" fill="hold">
                                          <p:stCondLst>
                                            <p:cond delay="0"/>
                                          </p:stCondLst>
                                        </p:cTn>
                                        <p:tgtEl>
                                          <p:spTgt spid="304132"/>
                                        </p:tgtEl>
                                        <p:attrNameLst>
                                          <p:attrName>style.visibility</p:attrName>
                                        </p:attrNameLst>
                                      </p:cBhvr>
                                      <p:to>
                                        <p:strVal val="visible"/>
                                      </p:to>
                                    </p:set>
                                    <p:animEffect transition="in" filter="dissolve">
                                      <p:cBhvr>
                                        <p:cTn id="11" dur="500"/>
                                        <p:tgtEl>
                                          <p:spTgt spid="304132"/>
                                        </p:tgtEl>
                                      </p:cBhvr>
                                    </p:animEffect>
                                  </p:childTnLst>
                                </p:cTn>
                              </p:par>
                            </p:childTnLst>
                          </p:cTn>
                        </p:par>
                        <p:par>
                          <p:cTn id="12" fill="hold" nodeType="afterGroup">
                            <p:stCondLst>
                              <p:cond delay="5225"/>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304133"/>
                                        </p:tgtEl>
                                        <p:attrNameLst>
                                          <p:attrName>style.visibility</p:attrName>
                                        </p:attrNameLst>
                                      </p:cBhvr>
                                      <p:to>
                                        <p:strVal val="visible"/>
                                      </p:to>
                                    </p:set>
                                    <p:animEffect transition="in" filter="dissolve">
                                      <p:cBhvr>
                                        <p:cTn id="15" dur="500"/>
                                        <p:tgtEl>
                                          <p:spTgt spid="304133"/>
                                        </p:tgtEl>
                                      </p:cBhvr>
                                    </p:animEffect>
                                  </p:childTnLst>
                                </p:cTn>
                              </p:par>
                            </p:childTnLst>
                          </p:cTn>
                        </p:par>
                        <p:par>
                          <p:cTn id="16" fill="hold" nodeType="afterGroup">
                            <p:stCondLst>
                              <p:cond delay="17225"/>
                            </p:stCondLst>
                            <p:childTnLst>
                              <p:par>
                                <p:cTn id="17" presetID="9" presetClass="entr" presetSubtype="0" fill="hold" grpId="0" nodeType="afterEffect">
                                  <p:stCondLst>
                                    <p:cond delay="4000"/>
                                  </p:stCondLst>
                                  <p:iterate type="lt">
                                    <p:tmPct val="100000"/>
                                  </p:iterate>
                                  <p:childTnLst>
                                    <p:set>
                                      <p:cBhvr>
                                        <p:cTn id="18" dur="1" fill="hold">
                                          <p:stCondLst>
                                            <p:cond delay="0"/>
                                          </p:stCondLst>
                                        </p:cTn>
                                        <p:tgtEl>
                                          <p:spTgt spid="304134"/>
                                        </p:tgtEl>
                                        <p:attrNameLst>
                                          <p:attrName>style.visibility</p:attrName>
                                        </p:attrNameLst>
                                      </p:cBhvr>
                                      <p:to>
                                        <p:strVal val="visible"/>
                                      </p:to>
                                    </p:set>
                                    <p:animEffect transition="in" filter="dissolve">
                                      <p:cBhvr>
                                        <p:cTn id="19" dur="500"/>
                                        <p:tgtEl>
                                          <p:spTgt spid="3041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4131" grpId="0" autoUpdateAnimBg="0"/>
      <p:bldP spid="304132" grpId="0" autoUpdateAnimBg="0"/>
      <p:bldP spid="304133" grpId="0" autoUpdateAnimBg="0"/>
      <p:bldP spid="304134" grpId="0" autoUpdateAnimBg="0"/>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grpSp>
        <p:nvGrpSpPr>
          <p:cNvPr id="163843" name="Group 3"/>
          <p:cNvGrpSpPr>
            <a:grpSpLocks/>
          </p:cNvGrpSpPr>
          <p:nvPr/>
        </p:nvGrpSpPr>
        <p:grpSpPr bwMode="auto">
          <a:xfrm>
            <a:off x="323850" y="0"/>
            <a:ext cx="5592763" cy="6864350"/>
            <a:chOff x="-84" y="0"/>
            <a:chExt cx="3523" cy="4324"/>
          </a:xfrm>
        </p:grpSpPr>
        <p:pic>
          <p:nvPicPr>
            <p:cNvPr id="163847"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 y="0"/>
              <a:ext cx="3433"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1061" name="Text Box 5"/>
            <p:cNvSpPr txBox="1">
              <a:spLocks noChangeArrowheads="1"/>
            </p:cNvSpPr>
            <p:nvPr/>
          </p:nvSpPr>
          <p:spPr bwMode="auto">
            <a:xfrm>
              <a:off x="-84" y="3878"/>
              <a:ext cx="2064" cy="44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2000" b="1" dirty="0">
                  <a:solidFill>
                    <a:srgbClr val="FFFFFF"/>
                  </a:solidFill>
                  <a:latin typeface="Arial"/>
                  <a:cs typeface="Arial"/>
                </a:rPr>
                <a:t>سمعان سليمان                       </a:t>
              </a:r>
              <a:r>
                <a:rPr lang="ar-JO" sz="2000" b="1" i="1" dirty="0">
                  <a:solidFill>
                    <a:srgbClr val="FFFFFF"/>
                  </a:solidFill>
                  <a:latin typeface="Arial"/>
                  <a:cs typeface="Arial"/>
                </a:rPr>
                <a:t>سفر راعوث </a:t>
              </a:r>
              <a:endParaRPr lang="en-US" sz="2000" b="1" dirty="0">
                <a:solidFill>
                  <a:srgbClr val="FFFFFF"/>
                </a:solidFill>
                <a:latin typeface="Arial"/>
                <a:cs typeface="Arial"/>
              </a:endParaRPr>
            </a:p>
          </p:txBody>
        </p:sp>
      </p:grpSp>
      <p:sp>
        <p:nvSpPr>
          <p:cNvPr id="301062" name="Text Box 6"/>
          <p:cNvSpPr txBox="1">
            <a:spLocks noChangeArrowheads="1"/>
          </p:cNvSpPr>
          <p:nvPr/>
        </p:nvSpPr>
        <p:spPr bwMode="auto">
          <a:xfrm>
            <a:off x="5916613" y="0"/>
            <a:ext cx="2404427" cy="501675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ar-JO" sz="3200" b="1" dirty="0">
                <a:solidFill>
                  <a:srgbClr val="FFFFFF"/>
                </a:solidFill>
                <a:latin typeface="Arial"/>
                <a:cs typeface="Arial"/>
              </a:rPr>
              <a:t>فارص</a:t>
            </a:r>
            <a:r>
              <a:rPr lang="en-US" sz="3200" b="1" dirty="0">
                <a:solidFill>
                  <a:srgbClr val="FFFFFF"/>
                </a:solidFill>
                <a:latin typeface="Arial"/>
                <a:cs typeface="Arial"/>
              </a:rPr>
              <a:t>        </a:t>
            </a:r>
            <a:r>
              <a:rPr lang="ar-JO" sz="3200" b="1" dirty="0">
                <a:solidFill>
                  <a:srgbClr val="FFFFFF"/>
                </a:solidFill>
                <a:latin typeface="Arial"/>
                <a:cs typeface="Arial"/>
              </a:rPr>
              <a:t>حصرون</a:t>
            </a:r>
            <a:r>
              <a:rPr lang="en-US" sz="3200" b="1" dirty="0">
                <a:solidFill>
                  <a:srgbClr val="FFFFFF"/>
                </a:solidFill>
                <a:latin typeface="Arial"/>
                <a:cs typeface="Arial"/>
              </a:rPr>
              <a:t>        </a:t>
            </a:r>
            <a:r>
              <a:rPr lang="ar-JO" sz="3200" b="1" dirty="0">
                <a:solidFill>
                  <a:srgbClr val="FFFFFF"/>
                </a:solidFill>
                <a:latin typeface="Arial"/>
                <a:cs typeface="Arial"/>
              </a:rPr>
              <a:t>رام    </a:t>
            </a:r>
            <a:r>
              <a:rPr lang="en-US" sz="3200" b="1" dirty="0">
                <a:solidFill>
                  <a:srgbClr val="FFFFFF"/>
                </a:solidFill>
                <a:latin typeface="Arial"/>
                <a:cs typeface="Arial"/>
              </a:rPr>
              <a:t> </a:t>
            </a:r>
            <a:r>
              <a:rPr lang="ar-JO" sz="3200" b="1" dirty="0">
                <a:solidFill>
                  <a:srgbClr val="FFFFFF"/>
                </a:solidFill>
                <a:latin typeface="Arial"/>
                <a:cs typeface="Arial"/>
              </a:rPr>
              <a:t>عميناداب نحشون</a:t>
            </a:r>
            <a:r>
              <a:rPr lang="en-US" sz="3200" b="1" dirty="0">
                <a:solidFill>
                  <a:srgbClr val="FFFFFF"/>
                </a:solidFill>
                <a:latin typeface="Arial"/>
                <a:cs typeface="Arial"/>
              </a:rPr>
              <a:t>  </a:t>
            </a:r>
            <a:r>
              <a:rPr lang="ar-JO" sz="3200" b="1" dirty="0">
                <a:solidFill>
                  <a:srgbClr val="FFFFFF"/>
                </a:solidFill>
                <a:latin typeface="Arial"/>
                <a:cs typeface="Arial"/>
              </a:rPr>
              <a:t> سلمون</a:t>
            </a:r>
            <a:r>
              <a:rPr lang="en-US" sz="3200" b="1" dirty="0">
                <a:solidFill>
                  <a:srgbClr val="FFFFFF"/>
                </a:solidFill>
                <a:latin typeface="Arial"/>
                <a:cs typeface="Arial"/>
              </a:rPr>
              <a:t>        </a:t>
            </a:r>
            <a:r>
              <a:rPr lang="ar-JO" sz="3200" b="1" dirty="0">
                <a:solidFill>
                  <a:srgbClr val="FFFFFF"/>
                </a:solidFill>
                <a:latin typeface="Arial"/>
                <a:cs typeface="Arial"/>
              </a:rPr>
              <a:t>بوعز</a:t>
            </a:r>
            <a:r>
              <a:rPr lang="en-US" sz="3200" b="1" dirty="0">
                <a:solidFill>
                  <a:srgbClr val="FFFFFF"/>
                </a:solidFill>
                <a:latin typeface="Arial"/>
                <a:cs typeface="Arial"/>
              </a:rPr>
              <a:t>           </a:t>
            </a:r>
            <a:r>
              <a:rPr lang="ar-JO" sz="3200" b="1" dirty="0">
                <a:solidFill>
                  <a:srgbClr val="FFFFFF"/>
                </a:solidFill>
                <a:latin typeface="Arial"/>
                <a:cs typeface="Arial"/>
              </a:rPr>
              <a:t>عوبيد</a:t>
            </a:r>
            <a:r>
              <a:rPr lang="en-US" sz="3200" b="1" dirty="0">
                <a:solidFill>
                  <a:srgbClr val="FFFFFF"/>
                </a:solidFill>
                <a:latin typeface="Arial"/>
                <a:cs typeface="Arial"/>
              </a:rPr>
              <a:t>            </a:t>
            </a:r>
            <a:r>
              <a:rPr lang="ar-JO" sz="3200" b="1" dirty="0">
                <a:solidFill>
                  <a:srgbClr val="FFFFFF"/>
                </a:solidFill>
                <a:latin typeface="Arial"/>
                <a:cs typeface="Arial"/>
              </a:rPr>
              <a:t>يسى</a:t>
            </a:r>
            <a:r>
              <a:rPr lang="en-US" sz="3200" b="1" dirty="0">
                <a:solidFill>
                  <a:srgbClr val="FFFFFF"/>
                </a:solidFill>
                <a:latin typeface="Arial"/>
                <a:cs typeface="Arial"/>
              </a:rPr>
              <a:t>            </a:t>
            </a:r>
            <a:r>
              <a:rPr lang="ar-JO" sz="3200" b="1" dirty="0">
                <a:solidFill>
                  <a:srgbClr val="FFFFFF"/>
                </a:solidFill>
                <a:latin typeface="Arial"/>
                <a:cs typeface="Arial"/>
              </a:rPr>
              <a:t>داود</a:t>
            </a:r>
          </a:p>
        </p:txBody>
      </p:sp>
      <p:sp>
        <p:nvSpPr>
          <p:cNvPr id="301063" name="Text Box 7"/>
          <p:cNvSpPr txBox="1">
            <a:spLocks noChangeArrowheads="1"/>
          </p:cNvSpPr>
          <p:nvPr/>
        </p:nvSpPr>
        <p:spPr bwMode="auto">
          <a:xfrm>
            <a:off x="8321040" y="0"/>
            <a:ext cx="764272" cy="5016758"/>
          </a:xfrm>
          <a:prstGeom prst="rect">
            <a:avLst/>
          </a:prstGeom>
          <a:noFill/>
          <a:ln w="9525">
            <a:noFill/>
            <a:miter lim="800000"/>
            <a:headEnd/>
            <a:tailEnd/>
          </a:ln>
          <a:effectLst/>
        </p:spPr>
        <p:txBody>
          <a:bodyPr wrap="square">
            <a:spAutoFit/>
          </a:bodyPr>
          <a:lstStyle/>
          <a:p>
            <a:pPr algn="r" defTabSz="914400" fontAlgn="base">
              <a:spcBef>
                <a:spcPct val="50000"/>
              </a:spcBef>
              <a:spcAft>
                <a:spcPct val="0"/>
              </a:spcAft>
              <a:defRPr/>
            </a:pPr>
            <a:r>
              <a:rPr lang="ar-JO" sz="3200" b="1" dirty="0">
                <a:solidFill>
                  <a:srgbClr val="FFFFFF"/>
                </a:solidFill>
                <a:effectLst>
                  <a:glow rad="228600">
                    <a:srgbClr val="000000"/>
                  </a:glow>
                </a:effectLst>
                <a:latin typeface="Arial"/>
                <a:ea typeface="ＭＳ Ｐゴシック" charset="0"/>
                <a:cs typeface="Arial"/>
              </a:rPr>
              <a:t>1. 2.</a:t>
            </a:r>
            <a:r>
              <a:rPr lang="en-US" sz="3200" b="1" dirty="0">
                <a:solidFill>
                  <a:srgbClr val="FFFFFF"/>
                </a:solidFill>
                <a:effectLst>
                  <a:glow rad="228600">
                    <a:srgbClr val="000000"/>
                  </a:glow>
                </a:effectLst>
                <a:latin typeface="Arial"/>
                <a:ea typeface="ＭＳ Ｐゴシック" charset="0"/>
                <a:cs typeface="Arial"/>
              </a:rPr>
              <a:t>  </a:t>
            </a:r>
            <a:r>
              <a:rPr lang="ar-JO" sz="3200" b="1" dirty="0">
                <a:solidFill>
                  <a:srgbClr val="FFFFFF"/>
                </a:solidFill>
                <a:effectLst>
                  <a:glow rad="228600">
                    <a:srgbClr val="000000"/>
                  </a:glow>
                </a:effectLst>
                <a:latin typeface="Arial"/>
                <a:ea typeface="ＭＳ Ｐゴシック" charset="0"/>
                <a:cs typeface="Arial"/>
              </a:rPr>
              <a:t>3.</a:t>
            </a:r>
            <a:r>
              <a:rPr lang="en-US" sz="3200" b="1" dirty="0">
                <a:solidFill>
                  <a:srgbClr val="FFFFFF"/>
                </a:solidFill>
                <a:effectLst>
                  <a:glow rad="228600">
                    <a:srgbClr val="000000"/>
                  </a:glow>
                </a:effectLst>
                <a:latin typeface="Arial"/>
                <a:ea typeface="ＭＳ Ｐゴシック" charset="0"/>
                <a:cs typeface="Arial"/>
              </a:rPr>
              <a:t>  </a:t>
            </a:r>
            <a:r>
              <a:rPr lang="ar-JO" sz="3200" b="1" dirty="0">
                <a:solidFill>
                  <a:srgbClr val="FFFFFF"/>
                </a:solidFill>
                <a:effectLst>
                  <a:glow rad="228600">
                    <a:srgbClr val="000000"/>
                  </a:glow>
                </a:effectLst>
                <a:latin typeface="Arial"/>
                <a:ea typeface="ＭＳ Ｐゴシック" charset="0"/>
                <a:cs typeface="Arial"/>
              </a:rPr>
              <a:t>4.</a:t>
            </a:r>
            <a:r>
              <a:rPr lang="en-US" sz="3200" b="1" dirty="0">
                <a:solidFill>
                  <a:srgbClr val="FFFFFF"/>
                </a:solidFill>
                <a:effectLst>
                  <a:glow rad="228600">
                    <a:srgbClr val="000000"/>
                  </a:glow>
                </a:effectLst>
                <a:latin typeface="Arial"/>
                <a:ea typeface="ＭＳ Ｐゴシック" charset="0"/>
                <a:cs typeface="Arial"/>
              </a:rPr>
              <a:t>  </a:t>
            </a:r>
            <a:r>
              <a:rPr lang="ar-JO" sz="3200" b="1" dirty="0">
                <a:solidFill>
                  <a:srgbClr val="FFFFFF"/>
                </a:solidFill>
                <a:effectLst>
                  <a:glow rad="228600">
                    <a:srgbClr val="000000"/>
                  </a:glow>
                </a:effectLst>
                <a:latin typeface="Arial"/>
                <a:ea typeface="ＭＳ Ｐゴシック" charset="0"/>
                <a:cs typeface="Arial"/>
              </a:rPr>
              <a:t>5.</a:t>
            </a:r>
            <a:r>
              <a:rPr lang="en-US" sz="3200" b="1" dirty="0">
                <a:solidFill>
                  <a:srgbClr val="FFFFFF"/>
                </a:solidFill>
                <a:effectLst>
                  <a:glow rad="228600">
                    <a:srgbClr val="000000"/>
                  </a:glow>
                </a:effectLst>
                <a:latin typeface="Arial"/>
                <a:ea typeface="ＭＳ Ｐゴシック" charset="0"/>
                <a:cs typeface="Arial"/>
              </a:rPr>
              <a:t>  </a:t>
            </a:r>
            <a:r>
              <a:rPr lang="ar-JO" sz="3200" b="1" dirty="0">
                <a:solidFill>
                  <a:srgbClr val="FFFFFF"/>
                </a:solidFill>
                <a:effectLst>
                  <a:glow rad="228600">
                    <a:srgbClr val="000000"/>
                  </a:glow>
                </a:effectLst>
                <a:latin typeface="Arial"/>
                <a:ea typeface="ＭＳ Ｐゴシック" charset="0"/>
                <a:cs typeface="Arial"/>
              </a:rPr>
              <a:t>6.</a:t>
            </a:r>
            <a:r>
              <a:rPr lang="en-US" sz="3200" b="1" dirty="0">
                <a:solidFill>
                  <a:srgbClr val="FFFFFF"/>
                </a:solidFill>
                <a:effectLst>
                  <a:glow rad="228600">
                    <a:srgbClr val="000000"/>
                  </a:glow>
                </a:effectLst>
                <a:latin typeface="Arial"/>
                <a:ea typeface="ＭＳ Ｐゴシック" charset="0"/>
                <a:cs typeface="Arial"/>
              </a:rPr>
              <a:t>  </a:t>
            </a:r>
            <a:r>
              <a:rPr lang="ar-JO" sz="3200" b="1" dirty="0">
                <a:solidFill>
                  <a:srgbClr val="FFFFFF"/>
                </a:solidFill>
                <a:effectLst>
                  <a:glow rad="228600">
                    <a:srgbClr val="000000"/>
                  </a:glow>
                </a:effectLst>
                <a:latin typeface="Arial"/>
                <a:ea typeface="ＭＳ Ｐゴシック" charset="0"/>
                <a:cs typeface="Arial"/>
              </a:rPr>
              <a:t>7.</a:t>
            </a:r>
            <a:r>
              <a:rPr lang="en-US" sz="3200" b="1" dirty="0">
                <a:solidFill>
                  <a:srgbClr val="FFFFFF"/>
                </a:solidFill>
                <a:effectLst>
                  <a:glow rad="228600">
                    <a:srgbClr val="000000"/>
                  </a:glow>
                </a:effectLst>
                <a:latin typeface="Arial"/>
                <a:ea typeface="ＭＳ Ｐゴシック" charset="0"/>
                <a:cs typeface="Arial"/>
              </a:rPr>
              <a:t>  </a:t>
            </a:r>
            <a:r>
              <a:rPr lang="ar-JO" sz="3200" b="1" dirty="0">
                <a:solidFill>
                  <a:srgbClr val="FFFFFF"/>
                </a:solidFill>
                <a:effectLst>
                  <a:glow rad="228600">
                    <a:srgbClr val="000000"/>
                  </a:glow>
                </a:effectLst>
                <a:latin typeface="Arial"/>
                <a:ea typeface="ＭＳ Ｐゴシック" charset="0"/>
                <a:cs typeface="Arial"/>
              </a:rPr>
              <a:t>8.</a:t>
            </a:r>
            <a:r>
              <a:rPr lang="en-US" sz="3200" b="1" dirty="0">
                <a:solidFill>
                  <a:srgbClr val="FFFFFF"/>
                </a:solidFill>
                <a:effectLst>
                  <a:glow rad="228600">
                    <a:srgbClr val="000000"/>
                  </a:glow>
                </a:effectLst>
                <a:latin typeface="Arial"/>
                <a:ea typeface="ＭＳ Ｐゴシック" charset="0"/>
                <a:cs typeface="Arial"/>
              </a:rPr>
              <a:t>  </a:t>
            </a:r>
            <a:r>
              <a:rPr lang="ar-JO" sz="3200" b="1" dirty="0">
                <a:solidFill>
                  <a:srgbClr val="FFFFFF"/>
                </a:solidFill>
                <a:effectLst>
                  <a:glow rad="228600">
                    <a:srgbClr val="000000"/>
                  </a:glow>
                </a:effectLst>
                <a:latin typeface="Arial"/>
                <a:ea typeface="ＭＳ Ｐゴシック" charset="0"/>
                <a:cs typeface="Arial"/>
              </a:rPr>
              <a:t>9.</a:t>
            </a:r>
            <a:r>
              <a:rPr lang="en-US" sz="3200" b="1" dirty="0">
                <a:solidFill>
                  <a:srgbClr val="FFFFFF"/>
                </a:solidFill>
                <a:effectLst>
                  <a:glow rad="228600">
                    <a:srgbClr val="000000"/>
                  </a:glow>
                </a:effectLst>
                <a:latin typeface="Arial"/>
                <a:ea typeface="ＭＳ Ｐゴシック" charset="0"/>
                <a:cs typeface="Arial"/>
              </a:rPr>
              <a:t> </a:t>
            </a:r>
            <a:r>
              <a:rPr lang="ar-JO" sz="3200" b="1" dirty="0">
                <a:solidFill>
                  <a:srgbClr val="FFFFFF"/>
                </a:solidFill>
                <a:effectLst>
                  <a:glow rad="228600">
                    <a:srgbClr val="000000"/>
                  </a:glow>
                </a:effectLst>
                <a:latin typeface="Arial"/>
                <a:ea typeface="ＭＳ Ｐゴシック" charset="0"/>
                <a:cs typeface="Arial"/>
              </a:rPr>
              <a:t>10.</a:t>
            </a:r>
            <a:endParaRPr lang="en-US" sz="3200" b="1" dirty="0">
              <a:solidFill>
                <a:srgbClr val="FFFFFF"/>
              </a:solidFill>
              <a:effectLst>
                <a:glow rad="228600">
                  <a:srgbClr val="000000"/>
                </a:glow>
              </a:effectLst>
              <a:latin typeface="Arial"/>
              <a:ea typeface="ＭＳ Ｐゴシック" charset="0"/>
              <a:cs typeface="Arial"/>
            </a:endParaRPr>
          </a:p>
        </p:txBody>
      </p:sp>
      <p:sp>
        <p:nvSpPr>
          <p:cNvPr id="301064" name="Text Box 8"/>
          <p:cNvSpPr txBox="1">
            <a:spLocks noChangeArrowheads="1"/>
          </p:cNvSpPr>
          <p:nvPr/>
        </p:nvSpPr>
        <p:spPr bwMode="auto">
          <a:xfrm>
            <a:off x="5580112" y="6156325"/>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3200" b="1" i="1" dirty="0">
                <a:solidFill>
                  <a:srgbClr val="FFFFFF"/>
                </a:solidFill>
                <a:latin typeface="Arial"/>
                <a:ea typeface="Times New Roman" pitchFamily="-111" charset="0"/>
                <a:cs typeface="Arial"/>
              </a:rPr>
              <a:t>راعوث 4: 18-22</a:t>
            </a:r>
            <a:endParaRPr lang="en-US" sz="3200" b="1" i="1" dirty="0">
              <a:solidFill>
                <a:srgbClr val="FFFFFF"/>
              </a:solidFill>
              <a:latin typeface="Arial"/>
              <a:ea typeface="Times New Roman" pitchFamily="-111" charset="0"/>
              <a:cs typeface="Arial"/>
            </a:endParaRPr>
          </a:p>
        </p:txBody>
      </p:sp>
      <p:sp>
        <p:nvSpPr>
          <p:cNvPr id="2" name="Title 1"/>
          <p:cNvSpPr>
            <a:spLocks noGrp="1"/>
          </p:cNvSpPr>
          <p:nvPr>
            <p:ph type="title" idx="4294967295"/>
          </p:nvPr>
        </p:nvSpPr>
        <p:spPr>
          <a:xfrm>
            <a:off x="0" y="0"/>
            <a:ext cx="3059832" cy="1484784"/>
          </a:xfrm>
        </p:spPr>
        <p:txBody>
          <a:bodyPr/>
          <a:lstStyle/>
          <a:p>
            <a:r>
              <a:rPr lang="ar-JO" sz="4000" b="1" dirty="0">
                <a:solidFill>
                  <a:srgbClr val="FFFFFF"/>
                </a:solidFill>
                <a:latin typeface="Arial"/>
                <a:cs typeface="Arial"/>
              </a:rPr>
              <a:t>نسل         فارص</a:t>
            </a:r>
            <a:endParaRPr lang="en-US" sz="4000" b="1" dirty="0">
              <a:solidFill>
                <a:srgbClr val="FFFFFF"/>
              </a:solidFill>
              <a:latin typeface="Arial"/>
              <a:cs typeface="Arial"/>
            </a:endParaRPr>
          </a:p>
        </p:txBody>
      </p:sp>
    </p:spTree>
    <p:extLst>
      <p:ext uri="{BB962C8B-B14F-4D97-AF65-F5344CB8AC3E}">
        <p14:creationId xmlns:p14="http://schemas.microsoft.com/office/powerpoint/2010/main" val="3728937883"/>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301062"/>
                                        </p:tgtEl>
                                        <p:attrNameLst>
                                          <p:attrName>style.visibility</p:attrName>
                                        </p:attrNameLst>
                                      </p:cBhvr>
                                      <p:to>
                                        <p:strVal val="visible"/>
                                      </p:to>
                                    </p:set>
                                    <p:animEffect transition="in" filter="dissolve">
                                      <p:cBhvr>
                                        <p:cTn id="7" dur="75"/>
                                        <p:tgtEl>
                                          <p:spTgt spid="301062"/>
                                        </p:tgtEl>
                                      </p:cBhvr>
                                    </p:animEffect>
                                  </p:childTnLst>
                                </p:cTn>
                              </p:par>
                            </p:childTnLst>
                          </p:cTn>
                        </p:par>
                        <p:par>
                          <p:cTn id="8" fill="hold" nodeType="afterGroup">
                            <p:stCondLst>
                              <p:cond delay="3450"/>
                            </p:stCondLst>
                            <p:childTnLst>
                              <p:par>
                                <p:cTn id="9" presetID="9" presetClass="entr" presetSubtype="0" fill="hold" grpId="0" nodeType="afterEffect">
                                  <p:stCondLst>
                                    <p:cond delay="5000"/>
                                  </p:stCondLst>
                                  <p:iterate type="lt">
                                    <p:tmPct val="100000"/>
                                  </p:iterate>
                                  <p:childTnLst>
                                    <p:set>
                                      <p:cBhvr>
                                        <p:cTn id="10" dur="1" fill="hold">
                                          <p:stCondLst>
                                            <p:cond delay="0"/>
                                          </p:stCondLst>
                                        </p:cTn>
                                        <p:tgtEl>
                                          <p:spTgt spid="301063"/>
                                        </p:tgtEl>
                                        <p:attrNameLst>
                                          <p:attrName>style.visibility</p:attrName>
                                        </p:attrNameLst>
                                      </p:cBhvr>
                                      <p:to>
                                        <p:strVal val="visible"/>
                                      </p:to>
                                    </p:set>
                                    <p:animEffect transition="in" filter="dissolve">
                                      <p:cBhvr>
                                        <p:cTn id="11" dur="75"/>
                                        <p:tgtEl>
                                          <p:spTgt spid="3010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1062" grpId="0" autoUpdateAnimBg="0"/>
      <p:bldP spid="301063" grpId="0" autoUpdateAnimBg="0"/>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Rectangle 1026"/>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grpSp>
        <p:nvGrpSpPr>
          <p:cNvPr id="169987" name="Group 1027"/>
          <p:cNvGrpSpPr>
            <a:grpSpLocks/>
          </p:cNvGrpSpPr>
          <p:nvPr/>
        </p:nvGrpSpPr>
        <p:grpSpPr bwMode="auto">
          <a:xfrm>
            <a:off x="466725" y="0"/>
            <a:ext cx="5449888" cy="6858000"/>
            <a:chOff x="6" y="0"/>
            <a:chExt cx="3433" cy="4320"/>
          </a:xfrm>
        </p:grpSpPr>
        <p:pic>
          <p:nvPicPr>
            <p:cNvPr id="169999" name="Picture 1028"/>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 y="0"/>
              <a:ext cx="3433"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3109" name="Text Box 1029"/>
            <p:cNvSpPr txBox="1">
              <a:spLocks noChangeArrowheads="1"/>
            </p:cNvSpPr>
            <p:nvPr/>
          </p:nvSpPr>
          <p:spPr bwMode="auto">
            <a:xfrm>
              <a:off x="7" y="3793"/>
              <a:ext cx="206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2000" b="1" dirty="0">
                  <a:solidFill>
                    <a:srgbClr val="FFFFFF"/>
                  </a:solidFill>
                  <a:latin typeface="Arial"/>
                  <a:cs typeface="Arial"/>
                </a:rPr>
                <a:t>سمعان سليمان                       </a:t>
              </a:r>
              <a:r>
                <a:rPr lang="ar-JO" sz="2000" b="1" i="1" dirty="0">
                  <a:solidFill>
                    <a:srgbClr val="FFFFFF"/>
                  </a:solidFill>
                  <a:latin typeface="Arial"/>
                  <a:cs typeface="Arial"/>
                </a:rPr>
                <a:t>سفر راعوث </a:t>
              </a:r>
              <a:endParaRPr lang="en-US" sz="2000" b="1" dirty="0">
                <a:solidFill>
                  <a:srgbClr val="FFFFFF"/>
                </a:solidFill>
                <a:latin typeface="Arial"/>
                <a:cs typeface="Arial"/>
              </a:endParaRPr>
            </a:p>
          </p:txBody>
        </p:sp>
      </p:grpSp>
      <p:sp>
        <p:nvSpPr>
          <p:cNvPr id="303110" name="Text Box 1030"/>
          <p:cNvSpPr txBox="1">
            <a:spLocks noChangeArrowheads="1"/>
          </p:cNvSpPr>
          <p:nvPr/>
        </p:nvSpPr>
        <p:spPr bwMode="auto">
          <a:xfrm>
            <a:off x="6010274" y="0"/>
            <a:ext cx="2519771" cy="563231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latin typeface="Arial"/>
                <a:cs typeface="Arial"/>
              </a:rPr>
              <a:t>فارص</a:t>
            </a:r>
            <a:r>
              <a:rPr lang="en-US" sz="3600" b="1" dirty="0">
                <a:solidFill>
                  <a:srgbClr val="FFFFFF"/>
                </a:solidFill>
                <a:latin typeface="Arial"/>
                <a:cs typeface="Arial"/>
              </a:rPr>
              <a:t>        </a:t>
            </a:r>
            <a:r>
              <a:rPr lang="ar-JO" sz="3600" b="1" dirty="0">
                <a:solidFill>
                  <a:srgbClr val="FFFFFF"/>
                </a:solidFill>
                <a:latin typeface="Arial"/>
                <a:cs typeface="Arial"/>
              </a:rPr>
              <a:t>حصرون</a:t>
            </a:r>
            <a:r>
              <a:rPr lang="en-US" sz="3600" b="1" dirty="0">
                <a:solidFill>
                  <a:srgbClr val="FFFFFF"/>
                </a:solidFill>
                <a:latin typeface="Arial"/>
                <a:cs typeface="Arial"/>
              </a:rPr>
              <a:t>        </a:t>
            </a:r>
            <a:r>
              <a:rPr lang="ar-JO" sz="3600" b="1" dirty="0">
                <a:solidFill>
                  <a:srgbClr val="FFFFFF"/>
                </a:solidFill>
                <a:latin typeface="Arial"/>
                <a:cs typeface="Arial"/>
              </a:rPr>
              <a:t>رام    </a:t>
            </a:r>
            <a:r>
              <a:rPr lang="en-US" sz="3600" b="1" dirty="0">
                <a:solidFill>
                  <a:srgbClr val="FFFFFF"/>
                </a:solidFill>
                <a:latin typeface="Arial"/>
                <a:cs typeface="Arial"/>
              </a:rPr>
              <a:t> </a:t>
            </a:r>
            <a:r>
              <a:rPr lang="ar-JO" sz="3600" b="1" dirty="0">
                <a:solidFill>
                  <a:srgbClr val="FFFFFF"/>
                </a:solidFill>
                <a:latin typeface="Arial"/>
                <a:cs typeface="Arial"/>
              </a:rPr>
              <a:t>عميناداب نحشون</a:t>
            </a:r>
            <a:r>
              <a:rPr lang="en-US" sz="3600" b="1" dirty="0">
                <a:solidFill>
                  <a:srgbClr val="FFFFFF"/>
                </a:solidFill>
                <a:latin typeface="Arial"/>
                <a:cs typeface="Arial"/>
              </a:rPr>
              <a:t>  </a:t>
            </a:r>
            <a:r>
              <a:rPr lang="ar-JO" sz="3600" b="1" dirty="0">
                <a:solidFill>
                  <a:srgbClr val="FFFFFF"/>
                </a:solidFill>
                <a:latin typeface="Arial"/>
                <a:cs typeface="Arial"/>
              </a:rPr>
              <a:t> سلمون</a:t>
            </a:r>
            <a:r>
              <a:rPr lang="en-US" sz="3600" b="1" dirty="0">
                <a:solidFill>
                  <a:srgbClr val="FFFFFF"/>
                </a:solidFill>
                <a:latin typeface="Arial"/>
                <a:cs typeface="Arial"/>
              </a:rPr>
              <a:t>        </a:t>
            </a:r>
            <a:r>
              <a:rPr lang="ar-JO" sz="3600" b="1" dirty="0">
                <a:solidFill>
                  <a:srgbClr val="FFFFFF"/>
                </a:solidFill>
                <a:latin typeface="Arial"/>
                <a:cs typeface="Arial"/>
              </a:rPr>
              <a:t>بوعز</a:t>
            </a:r>
            <a:r>
              <a:rPr lang="en-US" sz="3600" b="1" dirty="0">
                <a:solidFill>
                  <a:srgbClr val="FFFFFF"/>
                </a:solidFill>
                <a:latin typeface="Arial"/>
                <a:cs typeface="Arial"/>
              </a:rPr>
              <a:t>           </a:t>
            </a:r>
            <a:r>
              <a:rPr lang="ar-JO" sz="3600" b="1" dirty="0">
                <a:solidFill>
                  <a:srgbClr val="FFFFFF"/>
                </a:solidFill>
                <a:latin typeface="Arial"/>
                <a:cs typeface="Arial"/>
              </a:rPr>
              <a:t>عوبيد</a:t>
            </a:r>
            <a:r>
              <a:rPr lang="en-US" sz="3600" b="1" dirty="0">
                <a:solidFill>
                  <a:srgbClr val="FFFFFF"/>
                </a:solidFill>
                <a:latin typeface="Arial"/>
                <a:cs typeface="Arial"/>
              </a:rPr>
              <a:t>            </a:t>
            </a:r>
            <a:r>
              <a:rPr lang="ar-JO" sz="3600" b="1" dirty="0">
                <a:solidFill>
                  <a:srgbClr val="FFFFFF"/>
                </a:solidFill>
                <a:latin typeface="Arial"/>
                <a:cs typeface="Arial"/>
              </a:rPr>
              <a:t>يسى</a:t>
            </a:r>
            <a:r>
              <a:rPr lang="en-US" sz="3600" b="1" dirty="0">
                <a:solidFill>
                  <a:srgbClr val="FFFFFF"/>
                </a:solidFill>
                <a:latin typeface="Arial"/>
                <a:cs typeface="Arial"/>
              </a:rPr>
              <a:t>            </a:t>
            </a:r>
            <a:r>
              <a:rPr lang="ar-JO" sz="3600" b="1" dirty="0">
                <a:solidFill>
                  <a:srgbClr val="FFFFFF"/>
                </a:solidFill>
                <a:latin typeface="Arial"/>
                <a:cs typeface="Arial"/>
              </a:rPr>
              <a:t>داود</a:t>
            </a:r>
          </a:p>
        </p:txBody>
      </p:sp>
      <p:sp>
        <p:nvSpPr>
          <p:cNvPr id="303112" name="Text Box 1032"/>
          <p:cNvSpPr txBox="1">
            <a:spLocks noChangeArrowheads="1"/>
          </p:cNvSpPr>
          <p:nvPr/>
        </p:nvSpPr>
        <p:spPr bwMode="auto">
          <a:xfrm>
            <a:off x="1676400" y="711101"/>
            <a:ext cx="3124200" cy="701675"/>
          </a:xfrm>
          <a:prstGeom prst="rect">
            <a:avLst/>
          </a:prstGeom>
          <a:noFill/>
          <a:ln w="9525">
            <a:noFill/>
            <a:miter lim="800000"/>
            <a:headEnd/>
            <a:tailEnd/>
          </a:ln>
          <a:effectLst/>
        </p:spPr>
        <p:txBody>
          <a:bodyPr>
            <a:spAutoFit/>
          </a:bodyPr>
          <a:lstStyle/>
          <a:p>
            <a:pPr algn="r" defTabSz="914400" fontAlgn="base">
              <a:spcBef>
                <a:spcPct val="50000"/>
              </a:spcBef>
              <a:spcAft>
                <a:spcPct val="0"/>
              </a:spcAft>
              <a:defRPr/>
            </a:pPr>
            <a:r>
              <a:rPr lang="ar-JO" sz="4000" b="1" dirty="0">
                <a:solidFill>
                  <a:srgbClr val="66FF66"/>
                </a:solidFill>
                <a:effectLst>
                  <a:glow rad="228600">
                    <a:srgbClr val="000000"/>
                  </a:glow>
                </a:effectLst>
                <a:latin typeface="Arial"/>
                <a:ea typeface="ＭＳ Ｐゴシック" charset="0"/>
                <a:cs typeface="Arial"/>
              </a:rPr>
              <a:t>فجوات ؟</a:t>
            </a:r>
            <a:endParaRPr lang="en-US" sz="4000" b="1" dirty="0">
              <a:solidFill>
                <a:srgbClr val="66FF66"/>
              </a:solidFill>
              <a:effectLst>
                <a:glow rad="228600">
                  <a:srgbClr val="000000"/>
                </a:glow>
              </a:effectLst>
              <a:latin typeface="Arial"/>
              <a:ea typeface="ＭＳ Ｐゴシック" charset="0"/>
              <a:cs typeface="Arial"/>
            </a:endParaRPr>
          </a:p>
        </p:txBody>
      </p:sp>
      <p:sp>
        <p:nvSpPr>
          <p:cNvPr id="303113" name="Line 1033"/>
          <p:cNvSpPr>
            <a:spLocks noChangeShapeType="1"/>
          </p:cNvSpPr>
          <p:nvPr/>
        </p:nvSpPr>
        <p:spPr bwMode="auto">
          <a:xfrm>
            <a:off x="5133975" y="1168301"/>
            <a:ext cx="4038600" cy="0"/>
          </a:xfrm>
          <a:prstGeom prst="line">
            <a:avLst/>
          </a:prstGeom>
          <a:noFill/>
          <a:ln w="76200">
            <a:solidFill>
              <a:srgbClr val="66FF66"/>
            </a:solidFill>
            <a:prstDash val="dash"/>
            <a:round/>
            <a:headEnd/>
            <a:tailEnd/>
          </a:ln>
          <a:extLst>
            <a:ext uri="{909E8E84-426E-40dd-AFC4-6F175D3DCCD1}">
              <a14:hiddenFill xmlns="" xmlns:a14="http://schemas.microsoft.com/office/drawing/2010/main">
                <a:noFill/>
              </a14:hiddenFill>
            </a:ext>
          </a:extLst>
        </p:spPr>
        <p:txBody>
          <a:bodyP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sp>
        <p:nvSpPr>
          <p:cNvPr id="303114" name="Text Box 1034"/>
          <p:cNvSpPr txBox="1">
            <a:spLocks noChangeArrowheads="1"/>
          </p:cNvSpPr>
          <p:nvPr/>
        </p:nvSpPr>
        <p:spPr bwMode="auto">
          <a:xfrm>
            <a:off x="5638800" y="6156325"/>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3200" b="1" dirty="0">
                <a:solidFill>
                  <a:srgbClr val="FFFFFF"/>
                </a:solidFill>
                <a:latin typeface="Arial"/>
                <a:ea typeface="Times New Roman" pitchFamily="-111" charset="0"/>
                <a:cs typeface="Arial"/>
              </a:rPr>
              <a:t>راعوث 4: 18-22</a:t>
            </a:r>
            <a:endParaRPr lang="en-US" sz="3200" b="1" dirty="0">
              <a:solidFill>
                <a:srgbClr val="FFFFFF"/>
              </a:solidFill>
              <a:latin typeface="Arial"/>
              <a:ea typeface="Times New Roman" pitchFamily="-111" charset="0"/>
              <a:cs typeface="Arial"/>
            </a:endParaRPr>
          </a:p>
        </p:txBody>
      </p:sp>
      <p:sp>
        <p:nvSpPr>
          <p:cNvPr id="303115" name="Line 1035"/>
          <p:cNvSpPr>
            <a:spLocks noChangeShapeType="1"/>
          </p:cNvSpPr>
          <p:nvPr/>
        </p:nvSpPr>
        <p:spPr bwMode="auto">
          <a:xfrm>
            <a:off x="5105400" y="1687488"/>
            <a:ext cx="4038600" cy="0"/>
          </a:xfrm>
          <a:prstGeom prst="line">
            <a:avLst/>
          </a:prstGeom>
          <a:noFill/>
          <a:ln w="76200">
            <a:solidFill>
              <a:srgbClr val="66FF66"/>
            </a:solidFill>
            <a:prstDash val="dash"/>
            <a:round/>
            <a:headEnd/>
            <a:tailEnd/>
          </a:ln>
          <a:extLst>
            <a:ext uri="{909E8E84-426E-40dd-AFC4-6F175D3DCCD1}">
              <a14:hiddenFill xmlns="" xmlns:a14="http://schemas.microsoft.com/office/drawing/2010/main">
                <a:noFill/>
              </a14:hiddenFill>
            </a:ext>
          </a:extLst>
        </p:spPr>
        <p:txBody>
          <a:bodyP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sp>
        <p:nvSpPr>
          <p:cNvPr id="303116" name="Line 1036"/>
          <p:cNvSpPr>
            <a:spLocks noChangeShapeType="1"/>
          </p:cNvSpPr>
          <p:nvPr/>
        </p:nvSpPr>
        <p:spPr bwMode="auto">
          <a:xfrm>
            <a:off x="5105400" y="2852936"/>
            <a:ext cx="4038600" cy="0"/>
          </a:xfrm>
          <a:prstGeom prst="line">
            <a:avLst/>
          </a:prstGeom>
          <a:noFill/>
          <a:ln w="76200">
            <a:solidFill>
              <a:srgbClr val="66FF66"/>
            </a:solidFill>
            <a:prstDash val="dash"/>
            <a:round/>
            <a:headEnd/>
            <a:tailEnd/>
          </a:ln>
          <a:extLst>
            <a:ext uri="{909E8E84-426E-40dd-AFC4-6F175D3DCCD1}">
              <a14:hiddenFill xmlns="" xmlns:a14="http://schemas.microsoft.com/office/drawing/2010/main">
                <a:noFill/>
              </a14:hiddenFill>
            </a:ext>
          </a:extLst>
        </p:spPr>
        <p:txBody>
          <a:bodyP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sp>
        <p:nvSpPr>
          <p:cNvPr id="303117" name="Line 1037"/>
          <p:cNvSpPr>
            <a:spLocks noChangeShapeType="1"/>
          </p:cNvSpPr>
          <p:nvPr/>
        </p:nvSpPr>
        <p:spPr bwMode="auto">
          <a:xfrm>
            <a:off x="5105400" y="3356992"/>
            <a:ext cx="4038600" cy="0"/>
          </a:xfrm>
          <a:prstGeom prst="line">
            <a:avLst/>
          </a:prstGeom>
          <a:noFill/>
          <a:ln w="76200">
            <a:solidFill>
              <a:srgbClr val="66FF66"/>
            </a:solidFill>
            <a:prstDash val="dash"/>
            <a:round/>
            <a:headEnd/>
            <a:tailEnd/>
          </a:ln>
          <a:extLst>
            <a:ext uri="{909E8E84-426E-40dd-AFC4-6F175D3DCCD1}">
              <a14:hiddenFill xmlns="" xmlns:a14="http://schemas.microsoft.com/office/drawing/2010/main">
                <a:noFill/>
              </a14:hiddenFill>
            </a:ext>
          </a:extLst>
        </p:spPr>
        <p:txBody>
          <a:bodyP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sp>
        <p:nvSpPr>
          <p:cNvPr id="303118" name="Text Box 1038"/>
          <p:cNvSpPr txBox="1">
            <a:spLocks noChangeArrowheads="1"/>
          </p:cNvSpPr>
          <p:nvPr/>
        </p:nvSpPr>
        <p:spPr bwMode="auto">
          <a:xfrm>
            <a:off x="1752600" y="2117725"/>
            <a:ext cx="3124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4000" b="1" dirty="0">
                <a:solidFill>
                  <a:srgbClr val="FF66FF"/>
                </a:solidFill>
                <a:latin typeface="Arial"/>
                <a:ea typeface="ＭＳ Ｐゴシック" charset="0"/>
                <a:cs typeface="Arial"/>
              </a:rPr>
              <a:t>موسى</a:t>
            </a:r>
            <a:endParaRPr lang="en-US" sz="4000" b="1" dirty="0">
              <a:solidFill>
                <a:srgbClr val="FF66FF"/>
              </a:solidFill>
              <a:latin typeface="Arial"/>
              <a:ea typeface="ＭＳ Ｐゴシック" charset="0"/>
              <a:cs typeface="Arial"/>
            </a:endParaRPr>
          </a:p>
        </p:txBody>
      </p:sp>
      <p:sp>
        <p:nvSpPr>
          <p:cNvPr id="303119" name="Text Box 1039"/>
          <p:cNvSpPr txBox="1">
            <a:spLocks noChangeArrowheads="1"/>
          </p:cNvSpPr>
          <p:nvPr/>
        </p:nvSpPr>
        <p:spPr bwMode="auto">
          <a:xfrm>
            <a:off x="1752600" y="0"/>
            <a:ext cx="3124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4000" b="1" dirty="0">
                <a:solidFill>
                  <a:srgbClr val="FF66FF"/>
                </a:solidFill>
                <a:latin typeface="Arial"/>
                <a:ea typeface="ＭＳ Ｐゴシック" charset="0"/>
                <a:cs typeface="Arial"/>
              </a:rPr>
              <a:t>يعقوب</a:t>
            </a:r>
            <a:endParaRPr lang="en-US" sz="4000" b="1" dirty="0">
              <a:solidFill>
                <a:srgbClr val="FF66FF"/>
              </a:solidFill>
              <a:latin typeface="Arial"/>
              <a:ea typeface="ＭＳ Ｐゴシック" charset="0"/>
              <a:cs typeface="Arial"/>
            </a:endParaRPr>
          </a:p>
        </p:txBody>
      </p:sp>
      <p:sp>
        <p:nvSpPr>
          <p:cNvPr id="303120" name="Text Box 1040"/>
          <p:cNvSpPr txBox="1">
            <a:spLocks noChangeArrowheads="1"/>
          </p:cNvSpPr>
          <p:nvPr/>
        </p:nvSpPr>
        <p:spPr bwMode="auto">
          <a:xfrm>
            <a:off x="1752600" y="3048000"/>
            <a:ext cx="3124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4000" b="1" dirty="0">
                <a:solidFill>
                  <a:srgbClr val="FF66FF"/>
                </a:solidFill>
                <a:latin typeface="Arial"/>
                <a:ea typeface="ＭＳ Ｐゴシック" charset="0"/>
                <a:cs typeface="Arial"/>
              </a:rPr>
              <a:t>يشوع</a:t>
            </a:r>
            <a:endParaRPr lang="en-US" sz="4000" b="1" dirty="0">
              <a:solidFill>
                <a:srgbClr val="FF66FF"/>
              </a:solidFill>
              <a:latin typeface="Arial"/>
              <a:ea typeface="ＭＳ Ｐゴシック" charset="0"/>
              <a:cs typeface="Arial"/>
            </a:endParaRPr>
          </a:p>
        </p:txBody>
      </p:sp>
      <p:sp>
        <p:nvSpPr>
          <p:cNvPr id="2" name="Title 1"/>
          <p:cNvSpPr>
            <a:spLocks noGrp="1"/>
          </p:cNvSpPr>
          <p:nvPr>
            <p:ph type="title" idx="4294967295"/>
          </p:nvPr>
        </p:nvSpPr>
        <p:spPr>
          <a:xfrm>
            <a:off x="0" y="0"/>
            <a:ext cx="3059832" cy="1340768"/>
          </a:xfrm>
          <a:noFill/>
          <a:ln>
            <a:noFill/>
          </a:ln>
        </p:spPr>
        <p:txBody>
          <a:bodyPr vert="horz" wrap="square" lIns="91440" tIns="45720" rIns="91440" bIns="45720" numCol="1" anchor="ctr" anchorCtr="0" compatLnSpc="1">
            <a:prstTxWarp prst="textNoShape">
              <a:avLst/>
            </a:prstTxWarp>
          </a:bodyPr>
          <a:lstStyle/>
          <a:p>
            <a:r>
              <a:rPr lang="ar-JO" sz="4000" b="1" dirty="0">
                <a:solidFill>
                  <a:srgbClr val="FFFFFF"/>
                </a:solidFill>
                <a:latin typeface="Arial"/>
                <a:cs typeface="Arial"/>
              </a:rPr>
              <a:t>نسل         فارص</a:t>
            </a:r>
            <a:endParaRPr lang="en-US" sz="4000" b="1" dirty="0">
              <a:solidFill>
                <a:srgbClr val="FFFFFF"/>
              </a:solidFill>
              <a:latin typeface="Arial"/>
              <a:cs typeface="Arial"/>
            </a:endParaRPr>
          </a:p>
        </p:txBody>
      </p:sp>
      <p:sp>
        <p:nvSpPr>
          <p:cNvPr id="18" name="Text Box 7"/>
          <p:cNvSpPr txBox="1">
            <a:spLocks noChangeArrowheads="1"/>
          </p:cNvSpPr>
          <p:nvPr/>
        </p:nvSpPr>
        <p:spPr bwMode="auto">
          <a:xfrm>
            <a:off x="8151222" y="0"/>
            <a:ext cx="992777" cy="5632311"/>
          </a:xfrm>
          <a:prstGeom prst="rect">
            <a:avLst/>
          </a:prstGeom>
          <a:noFill/>
          <a:ln w="9525">
            <a:noFill/>
            <a:miter lim="800000"/>
            <a:headEnd/>
            <a:tailEnd/>
          </a:ln>
          <a:effectLst/>
        </p:spPr>
        <p:txBody>
          <a:bodyPr wrap="square">
            <a:spAutoFit/>
          </a:bodyPr>
          <a:lstStyle/>
          <a:p>
            <a:pPr algn="r" defTabSz="914400" fontAlgn="base">
              <a:spcBef>
                <a:spcPct val="50000"/>
              </a:spcBef>
              <a:spcAft>
                <a:spcPct val="0"/>
              </a:spcAft>
              <a:defRPr/>
            </a:pPr>
            <a:r>
              <a:rPr lang="ar-JO" sz="3600" b="1" dirty="0">
                <a:solidFill>
                  <a:srgbClr val="FFFFFF"/>
                </a:solidFill>
                <a:effectLst>
                  <a:glow rad="228600">
                    <a:srgbClr val="000000"/>
                  </a:glow>
                </a:effectLst>
                <a:latin typeface="Arial"/>
                <a:ea typeface="ＭＳ Ｐゴシック" charset="0"/>
                <a:cs typeface="Arial"/>
              </a:rPr>
              <a:t>1. 2.</a:t>
            </a:r>
            <a:r>
              <a:rPr lang="en-US" sz="3600" b="1" dirty="0">
                <a:solidFill>
                  <a:srgbClr val="FFFFFF"/>
                </a:solidFill>
                <a:effectLst>
                  <a:glow rad="228600">
                    <a:srgbClr val="000000"/>
                  </a:glow>
                </a:effectLst>
                <a:latin typeface="Arial"/>
                <a:ea typeface="ＭＳ Ｐゴシック" charset="0"/>
                <a:cs typeface="Arial"/>
              </a:rPr>
              <a:t>  </a:t>
            </a:r>
            <a:r>
              <a:rPr lang="ar-JO" sz="3600" b="1" dirty="0">
                <a:solidFill>
                  <a:srgbClr val="FFFFFF"/>
                </a:solidFill>
                <a:effectLst>
                  <a:glow rad="228600">
                    <a:srgbClr val="000000"/>
                  </a:glow>
                </a:effectLst>
                <a:latin typeface="Arial"/>
                <a:ea typeface="ＭＳ Ｐゴシック" charset="0"/>
                <a:cs typeface="Arial"/>
              </a:rPr>
              <a:t>3.</a:t>
            </a:r>
            <a:r>
              <a:rPr lang="en-US" sz="3600" b="1" dirty="0">
                <a:solidFill>
                  <a:srgbClr val="FFFFFF"/>
                </a:solidFill>
                <a:effectLst>
                  <a:glow rad="228600">
                    <a:srgbClr val="000000"/>
                  </a:glow>
                </a:effectLst>
                <a:latin typeface="Arial"/>
                <a:ea typeface="ＭＳ Ｐゴシック" charset="0"/>
                <a:cs typeface="Arial"/>
              </a:rPr>
              <a:t>  </a:t>
            </a:r>
            <a:r>
              <a:rPr lang="ar-JO" sz="3600" b="1" dirty="0">
                <a:solidFill>
                  <a:srgbClr val="FFFFFF"/>
                </a:solidFill>
                <a:effectLst>
                  <a:glow rad="228600">
                    <a:srgbClr val="000000"/>
                  </a:glow>
                </a:effectLst>
                <a:latin typeface="Arial"/>
                <a:ea typeface="ＭＳ Ｐゴシック" charset="0"/>
                <a:cs typeface="Arial"/>
              </a:rPr>
              <a:t>4.</a:t>
            </a:r>
            <a:r>
              <a:rPr lang="en-US" sz="3600" b="1" dirty="0">
                <a:solidFill>
                  <a:srgbClr val="FFFFFF"/>
                </a:solidFill>
                <a:effectLst>
                  <a:glow rad="228600">
                    <a:srgbClr val="000000"/>
                  </a:glow>
                </a:effectLst>
                <a:latin typeface="Arial"/>
                <a:ea typeface="ＭＳ Ｐゴシック" charset="0"/>
                <a:cs typeface="Arial"/>
              </a:rPr>
              <a:t>  </a:t>
            </a:r>
            <a:r>
              <a:rPr lang="ar-JO" sz="3600" b="1" dirty="0">
                <a:solidFill>
                  <a:srgbClr val="FFFFFF"/>
                </a:solidFill>
                <a:effectLst>
                  <a:glow rad="228600">
                    <a:srgbClr val="000000"/>
                  </a:glow>
                </a:effectLst>
                <a:latin typeface="Arial"/>
                <a:ea typeface="ＭＳ Ｐゴシック" charset="0"/>
                <a:cs typeface="Arial"/>
              </a:rPr>
              <a:t>5.</a:t>
            </a:r>
            <a:r>
              <a:rPr lang="en-US" sz="3600" b="1" dirty="0">
                <a:solidFill>
                  <a:srgbClr val="FFFFFF"/>
                </a:solidFill>
                <a:effectLst>
                  <a:glow rad="228600">
                    <a:srgbClr val="000000"/>
                  </a:glow>
                </a:effectLst>
                <a:latin typeface="Arial"/>
                <a:ea typeface="ＭＳ Ｐゴシック" charset="0"/>
                <a:cs typeface="Arial"/>
              </a:rPr>
              <a:t>  </a:t>
            </a:r>
            <a:r>
              <a:rPr lang="ar-JO" sz="3600" b="1" dirty="0">
                <a:solidFill>
                  <a:srgbClr val="FFFFFF"/>
                </a:solidFill>
                <a:effectLst>
                  <a:glow rad="228600">
                    <a:srgbClr val="000000"/>
                  </a:glow>
                </a:effectLst>
                <a:latin typeface="Arial"/>
                <a:ea typeface="ＭＳ Ｐゴシック" charset="0"/>
                <a:cs typeface="Arial"/>
              </a:rPr>
              <a:t>6.</a:t>
            </a:r>
            <a:r>
              <a:rPr lang="en-US" sz="3600" b="1" dirty="0">
                <a:solidFill>
                  <a:srgbClr val="FFFFFF"/>
                </a:solidFill>
                <a:effectLst>
                  <a:glow rad="228600">
                    <a:srgbClr val="000000"/>
                  </a:glow>
                </a:effectLst>
                <a:latin typeface="Arial"/>
                <a:ea typeface="ＭＳ Ｐゴシック" charset="0"/>
                <a:cs typeface="Arial"/>
              </a:rPr>
              <a:t>  </a:t>
            </a:r>
            <a:r>
              <a:rPr lang="ar-JO" sz="3600" b="1" dirty="0">
                <a:solidFill>
                  <a:srgbClr val="FFFFFF"/>
                </a:solidFill>
                <a:effectLst>
                  <a:glow rad="228600">
                    <a:srgbClr val="000000"/>
                  </a:glow>
                </a:effectLst>
                <a:latin typeface="Arial"/>
                <a:ea typeface="ＭＳ Ｐゴシック" charset="0"/>
                <a:cs typeface="Arial"/>
              </a:rPr>
              <a:t>7.</a:t>
            </a:r>
            <a:r>
              <a:rPr lang="en-US" sz="3600" b="1" dirty="0">
                <a:solidFill>
                  <a:srgbClr val="FFFFFF"/>
                </a:solidFill>
                <a:effectLst>
                  <a:glow rad="228600">
                    <a:srgbClr val="000000"/>
                  </a:glow>
                </a:effectLst>
                <a:latin typeface="Arial"/>
                <a:ea typeface="ＭＳ Ｐゴシック" charset="0"/>
                <a:cs typeface="Arial"/>
              </a:rPr>
              <a:t>  </a:t>
            </a:r>
            <a:r>
              <a:rPr lang="ar-JO" sz="3600" b="1" dirty="0">
                <a:solidFill>
                  <a:srgbClr val="FFFFFF"/>
                </a:solidFill>
                <a:effectLst>
                  <a:glow rad="228600">
                    <a:srgbClr val="000000"/>
                  </a:glow>
                </a:effectLst>
                <a:latin typeface="Arial"/>
                <a:ea typeface="ＭＳ Ｐゴシック" charset="0"/>
                <a:cs typeface="Arial"/>
              </a:rPr>
              <a:t>8.</a:t>
            </a:r>
            <a:r>
              <a:rPr lang="en-US" sz="3600" b="1" dirty="0">
                <a:solidFill>
                  <a:srgbClr val="FFFFFF"/>
                </a:solidFill>
                <a:effectLst>
                  <a:glow rad="228600">
                    <a:srgbClr val="000000"/>
                  </a:glow>
                </a:effectLst>
                <a:latin typeface="Arial"/>
                <a:ea typeface="ＭＳ Ｐゴシック" charset="0"/>
                <a:cs typeface="Arial"/>
              </a:rPr>
              <a:t>  </a:t>
            </a:r>
            <a:r>
              <a:rPr lang="ar-JO" sz="3600" b="1" dirty="0">
                <a:solidFill>
                  <a:srgbClr val="FFFFFF"/>
                </a:solidFill>
                <a:effectLst>
                  <a:glow rad="228600">
                    <a:srgbClr val="000000"/>
                  </a:glow>
                </a:effectLst>
                <a:latin typeface="Arial"/>
                <a:ea typeface="ＭＳ Ｐゴシック" charset="0"/>
                <a:cs typeface="Arial"/>
              </a:rPr>
              <a:t>9.</a:t>
            </a:r>
            <a:r>
              <a:rPr lang="en-US" sz="3600" b="1" dirty="0">
                <a:solidFill>
                  <a:srgbClr val="FFFFFF"/>
                </a:solidFill>
                <a:effectLst>
                  <a:glow rad="228600">
                    <a:srgbClr val="000000"/>
                  </a:glow>
                </a:effectLst>
                <a:latin typeface="Arial"/>
                <a:ea typeface="ＭＳ Ｐゴシック" charset="0"/>
                <a:cs typeface="Arial"/>
              </a:rPr>
              <a:t> </a:t>
            </a:r>
            <a:r>
              <a:rPr lang="ar-JO" sz="3600" b="1" dirty="0">
                <a:solidFill>
                  <a:srgbClr val="FFFFFF"/>
                </a:solidFill>
                <a:effectLst>
                  <a:glow rad="228600">
                    <a:srgbClr val="000000"/>
                  </a:glow>
                </a:effectLst>
                <a:latin typeface="Arial"/>
                <a:ea typeface="ＭＳ Ｐゴシック" charset="0"/>
                <a:cs typeface="Arial"/>
              </a:rPr>
              <a:t>10.</a:t>
            </a:r>
            <a:endParaRPr lang="en-US" sz="3600" b="1" dirty="0">
              <a:solidFill>
                <a:srgbClr val="FFFFFF"/>
              </a:solidFill>
              <a:effectLst>
                <a:glow rad="228600">
                  <a:srgbClr val="000000"/>
                </a:glow>
              </a:effectLst>
              <a:latin typeface="Arial"/>
              <a:ea typeface="ＭＳ Ｐゴシック" charset="0"/>
              <a:cs typeface="Arial"/>
            </a:endParaRPr>
          </a:p>
        </p:txBody>
      </p:sp>
    </p:spTree>
    <p:extLst>
      <p:ext uri="{BB962C8B-B14F-4D97-AF65-F5344CB8AC3E}">
        <p14:creationId xmlns:p14="http://schemas.microsoft.com/office/powerpoint/2010/main" val="2784550148"/>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303112"/>
                                        </p:tgtEl>
                                        <p:attrNameLst>
                                          <p:attrName>style.visibility</p:attrName>
                                        </p:attrNameLst>
                                      </p:cBhvr>
                                      <p:to>
                                        <p:strVal val="visible"/>
                                      </p:to>
                                    </p:set>
                                    <p:animEffect transition="in" filter="dissolve">
                                      <p:cBhvr>
                                        <p:cTn id="7" dur="500"/>
                                        <p:tgtEl>
                                          <p:spTgt spid="303112"/>
                                        </p:tgtEl>
                                      </p:cBhvr>
                                    </p:animEffect>
                                  </p:childTnLst>
                                </p:cTn>
                              </p:par>
                            </p:childTnLst>
                          </p:cTn>
                        </p:par>
                        <p:par>
                          <p:cTn id="8" fill="hold" nodeType="afterGroup">
                            <p:stCondLst>
                              <p:cond delay="1500"/>
                            </p:stCondLst>
                            <p:childTnLst>
                              <p:par>
                                <p:cTn id="9" presetID="22" presetClass="entr" presetSubtype="8" fill="hold" grpId="0" nodeType="afterEffect">
                                  <p:stCondLst>
                                    <p:cond delay="2000"/>
                                  </p:stCondLst>
                                  <p:childTnLst>
                                    <p:set>
                                      <p:cBhvr>
                                        <p:cTn id="10" dur="1" fill="hold">
                                          <p:stCondLst>
                                            <p:cond delay="0"/>
                                          </p:stCondLst>
                                        </p:cTn>
                                        <p:tgtEl>
                                          <p:spTgt spid="303113"/>
                                        </p:tgtEl>
                                        <p:attrNameLst>
                                          <p:attrName>style.visibility</p:attrName>
                                        </p:attrNameLst>
                                      </p:cBhvr>
                                      <p:to>
                                        <p:strVal val="visible"/>
                                      </p:to>
                                    </p:set>
                                    <p:animEffect transition="in" filter="wipe(left)">
                                      <p:cBhvr>
                                        <p:cTn id="11" dur="500"/>
                                        <p:tgtEl>
                                          <p:spTgt spid="303113"/>
                                        </p:tgtEl>
                                      </p:cBhvr>
                                    </p:animEffect>
                                  </p:childTnLst>
                                  <p:subTnLst>
                                    <p:set>
                                      <p:cBhvr override="childStyle">
                                        <p:cTn dur="1" fill="hold" display="0" masterRel="nextClick" afterEffect="1"/>
                                        <p:tgtEl>
                                          <p:spTgt spid="303113"/>
                                        </p:tgtEl>
                                        <p:attrNameLst>
                                          <p:attrName>style.visibility</p:attrName>
                                        </p:attrNameLst>
                                      </p:cBhvr>
                                      <p:to>
                                        <p:strVal val="hidden"/>
                                      </p:to>
                                    </p:set>
                                  </p:subTnLst>
                                </p:cTn>
                              </p:par>
                            </p:childTnLst>
                          </p:cTn>
                        </p:par>
                        <p:par>
                          <p:cTn id="12" fill="hold" nodeType="afterGroup">
                            <p:stCondLst>
                              <p:cond delay="4000"/>
                            </p:stCondLst>
                            <p:childTnLst>
                              <p:par>
                                <p:cTn id="13" presetID="22" presetClass="entr" presetSubtype="8" fill="hold" grpId="0" nodeType="afterEffect">
                                  <p:stCondLst>
                                    <p:cond delay="2000"/>
                                  </p:stCondLst>
                                  <p:childTnLst>
                                    <p:set>
                                      <p:cBhvr>
                                        <p:cTn id="14" dur="1" fill="hold">
                                          <p:stCondLst>
                                            <p:cond delay="0"/>
                                          </p:stCondLst>
                                        </p:cTn>
                                        <p:tgtEl>
                                          <p:spTgt spid="303115"/>
                                        </p:tgtEl>
                                        <p:attrNameLst>
                                          <p:attrName>style.visibility</p:attrName>
                                        </p:attrNameLst>
                                      </p:cBhvr>
                                      <p:to>
                                        <p:strVal val="visible"/>
                                      </p:to>
                                    </p:set>
                                    <p:animEffect transition="in" filter="wipe(left)">
                                      <p:cBhvr>
                                        <p:cTn id="15" dur="500"/>
                                        <p:tgtEl>
                                          <p:spTgt spid="303115"/>
                                        </p:tgtEl>
                                      </p:cBhvr>
                                    </p:animEffect>
                                  </p:childTnLst>
                                  <p:subTnLst>
                                    <p:set>
                                      <p:cBhvr override="childStyle">
                                        <p:cTn dur="1" fill="hold" display="0" masterRel="nextClick" afterEffect="1"/>
                                        <p:tgtEl>
                                          <p:spTgt spid="303115"/>
                                        </p:tgtEl>
                                        <p:attrNameLst>
                                          <p:attrName>style.visibility</p:attrName>
                                        </p:attrNameLst>
                                      </p:cBhvr>
                                      <p:to>
                                        <p:strVal val="hidden"/>
                                      </p:to>
                                    </p:set>
                                  </p:subTnLst>
                                </p:cTn>
                              </p:par>
                            </p:childTnLst>
                          </p:cTn>
                        </p:par>
                        <p:par>
                          <p:cTn id="16" fill="hold" nodeType="afterGroup">
                            <p:stCondLst>
                              <p:cond delay="6500"/>
                            </p:stCondLst>
                            <p:childTnLst>
                              <p:par>
                                <p:cTn id="17" presetID="22" presetClass="entr" presetSubtype="8" fill="hold" grpId="0" nodeType="afterEffect">
                                  <p:stCondLst>
                                    <p:cond delay="4000"/>
                                  </p:stCondLst>
                                  <p:childTnLst>
                                    <p:set>
                                      <p:cBhvr>
                                        <p:cTn id="18" dur="1" fill="hold">
                                          <p:stCondLst>
                                            <p:cond delay="0"/>
                                          </p:stCondLst>
                                        </p:cTn>
                                        <p:tgtEl>
                                          <p:spTgt spid="303116"/>
                                        </p:tgtEl>
                                        <p:attrNameLst>
                                          <p:attrName>style.visibility</p:attrName>
                                        </p:attrNameLst>
                                      </p:cBhvr>
                                      <p:to>
                                        <p:strVal val="visible"/>
                                      </p:to>
                                    </p:set>
                                    <p:animEffect transition="in" filter="wipe(left)">
                                      <p:cBhvr>
                                        <p:cTn id="19" dur="500"/>
                                        <p:tgtEl>
                                          <p:spTgt spid="303116"/>
                                        </p:tgtEl>
                                      </p:cBhvr>
                                    </p:animEffect>
                                  </p:childTnLst>
                                  <p:subTnLst>
                                    <p:set>
                                      <p:cBhvr override="childStyle">
                                        <p:cTn dur="1" fill="hold" display="0" masterRel="nextClick" afterEffect="1"/>
                                        <p:tgtEl>
                                          <p:spTgt spid="303116"/>
                                        </p:tgtEl>
                                        <p:attrNameLst>
                                          <p:attrName>style.visibility</p:attrName>
                                        </p:attrNameLst>
                                      </p:cBhvr>
                                      <p:to>
                                        <p:strVal val="hidden"/>
                                      </p:to>
                                    </p:set>
                                  </p:subTnLst>
                                </p:cTn>
                              </p:par>
                            </p:childTnLst>
                          </p:cTn>
                        </p:par>
                        <p:par>
                          <p:cTn id="20" fill="hold" nodeType="afterGroup">
                            <p:stCondLst>
                              <p:cond delay="11000"/>
                            </p:stCondLst>
                            <p:childTnLst>
                              <p:par>
                                <p:cTn id="21" presetID="22" presetClass="entr" presetSubtype="8" fill="hold" grpId="0" nodeType="afterEffect">
                                  <p:stCondLst>
                                    <p:cond delay="2000"/>
                                  </p:stCondLst>
                                  <p:childTnLst>
                                    <p:set>
                                      <p:cBhvr>
                                        <p:cTn id="22" dur="1" fill="hold">
                                          <p:stCondLst>
                                            <p:cond delay="0"/>
                                          </p:stCondLst>
                                        </p:cTn>
                                        <p:tgtEl>
                                          <p:spTgt spid="303117"/>
                                        </p:tgtEl>
                                        <p:attrNameLst>
                                          <p:attrName>style.visibility</p:attrName>
                                        </p:attrNameLst>
                                      </p:cBhvr>
                                      <p:to>
                                        <p:strVal val="visible"/>
                                      </p:to>
                                    </p:set>
                                    <p:animEffect transition="in" filter="wipe(left)">
                                      <p:cBhvr>
                                        <p:cTn id="23" dur="500"/>
                                        <p:tgtEl>
                                          <p:spTgt spid="303117"/>
                                        </p:tgtEl>
                                      </p:cBhvr>
                                    </p:animEffect>
                                  </p:childTnLst>
                                  <p:subTnLst>
                                    <p:set>
                                      <p:cBhvr override="childStyle">
                                        <p:cTn dur="1" fill="hold" display="0" masterRel="nextClick" afterEffect="1"/>
                                        <p:tgtEl>
                                          <p:spTgt spid="303117"/>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3112" grpId="0" autoUpdateAnimBg="0"/>
      <p:bldP spid="303113" grpId="0" animBg="1"/>
      <p:bldP spid="303115" grpId="0" animBg="1"/>
      <p:bldP spid="303116" grpId="0" animBg="1"/>
      <p:bldP spid="303117" grpId="0" animBg="1"/>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grpSp>
        <p:nvGrpSpPr>
          <p:cNvPr id="163843" name="Group 3"/>
          <p:cNvGrpSpPr>
            <a:grpSpLocks/>
          </p:cNvGrpSpPr>
          <p:nvPr/>
        </p:nvGrpSpPr>
        <p:grpSpPr bwMode="auto">
          <a:xfrm>
            <a:off x="323850" y="0"/>
            <a:ext cx="5592763" cy="6864350"/>
            <a:chOff x="-84" y="0"/>
            <a:chExt cx="3523" cy="4324"/>
          </a:xfrm>
        </p:grpSpPr>
        <p:pic>
          <p:nvPicPr>
            <p:cNvPr id="163847"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 y="0"/>
              <a:ext cx="3433"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1061" name="Text Box 5"/>
            <p:cNvSpPr txBox="1">
              <a:spLocks noChangeArrowheads="1"/>
            </p:cNvSpPr>
            <p:nvPr/>
          </p:nvSpPr>
          <p:spPr bwMode="auto">
            <a:xfrm>
              <a:off x="-84" y="3878"/>
              <a:ext cx="2064" cy="44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2000" b="1" dirty="0">
                  <a:solidFill>
                    <a:srgbClr val="FFFFFF"/>
                  </a:solidFill>
                  <a:latin typeface="Arial"/>
                  <a:cs typeface="Arial"/>
                </a:rPr>
                <a:t>سمعان سليمان                       </a:t>
              </a:r>
              <a:r>
                <a:rPr lang="ar-JO" sz="2000" b="1" i="1" dirty="0">
                  <a:solidFill>
                    <a:srgbClr val="FFFFFF"/>
                  </a:solidFill>
                  <a:latin typeface="Arial"/>
                  <a:cs typeface="Arial"/>
                </a:rPr>
                <a:t>سفر راعوث </a:t>
              </a:r>
              <a:endParaRPr lang="en-US" sz="2000" b="1" dirty="0">
                <a:solidFill>
                  <a:srgbClr val="FFFFFF"/>
                </a:solidFill>
                <a:latin typeface="Arial"/>
                <a:cs typeface="Arial"/>
              </a:endParaRPr>
            </a:p>
          </p:txBody>
        </p:sp>
      </p:grpSp>
      <p:sp>
        <p:nvSpPr>
          <p:cNvPr id="301062" name="Text Box 6"/>
          <p:cNvSpPr txBox="1">
            <a:spLocks noChangeArrowheads="1"/>
          </p:cNvSpPr>
          <p:nvPr/>
        </p:nvSpPr>
        <p:spPr bwMode="auto">
          <a:xfrm>
            <a:off x="5916613" y="0"/>
            <a:ext cx="2404427" cy="501675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ar-JO" sz="3200" b="1" dirty="0">
                <a:solidFill>
                  <a:srgbClr val="FFFFFF"/>
                </a:solidFill>
                <a:latin typeface="Arial"/>
                <a:cs typeface="Arial"/>
              </a:rPr>
              <a:t>فارص</a:t>
            </a:r>
            <a:r>
              <a:rPr lang="en-US" sz="3200" b="1" dirty="0">
                <a:solidFill>
                  <a:srgbClr val="FFFFFF"/>
                </a:solidFill>
                <a:latin typeface="Arial"/>
                <a:cs typeface="Arial"/>
              </a:rPr>
              <a:t>        </a:t>
            </a:r>
            <a:r>
              <a:rPr lang="ar-JO" sz="3200" b="1" dirty="0">
                <a:solidFill>
                  <a:srgbClr val="FFFFFF"/>
                </a:solidFill>
                <a:latin typeface="Arial"/>
                <a:cs typeface="Arial"/>
              </a:rPr>
              <a:t>حصرون</a:t>
            </a:r>
            <a:r>
              <a:rPr lang="en-US" sz="3200" b="1" dirty="0">
                <a:solidFill>
                  <a:srgbClr val="FFFFFF"/>
                </a:solidFill>
                <a:latin typeface="Arial"/>
                <a:cs typeface="Arial"/>
              </a:rPr>
              <a:t>        </a:t>
            </a:r>
            <a:r>
              <a:rPr lang="ar-JO" sz="3200" b="1" dirty="0">
                <a:solidFill>
                  <a:srgbClr val="FFFFFF"/>
                </a:solidFill>
                <a:latin typeface="Arial"/>
                <a:cs typeface="Arial"/>
              </a:rPr>
              <a:t>رام    </a:t>
            </a:r>
            <a:r>
              <a:rPr lang="en-US" sz="3200" b="1" dirty="0">
                <a:solidFill>
                  <a:srgbClr val="FFFFFF"/>
                </a:solidFill>
                <a:latin typeface="Arial"/>
                <a:cs typeface="Arial"/>
              </a:rPr>
              <a:t> </a:t>
            </a:r>
            <a:r>
              <a:rPr lang="ar-JO" sz="3200" b="1" dirty="0">
                <a:solidFill>
                  <a:srgbClr val="FFFFFF"/>
                </a:solidFill>
                <a:latin typeface="Arial"/>
                <a:cs typeface="Arial"/>
              </a:rPr>
              <a:t>عميناداب نحشون</a:t>
            </a:r>
            <a:r>
              <a:rPr lang="en-US" sz="3200" b="1" dirty="0">
                <a:solidFill>
                  <a:srgbClr val="FFFFFF"/>
                </a:solidFill>
                <a:latin typeface="Arial"/>
                <a:cs typeface="Arial"/>
              </a:rPr>
              <a:t>  </a:t>
            </a:r>
            <a:r>
              <a:rPr lang="ar-JO" sz="3200" b="1" dirty="0">
                <a:solidFill>
                  <a:srgbClr val="FFFFFF"/>
                </a:solidFill>
                <a:latin typeface="Arial"/>
                <a:cs typeface="Arial"/>
              </a:rPr>
              <a:t> سلمون</a:t>
            </a:r>
            <a:r>
              <a:rPr lang="en-US" sz="3200" b="1" dirty="0">
                <a:solidFill>
                  <a:srgbClr val="FFFFFF"/>
                </a:solidFill>
                <a:latin typeface="Arial"/>
                <a:cs typeface="Arial"/>
              </a:rPr>
              <a:t>        </a:t>
            </a:r>
            <a:r>
              <a:rPr lang="ar-JO" sz="3200" b="1" dirty="0">
                <a:solidFill>
                  <a:srgbClr val="FFFFFF"/>
                </a:solidFill>
                <a:latin typeface="Arial"/>
                <a:cs typeface="Arial"/>
              </a:rPr>
              <a:t>بوعز</a:t>
            </a:r>
            <a:r>
              <a:rPr lang="en-US" sz="3200" b="1" dirty="0">
                <a:solidFill>
                  <a:srgbClr val="FFFFFF"/>
                </a:solidFill>
                <a:latin typeface="Arial"/>
                <a:cs typeface="Arial"/>
              </a:rPr>
              <a:t>           </a:t>
            </a:r>
            <a:r>
              <a:rPr lang="ar-JO" sz="3200" b="1" dirty="0">
                <a:solidFill>
                  <a:srgbClr val="FFFFFF"/>
                </a:solidFill>
                <a:latin typeface="Arial"/>
                <a:cs typeface="Arial"/>
              </a:rPr>
              <a:t>عوبيد</a:t>
            </a:r>
            <a:r>
              <a:rPr lang="en-US" sz="3200" b="1" dirty="0">
                <a:solidFill>
                  <a:srgbClr val="FFFFFF"/>
                </a:solidFill>
                <a:latin typeface="Arial"/>
                <a:cs typeface="Arial"/>
              </a:rPr>
              <a:t>            </a:t>
            </a:r>
            <a:r>
              <a:rPr lang="ar-JO" sz="3200" b="1" dirty="0">
                <a:solidFill>
                  <a:srgbClr val="FFFFFF"/>
                </a:solidFill>
                <a:latin typeface="Arial"/>
                <a:cs typeface="Arial"/>
              </a:rPr>
              <a:t>يسى</a:t>
            </a:r>
            <a:r>
              <a:rPr lang="en-US" sz="3200" b="1" dirty="0">
                <a:solidFill>
                  <a:srgbClr val="FFFFFF"/>
                </a:solidFill>
                <a:latin typeface="Arial"/>
                <a:cs typeface="Arial"/>
              </a:rPr>
              <a:t>            </a:t>
            </a:r>
            <a:r>
              <a:rPr lang="ar-JO" sz="3200" b="1" dirty="0">
                <a:solidFill>
                  <a:srgbClr val="FFFFFF"/>
                </a:solidFill>
                <a:latin typeface="Arial"/>
                <a:cs typeface="Arial"/>
              </a:rPr>
              <a:t>داود</a:t>
            </a:r>
          </a:p>
        </p:txBody>
      </p:sp>
      <p:sp>
        <p:nvSpPr>
          <p:cNvPr id="301063" name="Text Box 7"/>
          <p:cNvSpPr txBox="1">
            <a:spLocks noChangeArrowheads="1"/>
          </p:cNvSpPr>
          <p:nvPr/>
        </p:nvSpPr>
        <p:spPr bwMode="auto">
          <a:xfrm>
            <a:off x="8321040" y="0"/>
            <a:ext cx="764272" cy="5016758"/>
          </a:xfrm>
          <a:prstGeom prst="rect">
            <a:avLst/>
          </a:prstGeom>
          <a:noFill/>
          <a:ln w="9525">
            <a:noFill/>
            <a:miter lim="800000"/>
            <a:headEnd/>
            <a:tailEnd/>
          </a:ln>
          <a:effectLst/>
        </p:spPr>
        <p:txBody>
          <a:bodyPr wrap="square">
            <a:spAutoFit/>
          </a:bodyPr>
          <a:lstStyle/>
          <a:p>
            <a:pPr algn="r" defTabSz="914400" fontAlgn="base">
              <a:spcBef>
                <a:spcPct val="50000"/>
              </a:spcBef>
              <a:spcAft>
                <a:spcPct val="0"/>
              </a:spcAft>
              <a:defRPr/>
            </a:pPr>
            <a:r>
              <a:rPr lang="ar-JO" sz="3200" b="1" dirty="0">
                <a:solidFill>
                  <a:srgbClr val="FFFFFF"/>
                </a:solidFill>
                <a:effectLst>
                  <a:glow rad="228600">
                    <a:srgbClr val="000000"/>
                  </a:glow>
                </a:effectLst>
                <a:latin typeface="Arial"/>
                <a:ea typeface="ＭＳ Ｐゴシック" charset="0"/>
                <a:cs typeface="Arial"/>
              </a:rPr>
              <a:t>1. 2.</a:t>
            </a:r>
            <a:r>
              <a:rPr lang="en-US" sz="3200" b="1" dirty="0">
                <a:solidFill>
                  <a:srgbClr val="FFFFFF"/>
                </a:solidFill>
                <a:effectLst>
                  <a:glow rad="228600">
                    <a:srgbClr val="000000"/>
                  </a:glow>
                </a:effectLst>
                <a:latin typeface="Arial"/>
                <a:ea typeface="ＭＳ Ｐゴシック" charset="0"/>
                <a:cs typeface="Arial"/>
              </a:rPr>
              <a:t>  </a:t>
            </a:r>
            <a:r>
              <a:rPr lang="ar-JO" sz="3200" b="1" dirty="0">
                <a:solidFill>
                  <a:srgbClr val="FFFFFF"/>
                </a:solidFill>
                <a:effectLst>
                  <a:glow rad="228600">
                    <a:srgbClr val="000000"/>
                  </a:glow>
                </a:effectLst>
                <a:latin typeface="Arial"/>
                <a:ea typeface="ＭＳ Ｐゴシック" charset="0"/>
                <a:cs typeface="Arial"/>
              </a:rPr>
              <a:t>3.</a:t>
            </a:r>
            <a:r>
              <a:rPr lang="en-US" sz="3200" b="1" dirty="0">
                <a:solidFill>
                  <a:srgbClr val="FFFFFF"/>
                </a:solidFill>
                <a:effectLst>
                  <a:glow rad="228600">
                    <a:srgbClr val="000000"/>
                  </a:glow>
                </a:effectLst>
                <a:latin typeface="Arial"/>
                <a:ea typeface="ＭＳ Ｐゴシック" charset="0"/>
                <a:cs typeface="Arial"/>
              </a:rPr>
              <a:t>  </a:t>
            </a:r>
            <a:r>
              <a:rPr lang="ar-JO" sz="3200" b="1" dirty="0">
                <a:solidFill>
                  <a:srgbClr val="FFFFFF"/>
                </a:solidFill>
                <a:effectLst>
                  <a:glow rad="228600">
                    <a:srgbClr val="000000"/>
                  </a:glow>
                </a:effectLst>
                <a:latin typeface="Arial"/>
                <a:ea typeface="ＭＳ Ｐゴシック" charset="0"/>
                <a:cs typeface="Arial"/>
              </a:rPr>
              <a:t>4.</a:t>
            </a:r>
            <a:r>
              <a:rPr lang="en-US" sz="3200" b="1" dirty="0">
                <a:solidFill>
                  <a:srgbClr val="FFFFFF"/>
                </a:solidFill>
                <a:effectLst>
                  <a:glow rad="228600">
                    <a:srgbClr val="000000"/>
                  </a:glow>
                </a:effectLst>
                <a:latin typeface="Arial"/>
                <a:ea typeface="ＭＳ Ｐゴシック" charset="0"/>
                <a:cs typeface="Arial"/>
              </a:rPr>
              <a:t>  </a:t>
            </a:r>
            <a:r>
              <a:rPr lang="ar-JO" sz="3200" b="1" dirty="0">
                <a:solidFill>
                  <a:srgbClr val="FFFFFF"/>
                </a:solidFill>
                <a:effectLst>
                  <a:glow rad="228600">
                    <a:srgbClr val="000000"/>
                  </a:glow>
                </a:effectLst>
                <a:latin typeface="Arial"/>
                <a:ea typeface="ＭＳ Ｐゴシック" charset="0"/>
                <a:cs typeface="Arial"/>
              </a:rPr>
              <a:t>5.</a:t>
            </a:r>
            <a:r>
              <a:rPr lang="en-US" sz="3200" b="1" dirty="0">
                <a:solidFill>
                  <a:srgbClr val="FFFFFF"/>
                </a:solidFill>
                <a:effectLst>
                  <a:glow rad="228600">
                    <a:srgbClr val="000000"/>
                  </a:glow>
                </a:effectLst>
                <a:latin typeface="Arial"/>
                <a:ea typeface="ＭＳ Ｐゴシック" charset="0"/>
                <a:cs typeface="Arial"/>
              </a:rPr>
              <a:t>  </a:t>
            </a:r>
            <a:r>
              <a:rPr lang="ar-JO" sz="3200" b="1" dirty="0">
                <a:solidFill>
                  <a:srgbClr val="FFFFFF"/>
                </a:solidFill>
                <a:effectLst>
                  <a:glow rad="228600">
                    <a:srgbClr val="000000"/>
                  </a:glow>
                </a:effectLst>
                <a:latin typeface="Arial"/>
                <a:ea typeface="ＭＳ Ｐゴシック" charset="0"/>
                <a:cs typeface="Arial"/>
              </a:rPr>
              <a:t>6.</a:t>
            </a:r>
            <a:r>
              <a:rPr lang="en-US" sz="3200" b="1" dirty="0">
                <a:solidFill>
                  <a:srgbClr val="FFFFFF"/>
                </a:solidFill>
                <a:effectLst>
                  <a:glow rad="228600">
                    <a:srgbClr val="000000"/>
                  </a:glow>
                </a:effectLst>
                <a:latin typeface="Arial"/>
                <a:ea typeface="ＭＳ Ｐゴシック" charset="0"/>
                <a:cs typeface="Arial"/>
              </a:rPr>
              <a:t>  </a:t>
            </a:r>
            <a:r>
              <a:rPr lang="ar-JO" sz="3200" b="1" dirty="0">
                <a:solidFill>
                  <a:srgbClr val="FFFFFF"/>
                </a:solidFill>
                <a:effectLst>
                  <a:glow rad="228600">
                    <a:srgbClr val="000000"/>
                  </a:glow>
                </a:effectLst>
                <a:latin typeface="Arial"/>
                <a:ea typeface="ＭＳ Ｐゴシック" charset="0"/>
                <a:cs typeface="Arial"/>
              </a:rPr>
              <a:t>7.</a:t>
            </a:r>
            <a:r>
              <a:rPr lang="en-US" sz="3200" b="1" dirty="0">
                <a:solidFill>
                  <a:srgbClr val="FFFFFF"/>
                </a:solidFill>
                <a:effectLst>
                  <a:glow rad="228600">
                    <a:srgbClr val="000000"/>
                  </a:glow>
                </a:effectLst>
                <a:latin typeface="Arial"/>
                <a:ea typeface="ＭＳ Ｐゴシック" charset="0"/>
                <a:cs typeface="Arial"/>
              </a:rPr>
              <a:t>  </a:t>
            </a:r>
            <a:r>
              <a:rPr lang="ar-JO" sz="3200" b="1" dirty="0">
                <a:solidFill>
                  <a:srgbClr val="FFFFFF"/>
                </a:solidFill>
                <a:effectLst>
                  <a:glow rad="228600">
                    <a:srgbClr val="000000"/>
                  </a:glow>
                </a:effectLst>
                <a:latin typeface="Arial"/>
                <a:ea typeface="ＭＳ Ｐゴシック" charset="0"/>
                <a:cs typeface="Arial"/>
              </a:rPr>
              <a:t>8.</a:t>
            </a:r>
            <a:r>
              <a:rPr lang="en-US" sz="3200" b="1" dirty="0">
                <a:solidFill>
                  <a:srgbClr val="FFFFFF"/>
                </a:solidFill>
                <a:effectLst>
                  <a:glow rad="228600">
                    <a:srgbClr val="000000"/>
                  </a:glow>
                </a:effectLst>
                <a:latin typeface="Arial"/>
                <a:ea typeface="ＭＳ Ｐゴシック" charset="0"/>
                <a:cs typeface="Arial"/>
              </a:rPr>
              <a:t>  </a:t>
            </a:r>
            <a:r>
              <a:rPr lang="ar-JO" sz="3200" b="1" dirty="0">
                <a:solidFill>
                  <a:srgbClr val="FFFFFF"/>
                </a:solidFill>
                <a:effectLst>
                  <a:glow rad="228600">
                    <a:srgbClr val="000000"/>
                  </a:glow>
                </a:effectLst>
                <a:latin typeface="Arial"/>
                <a:ea typeface="ＭＳ Ｐゴシック" charset="0"/>
                <a:cs typeface="Arial"/>
              </a:rPr>
              <a:t>9.</a:t>
            </a:r>
            <a:r>
              <a:rPr lang="en-US" sz="3200" b="1" dirty="0">
                <a:solidFill>
                  <a:srgbClr val="FFFFFF"/>
                </a:solidFill>
                <a:effectLst>
                  <a:glow rad="228600">
                    <a:srgbClr val="000000"/>
                  </a:glow>
                </a:effectLst>
                <a:latin typeface="Arial"/>
                <a:ea typeface="ＭＳ Ｐゴシック" charset="0"/>
                <a:cs typeface="Arial"/>
              </a:rPr>
              <a:t> </a:t>
            </a:r>
            <a:r>
              <a:rPr lang="ar-JO" sz="3200" b="1" dirty="0">
                <a:solidFill>
                  <a:srgbClr val="FFFFFF"/>
                </a:solidFill>
                <a:effectLst>
                  <a:glow rad="228600">
                    <a:srgbClr val="000000"/>
                  </a:glow>
                </a:effectLst>
                <a:latin typeface="Arial"/>
                <a:ea typeface="ＭＳ Ｐゴシック" charset="0"/>
                <a:cs typeface="Arial"/>
              </a:rPr>
              <a:t>10.</a:t>
            </a:r>
            <a:endParaRPr lang="en-US" sz="3200" b="1" dirty="0">
              <a:solidFill>
                <a:srgbClr val="FFFFFF"/>
              </a:solidFill>
              <a:effectLst>
                <a:glow rad="228600">
                  <a:srgbClr val="000000"/>
                </a:glow>
              </a:effectLst>
              <a:latin typeface="Arial"/>
              <a:ea typeface="ＭＳ Ｐゴシック" charset="0"/>
              <a:cs typeface="Arial"/>
            </a:endParaRPr>
          </a:p>
        </p:txBody>
      </p:sp>
      <p:sp>
        <p:nvSpPr>
          <p:cNvPr id="301064" name="Text Box 8"/>
          <p:cNvSpPr txBox="1">
            <a:spLocks noChangeArrowheads="1"/>
          </p:cNvSpPr>
          <p:nvPr/>
        </p:nvSpPr>
        <p:spPr bwMode="auto">
          <a:xfrm>
            <a:off x="5580112" y="6156325"/>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3200" b="1" i="1" dirty="0">
                <a:solidFill>
                  <a:srgbClr val="FFFFFF"/>
                </a:solidFill>
                <a:latin typeface="Arial"/>
                <a:ea typeface="Times New Roman" pitchFamily="-111" charset="0"/>
                <a:cs typeface="Arial"/>
              </a:rPr>
              <a:t>راعوث 4: 12</a:t>
            </a:r>
            <a:endParaRPr lang="en-US" sz="3200" b="1" i="1" dirty="0">
              <a:solidFill>
                <a:srgbClr val="FFFFFF"/>
              </a:solidFill>
              <a:latin typeface="Arial"/>
              <a:ea typeface="Times New Roman" pitchFamily="-111" charset="0"/>
              <a:cs typeface="Arial"/>
            </a:endParaRPr>
          </a:p>
        </p:txBody>
      </p:sp>
      <p:sp>
        <p:nvSpPr>
          <p:cNvPr id="2" name="Title 1"/>
          <p:cNvSpPr>
            <a:spLocks noGrp="1"/>
          </p:cNvSpPr>
          <p:nvPr>
            <p:ph type="title" idx="4294967295"/>
          </p:nvPr>
        </p:nvSpPr>
        <p:spPr>
          <a:xfrm>
            <a:off x="0" y="0"/>
            <a:ext cx="3059832" cy="1484784"/>
          </a:xfrm>
        </p:spPr>
        <p:txBody>
          <a:bodyPr/>
          <a:lstStyle/>
          <a:p>
            <a:r>
              <a:rPr lang="ar-JO" sz="4000" b="1" dirty="0">
                <a:solidFill>
                  <a:srgbClr val="FFFFFF"/>
                </a:solidFill>
                <a:latin typeface="Arial"/>
                <a:cs typeface="Arial"/>
              </a:rPr>
              <a:t>نسل         فارص</a:t>
            </a:r>
            <a:endParaRPr lang="en-US" sz="4000" b="1" dirty="0">
              <a:solidFill>
                <a:srgbClr val="FFFFFF"/>
              </a:solidFill>
              <a:latin typeface="Arial"/>
              <a:cs typeface="Arial"/>
            </a:endParaRPr>
          </a:p>
        </p:txBody>
      </p:sp>
      <p:sp>
        <p:nvSpPr>
          <p:cNvPr id="10" name="Text Box 8"/>
          <p:cNvSpPr txBox="1">
            <a:spLocks noChangeArrowheads="1"/>
          </p:cNvSpPr>
          <p:nvPr/>
        </p:nvSpPr>
        <p:spPr bwMode="auto">
          <a:xfrm>
            <a:off x="0" y="3276600"/>
            <a:ext cx="9144000" cy="1323439"/>
          </a:xfrm>
          <a:prstGeom prst="rect">
            <a:avLst/>
          </a:prstGeom>
          <a:noFill/>
          <a:ln w="9525">
            <a:noFill/>
            <a:miter lim="800000"/>
            <a:headEnd/>
            <a:tailEnd/>
          </a:ln>
          <a:effectLst/>
        </p:spPr>
        <p:txBody>
          <a:bodyPr wrap="square">
            <a:spAutoFit/>
          </a:bodyPr>
          <a:lstStyle/>
          <a:p>
            <a:pPr marL="228600" lvl="2" algn="ctr" defTabSz="914400" fontAlgn="base">
              <a:spcBef>
                <a:spcPct val="50000"/>
              </a:spcBef>
              <a:spcAft>
                <a:spcPct val="0"/>
              </a:spcAft>
              <a:defRPr/>
            </a:pPr>
            <a:r>
              <a:rPr lang="ar-JO" sz="4000" b="1" i="1" dirty="0">
                <a:solidFill>
                  <a:srgbClr val="FFFFFF"/>
                </a:solidFill>
                <a:effectLst>
                  <a:glow rad="317500">
                    <a:srgbClr val="000000">
                      <a:alpha val="89000"/>
                    </a:srgbClr>
                  </a:glow>
                </a:effectLst>
                <a:latin typeface="Arial"/>
                <a:ea typeface="ＭＳ Ｐゴシック" charset="0"/>
                <a:cs typeface="Arial"/>
              </a:rPr>
              <a:t>و ليكن بيتك كبيت فارص الذي ولدته ثامار ليهوذا من النسل الذي يعطيك الرب من هذه الفتاة</a:t>
            </a:r>
            <a:endParaRPr lang="en-US" sz="4000" b="1" i="1" dirty="0">
              <a:solidFill>
                <a:srgbClr val="FFFFFF"/>
              </a:solidFill>
              <a:effectLst>
                <a:glow rad="317500">
                  <a:srgbClr val="000000">
                    <a:alpha val="89000"/>
                  </a:srgbClr>
                </a:glow>
              </a:effectLst>
              <a:latin typeface="Arial"/>
              <a:ea typeface="ＭＳ Ｐゴシック" charset="0"/>
              <a:cs typeface="Arial"/>
            </a:endParaRPr>
          </a:p>
        </p:txBody>
      </p:sp>
    </p:spTree>
    <p:extLst>
      <p:ext uri="{BB962C8B-B14F-4D97-AF65-F5344CB8AC3E}">
        <p14:creationId xmlns:p14="http://schemas.microsoft.com/office/powerpoint/2010/main" val="2675008478"/>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10"/>
                                        </p:tgtEl>
                                        <p:attrNameLst>
                                          <p:attrName>style.visibility</p:attrName>
                                        </p:attrNameLst>
                                      </p:cBhvr>
                                      <p:to>
                                        <p:strVal val="visible"/>
                                      </p:to>
                                    </p:set>
                                    <p:animEffect transition="in" filter="dissolv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utoUpdateAnimBg="0"/>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grpSp>
        <p:nvGrpSpPr>
          <p:cNvPr id="163843" name="Group 3"/>
          <p:cNvGrpSpPr>
            <a:grpSpLocks/>
          </p:cNvGrpSpPr>
          <p:nvPr/>
        </p:nvGrpSpPr>
        <p:grpSpPr bwMode="auto">
          <a:xfrm>
            <a:off x="323850" y="0"/>
            <a:ext cx="5592763" cy="6864350"/>
            <a:chOff x="-84" y="0"/>
            <a:chExt cx="3523" cy="4324"/>
          </a:xfrm>
        </p:grpSpPr>
        <p:pic>
          <p:nvPicPr>
            <p:cNvPr id="163847"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 y="0"/>
              <a:ext cx="3433"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1061" name="Text Box 5"/>
            <p:cNvSpPr txBox="1">
              <a:spLocks noChangeArrowheads="1"/>
            </p:cNvSpPr>
            <p:nvPr/>
          </p:nvSpPr>
          <p:spPr bwMode="auto">
            <a:xfrm>
              <a:off x="-84" y="3878"/>
              <a:ext cx="2064" cy="44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2000" b="1" dirty="0">
                  <a:solidFill>
                    <a:srgbClr val="FFFFFF"/>
                  </a:solidFill>
                  <a:latin typeface="Arial"/>
                  <a:cs typeface="Arial"/>
                </a:rPr>
                <a:t>سمعان سليمان                       </a:t>
              </a:r>
              <a:r>
                <a:rPr lang="ar-JO" sz="2000" b="1" i="1" dirty="0">
                  <a:solidFill>
                    <a:srgbClr val="FFFFFF"/>
                  </a:solidFill>
                  <a:latin typeface="Arial"/>
                  <a:cs typeface="Arial"/>
                </a:rPr>
                <a:t>سفر راعوث </a:t>
              </a:r>
              <a:endParaRPr lang="en-US" sz="2000" b="1" dirty="0">
                <a:solidFill>
                  <a:srgbClr val="FFFFFF"/>
                </a:solidFill>
                <a:latin typeface="Arial"/>
                <a:cs typeface="Arial"/>
              </a:endParaRPr>
            </a:p>
          </p:txBody>
        </p:sp>
      </p:grpSp>
      <p:sp>
        <p:nvSpPr>
          <p:cNvPr id="301062" name="Text Box 6"/>
          <p:cNvSpPr txBox="1">
            <a:spLocks noChangeArrowheads="1"/>
          </p:cNvSpPr>
          <p:nvPr/>
        </p:nvSpPr>
        <p:spPr bwMode="auto">
          <a:xfrm>
            <a:off x="5916613" y="0"/>
            <a:ext cx="2404427" cy="501675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ar-JO" sz="3200" b="1" dirty="0">
                <a:solidFill>
                  <a:srgbClr val="FFFF00"/>
                </a:solidFill>
                <a:latin typeface="Arial"/>
                <a:cs typeface="Arial"/>
              </a:rPr>
              <a:t>فارص</a:t>
            </a:r>
            <a:r>
              <a:rPr lang="en-US" sz="3200" b="1" dirty="0">
                <a:solidFill>
                  <a:srgbClr val="FFFFFF"/>
                </a:solidFill>
                <a:latin typeface="Arial"/>
                <a:cs typeface="Arial"/>
              </a:rPr>
              <a:t>        </a:t>
            </a:r>
            <a:r>
              <a:rPr lang="ar-JO" sz="3200" b="1" dirty="0">
                <a:solidFill>
                  <a:srgbClr val="FFFFFF"/>
                </a:solidFill>
                <a:latin typeface="Arial"/>
                <a:cs typeface="Arial"/>
              </a:rPr>
              <a:t>حصرون</a:t>
            </a:r>
            <a:r>
              <a:rPr lang="en-US" sz="3200" b="1" dirty="0">
                <a:solidFill>
                  <a:srgbClr val="FFFFFF"/>
                </a:solidFill>
                <a:latin typeface="Arial"/>
                <a:cs typeface="Arial"/>
              </a:rPr>
              <a:t>        </a:t>
            </a:r>
            <a:r>
              <a:rPr lang="ar-JO" sz="3200" b="1" dirty="0">
                <a:solidFill>
                  <a:srgbClr val="FFFFFF"/>
                </a:solidFill>
                <a:latin typeface="Arial"/>
                <a:cs typeface="Arial"/>
              </a:rPr>
              <a:t>رام    </a:t>
            </a:r>
            <a:r>
              <a:rPr lang="en-US" sz="3200" b="1" dirty="0">
                <a:solidFill>
                  <a:srgbClr val="FFFFFF"/>
                </a:solidFill>
                <a:latin typeface="Arial"/>
                <a:cs typeface="Arial"/>
              </a:rPr>
              <a:t> </a:t>
            </a:r>
            <a:r>
              <a:rPr lang="ar-JO" sz="3200" b="1" dirty="0">
                <a:solidFill>
                  <a:srgbClr val="FFFFFF"/>
                </a:solidFill>
                <a:latin typeface="Arial"/>
                <a:cs typeface="Arial"/>
              </a:rPr>
              <a:t>عميناداب نحشون</a:t>
            </a:r>
            <a:r>
              <a:rPr lang="en-US" sz="3200" b="1" dirty="0">
                <a:solidFill>
                  <a:srgbClr val="FFFFFF"/>
                </a:solidFill>
                <a:latin typeface="Arial"/>
                <a:cs typeface="Arial"/>
              </a:rPr>
              <a:t>  </a:t>
            </a:r>
            <a:r>
              <a:rPr lang="ar-JO" sz="3200" b="1" dirty="0">
                <a:solidFill>
                  <a:srgbClr val="FFFFFF"/>
                </a:solidFill>
                <a:latin typeface="Arial"/>
                <a:cs typeface="Arial"/>
              </a:rPr>
              <a:t> سلمون</a:t>
            </a:r>
            <a:r>
              <a:rPr lang="en-US" sz="3200" b="1" dirty="0">
                <a:solidFill>
                  <a:srgbClr val="FFFFFF"/>
                </a:solidFill>
                <a:latin typeface="Arial"/>
                <a:cs typeface="Arial"/>
              </a:rPr>
              <a:t>        </a:t>
            </a:r>
            <a:r>
              <a:rPr lang="ar-JO" sz="3200" b="1" dirty="0">
                <a:solidFill>
                  <a:srgbClr val="FFFFFF"/>
                </a:solidFill>
                <a:latin typeface="Arial"/>
                <a:cs typeface="Arial"/>
              </a:rPr>
              <a:t>بوعز</a:t>
            </a:r>
            <a:r>
              <a:rPr lang="en-US" sz="3200" b="1" dirty="0">
                <a:solidFill>
                  <a:srgbClr val="FFFFFF"/>
                </a:solidFill>
                <a:latin typeface="Arial"/>
                <a:cs typeface="Arial"/>
              </a:rPr>
              <a:t>           </a:t>
            </a:r>
            <a:r>
              <a:rPr lang="ar-JO" sz="3200" b="1" dirty="0">
                <a:solidFill>
                  <a:srgbClr val="FFFFFF"/>
                </a:solidFill>
                <a:latin typeface="Arial"/>
                <a:cs typeface="Arial"/>
              </a:rPr>
              <a:t>عوبيد</a:t>
            </a:r>
            <a:r>
              <a:rPr lang="en-US" sz="3200" b="1" dirty="0">
                <a:solidFill>
                  <a:srgbClr val="FFFFFF"/>
                </a:solidFill>
                <a:latin typeface="Arial"/>
                <a:cs typeface="Arial"/>
              </a:rPr>
              <a:t>            </a:t>
            </a:r>
            <a:r>
              <a:rPr lang="ar-JO" sz="3200" b="1" dirty="0">
                <a:solidFill>
                  <a:srgbClr val="FFFFFF"/>
                </a:solidFill>
                <a:latin typeface="Arial"/>
                <a:cs typeface="Arial"/>
              </a:rPr>
              <a:t>يسى</a:t>
            </a:r>
            <a:r>
              <a:rPr lang="en-US" sz="3200" b="1" dirty="0">
                <a:solidFill>
                  <a:srgbClr val="FFFFFF"/>
                </a:solidFill>
                <a:latin typeface="Arial"/>
                <a:cs typeface="Arial"/>
              </a:rPr>
              <a:t>            </a:t>
            </a:r>
            <a:r>
              <a:rPr lang="ar-JO" sz="3200" b="1" dirty="0">
                <a:solidFill>
                  <a:srgbClr val="FFFFFF"/>
                </a:solidFill>
                <a:latin typeface="Arial"/>
                <a:cs typeface="Arial"/>
              </a:rPr>
              <a:t>داود</a:t>
            </a:r>
          </a:p>
        </p:txBody>
      </p:sp>
      <p:sp>
        <p:nvSpPr>
          <p:cNvPr id="301063" name="Text Box 7"/>
          <p:cNvSpPr txBox="1">
            <a:spLocks noChangeArrowheads="1"/>
          </p:cNvSpPr>
          <p:nvPr/>
        </p:nvSpPr>
        <p:spPr bwMode="auto">
          <a:xfrm>
            <a:off x="8321040" y="0"/>
            <a:ext cx="764272" cy="5016758"/>
          </a:xfrm>
          <a:prstGeom prst="rect">
            <a:avLst/>
          </a:prstGeom>
          <a:noFill/>
          <a:ln w="9525">
            <a:noFill/>
            <a:miter lim="800000"/>
            <a:headEnd/>
            <a:tailEnd/>
          </a:ln>
          <a:effectLst/>
        </p:spPr>
        <p:txBody>
          <a:bodyPr wrap="square">
            <a:spAutoFit/>
          </a:bodyPr>
          <a:lstStyle/>
          <a:p>
            <a:pPr algn="r" defTabSz="914400" fontAlgn="base">
              <a:spcBef>
                <a:spcPct val="50000"/>
              </a:spcBef>
              <a:spcAft>
                <a:spcPct val="0"/>
              </a:spcAft>
              <a:defRPr/>
            </a:pPr>
            <a:r>
              <a:rPr lang="ar-JO" sz="3200" b="1" dirty="0">
                <a:solidFill>
                  <a:srgbClr val="FFFFFF"/>
                </a:solidFill>
                <a:effectLst>
                  <a:glow rad="228600">
                    <a:srgbClr val="000000"/>
                  </a:glow>
                </a:effectLst>
                <a:latin typeface="Arial"/>
                <a:ea typeface="ＭＳ Ｐゴシック" charset="0"/>
                <a:cs typeface="Arial"/>
              </a:rPr>
              <a:t>1. 2.</a:t>
            </a:r>
            <a:r>
              <a:rPr lang="en-US" sz="3200" b="1" dirty="0">
                <a:solidFill>
                  <a:srgbClr val="FFFFFF"/>
                </a:solidFill>
                <a:effectLst>
                  <a:glow rad="228600">
                    <a:srgbClr val="000000"/>
                  </a:glow>
                </a:effectLst>
                <a:latin typeface="Arial"/>
                <a:ea typeface="ＭＳ Ｐゴシック" charset="0"/>
                <a:cs typeface="Arial"/>
              </a:rPr>
              <a:t>  </a:t>
            </a:r>
            <a:r>
              <a:rPr lang="ar-JO" sz="3200" b="1" dirty="0">
                <a:solidFill>
                  <a:srgbClr val="FFFFFF"/>
                </a:solidFill>
                <a:effectLst>
                  <a:glow rad="228600">
                    <a:srgbClr val="000000"/>
                  </a:glow>
                </a:effectLst>
                <a:latin typeface="Arial"/>
                <a:ea typeface="ＭＳ Ｐゴシック" charset="0"/>
                <a:cs typeface="Arial"/>
              </a:rPr>
              <a:t>3.</a:t>
            </a:r>
            <a:r>
              <a:rPr lang="en-US" sz="3200" b="1" dirty="0">
                <a:solidFill>
                  <a:srgbClr val="FFFFFF"/>
                </a:solidFill>
                <a:effectLst>
                  <a:glow rad="228600">
                    <a:srgbClr val="000000"/>
                  </a:glow>
                </a:effectLst>
                <a:latin typeface="Arial"/>
                <a:ea typeface="ＭＳ Ｐゴシック" charset="0"/>
                <a:cs typeface="Arial"/>
              </a:rPr>
              <a:t>  </a:t>
            </a:r>
            <a:r>
              <a:rPr lang="ar-JO" sz="3200" b="1" dirty="0">
                <a:solidFill>
                  <a:srgbClr val="FFFFFF"/>
                </a:solidFill>
                <a:effectLst>
                  <a:glow rad="228600">
                    <a:srgbClr val="000000"/>
                  </a:glow>
                </a:effectLst>
                <a:latin typeface="Arial"/>
                <a:ea typeface="ＭＳ Ｐゴシック" charset="0"/>
                <a:cs typeface="Arial"/>
              </a:rPr>
              <a:t>4.</a:t>
            </a:r>
            <a:r>
              <a:rPr lang="en-US" sz="3200" b="1" dirty="0">
                <a:solidFill>
                  <a:srgbClr val="FFFFFF"/>
                </a:solidFill>
                <a:effectLst>
                  <a:glow rad="228600">
                    <a:srgbClr val="000000"/>
                  </a:glow>
                </a:effectLst>
                <a:latin typeface="Arial"/>
                <a:ea typeface="ＭＳ Ｐゴシック" charset="0"/>
                <a:cs typeface="Arial"/>
              </a:rPr>
              <a:t>  </a:t>
            </a:r>
            <a:r>
              <a:rPr lang="ar-JO" sz="3200" b="1" dirty="0">
                <a:solidFill>
                  <a:srgbClr val="FFFFFF"/>
                </a:solidFill>
                <a:effectLst>
                  <a:glow rad="228600">
                    <a:srgbClr val="000000"/>
                  </a:glow>
                </a:effectLst>
                <a:latin typeface="Arial"/>
                <a:ea typeface="ＭＳ Ｐゴシック" charset="0"/>
                <a:cs typeface="Arial"/>
              </a:rPr>
              <a:t>5.</a:t>
            </a:r>
            <a:r>
              <a:rPr lang="en-US" sz="3200" b="1" dirty="0">
                <a:solidFill>
                  <a:srgbClr val="FFFFFF"/>
                </a:solidFill>
                <a:effectLst>
                  <a:glow rad="228600">
                    <a:srgbClr val="000000"/>
                  </a:glow>
                </a:effectLst>
                <a:latin typeface="Arial"/>
                <a:ea typeface="ＭＳ Ｐゴシック" charset="0"/>
                <a:cs typeface="Arial"/>
              </a:rPr>
              <a:t>  </a:t>
            </a:r>
            <a:r>
              <a:rPr lang="ar-JO" sz="3200" b="1" dirty="0">
                <a:solidFill>
                  <a:srgbClr val="FFFFFF"/>
                </a:solidFill>
                <a:effectLst>
                  <a:glow rad="228600">
                    <a:srgbClr val="000000"/>
                  </a:glow>
                </a:effectLst>
                <a:latin typeface="Arial"/>
                <a:ea typeface="ＭＳ Ｐゴシック" charset="0"/>
                <a:cs typeface="Arial"/>
              </a:rPr>
              <a:t>6.</a:t>
            </a:r>
            <a:r>
              <a:rPr lang="en-US" sz="3200" b="1" dirty="0">
                <a:solidFill>
                  <a:srgbClr val="FFFFFF"/>
                </a:solidFill>
                <a:effectLst>
                  <a:glow rad="228600">
                    <a:srgbClr val="000000"/>
                  </a:glow>
                </a:effectLst>
                <a:latin typeface="Arial"/>
                <a:ea typeface="ＭＳ Ｐゴシック" charset="0"/>
                <a:cs typeface="Arial"/>
              </a:rPr>
              <a:t>  </a:t>
            </a:r>
            <a:r>
              <a:rPr lang="ar-JO" sz="3200" b="1" dirty="0">
                <a:solidFill>
                  <a:srgbClr val="FFFFFF"/>
                </a:solidFill>
                <a:effectLst>
                  <a:glow rad="228600">
                    <a:srgbClr val="000000"/>
                  </a:glow>
                </a:effectLst>
                <a:latin typeface="Arial"/>
                <a:ea typeface="ＭＳ Ｐゴシック" charset="0"/>
                <a:cs typeface="Arial"/>
              </a:rPr>
              <a:t>7.</a:t>
            </a:r>
            <a:r>
              <a:rPr lang="en-US" sz="3200" b="1" dirty="0">
                <a:solidFill>
                  <a:srgbClr val="FFFFFF"/>
                </a:solidFill>
                <a:effectLst>
                  <a:glow rad="228600">
                    <a:srgbClr val="000000"/>
                  </a:glow>
                </a:effectLst>
                <a:latin typeface="Arial"/>
                <a:ea typeface="ＭＳ Ｐゴシック" charset="0"/>
                <a:cs typeface="Arial"/>
              </a:rPr>
              <a:t>  </a:t>
            </a:r>
            <a:r>
              <a:rPr lang="ar-JO" sz="3200" b="1" dirty="0">
                <a:solidFill>
                  <a:srgbClr val="FFFFFF"/>
                </a:solidFill>
                <a:effectLst>
                  <a:glow rad="228600">
                    <a:srgbClr val="000000"/>
                  </a:glow>
                </a:effectLst>
                <a:latin typeface="Arial"/>
                <a:ea typeface="ＭＳ Ｐゴシック" charset="0"/>
                <a:cs typeface="Arial"/>
              </a:rPr>
              <a:t>8.</a:t>
            </a:r>
            <a:r>
              <a:rPr lang="en-US" sz="3200" b="1" dirty="0">
                <a:solidFill>
                  <a:srgbClr val="FFFFFF"/>
                </a:solidFill>
                <a:effectLst>
                  <a:glow rad="228600">
                    <a:srgbClr val="000000"/>
                  </a:glow>
                </a:effectLst>
                <a:latin typeface="Arial"/>
                <a:ea typeface="ＭＳ Ｐゴシック" charset="0"/>
                <a:cs typeface="Arial"/>
              </a:rPr>
              <a:t>  </a:t>
            </a:r>
            <a:r>
              <a:rPr lang="ar-JO" sz="3200" b="1" dirty="0">
                <a:solidFill>
                  <a:srgbClr val="FFFFFF"/>
                </a:solidFill>
                <a:effectLst>
                  <a:glow rad="228600">
                    <a:srgbClr val="000000"/>
                  </a:glow>
                </a:effectLst>
                <a:latin typeface="Arial"/>
                <a:ea typeface="ＭＳ Ｐゴシック" charset="0"/>
                <a:cs typeface="Arial"/>
              </a:rPr>
              <a:t>9.</a:t>
            </a:r>
            <a:r>
              <a:rPr lang="en-US" sz="3200" b="1" dirty="0">
                <a:solidFill>
                  <a:srgbClr val="FFFFFF"/>
                </a:solidFill>
                <a:effectLst>
                  <a:glow rad="228600">
                    <a:srgbClr val="000000"/>
                  </a:glow>
                </a:effectLst>
                <a:latin typeface="Arial"/>
                <a:ea typeface="ＭＳ Ｐゴシック" charset="0"/>
                <a:cs typeface="Arial"/>
              </a:rPr>
              <a:t> </a:t>
            </a:r>
            <a:r>
              <a:rPr lang="ar-JO" sz="3200" b="1" dirty="0">
                <a:solidFill>
                  <a:srgbClr val="FFFFFF"/>
                </a:solidFill>
                <a:effectLst>
                  <a:glow rad="228600">
                    <a:srgbClr val="000000"/>
                  </a:glow>
                </a:effectLst>
                <a:latin typeface="Arial"/>
                <a:ea typeface="ＭＳ Ｐゴシック" charset="0"/>
                <a:cs typeface="Arial"/>
              </a:rPr>
              <a:t>10.</a:t>
            </a:r>
            <a:endParaRPr lang="en-US" sz="3200" b="1" dirty="0">
              <a:solidFill>
                <a:srgbClr val="FFFFFF"/>
              </a:solidFill>
              <a:effectLst>
                <a:glow rad="228600">
                  <a:srgbClr val="000000"/>
                </a:glow>
              </a:effectLst>
              <a:latin typeface="Arial"/>
              <a:ea typeface="ＭＳ Ｐゴシック" charset="0"/>
              <a:cs typeface="Arial"/>
            </a:endParaRPr>
          </a:p>
        </p:txBody>
      </p:sp>
      <p:sp>
        <p:nvSpPr>
          <p:cNvPr id="301064" name="Text Box 8"/>
          <p:cNvSpPr txBox="1">
            <a:spLocks noChangeArrowheads="1"/>
          </p:cNvSpPr>
          <p:nvPr/>
        </p:nvSpPr>
        <p:spPr bwMode="auto">
          <a:xfrm>
            <a:off x="5580112" y="6156325"/>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3200" b="1" i="1" dirty="0">
                <a:solidFill>
                  <a:srgbClr val="FFFFFF"/>
                </a:solidFill>
                <a:latin typeface="Arial"/>
                <a:ea typeface="Times New Roman" pitchFamily="-111" charset="0"/>
                <a:cs typeface="Arial"/>
              </a:rPr>
              <a:t>راعوث 4: 12</a:t>
            </a:r>
            <a:endParaRPr lang="en-US" sz="3200" b="1" i="1" dirty="0">
              <a:solidFill>
                <a:srgbClr val="FFFFFF"/>
              </a:solidFill>
              <a:latin typeface="Arial"/>
              <a:ea typeface="Times New Roman" pitchFamily="-111" charset="0"/>
              <a:cs typeface="Arial"/>
            </a:endParaRPr>
          </a:p>
        </p:txBody>
      </p:sp>
      <p:sp>
        <p:nvSpPr>
          <p:cNvPr id="2" name="Title 1"/>
          <p:cNvSpPr>
            <a:spLocks noGrp="1"/>
          </p:cNvSpPr>
          <p:nvPr>
            <p:ph type="title" idx="4294967295"/>
          </p:nvPr>
        </p:nvSpPr>
        <p:spPr>
          <a:xfrm>
            <a:off x="0" y="0"/>
            <a:ext cx="3059832" cy="1484784"/>
          </a:xfrm>
        </p:spPr>
        <p:txBody>
          <a:bodyPr/>
          <a:lstStyle/>
          <a:p>
            <a:r>
              <a:rPr lang="ar-JO" sz="4000" b="1" dirty="0">
                <a:solidFill>
                  <a:srgbClr val="FFFFFF"/>
                </a:solidFill>
                <a:latin typeface="Arial"/>
                <a:cs typeface="Arial"/>
              </a:rPr>
              <a:t>نسل         فارص</a:t>
            </a:r>
            <a:endParaRPr lang="en-US" sz="4000" b="1" dirty="0">
              <a:solidFill>
                <a:srgbClr val="FFFFFF"/>
              </a:solidFill>
              <a:latin typeface="Arial"/>
              <a:cs typeface="Arial"/>
            </a:endParaRPr>
          </a:p>
        </p:txBody>
      </p:sp>
      <p:sp>
        <p:nvSpPr>
          <p:cNvPr id="10" name="Text Box 8"/>
          <p:cNvSpPr txBox="1">
            <a:spLocks noChangeArrowheads="1"/>
          </p:cNvSpPr>
          <p:nvPr/>
        </p:nvSpPr>
        <p:spPr bwMode="auto">
          <a:xfrm>
            <a:off x="0" y="3276600"/>
            <a:ext cx="9144000" cy="1323439"/>
          </a:xfrm>
          <a:prstGeom prst="rect">
            <a:avLst/>
          </a:prstGeom>
          <a:noFill/>
          <a:ln w="9525">
            <a:noFill/>
            <a:miter lim="800000"/>
            <a:headEnd/>
            <a:tailEnd/>
          </a:ln>
          <a:effectLst/>
        </p:spPr>
        <p:txBody>
          <a:bodyPr wrap="square">
            <a:spAutoFit/>
          </a:bodyPr>
          <a:lstStyle/>
          <a:p>
            <a:pPr marL="228600" lvl="2" algn="ctr" defTabSz="914400" fontAlgn="base">
              <a:spcBef>
                <a:spcPct val="50000"/>
              </a:spcBef>
              <a:spcAft>
                <a:spcPct val="0"/>
              </a:spcAft>
              <a:defRPr/>
            </a:pPr>
            <a:r>
              <a:rPr lang="ar-JO" sz="4000" b="1" i="1" dirty="0">
                <a:solidFill>
                  <a:srgbClr val="FFFFFF"/>
                </a:solidFill>
                <a:effectLst>
                  <a:glow rad="317500">
                    <a:srgbClr val="000000">
                      <a:alpha val="89000"/>
                    </a:srgbClr>
                  </a:glow>
                </a:effectLst>
                <a:latin typeface="Arial"/>
                <a:ea typeface="ＭＳ Ｐゴシック" charset="0"/>
                <a:cs typeface="Arial"/>
              </a:rPr>
              <a:t>و ليكن بيتك كبيت فارص الذي ولدته ثامار ليهوذا من النسل الذي يعطيك الرب من هذه الفتاة</a:t>
            </a:r>
            <a:endParaRPr lang="en-US" sz="4000" b="1" i="1" dirty="0">
              <a:solidFill>
                <a:srgbClr val="FFFFFF"/>
              </a:solidFill>
              <a:effectLst>
                <a:glow rad="317500">
                  <a:srgbClr val="000000">
                    <a:alpha val="89000"/>
                  </a:srgbClr>
                </a:glow>
              </a:effectLst>
              <a:latin typeface="Arial"/>
              <a:ea typeface="ＭＳ Ｐゴシック" charset="0"/>
              <a:cs typeface="Arial"/>
            </a:endParaRPr>
          </a:p>
        </p:txBody>
      </p:sp>
    </p:spTree>
    <p:extLst>
      <p:ext uri="{BB962C8B-B14F-4D97-AF65-F5344CB8AC3E}">
        <p14:creationId xmlns:p14="http://schemas.microsoft.com/office/powerpoint/2010/main" val="1439194710"/>
      </p:ext>
    </p:extLst>
  </p:cSld>
  <p:clrMapOvr>
    <a:masterClrMapping/>
  </p:clrMapOvr>
  <p:transition>
    <p:randomBar dir="vert"/>
  </p:transition>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grpSp>
        <p:nvGrpSpPr>
          <p:cNvPr id="163843" name="Group 3"/>
          <p:cNvGrpSpPr>
            <a:grpSpLocks/>
          </p:cNvGrpSpPr>
          <p:nvPr/>
        </p:nvGrpSpPr>
        <p:grpSpPr bwMode="auto">
          <a:xfrm>
            <a:off x="323850" y="0"/>
            <a:ext cx="5592763" cy="6864350"/>
            <a:chOff x="-84" y="0"/>
            <a:chExt cx="3523" cy="4324"/>
          </a:xfrm>
        </p:grpSpPr>
        <p:pic>
          <p:nvPicPr>
            <p:cNvPr id="163847"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 y="0"/>
              <a:ext cx="3433"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1061" name="Text Box 5"/>
            <p:cNvSpPr txBox="1">
              <a:spLocks noChangeArrowheads="1"/>
            </p:cNvSpPr>
            <p:nvPr/>
          </p:nvSpPr>
          <p:spPr bwMode="auto">
            <a:xfrm>
              <a:off x="-84" y="3878"/>
              <a:ext cx="2064" cy="44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2000" b="1" dirty="0">
                  <a:solidFill>
                    <a:srgbClr val="FFFFFF"/>
                  </a:solidFill>
                  <a:latin typeface="Arial"/>
                  <a:cs typeface="Arial"/>
                </a:rPr>
                <a:t>سمعان سليمان                       </a:t>
              </a:r>
              <a:r>
                <a:rPr lang="ar-JO" sz="2000" b="1" i="1" dirty="0">
                  <a:solidFill>
                    <a:srgbClr val="FFFFFF"/>
                  </a:solidFill>
                  <a:latin typeface="Arial"/>
                  <a:cs typeface="Arial"/>
                </a:rPr>
                <a:t>سفر راعوث </a:t>
              </a:r>
              <a:endParaRPr lang="en-US" sz="2000" b="1" dirty="0">
                <a:solidFill>
                  <a:srgbClr val="FFFFFF"/>
                </a:solidFill>
                <a:latin typeface="Arial"/>
                <a:cs typeface="Arial"/>
              </a:endParaRPr>
            </a:p>
          </p:txBody>
        </p:sp>
      </p:grpSp>
      <p:sp>
        <p:nvSpPr>
          <p:cNvPr id="301062" name="Text Box 6"/>
          <p:cNvSpPr txBox="1">
            <a:spLocks noChangeArrowheads="1"/>
          </p:cNvSpPr>
          <p:nvPr/>
        </p:nvSpPr>
        <p:spPr bwMode="auto">
          <a:xfrm>
            <a:off x="5916613" y="0"/>
            <a:ext cx="2404427" cy="501675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ar-JO" sz="3200" b="1" dirty="0">
                <a:solidFill>
                  <a:srgbClr val="FFFF00"/>
                </a:solidFill>
                <a:latin typeface="Arial"/>
                <a:cs typeface="Arial"/>
              </a:rPr>
              <a:t>فارص</a:t>
            </a:r>
            <a:r>
              <a:rPr lang="en-US" sz="3200" b="1" dirty="0">
                <a:solidFill>
                  <a:srgbClr val="FFFFFF"/>
                </a:solidFill>
                <a:latin typeface="Arial"/>
                <a:cs typeface="Arial"/>
              </a:rPr>
              <a:t>        </a:t>
            </a:r>
            <a:r>
              <a:rPr lang="ar-JO" sz="3200" b="1" dirty="0">
                <a:solidFill>
                  <a:srgbClr val="FFFFFF"/>
                </a:solidFill>
                <a:latin typeface="Arial"/>
                <a:cs typeface="Arial"/>
              </a:rPr>
              <a:t>حصرون</a:t>
            </a:r>
            <a:r>
              <a:rPr lang="en-US" sz="3200" b="1" dirty="0">
                <a:solidFill>
                  <a:srgbClr val="FFFFFF"/>
                </a:solidFill>
                <a:latin typeface="Arial"/>
                <a:cs typeface="Arial"/>
              </a:rPr>
              <a:t>        </a:t>
            </a:r>
            <a:r>
              <a:rPr lang="ar-JO" sz="3200" b="1" dirty="0">
                <a:solidFill>
                  <a:srgbClr val="FFFFFF"/>
                </a:solidFill>
                <a:latin typeface="Arial"/>
                <a:cs typeface="Arial"/>
              </a:rPr>
              <a:t>رام    </a:t>
            </a:r>
            <a:r>
              <a:rPr lang="en-US" sz="3200" b="1" dirty="0">
                <a:solidFill>
                  <a:srgbClr val="FFFFFF"/>
                </a:solidFill>
                <a:latin typeface="Arial"/>
                <a:cs typeface="Arial"/>
              </a:rPr>
              <a:t> </a:t>
            </a:r>
            <a:r>
              <a:rPr lang="ar-JO" sz="3200" b="1" dirty="0">
                <a:solidFill>
                  <a:srgbClr val="FFFFFF"/>
                </a:solidFill>
                <a:latin typeface="Arial"/>
                <a:cs typeface="Arial"/>
              </a:rPr>
              <a:t>عميناداب </a:t>
            </a:r>
            <a:r>
              <a:rPr lang="ar-JO" sz="3200" b="1" dirty="0">
                <a:solidFill>
                  <a:srgbClr val="FFFF00"/>
                </a:solidFill>
                <a:latin typeface="Arial"/>
                <a:cs typeface="Arial"/>
              </a:rPr>
              <a:t>نحشون</a:t>
            </a:r>
            <a:r>
              <a:rPr lang="en-US" sz="3200" b="1" dirty="0">
                <a:solidFill>
                  <a:srgbClr val="FFFFFF"/>
                </a:solidFill>
                <a:latin typeface="Arial"/>
                <a:cs typeface="Arial"/>
              </a:rPr>
              <a:t>  </a:t>
            </a:r>
            <a:r>
              <a:rPr lang="ar-JO" sz="3200" b="1" dirty="0">
                <a:solidFill>
                  <a:srgbClr val="FFFFFF"/>
                </a:solidFill>
                <a:latin typeface="Arial"/>
                <a:cs typeface="Arial"/>
              </a:rPr>
              <a:t> سلمون</a:t>
            </a:r>
            <a:r>
              <a:rPr lang="en-US" sz="3200" b="1" dirty="0">
                <a:solidFill>
                  <a:srgbClr val="FFFFFF"/>
                </a:solidFill>
                <a:latin typeface="Arial"/>
                <a:cs typeface="Arial"/>
              </a:rPr>
              <a:t>        </a:t>
            </a:r>
            <a:r>
              <a:rPr lang="ar-JO" sz="3200" b="1" dirty="0">
                <a:solidFill>
                  <a:srgbClr val="FFFF00"/>
                </a:solidFill>
                <a:latin typeface="Arial"/>
                <a:cs typeface="Arial"/>
              </a:rPr>
              <a:t>بوعز</a:t>
            </a:r>
            <a:r>
              <a:rPr lang="en-US" sz="3200" b="1" dirty="0">
                <a:solidFill>
                  <a:srgbClr val="FFFFFF"/>
                </a:solidFill>
                <a:latin typeface="Arial"/>
                <a:cs typeface="Arial"/>
              </a:rPr>
              <a:t>           </a:t>
            </a:r>
            <a:r>
              <a:rPr lang="ar-JO" sz="3200" b="1" dirty="0">
                <a:solidFill>
                  <a:srgbClr val="FFFFFF"/>
                </a:solidFill>
                <a:latin typeface="Arial"/>
                <a:cs typeface="Arial"/>
              </a:rPr>
              <a:t>عوبيد</a:t>
            </a:r>
            <a:r>
              <a:rPr lang="en-US" sz="3200" b="1" dirty="0">
                <a:solidFill>
                  <a:srgbClr val="FFFFFF"/>
                </a:solidFill>
                <a:latin typeface="Arial"/>
                <a:cs typeface="Arial"/>
              </a:rPr>
              <a:t>            </a:t>
            </a:r>
            <a:r>
              <a:rPr lang="ar-JO" sz="3200" b="1" dirty="0">
                <a:solidFill>
                  <a:srgbClr val="FFFFFF"/>
                </a:solidFill>
                <a:latin typeface="Arial"/>
                <a:cs typeface="Arial"/>
              </a:rPr>
              <a:t>يسى</a:t>
            </a:r>
            <a:r>
              <a:rPr lang="en-US" sz="3200" b="1" dirty="0">
                <a:solidFill>
                  <a:srgbClr val="FFFFFF"/>
                </a:solidFill>
                <a:latin typeface="Arial"/>
                <a:cs typeface="Arial"/>
              </a:rPr>
              <a:t>            </a:t>
            </a:r>
            <a:r>
              <a:rPr lang="ar-JO" sz="3200" b="1" dirty="0">
                <a:solidFill>
                  <a:srgbClr val="FFFF00"/>
                </a:solidFill>
                <a:latin typeface="Arial"/>
                <a:cs typeface="Arial"/>
              </a:rPr>
              <a:t>داود</a:t>
            </a:r>
          </a:p>
        </p:txBody>
      </p:sp>
      <p:sp>
        <p:nvSpPr>
          <p:cNvPr id="301063" name="Text Box 7"/>
          <p:cNvSpPr txBox="1">
            <a:spLocks noChangeArrowheads="1"/>
          </p:cNvSpPr>
          <p:nvPr/>
        </p:nvSpPr>
        <p:spPr bwMode="auto">
          <a:xfrm>
            <a:off x="8321040" y="0"/>
            <a:ext cx="764272" cy="5016758"/>
          </a:xfrm>
          <a:prstGeom prst="rect">
            <a:avLst/>
          </a:prstGeom>
          <a:noFill/>
          <a:ln w="9525">
            <a:noFill/>
            <a:miter lim="800000"/>
            <a:headEnd/>
            <a:tailEnd/>
          </a:ln>
          <a:effectLst/>
        </p:spPr>
        <p:txBody>
          <a:bodyPr wrap="square">
            <a:spAutoFit/>
          </a:bodyPr>
          <a:lstStyle/>
          <a:p>
            <a:pPr algn="r" defTabSz="914400" fontAlgn="base">
              <a:spcBef>
                <a:spcPct val="50000"/>
              </a:spcBef>
              <a:spcAft>
                <a:spcPct val="0"/>
              </a:spcAft>
              <a:defRPr/>
            </a:pPr>
            <a:r>
              <a:rPr lang="ar-JO" sz="3200" b="1" dirty="0">
                <a:solidFill>
                  <a:srgbClr val="FFFFFF"/>
                </a:solidFill>
                <a:effectLst>
                  <a:glow rad="228600">
                    <a:srgbClr val="000000"/>
                  </a:glow>
                </a:effectLst>
                <a:latin typeface="Arial"/>
                <a:ea typeface="ＭＳ Ｐゴシック" charset="0"/>
                <a:cs typeface="Arial"/>
              </a:rPr>
              <a:t>1. 2.</a:t>
            </a:r>
            <a:r>
              <a:rPr lang="en-US" sz="3200" b="1" dirty="0">
                <a:solidFill>
                  <a:srgbClr val="FFFFFF"/>
                </a:solidFill>
                <a:effectLst>
                  <a:glow rad="228600">
                    <a:srgbClr val="000000"/>
                  </a:glow>
                </a:effectLst>
                <a:latin typeface="Arial"/>
                <a:ea typeface="ＭＳ Ｐゴシック" charset="0"/>
                <a:cs typeface="Arial"/>
              </a:rPr>
              <a:t>  </a:t>
            </a:r>
            <a:r>
              <a:rPr lang="ar-JO" sz="3200" b="1" dirty="0">
                <a:solidFill>
                  <a:srgbClr val="FFFFFF"/>
                </a:solidFill>
                <a:effectLst>
                  <a:glow rad="228600">
                    <a:srgbClr val="000000"/>
                  </a:glow>
                </a:effectLst>
                <a:latin typeface="Arial"/>
                <a:ea typeface="ＭＳ Ｐゴシック" charset="0"/>
                <a:cs typeface="Arial"/>
              </a:rPr>
              <a:t>3.</a:t>
            </a:r>
            <a:r>
              <a:rPr lang="en-US" sz="3200" b="1" dirty="0">
                <a:solidFill>
                  <a:srgbClr val="FFFFFF"/>
                </a:solidFill>
                <a:effectLst>
                  <a:glow rad="228600">
                    <a:srgbClr val="000000"/>
                  </a:glow>
                </a:effectLst>
                <a:latin typeface="Arial"/>
                <a:ea typeface="ＭＳ Ｐゴシック" charset="0"/>
                <a:cs typeface="Arial"/>
              </a:rPr>
              <a:t>  </a:t>
            </a:r>
            <a:r>
              <a:rPr lang="ar-JO" sz="3200" b="1" dirty="0">
                <a:solidFill>
                  <a:srgbClr val="FFFFFF"/>
                </a:solidFill>
                <a:effectLst>
                  <a:glow rad="228600">
                    <a:srgbClr val="000000"/>
                  </a:glow>
                </a:effectLst>
                <a:latin typeface="Arial"/>
                <a:ea typeface="ＭＳ Ｐゴシック" charset="0"/>
                <a:cs typeface="Arial"/>
              </a:rPr>
              <a:t>4.</a:t>
            </a:r>
            <a:r>
              <a:rPr lang="en-US" sz="3200" b="1" dirty="0">
                <a:solidFill>
                  <a:srgbClr val="FFFFFF"/>
                </a:solidFill>
                <a:effectLst>
                  <a:glow rad="228600">
                    <a:srgbClr val="000000"/>
                  </a:glow>
                </a:effectLst>
                <a:latin typeface="Arial"/>
                <a:ea typeface="ＭＳ Ｐゴシック" charset="0"/>
                <a:cs typeface="Arial"/>
              </a:rPr>
              <a:t>  </a:t>
            </a:r>
            <a:r>
              <a:rPr lang="ar-JO" sz="3200" b="1" dirty="0">
                <a:solidFill>
                  <a:srgbClr val="FFFFFF"/>
                </a:solidFill>
                <a:effectLst>
                  <a:glow rad="228600">
                    <a:srgbClr val="000000"/>
                  </a:glow>
                </a:effectLst>
                <a:latin typeface="Arial"/>
                <a:ea typeface="ＭＳ Ｐゴシック" charset="0"/>
                <a:cs typeface="Arial"/>
              </a:rPr>
              <a:t>5.</a:t>
            </a:r>
            <a:r>
              <a:rPr lang="en-US" sz="3200" b="1" dirty="0">
                <a:solidFill>
                  <a:srgbClr val="FFFFFF"/>
                </a:solidFill>
                <a:effectLst>
                  <a:glow rad="228600">
                    <a:srgbClr val="000000"/>
                  </a:glow>
                </a:effectLst>
                <a:latin typeface="Arial"/>
                <a:ea typeface="ＭＳ Ｐゴシック" charset="0"/>
                <a:cs typeface="Arial"/>
              </a:rPr>
              <a:t>  </a:t>
            </a:r>
            <a:r>
              <a:rPr lang="ar-JO" sz="3200" b="1" dirty="0">
                <a:solidFill>
                  <a:srgbClr val="FFFFFF"/>
                </a:solidFill>
                <a:effectLst>
                  <a:glow rad="228600">
                    <a:srgbClr val="000000"/>
                  </a:glow>
                </a:effectLst>
                <a:latin typeface="Arial"/>
                <a:ea typeface="ＭＳ Ｐゴシック" charset="0"/>
                <a:cs typeface="Arial"/>
              </a:rPr>
              <a:t>6.</a:t>
            </a:r>
            <a:r>
              <a:rPr lang="en-US" sz="3200" b="1" dirty="0">
                <a:solidFill>
                  <a:srgbClr val="FFFFFF"/>
                </a:solidFill>
                <a:effectLst>
                  <a:glow rad="228600">
                    <a:srgbClr val="000000"/>
                  </a:glow>
                </a:effectLst>
                <a:latin typeface="Arial"/>
                <a:ea typeface="ＭＳ Ｐゴシック" charset="0"/>
                <a:cs typeface="Arial"/>
              </a:rPr>
              <a:t>  </a:t>
            </a:r>
            <a:r>
              <a:rPr lang="ar-JO" sz="3200" b="1" dirty="0">
                <a:solidFill>
                  <a:srgbClr val="FFFFFF"/>
                </a:solidFill>
                <a:effectLst>
                  <a:glow rad="228600">
                    <a:srgbClr val="000000"/>
                  </a:glow>
                </a:effectLst>
                <a:latin typeface="Arial"/>
                <a:ea typeface="ＭＳ Ｐゴシック" charset="0"/>
                <a:cs typeface="Arial"/>
              </a:rPr>
              <a:t>7.</a:t>
            </a:r>
            <a:r>
              <a:rPr lang="en-US" sz="3200" b="1" dirty="0">
                <a:solidFill>
                  <a:srgbClr val="FFFFFF"/>
                </a:solidFill>
                <a:effectLst>
                  <a:glow rad="228600">
                    <a:srgbClr val="000000"/>
                  </a:glow>
                </a:effectLst>
                <a:latin typeface="Arial"/>
                <a:ea typeface="ＭＳ Ｐゴシック" charset="0"/>
                <a:cs typeface="Arial"/>
              </a:rPr>
              <a:t>  </a:t>
            </a:r>
            <a:r>
              <a:rPr lang="ar-JO" sz="3200" b="1" dirty="0">
                <a:solidFill>
                  <a:srgbClr val="FFFFFF"/>
                </a:solidFill>
                <a:effectLst>
                  <a:glow rad="228600">
                    <a:srgbClr val="000000"/>
                  </a:glow>
                </a:effectLst>
                <a:latin typeface="Arial"/>
                <a:ea typeface="ＭＳ Ｐゴシック" charset="0"/>
                <a:cs typeface="Arial"/>
              </a:rPr>
              <a:t>8.</a:t>
            </a:r>
            <a:r>
              <a:rPr lang="en-US" sz="3200" b="1" dirty="0">
                <a:solidFill>
                  <a:srgbClr val="FFFFFF"/>
                </a:solidFill>
                <a:effectLst>
                  <a:glow rad="228600">
                    <a:srgbClr val="000000"/>
                  </a:glow>
                </a:effectLst>
                <a:latin typeface="Arial"/>
                <a:ea typeface="ＭＳ Ｐゴシック" charset="0"/>
                <a:cs typeface="Arial"/>
              </a:rPr>
              <a:t>  </a:t>
            </a:r>
            <a:r>
              <a:rPr lang="ar-JO" sz="3200" b="1" dirty="0">
                <a:solidFill>
                  <a:srgbClr val="FFFFFF"/>
                </a:solidFill>
                <a:effectLst>
                  <a:glow rad="228600">
                    <a:srgbClr val="000000"/>
                  </a:glow>
                </a:effectLst>
                <a:latin typeface="Arial"/>
                <a:ea typeface="ＭＳ Ｐゴシック" charset="0"/>
                <a:cs typeface="Arial"/>
              </a:rPr>
              <a:t>9.</a:t>
            </a:r>
            <a:r>
              <a:rPr lang="en-US" sz="3200" b="1" dirty="0">
                <a:solidFill>
                  <a:srgbClr val="FFFFFF"/>
                </a:solidFill>
                <a:effectLst>
                  <a:glow rad="228600">
                    <a:srgbClr val="000000"/>
                  </a:glow>
                </a:effectLst>
                <a:latin typeface="Arial"/>
                <a:ea typeface="ＭＳ Ｐゴシック" charset="0"/>
                <a:cs typeface="Arial"/>
              </a:rPr>
              <a:t> </a:t>
            </a:r>
            <a:r>
              <a:rPr lang="ar-JO" sz="3200" b="1" dirty="0">
                <a:solidFill>
                  <a:srgbClr val="FFFFFF"/>
                </a:solidFill>
                <a:effectLst>
                  <a:glow rad="228600">
                    <a:srgbClr val="000000"/>
                  </a:glow>
                </a:effectLst>
                <a:latin typeface="Arial"/>
                <a:ea typeface="ＭＳ Ｐゴシック" charset="0"/>
                <a:cs typeface="Arial"/>
              </a:rPr>
              <a:t>10.</a:t>
            </a:r>
            <a:endParaRPr lang="en-US" sz="3200" b="1" dirty="0">
              <a:solidFill>
                <a:srgbClr val="FFFFFF"/>
              </a:solidFill>
              <a:effectLst>
                <a:glow rad="228600">
                  <a:srgbClr val="000000"/>
                </a:glow>
              </a:effectLst>
              <a:latin typeface="Arial"/>
              <a:ea typeface="ＭＳ Ｐゴシック" charset="0"/>
              <a:cs typeface="Arial"/>
            </a:endParaRPr>
          </a:p>
        </p:txBody>
      </p:sp>
      <p:sp>
        <p:nvSpPr>
          <p:cNvPr id="301064" name="Text Box 8"/>
          <p:cNvSpPr txBox="1">
            <a:spLocks noChangeArrowheads="1"/>
          </p:cNvSpPr>
          <p:nvPr/>
        </p:nvSpPr>
        <p:spPr bwMode="auto">
          <a:xfrm>
            <a:off x="5580112" y="6156325"/>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3200" b="1" i="1" dirty="0">
                <a:solidFill>
                  <a:srgbClr val="FFFFFF"/>
                </a:solidFill>
                <a:latin typeface="Arial"/>
                <a:ea typeface="Times New Roman" pitchFamily="-111" charset="0"/>
                <a:cs typeface="Arial"/>
              </a:rPr>
              <a:t>راعوث 4: 18-22</a:t>
            </a:r>
            <a:endParaRPr lang="en-US" sz="3200" b="1" i="1" dirty="0">
              <a:solidFill>
                <a:srgbClr val="FFFFFF"/>
              </a:solidFill>
              <a:latin typeface="Arial"/>
              <a:ea typeface="Times New Roman" pitchFamily="-111" charset="0"/>
              <a:cs typeface="Arial"/>
            </a:endParaRPr>
          </a:p>
        </p:txBody>
      </p:sp>
      <p:sp>
        <p:nvSpPr>
          <p:cNvPr id="2" name="Title 1"/>
          <p:cNvSpPr>
            <a:spLocks noGrp="1"/>
          </p:cNvSpPr>
          <p:nvPr>
            <p:ph type="title" idx="4294967295"/>
          </p:nvPr>
        </p:nvSpPr>
        <p:spPr>
          <a:xfrm>
            <a:off x="0" y="0"/>
            <a:ext cx="3059832" cy="1484784"/>
          </a:xfrm>
        </p:spPr>
        <p:txBody>
          <a:bodyPr/>
          <a:lstStyle/>
          <a:p>
            <a:r>
              <a:rPr lang="ar-JO" sz="4000" b="1" dirty="0">
                <a:solidFill>
                  <a:srgbClr val="FFFFFF"/>
                </a:solidFill>
                <a:latin typeface="Arial"/>
                <a:cs typeface="Arial"/>
              </a:rPr>
              <a:t>نسل         فارص</a:t>
            </a:r>
            <a:endParaRPr lang="en-US" sz="4000" b="1" dirty="0">
              <a:solidFill>
                <a:srgbClr val="FFFFFF"/>
              </a:solidFill>
              <a:latin typeface="Arial"/>
              <a:cs typeface="Arial"/>
            </a:endParaRPr>
          </a:p>
        </p:txBody>
      </p:sp>
    </p:spTree>
    <p:extLst>
      <p:ext uri="{BB962C8B-B14F-4D97-AF65-F5344CB8AC3E}">
        <p14:creationId xmlns:p14="http://schemas.microsoft.com/office/powerpoint/2010/main" val="3504788343"/>
      </p:ext>
    </p:extLst>
  </p:cSld>
  <p:clrMapOvr>
    <a:masterClrMapping/>
  </p:clrMapOvr>
  <p:transition>
    <p:randomBar dir="vert"/>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1096367"/>
            <a:ext cx="9130441" cy="5761633"/>
          </a:xfrm>
          <a:prstGeom prst="rect">
            <a:avLst/>
          </a:prstGeom>
        </p:spPr>
      </p:pic>
      <p:sp>
        <p:nvSpPr>
          <p:cNvPr id="900098" name="Rectangle 2"/>
          <p:cNvSpPr>
            <a:spLocks noGrp="1" noChangeArrowheads="1"/>
          </p:cNvSpPr>
          <p:nvPr>
            <p:ph type="ctrTitle"/>
          </p:nvPr>
        </p:nvSpPr>
        <p:spPr>
          <a:xfrm>
            <a:off x="0" y="14526"/>
            <a:ext cx="9144000" cy="1291763"/>
          </a:xfrm>
          <a:solidFill>
            <a:schemeClr val="tx1"/>
          </a:solidFill>
          <a:effectLst>
            <a:outerShdw blurRad="63500" dist="35921" dir="2700000" algn="ctr" rotWithShape="0">
              <a:schemeClr val="tx2">
                <a:alpha val="74998"/>
              </a:schemeClr>
            </a:outerShdw>
          </a:effectLst>
        </p:spPr>
        <p:txBody>
          <a:bodyPr/>
          <a:lstStyle/>
          <a:p>
            <a:pPr>
              <a:defRPr/>
            </a:pPr>
            <a:r>
              <a:rPr lang="ar-JO" sz="3600" b="1" dirty="0">
                <a:effectLst>
                  <a:glow rad="127000">
                    <a:schemeClr val="tx1"/>
                  </a:glow>
                </a:effectLst>
                <a:latin typeface="Arial" panose="020B0604020202020204" pitchFamily="34" charset="0"/>
                <a:ea typeface="ＭＳ Ｐゴシック" charset="0"/>
                <a:cs typeface="Arial" panose="020B0604020202020204" pitchFamily="34" charset="0"/>
              </a:rPr>
              <a:t>من هم الأشخاص الموجودين في محيطك </a:t>
            </a:r>
            <a:br>
              <a:rPr lang="ar-JO" sz="36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600" b="1" dirty="0">
                <a:effectLst>
                  <a:glow rad="127000">
                    <a:schemeClr val="tx1"/>
                  </a:glow>
                </a:effectLst>
                <a:latin typeface="Arial" panose="020B0604020202020204" pitchFamily="34" charset="0"/>
                <a:ea typeface="ＭＳ Ｐゴシック" charset="0"/>
                <a:cs typeface="Arial" panose="020B0604020202020204" pitchFamily="34" charset="0"/>
              </a:rPr>
              <a:t>و الذين يريدك الله أن تساعدهم ؟</a:t>
            </a:r>
            <a:endParaRPr lang="en-US" sz="36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73060282"/>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grpSp>
        <p:nvGrpSpPr>
          <p:cNvPr id="163843" name="Group 3"/>
          <p:cNvGrpSpPr>
            <a:grpSpLocks/>
          </p:cNvGrpSpPr>
          <p:nvPr/>
        </p:nvGrpSpPr>
        <p:grpSpPr bwMode="auto">
          <a:xfrm>
            <a:off x="323850" y="0"/>
            <a:ext cx="5592763" cy="6864350"/>
            <a:chOff x="-84" y="0"/>
            <a:chExt cx="3523" cy="4324"/>
          </a:xfrm>
        </p:grpSpPr>
        <p:pic>
          <p:nvPicPr>
            <p:cNvPr id="163847"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 y="0"/>
              <a:ext cx="3433"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1061" name="Text Box 5"/>
            <p:cNvSpPr txBox="1">
              <a:spLocks noChangeArrowheads="1"/>
            </p:cNvSpPr>
            <p:nvPr/>
          </p:nvSpPr>
          <p:spPr bwMode="auto">
            <a:xfrm>
              <a:off x="-84" y="3878"/>
              <a:ext cx="2064" cy="44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2000" b="1" dirty="0">
                  <a:solidFill>
                    <a:srgbClr val="FFFFFF"/>
                  </a:solidFill>
                  <a:latin typeface="Arial"/>
                  <a:cs typeface="Arial"/>
                </a:rPr>
                <a:t>سمعان سليمان                       </a:t>
              </a:r>
              <a:r>
                <a:rPr lang="ar-JO" sz="2000" b="1" i="1" dirty="0">
                  <a:solidFill>
                    <a:srgbClr val="FFFFFF"/>
                  </a:solidFill>
                  <a:latin typeface="Arial"/>
                  <a:cs typeface="Arial"/>
                </a:rPr>
                <a:t>سفر راعوث </a:t>
              </a:r>
              <a:endParaRPr lang="en-US" sz="2000" b="1" dirty="0">
                <a:solidFill>
                  <a:srgbClr val="FFFFFF"/>
                </a:solidFill>
                <a:latin typeface="Arial"/>
                <a:cs typeface="Arial"/>
              </a:endParaRPr>
            </a:p>
          </p:txBody>
        </p:sp>
      </p:grpSp>
      <p:sp>
        <p:nvSpPr>
          <p:cNvPr id="301062" name="Text Box 6"/>
          <p:cNvSpPr txBox="1">
            <a:spLocks noChangeArrowheads="1"/>
          </p:cNvSpPr>
          <p:nvPr/>
        </p:nvSpPr>
        <p:spPr bwMode="auto">
          <a:xfrm>
            <a:off x="5916613" y="0"/>
            <a:ext cx="2404427" cy="501675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ar-JO" sz="3200" b="1" dirty="0">
                <a:solidFill>
                  <a:srgbClr val="FFFFFF"/>
                </a:solidFill>
                <a:latin typeface="Arial"/>
                <a:cs typeface="Arial"/>
              </a:rPr>
              <a:t>فارص</a:t>
            </a:r>
            <a:r>
              <a:rPr lang="en-US" sz="3200" b="1" dirty="0">
                <a:solidFill>
                  <a:srgbClr val="FFFFFF"/>
                </a:solidFill>
                <a:latin typeface="Arial"/>
                <a:cs typeface="Arial"/>
              </a:rPr>
              <a:t>        </a:t>
            </a:r>
            <a:r>
              <a:rPr lang="ar-JO" sz="3200" b="1" dirty="0">
                <a:solidFill>
                  <a:srgbClr val="FFFFFF"/>
                </a:solidFill>
                <a:latin typeface="Arial"/>
                <a:cs typeface="Arial"/>
              </a:rPr>
              <a:t>حصرون</a:t>
            </a:r>
            <a:r>
              <a:rPr lang="en-US" sz="3200" b="1" dirty="0">
                <a:solidFill>
                  <a:srgbClr val="FFFFFF"/>
                </a:solidFill>
                <a:latin typeface="Arial"/>
                <a:cs typeface="Arial"/>
              </a:rPr>
              <a:t>        </a:t>
            </a:r>
            <a:r>
              <a:rPr lang="ar-JO" sz="3200" b="1" dirty="0">
                <a:solidFill>
                  <a:srgbClr val="FFFFFF"/>
                </a:solidFill>
                <a:latin typeface="Arial"/>
                <a:cs typeface="Arial"/>
              </a:rPr>
              <a:t>رام    </a:t>
            </a:r>
            <a:r>
              <a:rPr lang="en-US" sz="3200" b="1" dirty="0">
                <a:solidFill>
                  <a:srgbClr val="FFFFFF"/>
                </a:solidFill>
                <a:latin typeface="Arial"/>
                <a:cs typeface="Arial"/>
              </a:rPr>
              <a:t> </a:t>
            </a:r>
            <a:r>
              <a:rPr lang="ar-JO" sz="3200" b="1" dirty="0">
                <a:solidFill>
                  <a:srgbClr val="FFFFFF"/>
                </a:solidFill>
                <a:latin typeface="Arial"/>
                <a:cs typeface="Arial"/>
              </a:rPr>
              <a:t>عميناداب نحشون</a:t>
            </a:r>
            <a:r>
              <a:rPr lang="en-US" sz="3200" b="1" dirty="0">
                <a:solidFill>
                  <a:srgbClr val="FFFFFF"/>
                </a:solidFill>
                <a:latin typeface="Arial"/>
                <a:cs typeface="Arial"/>
              </a:rPr>
              <a:t>  </a:t>
            </a:r>
            <a:r>
              <a:rPr lang="ar-JO" sz="3200" b="1" dirty="0">
                <a:solidFill>
                  <a:srgbClr val="FFFFFF"/>
                </a:solidFill>
                <a:latin typeface="Arial"/>
                <a:cs typeface="Arial"/>
              </a:rPr>
              <a:t> سلمون</a:t>
            </a:r>
            <a:r>
              <a:rPr lang="en-US" sz="3200" b="1" dirty="0">
                <a:solidFill>
                  <a:srgbClr val="FFFFFF"/>
                </a:solidFill>
                <a:latin typeface="Arial"/>
                <a:cs typeface="Arial"/>
              </a:rPr>
              <a:t>        </a:t>
            </a:r>
            <a:r>
              <a:rPr lang="ar-JO" sz="3200" b="1" dirty="0">
                <a:solidFill>
                  <a:srgbClr val="FFFFFF"/>
                </a:solidFill>
                <a:latin typeface="Arial"/>
                <a:cs typeface="Arial"/>
              </a:rPr>
              <a:t>بوعز</a:t>
            </a:r>
            <a:r>
              <a:rPr lang="en-US" sz="3200" b="1" dirty="0">
                <a:solidFill>
                  <a:srgbClr val="FFFFFF"/>
                </a:solidFill>
                <a:latin typeface="Arial"/>
                <a:cs typeface="Arial"/>
              </a:rPr>
              <a:t>           </a:t>
            </a:r>
            <a:r>
              <a:rPr lang="ar-JO" sz="3200" b="1" dirty="0">
                <a:solidFill>
                  <a:srgbClr val="FFFFFF"/>
                </a:solidFill>
                <a:latin typeface="Arial"/>
                <a:cs typeface="Arial"/>
              </a:rPr>
              <a:t>عوبيد</a:t>
            </a:r>
            <a:r>
              <a:rPr lang="en-US" sz="3200" b="1" dirty="0">
                <a:solidFill>
                  <a:srgbClr val="FFFFFF"/>
                </a:solidFill>
                <a:latin typeface="Arial"/>
                <a:cs typeface="Arial"/>
              </a:rPr>
              <a:t>            </a:t>
            </a:r>
            <a:r>
              <a:rPr lang="ar-JO" sz="3200" b="1" dirty="0">
                <a:solidFill>
                  <a:srgbClr val="FFFFFF"/>
                </a:solidFill>
                <a:latin typeface="Arial"/>
                <a:cs typeface="Arial"/>
              </a:rPr>
              <a:t>يسى</a:t>
            </a:r>
            <a:r>
              <a:rPr lang="en-US" sz="3200" b="1" dirty="0">
                <a:solidFill>
                  <a:srgbClr val="FFFFFF"/>
                </a:solidFill>
                <a:latin typeface="Arial"/>
                <a:cs typeface="Arial"/>
              </a:rPr>
              <a:t>            </a:t>
            </a:r>
            <a:r>
              <a:rPr lang="ar-JO" sz="3200" b="1" dirty="0">
                <a:solidFill>
                  <a:srgbClr val="FFFFFF"/>
                </a:solidFill>
                <a:latin typeface="Arial"/>
                <a:cs typeface="Arial"/>
              </a:rPr>
              <a:t>داود</a:t>
            </a:r>
          </a:p>
        </p:txBody>
      </p:sp>
      <p:sp>
        <p:nvSpPr>
          <p:cNvPr id="301063" name="Text Box 7"/>
          <p:cNvSpPr txBox="1">
            <a:spLocks noChangeArrowheads="1"/>
          </p:cNvSpPr>
          <p:nvPr/>
        </p:nvSpPr>
        <p:spPr bwMode="auto">
          <a:xfrm>
            <a:off x="8321040" y="0"/>
            <a:ext cx="764272" cy="5016758"/>
          </a:xfrm>
          <a:prstGeom prst="rect">
            <a:avLst/>
          </a:prstGeom>
          <a:noFill/>
          <a:ln w="9525">
            <a:noFill/>
            <a:miter lim="800000"/>
            <a:headEnd/>
            <a:tailEnd/>
          </a:ln>
          <a:effectLst/>
        </p:spPr>
        <p:txBody>
          <a:bodyPr wrap="square">
            <a:spAutoFit/>
          </a:bodyPr>
          <a:lstStyle/>
          <a:p>
            <a:pPr algn="r" defTabSz="914400" fontAlgn="base">
              <a:spcBef>
                <a:spcPct val="50000"/>
              </a:spcBef>
              <a:spcAft>
                <a:spcPct val="0"/>
              </a:spcAft>
              <a:defRPr/>
            </a:pPr>
            <a:r>
              <a:rPr lang="ar-JO" sz="3200" b="1" dirty="0">
                <a:solidFill>
                  <a:srgbClr val="FFFFFF"/>
                </a:solidFill>
                <a:effectLst>
                  <a:glow rad="228600">
                    <a:srgbClr val="000000"/>
                  </a:glow>
                </a:effectLst>
                <a:latin typeface="Arial"/>
                <a:ea typeface="ＭＳ Ｐゴシック" charset="0"/>
                <a:cs typeface="Arial"/>
              </a:rPr>
              <a:t>1. 2.</a:t>
            </a:r>
            <a:r>
              <a:rPr lang="en-US" sz="3200" b="1" dirty="0">
                <a:solidFill>
                  <a:srgbClr val="FFFFFF"/>
                </a:solidFill>
                <a:effectLst>
                  <a:glow rad="228600">
                    <a:srgbClr val="000000"/>
                  </a:glow>
                </a:effectLst>
                <a:latin typeface="Arial"/>
                <a:ea typeface="ＭＳ Ｐゴシック" charset="0"/>
                <a:cs typeface="Arial"/>
              </a:rPr>
              <a:t>  </a:t>
            </a:r>
            <a:r>
              <a:rPr lang="ar-JO" sz="3200" b="1" dirty="0">
                <a:solidFill>
                  <a:srgbClr val="FFFFFF"/>
                </a:solidFill>
                <a:effectLst>
                  <a:glow rad="228600">
                    <a:srgbClr val="000000"/>
                  </a:glow>
                </a:effectLst>
                <a:latin typeface="Arial"/>
                <a:ea typeface="ＭＳ Ｐゴシック" charset="0"/>
                <a:cs typeface="Arial"/>
              </a:rPr>
              <a:t>3.</a:t>
            </a:r>
            <a:r>
              <a:rPr lang="en-US" sz="3200" b="1" dirty="0">
                <a:solidFill>
                  <a:srgbClr val="FFFFFF"/>
                </a:solidFill>
                <a:effectLst>
                  <a:glow rad="228600">
                    <a:srgbClr val="000000"/>
                  </a:glow>
                </a:effectLst>
                <a:latin typeface="Arial"/>
                <a:ea typeface="ＭＳ Ｐゴシック" charset="0"/>
                <a:cs typeface="Arial"/>
              </a:rPr>
              <a:t>  </a:t>
            </a:r>
            <a:r>
              <a:rPr lang="ar-JO" sz="3200" b="1" dirty="0">
                <a:solidFill>
                  <a:srgbClr val="FFFFFF"/>
                </a:solidFill>
                <a:effectLst>
                  <a:glow rad="228600">
                    <a:srgbClr val="000000"/>
                  </a:glow>
                </a:effectLst>
                <a:latin typeface="Arial"/>
                <a:ea typeface="ＭＳ Ｐゴシック" charset="0"/>
                <a:cs typeface="Arial"/>
              </a:rPr>
              <a:t>4.</a:t>
            </a:r>
            <a:r>
              <a:rPr lang="en-US" sz="3200" b="1" dirty="0">
                <a:solidFill>
                  <a:srgbClr val="FFFFFF"/>
                </a:solidFill>
                <a:effectLst>
                  <a:glow rad="228600">
                    <a:srgbClr val="000000"/>
                  </a:glow>
                </a:effectLst>
                <a:latin typeface="Arial"/>
                <a:ea typeface="ＭＳ Ｐゴシック" charset="0"/>
                <a:cs typeface="Arial"/>
              </a:rPr>
              <a:t>  </a:t>
            </a:r>
            <a:r>
              <a:rPr lang="ar-JO" sz="3200" b="1" dirty="0">
                <a:solidFill>
                  <a:srgbClr val="FFFFFF"/>
                </a:solidFill>
                <a:effectLst>
                  <a:glow rad="228600">
                    <a:srgbClr val="000000"/>
                  </a:glow>
                </a:effectLst>
                <a:latin typeface="Arial"/>
                <a:ea typeface="ＭＳ Ｐゴシック" charset="0"/>
                <a:cs typeface="Arial"/>
              </a:rPr>
              <a:t>5.</a:t>
            </a:r>
            <a:r>
              <a:rPr lang="en-US" sz="3200" b="1" dirty="0">
                <a:solidFill>
                  <a:srgbClr val="FFFFFF"/>
                </a:solidFill>
                <a:effectLst>
                  <a:glow rad="228600">
                    <a:srgbClr val="000000"/>
                  </a:glow>
                </a:effectLst>
                <a:latin typeface="Arial"/>
                <a:ea typeface="ＭＳ Ｐゴシック" charset="0"/>
                <a:cs typeface="Arial"/>
              </a:rPr>
              <a:t>  </a:t>
            </a:r>
            <a:r>
              <a:rPr lang="ar-JO" sz="3200" b="1" dirty="0">
                <a:solidFill>
                  <a:srgbClr val="FFFFFF"/>
                </a:solidFill>
                <a:effectLst>
                  <a:glow rad="228600">
                    <a:srgbClr val="000000"/>
                  </a:glow>
                </a:effectLst>
                <a:latin typeface="Arial"/>
                <a:ea typeface="ＭＳ Ｐゴシック" charset="0"/>
                <a:cs typeface="Arial"/>
              </a:rPr>
              <a:t>6.</a:t>
            </a:r>
            <a:r>
              <a:rPr lang="en-US" sz="3200" b="1" dirty="0">
                <a:solidFill>
                  <a:srgbClr val="FFFFFF"/>
                </a:solidFill>
                <a:effectLst>
                  <a:glow rad="228600">
                    <a:srgbClr val="000000"/>
                  </a:glow>
                </a:effectLst>
                <a:latin typeface="Arial"/>
                <a:ea typeface="ＭＳ Ｐゴシック" charset="0"/>
                <a:cs typeface="Arial"/>
              </a:rPr>
              <a:t>  </a:t>
            </a:r>
            <a:r>
              <a:rPr lang="ar-JO" sz="3200" b="1" dirty="0">
                <a:solidFill>
                  <a:srgbClr val="FFFFFF"/>
                </a:solidFill>
                <a:effectLst>
                  <a:glow rad="228600">
                    <a:srgbClr val="000000"/>
                  </a:glow>
                </a:effectLst>
                <a:latin typeface="Arial"/>
                <a:ea typeface="ＭＳ Ｐゴシック" charset="0"/>
                <a:cs typeface="Arial"/>
              </a:rPr>
              <a:t>7.</a:t>
            </a:r>
            <a:r>
              <a:rPr lang="en-US" sz="3200" b="1" dirty="0">
                <a:solidFill>
                  <a:srgbClr val="FFFFFF"/>
                </a:solidFill>
                <a:effectLst>
                  <a:glow rad="228600">
                    <a:srgbClr val="000000"/>
                  </a:glow>
                </a:effectLst>
                <a:latin typeface="Arial"/>
                <a:ea typeface="ＭＳ Ｐゴシック" charset="0"/>
                <a:cs typeface="Arial"/>
              </a:rPr>
              <a:t>  </a:t>
            </a:r>
            <a:r>
              <a:rPr lang="ar-JO" sz="3200" b="1" dirty="0">
                <a:solidFill>
                  <a:srgbClr val="FFFFFF"/>
                </a:solidFill>
                <a:effectLst>
                  <a:glow rad="228600">
                    <a:srgbClr val="000000"/>
                  </a:glow>
                </a:effectLst>
                <a:latin typeface="Arial"/>
                <a:ea typeface="ＭＳ Ｐゴシック" charset="0"/>
                <a:cs typeface="Arial"/>
              </a:rPr>
              <a:t>8.</a:t>
            </a:r>
            <a:r>
              <a:rPr lang="en-US" sz="3200" b="1" dirty="0">
                <a:solidFill>
                  <a:srgbClr val="FFFFFF"/>
                </a:solidFill>
                <a:effectLst>
                  <a:glow rad="228600">
                    <a:srgbClr val="000000"/>
                  </a:glow>
                </a:effectLst>
                <a:latin typeface="Arial"/>
                <a:ea typeface="ＭＳ Ｐゴシック" charset="0"/>
                <a:cs typeface="Arial"/>
              </a:rPr>
              <a:t>  </a:t>
            </a:r>
            <a:r>
              <a:rPr lang="ar-JO" sz="3200" b="1" dirty="0">
                <a:solidFill>
                  <a:srgbClr val="FFFFFF"/>
                </a:solidFill>
                <a:effectLst>
                  <a:glow rad="228600">
                    <a:srgbClr val="000000"/>
                  </a:glow>
                </a:effectLst>
                <a:latin typeface="Arial"/>
                <a:ea typeface="ＭＳ Ｐゴシック" charset="0"/>
                <a:cs typeface="Arial"/>
              </a:rPr>
              <a:t>9.</a:t>
            </a:r>
            <a:r>
              <a:rPr lang="en-US" sz="3200" b="1" dirty="0">
                <a:solidFill>
                  <a:srgbClr val="FFFFFF"/>
                </a:solidFill>
                <a:effectLst>
                  <a:glow rad="228600">
                    <a:srgbClr val="000000"/>
                  </a:glow>
                </a:effectLst>
                <a:latin typeface="Arial"/>
                <a:ea typeface="ＭＳ Ｐゴシック" charset="0"/>
                <a:cs typeface="Arial"/>
              </a:rPr>
              <a:t> </a:t>
            </a:r>
            <a:r>
              <a:rPr lang="ar-JO" sz="3200" b="1" dirty="0">
                <a:solidFill>
                  <a:srgbClr val="FFFFFF"/>
                </a:solidFill>
                <a:effectLst>
                  <a:glow rad="228600">
                    <a:srgbClr val="000000"/>
                  </a:glow>
                </a:effectLst>
                <a:latin typeface="Arial"/>
                <a:ea typeface="ＭＳ Ｐゴシック" charset="0"/>
                <a:cs typeface="Arial"/>
              </a:rPr>
              <a:t>10.</a:t>
            </a:r>
            <a:endParaRPr lang="en-US" sz="3200" b="1" dirty="0">
              <a:solidFill>
                <a:srgbClr val="FFFFFF"/>
              </a:solidFill>
              <a:effectLst>
                <a:glow rad="228600">
                  <a:srgbClr val="000000"/>
                </a:glow>
              </a:effectLst>
              <a:latin typeface="Arial"/>
              <a:ea typeface="ＭＳ Ｐゴシック" charset="0"/>
              <a:cs typeface="Arial"/>
            </a:endParaRPr>
          </a:p>
        </p:txBody>
      </p:sp>
      <p:sp>
        <p:nvSpPr>
          <p:cNvPr id="301064" name="Text Box 8"/>
          <p:cNvSpPr txBox="1">
            <a:spLocks noChangeArrowheads="1"/>
          </p:cNvSpPr>
          <p:nvPr/>
        </p:nvSpPr>
        <p:spPr bwMode="auto">
          <a:xfrm>
            <a:off x="5580112" y="6156325"/>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3200" b="1" i="1" dirty="0">
                <a:solidFill>
                  <a:srgbClr val="FFFFFF"/>
                </a:solidFill>
                <a:latin typeface="Arial"/>
                <a:ea typeface="Times New Roman" pitchFamily="-111" charset="0"/>
                <a:cs typeface="Arial"/>
              </a:rPr>
              <a:t>متى 1: 3-6</a:t>
            </a:r>
            <a:endParaRPr lang="en-US" sz="3200" b="1" i="1" dirty="0">
              <a:solidFill>
                <a:srgbClr val="FFFFFF"/>
              </a:solidFill>
              <a:latin typeface="Arial"/>
              <a:ea typeface="Times New Roman" pitchFamily="-111" charset="0"/>
              <a:cs typeface="Arial"/>
            </a:endParaRPr>
          </a:p>
        </p:txBody>
      </p:sp>
      <p:sp>
        <p:nvSpPr>
          <p:cNvPr id="2" name="Title 1"/>
          <p:cNvSpPr>
            <a:spLocks noGrp="1"/>
          </p:cNvSpPr>
          <p:nvPr>
            <p:ph type="title" idx="4294967295"/>
          </p:nvPr>
        </p:nvSpPr>
        <p:spPr>
          <a:xfrm>
            <a:off x="0" y="0"/>
            <a:ext cx="3059832" cy="1484784"/>
          </a:xfrm>
        </p:spPr>
        <p:txBody>
          <a:bodyPr/>
          <a:lstStyle/>
          <a:p>
            <a:r>
              <a:rPr lang="ar-JO" sz="4000" b="1" dirty="0">
                <a:solidFill>
                  <a:srgbClr val="FFFFFF"/>
                </a:solidFill>
                <a:latin typeface="Arial"/>
                <a:cs typeface="Arial"/>
              </a:rPr>
              <a:t>نسل         فارص</a:t>
            </a:r>
            <a:endParaRPr lang="en-US" sz="4000" b="1" dirty="0">
              <a:solidFill>
                <a:srgbClr val="FFFFFF"/>
              </a:solidFill>
              <a:latin typeface="Arial"/>
              <a:cs typeface="Arial"/>
            </a:endParaRPr>
          </a:p>
        </p:txBody>
      </p:sp>
    </p:spTree>
    <p:extLst>
      <p:ext uri="{BB962C8B-B14F-4D97-AF65-F5344CB8AC3E}">
        <p14:creationId xmlns:p14="http://schemas.microsoft.com/office/powerpoint/2010/main" val="925511936"/>
      </p:ext>
    </p:extLst>
  </p:cSld>
  <p:clrMapOvr>
    <a:masterClrMapping/>
  </p:clrMapOvr>
  <p:transition>
    <p:randomBar dir="vert"/>
  </p:transition>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grpSp>
        <p:nvGrpSpPr>
          <p:cNvPr id="163843" name="Group 3"/>
          <p:cNvGrpSpPr>
            <a:grpSpLocks/>
          </p:cNvGrpSpPr>
          <p:nvPr/>
        </p:nvGrpSpPr>
        <p:grpSpPr bwMode="auto">
          <a:xfrm>
            <a:off x="323850" y="0"/>
            <a:ext cx="5592763" cy="6864350"/>
            <a:chOff x="-84" y="0"/>
            <a:chExt cx="3523" cy="4324"/>
          </a:xfrm>
        </p:grpSpPr>
        <p:pic>
          <p:nvPicPr>
            <p:cNvPr id="163847"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 y="0"/>
              <a:ext cx="3433"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1061" name="Text Box 5"/>
            <p:cNvSpPr txBox="1">
              <a:spLocks noChangeArrowheads="1"/>
            </p:cNvSpPr>
            <p:nvPr/>
          </p:nvSpPr>
          <p:spPr bwMode="auto">
            <a:xfrm>
              <a:off x="-84" y="3878"/>
              <a:ext cx="2064" cy="44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2000" b="1" dirty="0">
                  <a:solidFill>
                    <a:srgbClr val="FFFFFF"/>
                  </a:solidFill>
                  <a:latin typeface="Arial"/>
                  <a:cs typeface="Arial"/>
                </a:rPr>
                <a:t>سمعان سليمان                       </a:t>
              </a:r>
              <a:r>
                <a:rPr lang="ar-JO" sz="2000" b="1" i="1" dirty="0">
                  <a:solidFill>
                    <a:srgbClr val="FFFFFF"/>
                  </a:solidFill>
                  <a:latin typeface="Arial"/>
                  <a:cs typeface="Arial"/>
                </a:rPr>
                <a:t>سفر راعوث </a:t>
              </a:r>
              <a:endParaRPr lang="en-US" sz="2000" b="1" dirty="0">
                <a:solidFill>
                  <a:srgbClr val="FFFFFF"/>
                </a:solidFill>
                <a:latin typeface="Arial"/>
                <a:cs typeface="Arial"/>
              </a:endParaRPr>
            </a:p>
          </p:txBody>
        </p:sp>
      </p:grpSp>
      <p:sp>
        <p:nvSpPr>
          <p:cNvPr id="301062" name="Text Box 6"/>
          <p:cNvSpPr txBox="1">
            <a:spLocks noChangeArrowheads="1"/>
          </p:cNvSpPr>
          <p:nvPr/>
        </p:nvSpPr>
        <p:spPr bwMode="auto">
          <a:xfrm>
            <a:off x="5916613" y="0"/>
            <a:ext cx="2404427" cy="501675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ar-JO" sz="3200" b="1" dirty="0">
                <a:solidFill>
                  <a:schemeClr val="bg1">
                    <a:lumMod val="65000"/>
                  </a:schemeClr>
                </a:solidFill>
                <a:latin typeface="Arial"/>
                <a:cs typeface="Arial"/>
              </a:rPr>
              <a:t>فارص</a:t>
            </a:r>
            <a:r>
              <a:rPr lang="en-US" sz="3200" b="1" dirty="0">
                <a:solidFill>
                  <a:srgbClr val="FFFFFF"/>
                </a:solidFill>
                <a:latin typeface="Arial"/>
                <a:cs typeface="Arial"/>
              </a:rPr>
              <a:t>        </a:t>
            </a:r>
            <a:r>
              <a:rPr lang="ar-JO" sz="3200" b="1" dirty="0">
                <a:solidFill>
                  <a:schemeClr val="bg1">
                    <a:lumMod val="65000"/>
                  </a:schemeClr>
                </a:solidFill>
                <a:latin typeface="Arial"/>
                <a:cs typeface="Arial"/>
              </a:rPr>
              <a:t>حصرون</a:t>
            </a:r>
            <a:r>
              <a:rPr lang="en-US" sz="3200" b="1" dirty="0">
                <a:solidFill>
                  <a:schemeClr val="bg1">
                    <a:lumMod val="65000"/>
                  </a:schemeClr>
                </a:solidFill>
                <a:latin typeface="Arial"/>
                <a:cs typeface="Arial"/>
              </a:rPr>
              <a:t>        </a:t>
            </a:r>
            <a:r>
              <a:rPr lang="ar-JO" sz="3200" b="1" dirty="0">
                <a:solidFill>
                  <a:schemeClr val="bg1">
                    <a:lumMod val="65000"/>
                  </a:schemeClr>
                </a:solidFill>
                <a:latin typeface="Arial"/>
                <a:cs typeface="Arial"/>
              </a:rPr>
              <a:t>رام    </a:t>
            </a:r>
            <a:r>
              <a:rPr lang="en-US" sz="3200" b="1" dirty="0">
                <a:solidFill>
                  <a:schemeClr val="bg1">
                    <a:lumMod val="65000"/>
                  </a:schemeClr>
                </a:solidFill>
                <a:latin typeface="Arial"/>
                <a:cs typeface="Arial"/>
              </a:rPr>
              <a:t> </a:t>
            </a:r>
            <a:r>
              <a:rPr lang="ar-JO" sz="3200" b="1" dirty="0">
                <a:solidFill>
                  <a:schemeClr val="bg1">
                    <a:lumMod val="65000"/>
                  </a:schemeClr>
                </a:solidFill>
                <a:latin typeface="Arial"/>
                <a:cs typeface="Arial"/>
              </a:rPr>
              <a:t>عميناداب نحشون</a:t>
            </a:r>
            <a:r>
              <a:rPr lang="en-US" sz="3200" b="1" dirty="0">
                <a:solidFill>
                  <a:schemeClr val="bg1">
                    <a:lumMod val="65000"/>
                  </a:schemeClr>
                </a:solidFill>
                <a:latin typeface="Arial"/>
                <a:cs typeface="Arial"/>
              </a:rPr>
              <a:t>  </a:t>
            </a:r>
            <a:r>
              <a:rPr lang="ar-JO" sz="3200" b="1" dirty="0">
                <a:solidFill>
                  <a:schemeClr val="bg1">
                    <a:lumMod val="65000"/>
                  </a:schemeClr>
                </a:solidFill>
                <a:latin typeface="Arial"/>
                <a:cs typeface="Arial"/>
              </a:rPr>
              <a:t> سلمون</a:t>
            </a:r>
            <a:r>
              <a:rPr lang="en-US" sz="3200" b="1" dirty="0">
                <a:solidFill>
                  <a:schemeClr val="bg1">
                    <a:lumMod val="65000"/>
                  </a:schemeClr>
                </a:solidFill>
                <a:latin typeface="Arial"/>
                <a:cs typeface="Arial"/>
              </a:rPr>
              <a:t>        </a:t>
            </a:r>
            <a:r>
              <a:rPr lang="ar-JO" sz="3200" b="1" dirty="0">
                <a:solidFill>
                  <a:schemeClr val="bg1">
                    <a:lumMod val="65000"/>
                  </a:schemeClr>
                </a:solidFill>
                <a:latin typeface="Arial"/>
                <a:cs typeface="Arial"/>
              </a:rPr>
              <a:t>بوعز</a:t>
            </a:r>
            <a:r>
              <a:rPr lang="en-US" sz="3200" b="1" dirty="0">
                <a:solidFill>
                  <a:schemeClr val="bg1">
                    <a:lumMod val="65000"/>
                  </a:schemeClr>
                </a:solidFill>
                <a:latin typeface="Arial"/>
                <a:cs typeface="Arial"/>
              </a:rPr>
              <a:t>           </a:t>
            </a:r>
            <a:r>
              <a:rPr lang="ar-JO" sz="3200" b="1" dirty="0">
                <a:solidFill>
                  <a:srgbClr val="FFFFFF"/>
                </a:solidFill>
                <a:latin typeface="Arial"/>
                <a:cs typeface="Arial"/>
              </a:rPr>
              <a:t>عوبيد</a:t>
            </a:r>
            <a:r>
              <a:rPr lang="en-US" sz="3200" b="1" dirty="0">
                <a:solidFill>
                  <a:srgbClr val="FFFFFF"/>
                </a:solidFill>
                <a:latin typeface="Arial"/>
                <a:cs typeface="Arial"/>
              </a:rPr>
              <a:t>            </a:t>
            </a:r>
            <a:r>
              <a:rPr lang="ar-JO" sz="3200" b="1" dirty="0">
                <a:solidFill>
                  <a:srgbClr val="FFFF00"/>
                </a:solidFill>
                <a:latin typeface="Arial"/>
                <a:cs typeface="Arial"/>
              </a:rPr>
              <a:t>الذي</a:t>
            </a:r>
            <a:r>
              <a:rPr lang="en-US" sz="3200" b="1" dirty="0">
                <a:solidFill>
                  <a:srgbClr val="FFFF00"/>
                </a:solidFill>
                <a:latin typeface="Arial"/>
                <a:cs typeface="Arial"/>
              </a:rPr>
              <a:t>            </a:t>
            </a:r>
            <a:r>
              <a:rPr lang="ar-JO" sz="3200" b="1" dirty="0">
                <a:solidFill>
                  <a:srgbClr val="FFFF00"/>
                </a:solidFill>
                <a:latin typeface="Arial"/>
                <a:cs typeface="Arial"/>
              </a:rPr>
              <a:t>أمه راعوث</a:t>
            </a:r>
          </a:p>
        </p:txBody>
      </p:sp>
      <p:sp>
        <p:nvSpPr>
          <p:cNvPr id="301063" name="Text Box 7"/>
          <p:cNvSpPr txBox="1">
            <a:spLocks noChangeArrowheads="1"/>
          </p:cNvSpPr>
          <p:nvPr/>
        </p:nvSpPr>
        <p:spPr bwMode="auto">
          <a:xfrm>
            <a:off x="8321040" y="0"/>
            <a:ext cx="764272" cy="5016758"/>
          </a:xfrm>
          <a:prstGeom prst="rect">
            <a:avLst/>
          </a:prstGeom>
          <a:noFill/>
          <a:ln w="9525">
            <a:noFill/>
            <a:miter lim="800000"/>
            <a:headEnd/>
            <a:tailEnd/>
          </a:ln>
          <a:effectLst/>
        </p:spPr>
        <p:txBody>
          <a:bodyPr wrap="square">
            <a:spAutoFit/>
          </a:bodyPr>
          <a:lstStyle/>
          <a:p>
            <a:pPr algn="r" defTabSz="914400" fontAlgn="base">
              <a:spcBef>
                <a:spcPct val="50000"/>
              </a:spcBef>
              <a:spcAft>
                <a:spcPct val="0"/>
              </a:spcAft>
              <a:defRPr/>
            </a:pPr>
            <a:r>
              <a:rPr lang="ar-JO" sz="3200" b="1" dirty="0">
                <a:solidFill>
                  <a:schemeClr val="bg1">
                    <a:lumMod val="65000"/>
                  </a:schemeClr>
                </a:solidFill>
                <a:effectLst>
                  <a:glow rad="228600">
                    <a:srgbClr val="000000"/>
                  </a:glow>
                </a:effectLst>
                <a:latin typeface="Arial"/>
                <a:ea typeface="ＭＳ Ｐゴシック" charset="0"/>
                <a:cs typeface="Arial"/>
              </a:rPr>
              <a:t>1. 2.</a:t>
            </a:r>
            <a:r>
              <a:rPr lang="en-US" sz="3200" b="1" dirty="0">
                <a:solidFill>
                  <a:schemeClr val="bg1">
                    <a:lumMod val="65000"/>
                  </a:schemeClr>
                </a:solidFill>
                <a:effectLst>
                  <a:glow rad="228600">
                    <a:srgbClr val="000000"/>
                  </a:glow>
                </a:effectLst>
                <a:latin typeface="Arial"/>
                <a:ea typeface="ＭＳ Ｐゴシック" charset="0"/>
                <a:cs typeface="Arial"/>
              </a:rPr>
              <a:t>  </a:t>
            </a:r>
            <a:r>
              <a:rPr lang="ar-JO" sz="3200" b="1" dirty="0">
                <a:solidFill>
                  <a:schemeClr val="bg1">
                    <a:lumMod val="65000"/>
                  </a:schemeClr>
                </a:solidFill>
                <a:effectLst>
                  <a:glow rad="228600">
                    <a:srgbClr val="000000"/>
                  </a:glow>
                </a:effectLst>
                <a:latin typeface="Arial"/>
                <a:ea typeface="ＭＳ Ｐゴシック" charset="0"/>
                <a:cs typeface="Arial"/>
              </a:rPr>
              <a:t>3.</a:t>
            </a:r>
            <a:r>
              <a:rPr lang="en-US" sz="3200" b="1" dirty="0">
                <a:solidFill>
                  <a:schemeClr val="bg1">
                    <a:lumMod val="65000"/>
                  </a:schemeClr>
                </a:solidFill>
                <a:effectLst>
                  <a:glow rad="228600">
                    <a:srgbClr val="000000"/>
                  </a:glow>
                </a:effectLst>
                <a:latin typeface="Arial"/>
                <a:ea typeface="ＭＳ Ｐゴシック" charset="0"/>
                <a:cs typeface="Arial"/>
              </a:rPr>
              <a:t>  </a:t>
            </a:r>
            <a:r>
              <a:rPr lang="ar-JO" sz="3200" b="1" dirty="0">
                <a:solidFill>
                  <a:schemeClr val="bg1">
                    <a:lumMod val="65000"/>
                  </a:schemeClr>
                </a:solidFill>
                <a:effectLst>
                  <a:glow rad="228600">
                    <a:srgbClr val="000000"/>
                  </a:glow>
                </a:effectLst>
                <a:latin typeface="Arial"/>
                <a:ea typeface="ＭＳ Ｐゴシック" charset="0"/>
                <a:cs typeface="Arial"/>
              </a:rPr>
              <a:t>4.</a:t>
            </a:r>
            <a:r>
              <a:rPr lang="en-US" sz="3200" b="1" dirty="0">
                <a:solidFill>
                  <a:schemeClr val="bg1">
                    <a:lumMod val="65000"/>
                  </a:schemeClr>
                </a:solidFill>
                <a:effectLst>
                  <a:glow rad="228600">
                    <a:srgbClr val="000000"/>
                  </a:glow>
                </a:effectLst>
                <a:latin typeface="Arial"/>
                <a:ea typeface="ＭＳ Ｐゴシック" charset="0"/>
                <a:cs typeface="Arial"/>
              </a:rPr>
              <a:t>  </a:t>
            </a:r>
            <a:r>
              <a:rPr lang="ar-JO" sz="3200" b="1" dirty="0">
                <a:solidFill>
                  <a:schemeClr val="bg1">
                    <a:lumMod val="65000"/>
                  </a:schemeClr>
                </a:solidFill>
                <a:effectLst>
                  <a:glow rad="228600">
                    <a:srgbClr val="000000"/>
                  </a:glow>
                </a:effectLst>
                <a:latin typeface="Arial"/>
                <a:ea typeface="ＭＳ Ｐゴシック" charset="0"/>
                <a:cs typeface="Arial"/>
              </a:rPr>
              <a:t>5.</a:t>
            </a:r>
            <a:r>
              <a:rPr lang="en-US" sz="3200" b="1" dirty="0">
                <a:solidFill>
                  <a:schemeClr val="bg1">
                    <a:lumMod val="65000"/>
                  </a:schemeClr>
                </a:solidFill>
                <a:effectLst>
                  <a:glow rad="228600">
                    <a:srgbClr val="000000"/>
                  </a:glow>
                </a:effectLst>
                <a:latin typeface="Arial"/>
                <a:ea typeface="ＭＳ Ｐゴシック" charset="0"/>
                <a:cs typeface="Arial"/>
              </a:rPr>
              <a:t>  </a:t>
            </a:r>
            <a:r>
              <a:rPr lang="ar-JO" sz="3200" b="1" dirty="0">
                <a:solidFill>
                  <a:schemeClr val="bg1">
                    <a:lumMod val="65000"/>
                  </a:schemeClr>
                </a:solidFill>
                <a:effectLst>
                  <a:glow rad="228600">
                    <a:srgbClr val="000000"/>
                  </a:glow>
                </a:effectLst>
                <a:latin typeface="Arial"/>
                <a:ea typeface="ＭＳ Ｐゴシック" charset="0"/>
                <a:cs typeface="Arial"/>
              </a:rPr>
              <a:t>6.</a:t>
            </a:r>
            <a:r>
              <a:rPr lang="en-US" sz="3200" b="1" dirty="0">
                <a:solidFill>
                  <a:schemeClr val="bg1">
                    <a:lumMod val="65000"/>
                  </a:schemeClr>
                </a:solidFill>
                <a:effectLst>
                  <a:glow rad="228600">
                    <a:srgbClr val="000000"/>
                  </a:glow>
                </a:effectLst>
                <a:latin typeface="Arial"/>
                <a:ea typeface="ＭＳ Ｐゴシック" charset="0"/>
                <a:cs typeface="Arial"/>
              </a:rPr>
              <a:t>  </a:t>
            </a:r>
            <a:r>
              <a:rPr lang="ar-JO" sz="3200" b="1" dirty="0">
                <a:solidFill>
                  <a:schemeClr val="bg1">
                    <a:lumMod val="65000"/>
                  </a:schemeClr>
                </a:solidFill>
                <a:effectLst>
                  <a:glow rad="228600">
                    <a:srgbClr val="000000"/>
                  </a:glow>
                </a:effectLst>
                <a:latin typeface="Arial"/>
                <a:ea typeface="ＭＳ Ｐゴシック" charset="0"/>
                <a:cs typeface="Arial"/>
              </a:rPr>
              <a:t>7</a:t>
            </a:r>
            <a:r>
              <a:rPr lang="ar-JO" sz="3200" b="1" dirty="0">
                <a:solidFill>
                  <a:srgbClr val="FFFFFF"/>
                </a:solidFill>
                <a:effectLst>
                  <a:glow rad="228600">
                    <a:srgbClr val="000000"/>
                  </a:glow>
                </a:effectLst>
                <a:latin typeface="Arial"/>
                <a:ea typeface="ＭＳ Ｐゴシック" charset="0"/>
                <a:cs typeface="Arial"/>
              </a:rPr>
              <a:t>.</a:t>
            </a:r>
            <a:r>
              <a:rPr lang="en-US" sz="3200" b="1" dirty="0">
                <a:solidFill>
                  <a:srgbClr val="FFFFFF"/>
                </a:solidFill>
                <a:effectLst>
                  <a:glow rad="228600">
                    <a:srgbClr val="000000"/>
                  </a:glow>
                </a:effectLst>
                <a:latin typeface="Arial"/>
                <a:ea typeface="ＭＳ Ｐゴシック" charset="0"/>
                <a:cs typeface="Arial"/>
              </a:rPr>
              <a:t>  </a:t>
            </a:r>
            <a:r>
              <a:rPr lang="ar-JO" sz="3200" b="1" dirty="0">
                <a:solidFill>
                  <a:srgbClr val="FFFFFF"/>
                </a:solidFill>
                <a:effectLst>
                  <a:glow rad="228600">
                    <a:srgbClr val="000000"/>
                  </a:glow>
                </a:effectLst>
                <a:latin typeface="Arial"/>
                <a:ea typeface="ＭＳ Ｐゴシック" charset="0"/>
                <a:cs typeface="Arial"/>
              </a:rPr>
              <a:t>8.</a:t>
            </a:r>
            <a:r>
              <a:rPr lang="en-US" sz="3200" b="1" dirty="0">
                <a:solidFill>
                  <a:srgbClr val="FFFFFF"/>
                </a:solidFill>
                <a:effectLst>
                  <a:glow rad="228600">
                    <a:srgbClr val="000000"/>
                  </a:glow>
                </a:effectLst>
                <a:latin typeface="Arial"/>
                <a:ea typeface="ＭＳ Ｐゴシック" charset="0"/>
                <a:cs typeface="Arial"/>
              </a:rPr>
              <a:t>  </a:t>
            </a:r>
            <a:r>
              <a:rPr lang="ar-JO" sz="3200" b="1" dirty="0">
                <a:solidFill>
                  <a:srgbClr val="FFFFFF"/>
                </a:solidFill>
                <a:effectLst>
                  <a:glow rad="228600">
                    <a:srgbClr val="000000"/>
                  </a:glow>
                </a:effectLst>
                <a:latin typeface="Arial"/>
                <a:ea typeface="ＭＳ Ｐゴシック" charset="0"/>
                <a:cs typeface="Arial"/>
              </a:rPr>
              <a:t>9.</a:t>
            </a:r>
            <a:r>
              <a:rPr lang="en-US" sz="3200" b="1" dirty="0">
                <a:solidFill>
                  <a:srgbClr val="FFFFFF"/>
                </a:solidFill>
                <a:effectLst>
                  <a:glow rad="228600">
                    <a:srgbClr val="000000"/>
                  </a:glow>
                </a:effectLst>
                <a:latin typeface="Arial"/>
                <a:ea typeface="ＭＳ Ｐゴシック" charset="0"/>
                <a:cs typeface="Arial"/>
              </a:rPr>
              <a:t> </a:t>
            </a:r>
            <a:r>
              <a:rPr lang="ar-JO" sz="3200" b="1" dirty="0">
                <a:solidFill>
                  <a:srgbClr val="FFFFFF"/>
                </a:solidFill>
                <a:effectLst>
                  <a:glow rad="228600">
                    <a:srgbClr val="000000"/>
                  </a:glow>
                </a:effectLst>
                <a:latin typeface="Arial"/>
                <a:ea typeface="ＭＳ Ｐゴシック" charset="0"/>
                <a:cs typeface="Arial"/>
              </a:rPr>
              <a:t>10.</a:t>
            </a:r>
            <a:endParaRPr lang="en-US" sz="3200" b="1" dirty="0">
              <a:solidFill>
                <a:srgbClr val="FFFFFF"/>
              </a:solidFill>
              <a:effectLst>
                <a:glow rad="228600">
                  <a:srgbClr val="000000"/>
                </a:glow>
              </a:effectLst>
              <a:latin typeface="Arial"/>
              <a:ea typeface="ＭＳ Ｐゴシック" charset="0"/>
              <a:cs typeface="Arial"/>
            </a:endParaRPr>
          </a:p>
        </p:txBody>
      </p:sp>
      <p:sp>
        <p:nvSpPr>
          <p:cNvPr id="301064" name="Text Box 8"/>
          <p:cNvSpPr txBox="1">
            <a:spLocks noChangeArrowheads="1"/>
          </p:cNvSpPr>
          <p:nvPr/>
        </p:nvSpPr>
        <p:spPr bwMode="auto">
          <a:xfrm>
            <a:off x="5580112" y="6156325"/>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3200" b="1" i="1" dirty="0">
                <a:solidFill>
                  <a:srgbClr val="FFFFFF"/>
                </a:solidFill>
                <a:latin typeface="Arial"/>
                <a:ea typeface="Times New Roman" pitchFamily="-111" charset="0"/>
                <a:cs typeface="Arial"/>
              </a:rPr>
              <a:t>متى 1: 5</a:t>
            </a:r>
            <a:endParaRPr lang="en-US" sz="3200" b="1" i="1" dirty="0">
              <a:solidFill>
                <a:srgbClr val="FFFFFF"/>
              </a:solidFill>
              <a:latin typeface="Arial"/>
              <a:ea typeface="Times New Roman" pitchFamily="-111" charset="0"/>
              <a:cs typeface="Arial"/>
            </a:endParaRPr>
          </a:p>
        </p:txBody>
      </p:sp>
      <p:sp>
        <p:nvSpPr>
          <p:cNvPr id="2" name="Title 1"/>
          <p:cNvSpPr>
            <a:spLocks noGrp="1"/>
          </p:cNvSpPr>
          <p:nvPr>
            <p:ph type="title" idx="4294967295"/>
          </p:nvPr>
        </p:nvSpPr>
        <p:spPr>
          <a:xfrm>
            <a:off x="0" y="0"/>
            <a:ext cx="3059832" cy="1484784"/>
          </a:xfrm>
        </p:spPr>
        <p:txBody>
          <a:bodyPr/>
          <a:lstStyle/>
          <a:p>
            <a:r>
              <a:rPr lang="ar-JO" sz="4000" b="1" dirty="0">
                <a:solidFill>
                  <a:srgbClr val="FFFFFF"/>
                </a:solidFill>
                <a:latin typeface="Arial"/>
                <a:cs typeface="Arial"/>
              </a:rPr>
              <a:t>نسل         فارص</a:t>
            </a:r>
            <a:endParaRPr lang="en-US" sz="4000" b="1" dirty="0">
              <a:solidFill>
                <a:srgbClr val="FFFFFF"/>
              </a:solidFill>
              <a:latin typeface="Arial"/>
              <a:cs typeface="Arial"/>
            </a:endParaRPr>
          </a:p>
        </p:txBody>
      </p:sp>
    </p:spTree>
    <p:extLst>
      <p:ext uri="{BB962C8B-B14F-4D97-AF65-F5344CB8AC3E}">
        <p14:creationId xmlns:p14="http://schemas.microsoft.com/office/powerpoint/2010/main" val="1283679254"/>
      </p:ext>
    </p:extLst>
  </p:cSld>
  <p:clrMapOvr>
    <a:masterClrMapping/>
  </p:clrMapOvr>
  <p:transition>
    <p:randomBar dir="vert"/>
  </p:transition>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sp>
        <p:nvSpPr>
          <p:cNvPr id="269315" name="Text Box 3"/>
          <p:cNvSpPr txBox="1">
            <a:spLocks noChangeArrowheads="1"/>
          </p:cNvSpPr>
          <p:nvPr/>
        </p:nvSpPr>
        <p:spPr bwMode="auto">
          <a:xfrm>
            <a:off x="5916613" y="288925"/>
            <a:ext cx="3227387" cy="2308324"/>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latin typeface="Arial"/>
                <a:cs typeface="Arial"/>
              </a:rPr>
              <a:t>بوعز </a:t>
            </a:r>
            <a:r>
              <a:rPr lang="en-US" sz="3600" b="1" dirty="0">
                <a:solidFill>
                  <a:srgbClr val="FFFFFF"/>
                </a:solidFill>
                <a:latin typeface="Arial"/>
                <a:cs typeface="Arial"/>
              </a:rPr>
              <a:t>           </a:t>
            </a:r>
            <a:r>
              <a:rPr lang="ar-JO" sz="3600" b="1" dirty="0">
                <a:solidFill>
                  <a:srgbClr val="FFFFFF"/>
                </a:solidFill>
                <a:latin typeface="Arial"/>
                <a:cs typeface="Arial"/>
              </a:rPr>
              <a:t>عوبيد </a:t>
            </a:r>
            <a:r>
              <a:rPr lang="en-US" sz="3600" b="1" dirty="0">
                <a:solidFill>
                  <a:srgbClr val="FFFFFF"/>
                </a:solidFill>
                <a:latin typeface="Arial"/>
                <a:cs typeface="Arial"/>
              </a:rPr>
              <a:t>            </a:t>
            </a:r>
            <a:r>
              <a:rPr lang="ar-JO" sz="3600" b="1" dirty="0">
                <a:solidFill>
                  <a:srgbClr val="FFFFFF"/>
                </a:solidFill>
                <a:latin typeface="Arial"/>
                <a:cs typeface="Arial"/>
              </a:rPr>
              <a:t>يسى  </a:t>
            </a:r>
            <a:r>
              <a:rPr lang="en-US" sz="3600" b="1" dirty="0">
                <a:solidFill>
                  <a:srgbClr val="FFFFFF"/>
                </a:solidFill>
                <a:latin typeface="Arial"/>
                <a:cs typeface="Arial"/>
              </a:rPr>
              <a:t>            </a:t>
            </a:r>
            <a:r>
              <a:rPr lang="ar-JO" sz="3600" b="1" dirty="0">
                <a:solidFill>
                  <a:srgbClr val="FFFFFF"/>
                </a:solidFill>
                <a:latin typeface="Arial"/>
                <a:cs typeface="Arial"/>
              </a:rPr>
              <a:t>داود</a:t>
            </a:r>
            <a:endParaRPr lang="en-US" sz="3600" b="1" dirty="0">
              <a:solidFill>
                <a:srgbClr val="FFFFFF"/>
              </a:solidFill>
              <a:latin typeface="Arial"/>
              <a:cs typeface="Arial"/>
            </a:endParaRPr>
          </a:p>
        </p:txBody>
      </p:sp>
      <p:pic>
        <p:nvPicPr>
          <p:cNvPr id="190473"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6725" y="0"/>
            <a:ext cx="544988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9319" name="Text Box 7"/>
          <p:cNvSpPr txBox="1">
            <a:spLocks noChangeArrowheads="1"/>
          </p:cNvSpPr>
          <p:nvPr/>
        </p:nvSpPr>
        <p:spPr bwMode="auto">
          <a:xfrm>
            <a:off x="5916613" y="3260725"/>
            <a:ext cx="3227387" cy="175432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latin typeface="Arial"/>
                <a:cs typeface="Arial"/>
              </a:rPr>
              <a:t>     متان        </a:t>
            </a:r>
            <a:r>
              <a:rPr lang="en-US" sz="3600" b="1" dirty="0">
                <a:solidFill>
                  <a:srgbClr val="FFFFFF"/>
                </a:solidFill>
                <a:latin typeface="Arial"/>
                <a:cs typeface="Arial"/>
              </a:rPr>
              <a:t> </a:t>
            </a:r>
            <a:r>
              <a:rPr lang="ar-JO" sz="3600" b="1" dirty="0">
                <a:solidFill>
                  <a:srgbClr val="FFFFFF"/>
                </a:solidFill>
                <a:latin typeface="Arial"/>
                <a:cs typeface="Arial"/>
              </a:rPr>
              <a:t>يعقوب     </a:t>
            </a:r>
            <a:r>
              <a:rPr lang="en-US" sz="3600" b="1" dirty="0">
                <a:solidFill>
                  <a:srgbClr val="FFFFFF"/>
                </a:solidFill>
                <a:latin typeface="Arial"/>
                <a:cs typeface="Arial"/>
              </a:rPr>
              <a:t> </a:t>
            </a:r>
            <a:r>
              <a:rPr lang="ar-JO" sz="3600" b="1" dirty="0">
                <a:solidFill>
                  <a:srgbClr val="FFFFFF"/>
                </a:solidFill>
                <a:latin typeface="Arial"/>
                <a:cs typeface="Arial"/>
              </a:rPr>
              <a:t>  يوسف    </a:t>
            </a:r>
            <a:endParaRPr lang="en-US" sz="3600" b="1" dirty="0">
              <a:solidFill>
                <a:srgbClr val="FFFF00"/>
              </a:solidFill>
              <a:latin typeface="Arial"/>
              <a:cs typeface="Arial"/>
            </a:endParaRPr>
          </a:p>
        </p:txBody>
      </p:sp>
      <p:sp>
        <p:nvSpPr>
          <p:cNvPr id="269320" name="AutoShape 8"/>
          <p:cNvSpPr>
            <a:spLocks noChangeArrowheads="1"/>
          </p:cNvSpPr>
          <p:nvPr/>
        </p:nvSpPr>
        <p:spPr bwMode="auto">
          <a:xfrm>
            <a:off x="6588223" y="2597249"/>
            <a:ext cx="2150827" cy="533400"/>
          </a:xfrm>
          <a:prstGeom prst="downArrow">
            <a:avLst>
              <a:gd name="adj1" fmla="val 50000"/>
              <a:gd name="adj2" fmla="val 25000"/>
            </a:avLst>
          </a:prstGeom>
          <a:solidFill>
            <a:schemeClr val="bg1"/>
          </a:solidFill>
          <a:ln w="9525">
            <a:solidFill>
              <a:schemeClr val="tx1"/>
            </a:solidFill>
            <a:miter lim="800000"/>
            <a:headEnd/>
            <a:tailEnd/>
          </a:ln>
        </p:spPr>
        <p:txBody>
          <a:bodyPr wrap="none" anchor="ctr"/>
          <a:lstStyle/>
          <a:p>
            <a:pPr algn="ctr" defTabSz="914400" fontAlgn="base">
              <a:spcBef>
                <a:spcPct val="0"/>
              </a:spcBef>
              <a:spcAft>
                <a:spcPct val="0"/>
              </a:spcAft>
            </a:pPr>
            <a:endParaRPr lang="en-US" sz="2400">
              <a:solidFill>
                <a:srgbClr val="FFFFFF"/>
              </a:solidFill>
              <a:latin typeface="Arial"/>
              <a:ea typeface="ＭＳ Ｐゴシック" charset="0"/>
              <a:cs typeface="Arial"/>
            </a:endParaRPr>
          </a:p>
        </p:txBody>
      </p:sp>
      <p:sp>
        <p:nvSpPr>
          <p:cNvPr id="269321" name="Text Box 9"/>
          <p:cNvSpPr txBox="1">
            <a:spLocks noChangeArrowheads="1"/>
          </p:cNvSpPr>
          <p:nvPr/>
        </p:nvSpPr>
        <p:spPr bwMode="auto">
          <a:xfrm>
            <a:off x="5916612" y="6172200"/>
            <a:ext cx="3227387"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914400" fontAlgn="base">
              <a:spcBef>
                <a:spcPct val="50000"/>
              </a:spcBef>
              <a:spcAft>
                <a:spcPct val="0"/>
              </a:spcAft>
              <a:defRPr/>
            </a:pPr>
            <a:r>
              <a:rPr lang="ar-JO" sz="3200" b="1" dirty="0">
                <a:solidFill>
                  <a:srgbClr val="FFFFFF"/>
                </a:solidFill>
                <a:latin typeface="Arial"/>
                <a:ea typeface="Times New Roman" pitchFamily="-111" charset="0"/>
                <a:cs typeface="Arial"/>
              </a:rPr>
              <a:t>متى 1: 1-17</a:t>
            </a:r>
            <a:endParaRPr lang="en-US" sz="3200" b="1" dirty="0">
              <a:solidFill>
                <a:srgbClr val="FFFFFF"/>
              </a:solidFill>
              <a:latin typeface="Arial"/>
              <a:ea typeface="Times New Roman" pitchFamily="-111" charset="0"/>
              <a:cs typeface="Arial"/>
            </a:endParaRPr>
          </a:p>
        </p:txBody>
      </p:sp>
      <p:sp>
        <p:nvSpPr>
          <p:cNvPr id="269322" name="Text Box 10"/>
          <p:cNvSpPr txBox="1">
            <a:spLocks noChangeArrowheads="1"/>
          </p:cNvSpPr>
          <p:nvPr/>
        </p:nvSpPr>
        <p:spPr bwMode="auto">
          <a:xfrm>
            <a:off x="5916613" y="4898467"/>
            <a:ext cx="3227387"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latin typeface="Arial"/>
                <a:cs typeface="Arial"/>
              </a:rPr>
              <a:t>يسوع</a:t>
            </a:r>
            <a:endParaRPr lang="en-US" sz="2000" dirty="0">
              <a:solidFill>
                <a:srgbClr val="000000"/>
              </a:solidFill>
              <a:latin typeface="Arial"/>
              <a:ea typeface="Times New Roman" charset="0"/>
              <a:cs typeface="Arial"/>
            </a:endParaRPr>
          </a:p>
        </p:txBody>
      </p:sp>
      <p:sp>
        <p:nvSpPr>
          <p:cNvPr id="2" name="Title 1"/>
          <p:cNvSpPr>
            <a:spLocks noGrp="1"/>
          </p:cNvSpPr>
          <p:nvPr>
            <p:ph type="title" idx="4294967295"/>
          </p:nvPr>
        </p:nvSpPr>
        <p:spPr>
          <a:xfrm>
            <a:off x="0" y="128207"/>
            <a:ext cx="2987824" cy="1284569"/>
          </a:xfrm>
          <a:noFill/>
          <a:ln>
            <a:noFill/>
          </a:ln>
        </p:spPr>
        <p:txBody>
          <a:bodyPr vert="horz" wrap="square" lIns="91440" tIns="45720" rIns="91440" bIns="45720" numCol="1" anchor="ctr" anchorCtr="0" compatLnSpc="1">
            <a:prstTxWarp prst="textNoShape">
              <a:avLst/>
            </a:prstTxWarp>
          </a:bodyPr>
          <a:lstStyle/>
          <a:p>
            <a:r>
              <a:rPr lang="ar-JO" sz="4000" b="1" dirty="0">
                <a:solidFill>
                  <a:srgbClr val="FFFFFF"/>
                </a:solidFill>
                <a:latin typeface="Arial"/>
                <a:ea typeface="ＭＳ Ｐゴシック"/>
                <a:cs typeface="Arial"/>
              </a:rPr>
              <a:t>نسل        فارص</a:t>
            </a:r>
            <a:endParaRPr lang="en-US" sz="4000" b="1" dirty="0">
              <a:solidFill>
                <a:srgbClr val="FFFFFF"/>
              </a:solidFill>
              <a:latin typeface="Arial"/>
              <a:ea typeface="ＭＳ Ｐゴシック"/>
              <a:cs typeface="Arial"/>
            </a:endParaRPr>
          </a:p>
        </p:txBody>
      </p:sp>
    </p:spTree>
    <p:extLst>
      <p:ext uri="{BB962C8B-B14F-4D97-AF65-F5344CB8AC3E}">
        <p14:creationId xmlns:p14="http://schemas.microsoft.com/office/powerpoint/2010/main" val="269930370"/>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269315"/>
                                        </p:tgtEl>
                                        <p:attrNameLst>
                                          <p:attrName>style.visibility</p:attrName>
                                        </p:attrNameLst>
                                      </p:cBhvr>
                                      <p:to>
                                        <p:strVal val="visible"/>
                                      </p:to>
                                    </p:set>
                                    <p:animEffect transition="in" filter="dissolve">
                                      <p:cBhvr>
                                        <p:cTn id="7" dur="500"/>
                                        <p:tgtEl>
                                          <p:spTgt spid="269315"/>
                                        </p:tgtEl>
                                      </p:cBhvr>
                                    </p:animEffect>
                                  </p:childTnLst>
                                </p:cTn>
                              </p:par>
                            </p:childTnLst>
                          </p:cTn>
                        </p:par>
                        <p:par>
                          <p:cTn id="8" fill="hold" nodeType="afterGroup">
                            <p:stCondLst>
                              <p:cond delay="500"/>
                            </p:stCondLst>
                            <p:childTnLst>
                              <p:par>
                                <p:cTn id="9" presetID="22" presetClass="entr" presetSubtype="1" fill="hold" grpId="0" nodeType="afterEffect">
                                  <p:stCondLst>
                                    <p:cond delay="4000"/>
                                  </p:stCondLst>
                                  <p:childTnLst>
                                    <p:set>
                                      <p:cBhvr>
                                        <p:cTn id="10" dur="1" fill="hold">
                                          <p:stCondLst>
                                            <p:cond delay="0"/>
                                          </p:stCondLst>
                                        </p:cTn>
                                        <p:tgtEl>
                                          <p:spTgt spid="269320"/>
                                        </p:tgtEl>
                                        <p:attrNameLst>
                                          <p:attrName>style.visibility</p:attrName>
                                        </p:attrNameLst>
                                      </p:cBhvr>
                                      <p:to>
                                        <p:strVal val="visible"/>
                                      </p:to>
                                    </p:set>
                                    <p:animEffect transition="in" filter="wipe(up)">
                                      <p:cBhvr>
                                        <p:cTn id="11" dur="500"/>
                                        <p:tgtEl>
                                          <p:spTgt spid="269320"/>
                                        </p:tgtEl>
                                      </p:cBhvr>
                                    </p:animEffect>
                                  </p:childTnLst>
                                </p:cTn>
                              </p:par>
                            </p:childTnLst>
                          </p:cTn>
                        </p:par>
                        <p:par>
                          <p:cTn id="12" fill="hold" nodeType="afterGroup">
                            <p:stCondLst>
                              <p:cond delay="500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269319"/>
                                        </p:tgtEl>
                                        <p:attrNameLst>
                                          <p:attrName>style.visibility</p:attrName>
                                        </p:attrNameLst>
                                      </p:cBhvr>
                                      <p:to>
                                        <p:strVal val="visible"/>
                                      </p:to>
                                    </p:set>
                                    <p:animEffect transition="in" filter="dissolve">
                                      <p:cBhvr>
                                        <p:cTn id="15" dur="75"/>
                                        <p:tgtEl>
                                          <p:spTgt spid="269319"/>
                                        </p:tgtEl>
                                      </p:cBhvr>
                                    </p:animEffect>
                                  </p:childTnLst>
                                </p:cTn>
                              </p:par>
                            </p:childTnLst>
                          </p:cTn>
                        </p:par>
                        <p:par>
                          <p:cTn id="16" fill="hold" nodeType="afterGroup">
                            <p:stCondLst>
                              <p:cond delay="9975"/>
                            </p:stCondLst>
                            <p:childTnLst>
                              <p:par>
                                <p:cTn id="17" presetID="9" presetClass="entr" presetSubtype="0" fill="hold" grpId="0" nodeType="afterEffect">
                                  <p:stCondLst>
                                    <p:cond delay="4000"/>
                                  </p:stCondLst>
                                  <p:iterate type="lt">
                                    <p:tmPct val="100000"/>
                                  </p:iterate>
                                  <p:childTnLst>
                                    <p:set>
                                      <p:cBhvr>
                                        <p:cTn id="18" dur="1" fill="hold">
                                          <p:stCondLst>
                                            <p:cond delay="0"/>
                                          </p:stCondLst>
                                        </p:cTn>
                                        <p:tgtEl>
                                          <p:spTgt spid="269322"/>
                                        </p:tgtEl>
                                        <p:attrNameLst>
                                          <p:attrName>style.visibility</p:attrName>
                                        </p:attrNameLst>
                                      </p:cBhvr>
                                      <p:to>
                                        <p:strVal val="visible"/>
                                      </p:to>
                                    </p:set>
                                    <p:animEffect transition="in" filter="dissolve">
                                      <p:cBhvr>
                                        <p:cTn id="19" dur="75"/>
                                        <p:tgtEl>
                                          <p:spTgt spid="2693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9315" grpId="0" autoUpdateAnimBg="0"/>
      <p:bldP spid="269319" grpId="0" autoUpdateAnimBg="0"/>
      <p:bldP spid="269320" grpId="0" animBg="1" autoUpdateAnimBg="0"/>
      <p:bldP spid="269322" grpId="0" autoUpdateAnimBg="0"/>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sp>
        <p:nvSpPr>
          <p:cNvPr id="269315" name="Text Box 3"/>
          <p:cNvSpPr txBox="1">
            <a:spLocks noChangeArrowheads="1"/>
          </p:cNvSpPr>
          <p:nvPr/>
        </p:nvSpPr>
        <p:spPr bwMode="auto">
          <a:xfrm>
            <a:off x="5916613" y="288925"/>
            <a:ext cx="3227387" cy="2308324"/>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latin typeface="Arial"/>
                <a:cs typeface="Arial"/>
              </a:rPr>
              <a:t>بوعز </a:t>
            </a:r>
            <a:r>
              <a:rPr lang="en-US" sz="3600" b="1" dirty="0">
                <a:solidFill>
                  <a:srgbClr val="FFFFFF"/>
                </a:solidFill>
                <a:latin typeface="Arial"/>
                <a:cs typeface="Arial"/>
              </a:rPr>
              <a:t>           </a:t>
            </a:r>
            <a:r>
              <a:rPr lang="ar-JO" sz="3600" b="1" dirty="0">
                <a:solidFill>
                  <a:srgbClr val="FFFF00"/>
                </a:solidFill>
                <a:latin typeface="Arial"/>
                <a:cs typeface="Arial"/>
              </a:rPr>
              <a:t>عوبيد</a:t>
            </a:r>
            <a:r>
              <a:rPr lang="ar-JO" sz="3600" b="1" dirty="0">
                <a:solidFill>
                  <a:srgbClr val="FFFFFF"/>
                </a:solidFill>
                <a:latin typeface="Arial"/>
                <a:cs typeface="Arial"/>
              </a:rPr>
              <a:t> </a:t>
            </a:r>
            <a:r>
              <a:rPr lang="en-US" sz="3600" b="1" dirty="0">
                <a:solidFill>
                  <a:srgbClr val="FFFFFF"/>
                </a:solidFill>
                <a:latin typeface="Arial"/>
                <a:cs typeface="Arial"/>
              </a:rPr>
              <a:t>            </a:t>
            </a:r>
            <a:r>
              <a:rPr lang="ar-JO" sz="3600" b="1" dirty="0">
                <a:solidFill>
                  <a:srgbClr val="FFFFFF"/>
                </a:solidFill>
                <a:latin typeface="Arial"/>
                <a:cs typeface="Arial"/>
              </a:rPr>
              <a:t>يسى  </a:t>
            </a:r>
            <a:r>
              <a:rPr lang="en-US" sz="3600" b="1" dirty="0">
                <a:solidFill>
                  <a:srgbClr val="FFFFFF"/>
                </a:solidFill>
                <a:latin typeface="Arial"/>
                <a:cs typeface="Arial"/>
              </a:rPr>
              <a:t>            </a:t>
            </a:r>
            <a:r>
              <a:rPr lang="ar-JO" sz="3600" b="1" dirty="0">
                <a:solidFill>
                  <a:srgbClr val="FFFFFF"/>
                </a:solidFill>
                <a:latin typeface="Arial"/>
                <a:cs typeface="Arial"/>
              </a:rPr>
              <a:t>داود</a:t>
            </a:r>
            <a:endParaRPr lang="en-US" sz="3600" b="1" dirty="0">
              <a:solidFill>
                <a:srgbClr val="FFFFFF"/>
              </a:solidFill>
              <a:latin typeface="Arial"/>
              <a:cs typeface="Arial"/>
            </a:endParaRPr>
          </a:p>
        </p:txBody>
      </p:sp>
      <p:pic>
        <p:nvPicPr>
          <p:cNvPr id="190473"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6725" y="0"/>
            <a:ext cx="544988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9319" name="Text Box 7"/>
          <p:cNvSpPr txBox="1">
            <a:spLocks noChangeArrowheads="1"/>
          </p:cNvSpPr>
          <p:nvPr/>
        </p:nvSpPr>
        <p:spPr bwMode="auto">
          <a:xfrm>
            <a:off x="5916613" y="3260725"/>
            <a:ext cx="3227387" cy="175432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latin typeface="Arial"/>
                <a:cs typeface="Arial"/>
              </a:rPr>
              <a:t>     متان        </a:t>
            </a:r>
            <a:r>
              <a:rPr lang="en-US" sz="3600" b="1" dirty="0">
                <a:solidFill>
                  <a:srgbClr val="FFFFFF"/>
                </a:solidFill>
                <a:latin typeface="Arial"/>
                <a:cs typeface="Arial"/>
              </a:rPr>
              <a:t> </a:t>
            </a:r>
            <a:r>
              <a:rPr lang="ar-JO" sz="3600" b="1" dirty="0">
                <a:solidFill>
                  <a:srgbClr val="FFFFFF"/>
                </a:solidFill>
                <a:latin typeface="Arial"/>
                <a:cs typeface="Arial"/>
              </a:rPr>
              <a:t>يعقوب     </a:t>
            </a:r>
            <a:r>
              <a:rPr lang="en-US" sz="3600" b="1" dirty="0">
                <a:solidFill>
                  <a:srgbClr val="FFFFFF"/>
                </a:solidFill>
                <a:latin typeface="Arial"/>
                <a:cs typeface="Arial"/>
              </a:rPr>
              <a:t> </a:t>
            </a:r>
            <a:r>
              <a:rPr lang="ar-JO" sz="3600" b="1" dirty="0">
                <a:solidFill>
                  <a:srgbClr val="FFFFFF"/>
                </a:solidFill>
                <a:latin typeface="Arial"/>
                <a:cs typeface="Arial"/>
              </a:rPr>
              <a:t>  يوسف    </a:t>
            </a:r>
            <a:endParaRPr lang="en-US" sz="3600" b="1" dirty="0">
              <a:solidFill>
                <a:srgbClr val="FFFF00"/>
              </a:solidFill>
              <a:latin typeface="Arial"/>
              <a:cs typeface="Arial"/>
            </a:endParaRPr>
          </a:p>
        </p:txBody>
      </p:sp>
      <p:sp>
        <p:nvSpPr>
          <p:cNvPr id="269320" name="AutoShape 8"/>
          <p:cNvSpPr>
            <a:spLocks noChangeArrowheads="1"/>
          </p:cNvSpPr>
          <p:nvPr/>
        </p:nvSpPr>
        <p:spPr bwMode="auto">
          <a:xfrm>
            <a:off x="6588223" y="2597249"/>
            <a:ext cx="2150827" cy="533400"/>
          </a:xfrm>
          <a:prstGeom prst="downArrow">
            <a:avLst>
              <a:gd name="adj1" fmla="val 50000"/>
              <a:gd name="adj2" fmla="val 25000"/>
            </a:avLst>
          </a:prstGeom>
          <a:solidFill>
            <a:schemeClr val="bg1"/>
          </a:solidFill>
          <a:ln w="9525">
            <a:solidFill>
              <a:schemeClr val="tx1"/>
            </a:solidFill>
            <a:miter lim="800000"/>
            <a:headEnd/>
            <a:tailEnd/>
          </a:ln>
        </p:spPr>
        <p:txBody>
          <a:bodyPr wrap="none" anchor="ctr"/>
          <a:lstStyle/>
          <a:p>
            <a:pPr algn="ctr" defTabSz="914400" fontAlgn="base">
              <a:spcBef>
                <a:spcPct val="0"/>
              </a:spcBef>
              <a:spcAft>
                <a:spcPct val="0"/>
              </a:spcAft>
            </a:pPr>
            <a:endParaRPr lang="en-US" sz="2400">
              <a:solidFill>
                <a:srgbClr val="FFFFFF"/>
              </a:solidFill>
              <a:latin typeface="Arial"/>
              <a:ea typeface="ＭＳ Ｐゴシック" charset="0"/>
              <a:cs typeface="Arial"/>
            </a:endParaRPr>
          </a:p>
        </p:txBody>
      </p:sp>
      <p:sp>
        <p:nvSpPr>
          <p:cNvPr id="269321" name="Text Box 9"/>
          <p:cNvSpPr txBox="1">
            <a:spLocks noChangeArrowheads="1"/>
          </p:cNvSpPr>
          <p:nvPr/>
        </p:nvSpPr>
        <p:spPr bwMode="auto">
          <a:xfrm>
            <a:off x="5916612" y="6172200"/>
            <a:ext cx="3227387"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914400" fontAlgn="base">
              <a:spcBef>
                <a:spcPct val="50000"/>
              </a:spcBef>
              <a:spcAft>
                <a:spcPct val="0"/>
              </a:spcAft>
              <a:defRPr/>
            </a:pPr>
            <a:r>
              <a:rPr lang="ar-JO" sz="3200" b="1" dirty="0">
                <a:solidFill>
                  <a:srgbClr val="FFFFFF"/>
                </a:solidFill>
                <a:latin typeface="Arial"/>
                <a:ea typeface="Times New Roman" pitchFamily="-111" charset="0"/>
                <a:cs typeface="Arial"/>
              </a:rPr>
              <a:t>متى 1: 1-17</a:t>
            </a:r>
            <a:endParaRPr lang="en-US" sz="3200" b="1" dirty="0">
              <a:solidFill>
                <a:srgbClr val="FFFFFF"/>
              </a:solidFill>
              <a:latin typeface="Arial"/>
              <a:ea typeface="Times New Roman" pitchFamily="-111" charset="0"/>
              <a:cs typeface="Arial"/>
            </a:endParaRPr>
          </a:p>
        </p:txBody>
      </p:sp>
      <p:sp>
        <p:nvSpPr>
          <p:cNvPr id="269322" name="Text Box 10"/>
          <p:cNvSpPr txBox="1">
            <a:spLocks noChangeArrowheads="1"/>
          </p:cNvSpPr>
          <p:nvPr/>
        </p:nvSpPr>
        <p:spPr bwMode="auto">
          <a:xfrm>
            <a:off x="5916613" y="4898467"/>
            <a:ext cx="3227387"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latin typeface="Arial"/>
                <a:cs typeface="Arial"/>
              </a:rPr>
              <a:t>يسوع</a:t>
            </a:r>
            <a:endParaRPr lang="en-US" sz="2000" dirty="0">
              <a:solidFill>
                <a:srgbClr val="000000"/>
              </a:solidFill>
              <a:latin typeface="Arial"/>
              <a:ea typeface="Times New Roman" charset="0"/>
              <a:cs typeface="Arial"/>
            </a:endParaRPr>
          </a:p>
        </p:txBody>
      </p:sp>
      <p:sp>
        <p:nvSpPr>
          <p:cNvPr id="2" name="Title 1"/>
          <p:cNvSpPr>
            <a:spLocks noGrp="1"/>
          </p:cNvSpPr>
          <p:nvPr>
            <p:ph type="title" idx="4294967295"/>
          </p:nvPr>
        </p:nvSpPr>
        <p:spPr>
          <a:xfrm>
            <a:off x="0" y="128207"/>
            <a:ext cx="2987824" cy="1284569"/>
          </a:xfrm>
          <a:noFill/>
          <a:ln>
            <a:noFill/>
          </a:ln>
        </p:spPr>
        <p:txBody>
          <a:bodyPr vert="horz" wrap="square" lIns="91440" tIns="45720" rIns="91440" bIns="45720" numCol="1" anchor="ctr" anchorCtr="0" compatLnSpc="1">
            <a:prstTxWarp prst="textNoShape">
              <a:avLst/>
            </a:prstTxWarp>
          </a:bodyPr>
          <a:lstStyle/>
          <a:p>
            <a:r>
              <a:rPr lang="ar-JO" sz="4000" b="1" dirty="0">
                <a:solidFill>
                  <a:srgbClr val="FFFFFF"/>
                </a:solidFill>
                <a:latin typeface="Arial"/>
                <a:ea typeface="ＭＳ Ｐゴシック"/>
                <a:cs typeface="Arial"/>
              </a:rPr>
              <a:t>نسل        فارص</a:t>
            </a:r>
            <a:endParaRPr lang="en-US" sz="4000" b="1" dirty="0">
              <a:solidFill>
                <a:srgbClr val="FFFFFF"/>
              </a:solidFill>
              <a:latin typeface="Arial"/>
              <a:ea typeface="ＭＳ Ｐゴシック"/>
              <a:cs typeface="Arial"/>
            </a:endParaRPr>
          </a:p>
        </p:txBody>
      </p:sp>
    </p:spTree>
    <p:extLst>
      <p:ext uri="{BB962C8B-B14F-4D97-AF65-F5344CB8AC3E}">
        <p14:creationId xmlns:p14="http://schemas.microsoft.com/office/powerpoint/2010/main" val="2084301863"/>
      </p:ext>
    </p:extLst>
  </p:cSld>
  <p:clrMapOvr>
    <a:masterClrMapping/>
  </p:clrMapOvr>
  <p:transition>
    <p:randomBar dir="vert"/>
  </p:transition>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sp>
        <p:nvSpPr>
          <p:cNvPr id="269315" name="Text Box 3"/>
          <p:cNvSpPr txBox="1">
            <a:spLocks noChangeArrowheads="1"/>
          </p:cNvSpPr>
          <p:nvPr/>
        </p:nvSpPr>
        <p:spPr bwMode="auto">
          <a:xfrm>
            <a:off x="5916613" y="288925"/>
            <a:ext cx="3227387" cy="2308324"/>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latin typeface="Arial"/>
                <a:cs typeface="Arial"/>
              </a:rPr>
              <a:t>بوعز </a:t>
            </a:r>
            <a:r>
              <a:rPr lang="en-US" sz="3600" b="1" dirty="0">
                <a:solidFill>
                  <a:srgbClr val="FFFFFF"/>
                </a:solidFill>
                <a:latin typeface="Arial"/>
                <a:cs typeface="Arial"/>
              </a:rPr>
              <a:t>           </a:t>
            </a:r>
            <a:r>
              <a:rPr lang="ar-JO" sz="3600" b="1" dirty="0">
                <a:solidFill>
                  <a:srgbClr val="FFFF00"/>
                </a:solidFill>
                <a:latin typeface="Arial"/>
                <a:cs typeface="Arial"/>
              </a:rPr>
              <a:t>عوبيد</a:t>
            </a:r>
            <a:r>
              <a:rPr lang="ar-JO" sz="3600" b="1" dirty="0">
                <a:solidFill>
                  <a:srgbClr val="FFFFFF"/>
                </a:solidFill>
                <a:latin typeface="Arial"/>
                <a:cs typeface="Arial"/>
              </a:rPr>
              <a:t> </a:t>
            </a:r>
            <a:r>
              <a:rPr lang="en-US" sz="3600" b="1" dirty="0">
                <a:solidFill>
                  <a:srgbClr val="FFFFFF"/>
                </a:solidFill>
                <a:latin typeface="Arial"/>
                <a:cs typeface="Arial"/>
              </a:rPr>
              <a:t>            </a:t>
            </a:r>
            <a:r>
              <a:rPr lang="ar-JO" sz="3600" b="1" dirty="0">
                <a:solidFill>
                  <a:srgbClr val="FFFFFF"/>
                </a:solidFill>
                <a:latin typeface="Arial"/>
                <a:cs typeface="Arial"/>
              </a:rPr>
              <a:t>يسى  </a:t>
            </a:r>
            <a:r>
              <a:rPr lang="en-US" sz="3600" b="1" dirty="0">
                <a:solidFill>
                  <a:srgbClr val="FFFFFF"/>
                </a:solidFill>
                <a:latin typeface="Arial"/>
                <a:cs typeface="Arial"/>
              </a:rPr>
              <a:t>            </a:t>
            </a:r>
            <a:r>
              <a:rPr lang="ar-JO" sz="3600" b="1" dirty="0">
                <a:solidFill>
                  <a:srgbClr val="FFFF00"/>
                </a:solidFill>
                <a:latin typeface="Arial"/>
                <a:cs typeface="Arial"/>
              </a:rPr>
              <a:t>داود</a:t>
            </a:r>
            <a:endParaRPr lang="en-US" sz="3600" b="1" dirty="0">
              <a:solidFill>
                <a:srgbClr val="FFFF00"/>
              </a:solidFill>
              <a:latin typeface="Arial"/>
              <a:cs typeface="Arial"/>
            </a:endParaRPr>
          </a:p>
        </p:txBody>
      </p:sp>
      <p:pic>
        <p:nvPicPr>
          <p:cNvPr id="190473"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6725" y="0"/>
            <a:ext cx="544988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9319" name="Text Box 7"/>
          <p:cNvSpPr txBox="1">
            <a:spLocks noChangeArrowheads="1"/>
          </p:cNvSpPr>
          <p:nvPr/>
        </p:nvSpPr>
        <p:spPr bwMode="auto">
          <a:xfrm>
            <a:off x="5916613" y="3260725"/>
            <a:ext cx="3227387" cy="175432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latin typeface="Arial"/>
                <a:cs typeface="Arial"/>
              </a:rPr>
              <a:t>     متان        </a:t>
            </a:r>
            <a:r>
              <a:rPr lang="en-US" sz="3600" b="1" dirty="0">
                <a:solidFill>
                  <a:srgbClr val="FFFFFF"/>
                </a:solidFill>
                <a:latin typeface="Arial"/>
                <a:cs typeface="Arial"/>
              </a:rPr>
              <a:t> </a:t>
            </a:r>
            <a:r>
              <a:rPr lang="ar-JO" sz="3600" b="1" dirty="0">
                <a:solidFill>
                  <a:srgbClr val="FFFFFF"/>
                </a:solidFill>
                <a:latin typeface="Arial"/>
                <a:cs typeface="Arial"/>
              </a:rPr>
              <a:t>يعقوب     </a:t>
            </a:r>
            <a:r>
              <a:rPr lang="en-US" sz="3600" b="1" dirty="0">
                <a:solidFill>
                  <a:srgbClr val="FFFFFF"/>
                </a:solidFill>
                <a:latin typeface="Arial"/>
                <a:cs typeface="Arial"/>
              </a:rPr>
              <a:t> </a:t>
            </a:r>
            <a:r>
              <a:rPr lang="ar-JO" sz="3600" b="1" dirty="0">
                <a:solidFill>
                  <a:srgbClr val="FFFFFF"/>
                </a:solidFill>
                <a:latin typeface="Arial"/>
                <a:cs typeface="Arial"/>
              </a:rPr>
              <a:t>  يوسف    </a:t>
            </a:r>
            <a:endParaRPr lang="en-US" sz="3600" b="1" dirty="0">
              <a:solidFill>
                <a:srgbClr val="FFFF00"/>
              </a:solidFill>
              <a:latin typeface="Arial"/>
              <a:cs typeface="Arial"/>
            </a:endParaRPr>
          </a:p>
        </p:txBody>
      </p:sp>
      <p:sp>
        <p:nvSpPr>
          <p:cNvPr id="269320" name="AutoShape 8"/>
          <p:cNvSpPr>
            <a:spLocks noChangeArrowheads="1"/>
          </p:cNvSpPr>
          <p:nvPr/>
        </p:nvSpPr>
        <p:spPr bwMode="auto">
          <a:xfrm>
            <a:off x="6588223" y="2597249"/>
            <a:ext cx="2150827" cy="533400"/>
          </a:xfrm>
          <a:prstGeom prst="downArrow">
            <a:avLst>
              <a:gd name="adj1" fmla="val 50000"/>
              <a:gd name="adj2" fmla="val 25000"/>
            </a:avLst>
          </a:prstGeom>
          <a:solidFill>
            <a:schemeClr val="bg1"/>
          </a:solidFill>
          <a:ln w="9525">
            <a:solidFill>
              <a:schemeClr val="tx1"/>
            </a:solidFill>
            <a:miter lim="800000"/>
            <a:headEnd/>
            <a:tailEnd/>
          </a:ln>
        </p:spPr>
        <p:txBody>
          <a:bodyPr wrap="none" anchor="ctr"/>
          <a:lstStyle/>
          <a:p>
            <a:pPr algn="ctr" defTabSz="914400" fontAlgn="base">
              <a:spcBef>
                <a:spcPct val="0"/>
              </a:spcBef>
              <a:spcAft>
                <a:spcPct val="0"/>
              </a:spcAft>
            </a:pPr>
            <a:endParaRPr lang="en-US" sz="2400">
              <a:solidFill>
                <a:srgbClr val="FFFFFF"/>
              </a:solidFill>
              <a:latin typeface="Arial"/>
              <a:ea typeface="ＭＳ Ｐゴシック" charset="0"/>
              <a:cs typeface="Arial"/>
            </a:endParaRPr>
          </a:p>
        </p:txBody>
      </p:sp>
      <p:sp>
        <p:nvSpPr>
          <p:cNvPr id="269321" name="Text Box 9"/>
          <p:cNvSpPr txBox="1">
            <a:spLocks noChangeArrowheads="1"/>
          </p:cNvSpPr>
          <p:nvPr/>
        </p:nvSpPr>
        <p:spPr bwMode="auto">
          <a:xfrm>
            <a:off x="5916612" y="6172200"/>
            <a:ext cx="3227387"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914400" fontAlgn="base">
              <a:spcBef>
                <a:spcPct val="50000"/>
              </a:spcBef>
              <a:spcAft>
                <a:spcPct val="0"/>
              </a:spcAft>
              <a:defRPr/>
            </a:pPr>
            <a:r>
              <a:rPr lang="ar-JO" sz="3200" b="1" dirty="0">
                <a:solidFill>
                  <a:srgbClr val="FFFFFF"/>
                </a:solidFill>
                <a:latin typeface="Arial"/>
                <a:ea typeface="Times New Roman" pitchFamily="-111" charset="0"/>
                <a:cs typeface="Arial"/>
              </a:rPr>
              <a:t>متى 1: 1-17</a:t>
            </a:r>
            <a:endParaRPr lang="en-US" sz="3200" b="1" dirty="0">
              <a:solidFill>
                <a:srgbClr val="FFFFFF"/>
              </a:solidFill>
              <a:latin typeface="Arial"/>
              <a:ea typeface="Times New Roman" pitchFamily="-111" charset="0"/>
              <a:cs typeface="Arial"/>
            </a:endParaRPr>
          </a:p>
        </p:txBody>
      </p:sp>
      <p:sp>
        <p:nvSpPr>
          <p:cNvPr id="269322" name="Text Box 10"/>
          <p:cNvSpPr txBox="1">
            <a:spLocks noChangeArrowheads="1"/>
          </p:cNvSpPr>
          <p:nvPr/>
        </p:nvSpPr>
        <p:spPr bwMode="auto">
          <a:xfrm>
            <a:off x="5916613" y="4898467"/>
            <a:ext cx="3227387"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latin typeface="Arial"/>
                <a:cs typeface="Arial"/>
              </a:rPr>
              <a:t>يسوع</a:t>
            </a:r>
            <a:endParaRPr lang="en-US" sz="2000" dirty="0">
              <a:solidFill>
                <a:srgbClr val="000000"/>
              </a:solidFill>
              <a:latin typeface="Arial"/>
              <a:ea typeface="Times New Roman" charset="0"/>
              <a:cs typeface="Arial"/>
            </a:endParaRPr>
          </a:p>
        </p:txBody>
      </p:sp>
      <p:sp>
        <p:nvSpPr>
          <p:cNvPr id="2" name="Title 1"/>
          <p:cNvSpPr>
            <a:spLocks noGrp="1"/>
          </p:cNvSpPr>
          <p:nvPr>
            <p:ph type="title" idx="4294967295"/>
          </p:nvPr>
        </p:nvSpPr>
        <p:spPr>
          <a:xfrm>
            <a:off x="0" y="128207"/>
            <a:ext cx="2987824" cy="1284569"/>
          </a:xfrm>
          <a:noFill/>
          <a:ln>
            <a:noFill/>
          </a:ln>
        </p:spPr>
        <p:txBody>
          <a:bodyPr vert="horz" wrap="square" lIns="91440" tIns="45720" rIns="91440" bIns="45720" numCol="1" anchor="ctr" anchorCtr="0" compatLnSpc="1">
            <a:prstTxWarp prst="textNoShape">
              <a:avLst/>
            </a:prstTxWarp>
          </a:bodyPr>
          <a:lstStyle/>
          <a:p>
            <a:r>
              <a:rPr lang="ar-JO" sz="4000" b="1" dirty="0">
                <a:solidFill>
                  <a:srgbClr val="FFFFFF"/>
                </a:solidFill>
                <a:latin typeface="Arial"/>
                <a:ea typeface="ＭＳ Ｐゴシック"/>
                <a:cs typeface="Arial"/>
              </a:rPr>
              <a:t>نسل        فارص</a:t>
            </a:r>
            <a:endParaRPr lang="en-US" sz="4000" b="1" dirty="0">
              <a:solidFill>
                <a:srgbClr val="FFFFFF"/>
              </a:solidFill>
              <a:latin typeface="Arial"/>
              <a:ea typeface="ＭＳ Ｐゴシック"/>
              <a:cs typeface="Arial"/>
            </a:endParaRPr>
          </a:p>
        </p:txBody>
      </p:sp>
    </p:spTree>
    <p:extLst>
      <p:ext uri="{BB962C8B-B14F-4D97-AF65-F5344CB8AC3E}">
        <p14:creationId xmlns:p14="http://schemas.microsoft.com/office/powerpoint/2010/main" val="1604462627"/>
      </p:ext>
    </p:extLst>
  </p:cSld>
  <p:clrMapOvr>
    <a:masterClrMapping/>
  </p:clrMapOvr>
  <p:transition>
    <p:randomBar dir="vert"/>
  </p:transition>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sp>
        <p:nvSpPr>
          <p:cNvPr id="269315" name="Text Box 3"/>
          <p:cNvSpPr txBox="1">
            <a:spLocks noChangeArrowheads="1"/>
          </p:cNvSpPr>
          <p:nvPr/>
        </p:nvSpPr>
        <p:spPr bwMode="auto">
          <a:xfrm>
            <a:off x="5916613" y="288925"/>
            <a:ext cx="3227387" cy="2308324"/>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latin typeface="Arial"/>
                <a:cs typeface="Arial"/>
              </a:rPr>
              <a:t>بوعز </a:t>
            </a:r>
            <a:r>
              <a:rPr lang="en-US" sz="3600" b="1" dirty="0">
                <a:solidFill>
                  <a:srgbClr val="FFFFFF"/>
                </a:solidFill>
                <a:latin typeface="Arial"/>
                <a:cs typeface="Arial"/>
              </a:rPr>
              <a:t>           </a:t>
            </a:r>
            <a:r>
              <a:rPr lang="ar-JO" sz="3600" b="1" dirty="0">
                <a:solidFill>
                  <a:srgbClr val="FFFF00"/>
                </a:solidFill>
                <a:latin typeface="Arial"/>
                <a:cs typeface="Arial"/>
              </a:rPr>
              <a:t>عوبيد</a:t>
            </a:r>
            <a:r>
              <a:rPr lang="ar-JO" sz="3600" b="1" dirty="0">
                <a:solidFill>
                  <a:srgbClr val="FFFFFF"/>
                </a:solidFill>
                <a:latin typeface="Arial"/>
                <a:cs typeface="Arial"/>
              </a:rPr>
              <a:t> </a:t>
            </a:r>
            <a:r>
              <a:rPr lang="en-US" sz="3600" b="1" dirty="0">
                <a:solidFill>
                  <a:srgbClr val="FFFFFF"/>
                </a:solidFill>
                <a:latin typeface="Arial"/>
                <a:cs typeface="Arial"/>
              </a:rPr>
              <a:t>            </a:t>
            </a:r>
            <a:r>
              <a:rPr lang="ar-JO" sz="3600" b="1" dirty="0">
                <a:solidFill>
                  <a:srgbClr val="FFFFFF"/>
                </a:solidFill>
                <a:latin typeface="Arial"/>
                <a:cs typeface="Arial"/>
              </a:rPr>
              <a:t>يسى  </a:t>
            </a:r>
            <a:r>
              <a:rPr lang="en-US" sz="3600" b="1" dirty="0">
                <a:solidFill>
                  <a:srgbClr val="FFFFFF"/>
                </a:solidFill>
                <a:latin typeface="Arial"/>
                <a:cs typeface="Arial"/>
              </a:rPr>
              <a:t>            </a:t>
            </a:r>
            <a:r>
              <a:rPr lang="ar-JO" sz="3600" b="1" dirty="0">
                <a:solidFill>
                  <a:srgbClr val="FFFF00"/>
                </a:solidFill>
                <a:latin typeface="Arial"/>
                <a:cs typeface="Arial"/>
              </a:rPr>
              <a:t>داود</a:t>
            </a:r>
            <a:endParaRPr lang="en-US" sz="3600" b="1" dirty="0">
              <a:solidFill>
                <a:srgbClr val="FFFF00"/>
              </a:solidFill>
              <a:latin typeface="Arial"/>
              <a:cs typeface="Arial"/>
            </a:endParaRPr>
          </a:p>
        </p:txBody>
      </p:sp>
      <p:pic>
        <p:nvPicPr>
          <p:cNvPr id="190473"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6725" y="0"/>
            <a:ext cx="544988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9319" name="Text Box 7"/>
          <p:cNvSpPr txBox="1">
            <a:spLocks noChangeArrowheads="1"/>
          </p:cNvSpPr>
          <p:nvPr/>
        </p:nvSpPr>
        <p:spPr bwMode="auto">
          <a:xfrm>
            <a:off x="5916613" y="3260725"/>
            <a:ext cx="3227387" cy="175432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latin typeface="Arial"/>
                <a:cs typeface="Arial"/>
              </a:rPr>
              <a:t>     متان        </a:t>
            </a:r>
            <a:r>
              <a:rPr lang="en-US" sz="3600" b="1" dirty="0">
                <a:solidFill>
                  <a:srgbClr val="FFFFFF"/>
                </a:solidFill>
                <a:latin typeface="Arial"/>
                <a:cs typeface="Arial"/>
              </a:rPr>
              <a:t> </a:t>
            </a:r>
            <a:r>
              <a:rPr lang="ar-JO" sz="3600" b="1" dirty="0">
                <a:solidFill>
                  <a:srgbClr val="FFFFFF"/>
                </a:solidFill>
                <a:latin typeface="Arial"/>
                <a:cs typeface="Arial"/>
              </a:rPr>
              <a:t>يعقوب     </a:t>
            </a:r>
            <a:r>
              <a:rPr lang="en-US" sz="3600" b="1" dirty="0">
                <a:solidFill>
                  <a:srgbClr val="FFFFFF"/>
                </a:solidFill>
                <a:latin typeface="Arial"/>
                <a:cs typeface="Arial"/>
              </a:rPr>
              <a:t> </a:t>
            </a:r>
            <a:r>
              <a:rPr lang="ar-JO" sz="3600" b="1" dirty="0">
                <a:solidFill>
                  <a:srgbClr val="FFFFFF"/>
                </a:solidFill>
                <a:latin typeface="Arial"/>
                <a:cs typeface="Arial"/>
              </a:rPr>
              <a:t>  يوسف    </a:t>
            </a:r>
            <a:endParaRPr lang="en-US" sz="3600" b="1" dirty="0">
              <a:solidFill>
                <a:srgbClr val="FFFF00"/>
              </a:solidFill>
              <a:latin typeface="Arial"/>
              <a:cs typeface="Arial"/>
            </a:endParaRPr>
          </a:p>
        </p:txBody>
      </p:sp>
      <p:sp>
        <p:nvSpPr>
          <p:cNvPr id="269320" name="AutoShape 8"/>
          <p:cNvSpPr>
            <a:spLocks noChangeArrowheads="1"/>
          </p:cNvSpPr>
          <p:nvPr/>
        </p:nvSpPr>
        <p:spPr bwMode="auto">
          <a:xfrm>
            <a:off x="6588223" y="2597249"/>
            <a:ext cx="2150827" cy="533400"/>
          </a:xfrm>
          <a:prstGeom prst="downArrow">
            <a:avLst>
              <a:gd name="adj1" fmla="val 50000"/>
              <a:gd name="adj2" fmla="val 25000"/>
            </a:avLst>
          </a:prstGeom>
          <a:solidFill>
            <a:schemeClr val="bg1"/>
          </a:solidFill>
          <a:ln w="9525">
            <a:solidFill>
              <a:schemeClr val="tx1"/>
            </a:solidFill>
            <a:miter lim="800000"/>
            <a:headEnd/>
            <a:tailEnd/>
          </a:ln>
        </p:spPr>
        <p:txBody>
          <a:bodyPr wrap="none" anchor="ctr"/>
          <a:lstStyle/>
          <a:p>
            <a:pPr algn="ctr" defTabSz="914400" fontAlgn="base">
              <a:spcBef>
                <a:spcPct val="0"/>
              </a:spcBef>
              <a:spcAft>
                <a:spcPct val="0"/>
              </a:spcAft>
            </a:pPr>
            <a:endParaRPr lang="en-US" sz="2400">
              <a:solidFill>
                <a:srgbClr val="FFFFFF"/>
              </a:solidFill>
              <a:latin typeface="Arial"/>
              <a:ea typeface="ＭＳ Ｐゴシック" charset="0"/>
              <a:cs typeface="Arial"/>
            </a:endParaRPr>
          </a:p>
        </p:txBody>
      </p:sp>
      <p:sp>
        <p:nvSpPr>
          <p:cNvPr id="269321" name="Text Box 9"/>
          <p:cNvSpPr txBox="1">
            <a:spLocks noChangeArrowheads="1"/>
          </p:cNvSpPr>
          <p:nvPr/>
        </p:nvSpPr>
        <p:spPr bwMode="auto">
          <a:xfrm>
            <a:off x="5916612" y="6172200"/>
            <a:ext cx="3227387"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914400" fontAlgn="base">
              <a:spcBef>
                <a:spcPct val="50000"/>
              </a:spcBef>
              <a:spcAft>
                <a:spcPct val="0"/>
              </a:spcAft>
              <a:defRPr/>
            </a:pPr>
            <a:r>
              <a:rPr lang="ar-JO" sz="3200" b="1" dirty="0">
                <a:solidFill>
                  <a:srgbClr val="FFFFFF"/>
                </a:solidFill>
                <a:latin typeface="Arial"/>
                <a:ea typeface="Times New Roman" pitchFamily="-111" charset="0"/>
                <a:cs typeface="Arial"/>
              </a:rPr>
              <a:t>متى 1: 1-17</a:t>
            </a:r>
            <a:endParaRPr lang="en-US" sz="3200" b="1" dirty="0">
              <a:solidFill>
                <a:srgbClr val="FFFFFF"/>
              </a:solidFill>
              <a:latin typeface="Arial"/>
              <a:ea typeface="Times New Roman" pitchFamily="-111" charset="0"/>
              <a:cs typeface="Arial"/>
            </a:endParaRPr>
          </a:p>
        </p:txBody>
      </p:sp>
      <p:sp>
        <p:nvSpPr>
          <p:cNvPr id="269322" name="Text Box 10"/>
          <p:cNvSpPr txBox="1">
            <a:spLocks noChangeArrowheads="1"/>
          </p:cNvSpPr>
          <p:nvPr/>
        </p:nvSpPr>
        <p:spPr bwMode="auto">
          <a:xfrm>
            <a:off x="5916613" y="4898467"/>
            <a:ext cx="3227387"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00"/>
                </a:solidFill>
                <a:latin typeface="Arial"/>
                <a:cs typeface="Arial"/>
              </a:rPr>
              <a:t>يسوع</a:t>
            </a:r>
            <a:endParaRPr lang="en-US" sz="2000" dirty="0">
              <a:solidFill>
                <a:srgbClr val="FFFF00"/>
              </a:solidFill>
              <a:latin typeface="Arial"/>
              <a:ea typeface="Times New Roman" charset="0"/>
              <a:cs typeface="Arial"/>
            </a:endParaRPr>
          </a:p>
        </p:txBody>
      </p:sp>
      <p:sp>
        <p:nvSpPr>
          <p:cNvPr id="2" name="Title 1"/>
          <p:cNvSpPr>
            <a:spLocks noGrp="1"/>
          </p:cNvSpPr>
          <p:nvPr>
            <p:ph type="title" idx="4294967295"/>
          </p:nvPr>
        </p:nvSpPr>
        <p:spPr>
          <a:xfrm>
            <a:off x="0" y="128207"/>
            <a:ext cx="2987824" cy="1284569"/>
          </a:xfrm>
          <a:noFill/>
          <a:ln>
            <a:noFill/>
          </a:ln>
        </p:spPr>
        <p:txBody>
          <a:bodyPr vert="horz" wrap="square" lIns="91440" tIns="45720" rIns="91440" bIns="45720" numCol="1" anchor="ctr" anchorCtr="0" compatLnSpc="1">
            <a:prstTxWarp prst="textNoShape">
              <a:avLst/>
            </a:prstTxWarp>
          </a:bodyPr>
          <a:lstStyle/>
          <a:p>
            <a:r>
              <a:rPr lang="ar-JO" sz="4000" b="1" dirty="0">
                <a:solidFill>
                  <a:srgbClr val="FFFFFF"/>
                </a:solidFill>
                <a:latin typeface="Arial"/>
                <a:ea typeface="ＭＳ Ｐゴシック"/>
                <a:cs typeface="Arial"/>
              </a:rPr>
              <a:t>نسل        فارص</a:t>
            </a:r>
            <a:endParaRPr lang="en-US" sz="4000" b="1" dirty="0">
              <a:solidFill>
                <a:srgbClr val="FFFFFF"/>
              </a:solidFill>
              <a:latin typeface="Arial"/>
              <a:ea typeface="ＭＳ Ｐゴシック"/>
              <a:cs typeface="Arial"/>
            </a:endParaRPr>
          </a:p>
        </p:txBody>
      </p:sp>
    </p:spTree>
    <p:extLst>
      <p:ext uri="{BB962C8B-B14F-4D97-AF65-F5344CB8AC3E}">
        <p14:creationId xmlns:p14="http://schemas.microsoft.com/office/powerpoint/2010/main" val="4291474863"/>
      </p:ext>
    </p:extLst>
  </p:cSld>
  <p:clrMapOvr>
    <a:masterClrMapping/>
  </p:clrMapOvr>
  <p:transition>
    <p:randomBar dir="vert"/>
  </p:transition>
</p:sld>
</file>

<file path=ppt/slides/slide19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684305"/>
            <a:ext cx="6900333" cy="522891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1"/>
            <a:ext cx="9143999" cy="1921933"/>
          </a:xfrm>
          <a:effectLst/>
        </p:spPr>
        <p:txBody>
          <a:bodyPr/>
          <a:lstStyle/>
          <a:p>
            <a:pPr>
              <a:defRPr/>
            </a:pPr>
            <a:r>
              <a:rPr lang="ar-JO" sz="6000" b="1" i="1" dirty="0">
                <a:solidFill>
                  <a:srgbClr val="800000"/>
                </a:solidFill>
                <a:effectLst>
                  <a:glow rad="127000">
                    <a:schemeClr val="bg1"/>
                  </a:glow>
                </a:effectLst>
                <a:latin typeface="Arial" panose="020B0604020202020204" pitchFamily="34" charset="0"/>
                <a:ea typeface="ＭＳ Ｐゴシック" charset="0"/>
                <a:cs typeface="Arial" panose="020B0604020202020204" pitchFamily="34" charset="0"/>
              </a:rPr>
              <a:t>كيف يكافئنا الله عندما نهتم بالآخرين ؟ </a:t>
            </a:r>
            <a:endParaRPr lang="en-US" b="1"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400" b="1" i="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راعوث</a:t>
            </a:r>
            <a:endParaRPr kumimoji="0" lang="en-US" sz="4400" b="1" i="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3275202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style.rotation</p:attrName>
                                        </p:attrNameLst>
                                      </p:cBhvr>
                                      <p:tavLst>
                                        <p:tav tm="0">
                                          <p:val>
                                            <p:fltVal val="720"/>
                                          </p:val>
                                        </p:tav>
                                        <p:tav tm="100000">
                                          <p:val>
                                            <p:fltVal val="0"/>
                                          </p:val>
                                        </p:tav>
                                      </p:tavLst>
                                    </p:anim>
                                    <p:anim calcmode="lin" valueType="num">
                                      <p:cBhvr>
                                        <p:cTn id="9" dur="2000" fill="hold"/>
                                        <p:tgtEl>
                                          <p:spTgt spid="5"/>
                                        </p:tgtEl>
                                        <p:attrNameLst>
                                          <p:attrName>ppt_h</p:attrName>
                                        </p:attrNameLst>
                                      </p:cBhvr>
                                      <p:tavLst>
                                        <p:tav tm="0">
                                          <p:val>
                                            <p:fltVal val="0"/>
                                          </p:val>
                                        </p:tav>
                                        <p:tav tm="100000">
                                          <p:val>
                                            <p:strVal val="#ppt_h"/>
                                          </p:val>
                                        </p:tav>
                                      </p:tavLst>
                                    </p:anim>
                                    <p:anim calcmode="lin" valueType="num">
                                      <p:cBhvr>
                                        <p:cTn id="10" dur="2000" fill="hold"/>
                                        <p:tgtEl>
                                          <p:spTgt spid="5"/>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9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87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7015589" y="368300"/>
            <a:ext cx="2128410" cy="2381064"/>
          </a:xfrm>
          <a:effectLst/>
        </p:spPr>
        <p:txBody>
          <a:bodyPr/>
          <a:lstStyle/>
          <a:p>
            <a:pPr>
              <a:defRPr/>
            </a:pPr>
            <a:r>
              <a:rPr lang="ar-JO" b="1"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الفكرة</a:t>
            </a:r>
            <a:br>
              <a:rPr lang="ar-JO" b="1"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br>
            <a:r>
              <a:rPr lang="ar-JO" b="1"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الرئيسية</a:t>
            </a:r>
            <a:endParaRPr lang="en-US" b="1"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2244002" y="2205318"/>
            <a:ext cx="3772883" cy="288655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يساعد الله الذين يساعدون </a:t>
            </a:r>
            <a:r>
              <a:rPr kumimoji="0" lang="ar-JO" sz="4800" b="1" i="0" u="none" strike="noStrike" kern="1200" cap="none" spc="0" normalizeH="0" baseline="0" noProof="0" dirty="0">
                <a:ln>
                  <a:noFill/>
                </a:ln>
                <a:solidFill>
                  <a:srgbClr val="3333CC"/>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الآخرين</a:t>
            </a:r>
            <a:endParaRPr kumimoji="0" lang="en-US" sz="4800" b="1" i="0" u="none" strike="noStrike" kern="1200" cap="none" spc="0" normalizeH="0" baseline="0" noProof="0" dirty="0">
              <a:ln>
                <a:noFill/>
              </a:ln>
              <a:solidFill>
                <a:srgbClr val="3333CC"/>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6547063" y="5880928"/>
            <a:ext cx="1849453" cy="98631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راعوث</a:t>
            </a:r>
            <a:endParaRPr kumimoji="0" lang="en-US" sz="48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40864249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strVal val="#ppt_w*0.70"/>
                                          </p:val>
                                        </p:tav>
                                        <p:tav tm="100000">
                                          <p:val>
                                            <p:strVal val="#ppt_w"/>
                                          </p:val>
                                        </p:tav>
                                      </p:tavLst>
                                    </p:anim>
                                    <p:anim calcmode="lin" valueType="num">
                                      <p:cBhvr>
                                        <p:cTn id="8" dur="1000" fill="hold"/>
                                        <p:tgtEl>
                                          <p:spTgt spid="5"/>
                                        </p:tgtEl>
                                        <p:attrNameLst>
                                          <p:attrName>ppt_h</p:attrName>
                                        </p:attrNameLst>
                                      </p:cBhvr>
                                      <p:tavLst>
                                        <p:tav tm="0">
                                          <p:val>
                                            <p:strVal val="#ppt_h"/>
                                          </p:val>
                                        </p:tav>
                                        <p:tav tm="100000">
                                          <p:val>
                                            <p:strVal val="#ppt_h"/>
                                          </p:val>
                                        </p:tav>
                                      </p:tavLst>
                                    </p:anim>
                                    <p:animEffect transition="in" filter="fade">
                                      <p:cBhvr>
                                        <p:cTn id="9" dur="1000"/>
                                        <p:tgtEl>
                                          <p:spTgt spid="5"/>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p:cTn id="14" dur="1000" fill="hold"/>
                                        <p:tgtEl>
                                          <p:spTgt spid="6"/>
                                        </p:tgtEl>
                                        <p:attrNameLst>
                                          <p:attrName>ppt_w</p:attrName>
                                        </p:attrNameLst>
                                      </p:cBhvr>
                                      <p:tavLst>
                                        <p:tav tm="0">
                                          <p:val>
                                            <p:strVal val="#ppt_w*0.70"/>
                                          </p:val>
                                        </p:tav>
                                        <p:tav tm="100000">
                                          <p:val>
                                            <p:strVal val="#ppt_w"/>
                                          </p:val>
                                        </p:tav>
                                      </p:tavLst>
                                    </p:anim>
                                    <p:anim calcmode="lin" valueType="num">
                                      <p:cBhvr>
                                        <p:cTn id="15" dur="1000" fill="hold"/>
                                        <p:tgtEl>
                                          <p:spTgt spid="6"/>
                                        </p:tgtEl>
                                        <p:attrNameLst>
                                          <p:attrName>ppt_h</p:attrName>
                                        </p:attrNameLst>
                                      </p:cBhvr>
                                      <p:tavLst>
                                        <p:tav tm="0">
                                          <p:val>
                                            <p:strVal val="#ppt_h"/>
                                          </p:val>
                                        </p:tav>
                                        <p:tav tm="100000">
                                          <p:val>
                                            <p:strVal val="#ppt_h"/>
                                          </p:val>
                                        </p:tav>
                                      </p:tavLst>
                                    </p:anim>
                                    <p:animEffect transition="in" filter="fade">
                                      <p:cBhvr>
                                        <p:cTn id="16"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19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83795" y="1242518"/>
            <a:ext cx="5975261" cy="553264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603002"/>
            <a:ext cx="9143999" cy="763774"/>
          </a:xfrm>
          <a:effectLst/>
        </p:spPr>
        <p:txBody>
          <a:bodyPr/>
          <a:lstStyle/>
          <a:p>
            <a:pPr>
              <a:defRPr/>
            </a:pPr>
            <a:r>
              <a:rPr lang="ar-JO" b="1"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1. يسدد الله احتياجاتنا </a:t>
            </a:r>
            <a:r>
              <a:rPr lang="ar-JO" b="1" dirty="0">
                <a:solidFill>
                  <a:schemeClr val="accent2"/>
                </a:solidFill>
                <a:effectLst>
                  <a:glow rad="127000">
                    <a:schemeClr val="bg1"/>
                  </a:glow>
                </a:effectLst>
                <a:latin typeface="Arial" panose="020B0604020202020204" pitchFamily="34" charset="0"/>
                <a:ea typeface="ＭＳ Ｐゴシック" charset="0"/>
                <a:cs typeface="Arial" panose="020B0604020202020204" pitchFamily="34" charset="0"/>
              </a:rPr>
              <a:t>الشخصية</a:t>
            </a:r>
            <a:endParaRPr lang="en-US" b="1" dirty="0">
              <a:solidFill>
                <a:schemeClr val="accent2"/>
              </a:solidFill>
              <a:effectLst>
                <a:glow rad="127000">
                  <a:schemeClr val="bg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i="1" u="none" strike="noStrike" kern="1200" cap="none" spc="0" normalizeH="0" baseline="0" noProof="0" dirty="0">
                <a:ln>
                  <a:noFill/>
                </a:ln>
                <a:solidFill>
                  <a:srgbClr val="FFFFFF"/>
                </a:solidFill>
                <a:effectLst/>
                <a:uLnTx/>
                <a:uFillTx/>
                <a:latin typeface="Arial"/>
                <a:ea typeface="ＭＳ Ｐゴシック" pitchFamily="-108" charset="-128"/>
                <a:cs typeface="Arial"/>
              </a:rPr>
              <a:t>كيف يكافئنا الله عندما نهتم بالآخرين ؟</a:t>
            </a:r>
            <a:endParaRPr kumimoji="0" lang="en-US" sz="28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400" b="1" i="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راعوث 1 - 2</a:t>
            </a:r>
            <a:endParaRPr kumimoji="0" lang="en-US" sz="4400" b="1" i="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6382862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9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1416" y="603002"/>
            <a:ext cx="9185416" cy="629102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10441" y="603002"/>
            <a:ext cx="8964536" cy="1592110"/>
          </a:xfrm>
          <a:effectLst/>
        </p:spPr>
        <p:txBody>
          <a:bodyPr anchor="t"/>
          <a:lstStyle/>
          <a:p>
            <a:pPr marL="800100" indent="-800100">
              <a:defRPr/>
            </a:pPr>
            <a:r>
              <a:rPr lang="ar-JO" b="1"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2. أحياناً يكافئنا الله اكثر مما </a:t>
            </a:r>
            <a:r>
              <a:rPr lang="ar-JO" b="1" dirty="0">
                <a:solidFill>
                  <a:schemeClr val="accent2"/>
                </a:solidFill>
                <a:effectLst>
                  <a:glow rad="127000">
                    <a:schemeClr val="bg1"/>
                  </a:glow>
                </a:effectLst>
                <a:latin typeface="Arial" panose="020B0604020202020204" pitchFamily="34" charset="0"/>
                <a:ea typeface="ＭＳ Ｐゴシック" charset="0"/>
                <a:cs typeface="Arial" panose="020B0604020202020204" pitchFamily="34" charset="0"/>
              </a:rPr>
              <a:t>نحلم</a:t>
            </a:r>
            <a:endParaRPr lang="en-US" b="1" dirty="0">
              <a:solidFill>
                <a:schemeClr val="accent2"/>
              </a:solidFill>
              <a:effectLst>
                <a:glow rad="127000">
                  <a:schemeClr val="bg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i="1" u="none" strike="noStrike" kern="1200" cap="none" spc="0" normalizeH="0" baseline="0" noProof="0" dirty="0">
                <a:ln>
                  <a:noFill/>
                </a:ln>
                <a:solidFill>
                  <a:srgbClr val="FFFFFF"/>
                </a:solidFill>
                <a:effectLst/>
                <a:uLnTx/>
                <a:uFillTx/>
                <a:latin typeface="Arial"/>
                <a:ea typeface="ＭＳ Ｐゴシック" pitchFamily="-108" charset="-128"/>
                <a:cs typeface="Arial"/>
              </a:rPr>
              <a:t>كيف يكافئنا الله عندما نهتم بالآخرين ؟</a:t>
            </a:r>
            <a:endParaRPr kumimoji="0" lang="en-US" sz="28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3526753" y="6016558"/>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400" b="1" i="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راعوث 3 - 4</a:t>
            </a:r>
            <a:endParaRPr kumimoji="0" lang="en-US" sz="4400" b="1" i="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3100108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الكلمة المفتاحية</a:t>
            </a:r>
            <a:endParaRPr lang="en-US" sz="48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0" y="2388546"/>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المكافآت</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راعوث</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60240" y="65344"/>
            <a:ext cx="704039"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185</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39</a:t>
            </a:r>
            <a:endPar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296690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p:tgtEl>
                                          <p:spTgt spid="6"/>
                                        </p:tgtEl>
                                        <p:attrNameLst>
                                          <p:attrName>ppt_y</p:attrName>
                                        </p:attrNameLst>
                                      </p:cBhvr>
                                      <p:tavLst>
                                        <p:tav tm="0">
                                          <p:val>
                                            <p:strVal val="#ppt_y+#ppt_h*1.125000"/>
                                          </p:val>
                                        </p:tav>
                                        <p:tav tm="100000">
                                          <p:val>
                                            <p:strVal val="#ppt_y"/>
                                          </p:val>
                                        </p:tav>
                                      </p:tavLst>
                                    </p:anim>
                                    <p:animEffect transition="in" filter="wipe(up)">
                                      <p:cBhvr>
                                        <p:cTn id="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842535038"/>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3" name="Picture 7" descr="C:\My Documents\My Pictures\Bible\Daily Life\Harvest\MF, Thrashing fields.jpg"/>
          <p:cNvPicPr>
            <a:picLocks noChangeAspect="1" noChangeArrowheads="1"/>
          </p:cNvPicPr>
          <p:nvPr/>
        </p:nvPicPr>
        <p:blipFill>
          <a:blip r:embed="rId2"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62531" name="Text Box 3"/>
          <p:cNvSpPr txBox="1">
            <a:spLocks noChangeArrowheads="1"/>
          </p:cNvSpPr>
          <p:nvPr/>
        </p:nvSpPr>
        <p:spPr bwMode="auto">
          <a:xfrm>
            <a:off x="1447800" y="685800"/>
            <a:ext cx="6477000" cy="144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eaLnBrk="0" fontAlgn="base" hangingPunct="0">
              <a:spcBef>
                <a:spcPct val="0"/>
              </a:spcBef>
              <a:spcAft>
                <a:spcPct val="0"/>
              </a:spcAft>
              <a:defRPr/>
            </a:pPr>
            <a:r>
              <a:rPr lang="ar-JO" sz="44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sym typeface="Wingdings" charset="0"/>
              </a:rPr>
              <a:t>ماذا يريد منك الرب أن تعمل بخصوص ما سمعته ؟</a:t>
            </a:r>
            <a:endParaRPr lang="en-US" sz="44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sym typeface="Wingdings" charset="0"/>
            </a:endParaRPr>
          </a:p>
        </p:txBody>
      </p:sp>
      <p:sp>
        <p:nvSpPr>
          <p:cNvPr id="662532" name="Rectangle 4"/>
          <p:cNvSpPr>
            <a:spLocks noGrp="1" noChangeArrowheads="1"/>
          </p:cNvSpPr>
          <p:nvPr>
            <p:ph type="title" idx="4294967295"/>
          </p:nvPr>
        </p:nvSpPr>
        <p:spPr/>
        <p:txBody>
          <a:bodyPr/>
          <a:lstStyle/>
          <a:p>
            <a:pPr eaLnBrk="1" hangingPunct="1">
              <a:defRPr/>
            </a:pPr>
            <a:r>
              <a:rPr lang="en-US" dirty="0">
                <a:cs typeface="+mj-cs"/>
              </a:rPr>
              <a:t>	</a:t>
            </a:r>
          </a:p>
        </p:txBody>
      </p:sp>
    </p:spTree>
    <p:extLst>
      <p:ext uri="{BB962C8B-B14F-4D97-AF65-F5344CB8AC3E}">
        <p14:creationId xmlns:p14="http://schemas.microsoft.com/office/powerpoint/2010/main" val="3862154868"/>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662531"/>
                                        </p:tgtEl>
                                        <p:attrNameLst>
                                          <p:attrName>style.visibility</p:attrName>
                                        </p:attrNameLst>
                                      </p:cBhvr>
                                      <p:to>
                                        <p:strVal val="visible"/>
                                      </p:to>
                                    </p:set>
                                    <p:animEffect transition="in" filter="dissolve">
                                      <p:cBhvr>
                                        <p:cTn id="7" dur="75"/>
                                        <p:tgtEl>
                                          <p:spTgt spid="6625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2531" grpId="0" autoUpdateAnimBg="0"/>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3234" name="Picture 2" descr="j0179682"/>
          <p:cNvPicPr>
            <a:picLocks noChangeAspect="1" noChangeArrowheads="1"/>
          </p:cNvPicPr>
          <p:nvPr/>
        </p:nvPicPr>
        <p:blipFill>
          <a:blip r:embed="rId3">
            <a:lum contrast="-2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3284" name="Text Box 4"/>
          <p:cNvSpPr txBox="1">
            <a:spLocks noChangeArrowheads="1"/>
          </p:cNvSpPr>
          <p:nvPr/>
        </p:nvSpPr>
        <p:spPr bwMode="auto">
          <a:xfrm>
            <a:off x="533400" y="4989513"/>
            <a:ext cx="8229600" cy="1077218"/>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0"/>
              </a:spcBef>
              <a:spcAft>
                <a:spcPct val="0"/>
              </a:spcAft>
            </a:pPr>
            <a:r>
              <a:rPr lang="ar-JO" altLang="ja-JP" sz="3200" b="1" i="1" dirty="0">
                <a:solidFill>
                  <a:srgbClr val="FFFFFF"/>
                </a:solidFill>
                <a:effectLst>
                  <a:glow rad="177800">
                    <a:srgbClr val="000000"/>
                  </a:glow>
                </a:effectLst>
                <a:latin typeface="Arial" panose="020B0604020202020204" pitchFamily="34" charset="0"/>
                <a:cs typeface="Arial" panose="020B0604020202020204" pitchFamily="34" charset="0"/>
              </a:rPr>
              <a:t>بل في كل أمة الذي يتقيه و يصنع البر مقبول عنده</a:t>
            </a:r>
          </a:p>
          <a:p>
            <a:pPr algn="r" defTabSz="914400" eaLnBrk="1" fontAlgn="base" hangingPunct="1">
              <a:spcBef>
                <a:spcPct val="0"/>
              </a:spcBef>
              <a:spcAft>
                <a:spcPct val="0"/>
              </a:spcAft>
            </a:pPr>
            <a:r>
              <a:rPr lang="ar-JO" sz="3200" b="1" i="1" dirty="0">
                <a:solidFill>
                  <a:srgbClr val="FFFFFF"/>
                </a:solidFill>
                <a:effectLst>
                  <a:glow rad="177800">
                    <a:srgbClr val="000000"/>
                  </a:glow>
                </a:effectLst>
                <a:latin typeface="Arial" panose="020B0604020202020204" pitchFamily="34" charset="0"/>
                <a:cs typeface="Arial" panose="020B0604020202020204" pitchFamily="34" charset="0"/>
              </a:rPr>
              <a:t>أعمال 10: 35</a:t>
            </a:r>
            <a:endParaRPr lang="en-AU" sz="3200" b="1" i="1" dirty="0">
              <a:solidFill>
                <a:srgbClr val="FFFFFF"/>
              </a:solidFill>
              <a:effectLst>
                <a:glow rad="177800">
                  <a:srgbClr val="000000"/>
                </a:glow>
              </a:effectLst>
              <a:latin typeface="Arial" panose="020B0604020202020204" pitchFamily="34" charset="0"/>
              <a:cs typeface="Arial" panose="020B0604020202020204" pitchFamily="34" charset="0"/>
            </a:endParaRPr>
          </a:p>
        </p:txBody>
      </p:sp>
      <p:sp>
        <p:nvSpPr>
          <p:cNvPr id="353285" name="Text Box 5"/>
          <p:cNvSpPr txBox="1">
            <a:spLocks noChangeArrowheads="1"/>
          </p:cNvSpPr>
          <p:nvPr/>
        </p:nvSpPr>
        <p:spPr bwMode="auto">
          <a:xfrm>
            <a:off x="533400" y="2922588"/>
            <a:ext cx="8610600" cy="584775"/>
          </a:xfrm>
          <a:prstGeom prst="rect">
            <a:avLst/>
          </a:prstGeom>
          <a:noFill/>
          <a:ln w="9525">
            <a:noFill/>
            <a:miter lim="800000"/>
            <a:headEnd/>
            <a:tailEnd/>
          </a:ln>
          <a:effectLst/>
        </p:spPr>
        <p:txBody>
          <a:bodyPr wrap="square">
            <a:spAutoFit/>
          </a:bodyPr>
          <a:lstStyle>
            <a:lvl1pPr marL="463550" indent="-4635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rtl="1" eaLnBrk="1" fontAlgn="base" hangingPunct="1">
              <a:spcBef>
                <a:spcPct val="0"/>
              </a:spcBef>
              <a:spcAft>
                <a:spcPct val="0"/>
              </a:spcAft>
              <a:buFontTx/>
              <a:buChar char="•"/>
            </a:pPr>
            <a:r>
              <a:rPr lang="ar-JO" sz="3200" b="1" dirty="0">
                <a:solidFill>
                  <a:srgbClr val="FFFFFF"/>
                </a:solidFill>
                <a:effectLst>
                  <a:glow rad="177800">
                    <a:srgbClr val="000000"/>
                  </a:glow>
                </a:effectLst>
                <a:latin typeface="Arial" panose="020B0604020202020204" pitchFamily="34" charset="0"/>
                <a:cs typeface="Arial" panose="020B0604020202020204" pitchFamily="34" charset="0"/>
              </a:rPr>
              <a:t>قبل الله عبادة راعوث</a:t>
            </a:r>
            <a:endParaRPr lang="en-AU" sz="3200" b="1" dirty="0">
              <a:solidFill>
                <a:srgbClr val="FFFFFF"/>
              </a:solidFill>
              <a:effectLst>
                <a:glow rad="177800">
                  <a:srgbClr val="000000"/>
                </a:glow>
              </a:effectLst>
              <a:latin typeface="Arial" panose="020B0604020202020204" pitchFamily="34" charset="0"/>
              <a:cs typeface="Arial" panose="020B0604020202020204" pitchFamily="34" charset="0"/>
            </a:endParaRPr>
          </a:p>
        </p:txBody>
      </p:sp>
      <p:sp>
        <p:nvSpPr>
          <p:cNvPr id="353286" name="Text Box 6"/>
          <p:cNvSpPr txBox="1">
            <a:spLocks noChangeArrowheads="1"/>
          </p:cNvSpPr>
          <p:nvPr/>
        </p:nvSpPr>
        <p:spPr bwMode="auto">
          <a:xfrm>
            <a:off x="533400" y="3541713"/>
            <a:ext cx="8610600" cy="584775"/>
          </a:xfrm>
          <a:prstGeom prst="rect">
            <a:avLst/>
          </a:prstGeom>
          <a:noFill/>
          <a:ln w="9525">
            <a:noFill/>
            <a:miter lim="800000"/>
            <a:headEnd/>
            <a:tailEnd/>
          </a:ln>
          <a:effectLst/>
        </p:spPr>
        <p:txBody>
          <a:bodyPr wrap="square">
            <a:spAutoFit/>
          </a:bodyPr>
          <a:lstStyle>
            <a:lvl1pPr marL="463550" indent="-4635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rtl="1" eaLnBrk="1" fontAlgn="base" hangingPunct="1">
              <a:spcBef>
                <a:spcPct val="0"/>
              </a:spcBef>
              <a:spcAft>
                <a:spcPct val="0"/>
              </a:spcAft>
              <a:buFontTx/>
              <a:buChar char="•"/>
            </a:pPr>
            <a:r>
              <a:rPr lang="ar-JO" sz="3200" b="1" dirty="0">
                <a:solidFill>
                  <a:srgbClr val="FFFFFF"/>
                </a:solidFill>
                <a:effectLst>
                  <a:glow rad="177800">
                    <a:srgbClr val="000000"/>
                  </a:glow>
                </a:effectLst>
                <a:latin typeface="Arial" panose="020B0604020202020204" pitchFamily="34" charset="0"/>
                <a:cs typeface="Arial" panose="020B0604020202020204" pitchFamily="34" charset="0"/>
              </a:rPr>
              <a:t>بارك الله راعوث بالحماية، الإعالة و العائلة</a:t>
            </a:r>
            <a:endParaRPr lang="en-AU" sz="3200" b="1" dirty="0">
              <a:solidFill>
                <a:srgbClr val="FFFFFF"/>
              </a:solidFill>
              <a:effectLst>
                <a:glow rad="177800">
                  <a:srgbClr val="000000"/>
                </a:glow>
              </a:effectLst>
              <a:latin typeface="Arial" panose="020B0604020202020204" pitchFamily="34" charset="0"/>
              <a:cs typeface="Arial" panose="020B0604020202020204" pitchFamily="34" charset="0"/>
            </a:endParaRPr>
          </a:p>
        </p:txBody>
      </p:sp>
      <p:sp>
        <p:nvSpPr>
          <p:cNvPr id="353287" name="Text Box 7"/>
          <p:cNvSpPr txBox="1">
            <a:spLocks noChangeArrowheads="1"/>
          </p:cNvSpPr>
          <p:nvPr/>
        </p:nvSpPr>
        <p:spPr bwMode="auto">
          <a:xfrm>
            <a:off x="609600" y="1066800"/>
            <a:ext cx="8229600" cy="954107"/>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0"/>
              </a:spcBef>
              <a:spcAft>
                <a:spcPct val="0"/>
              </a:spcAft>
            </a:pPr>
            <a:r>
              <a:rPr lang="ar-JO" altLang="ja-JP" sz="2800" b="1" i="1" dirty="0">
                <a:solidFill>
                  <a:srgbClr val="FFFFFF"/>
                </a:solidFill>
                <a:effectLst>
                  <a:glow rad="177800">
                    <a:srgbClr val="000000"/>
                  </a:glow>
                </a:effectLst>
                <a:latin typeface="Arial" panose="020B0604020202020204" pitchFamily="34" charset="0"/>
                <a:cs typeface="Arial" panose="020B0604020202020204" pitchFamily="34" charset="0"/>
              </a:rPr>
              <a:t>حيثما ذهبت أذهب و حيثما بت أبيت شعبك شعبي و إلهك إلهي</a:t>
            </a:r>
          </a:p>
          <a:p>
            <a:pPr defTabSz="914400" eaLnBrk="1" fontAlgn="base" hangingPunct="1">
              <a:spcBef>
                <a:spcPct val="0"/>
              </a:spcBef>
              <a:spcAft>
                <a:spcPct val="0"/>
              </a:spcAft>
            </a:pPr>
            <a:r>
              <a:rPr lang="ar-JO" sz="2800" b="1" i="1" dirty="0">
                <a:solidFill>
                  <a:srgbClr val="FFFFFF"/>
                </a:solidFill>
                <a:effectLst>
                  <a:glow rad="177800">
                    <a:srgbClr val="000000"/>
                  </a:glow>
                </a:effectLst>
                <a:latin typeface="Arial" panose="020B0604020202020204" pitchFamily="34" charset="0"/>
                <a:cs typeface="Arial" panose="020B0604020202020204" pitchFamily="34" charset="0"/>
              </a:rPr>
              <a:t>1: 16</a:t>
            </a:r>
            <a:endParaRPr lang="en-AU" sz="2800" b="1" i="1" dirty="0">
              <a:solidFill>
                <a:srgbClr val="FFFFFF"/>
              </a:solidFill>
              <a:effectLst>
                <a:glow rad="177800">
                  <a:srgbClr val="000000"/>
                </a:glow>
              </a:effectLst>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609600" y="116632"/>
            <a:ext cx="7772400" cy="747936"/>
          </a:xfrm>
          <a:solidFill>
            <a:srgbClr val="000000"/>
          </a:solidFill>
        </p:spPr>
        <p:txBody>
          <a:bodyPr/>
          <a:lstStyle/>
          <a:p>
            <a:pPr algn="ctr" rtl="0" eaLnBrk="1" fontAlgn="base" hangingPunct="1"/>
            <a:r>
              <a:rPr lang="ar-JO" sz="3600" b="1" kern="1200" dirty="0">
                <a:solidFill>
                  <a:srgbClr val="FFFFFF"/>
                </a:solidFill>
                <a:effectLst/>
                <a:latin typeface="Arial" panose="020B0604020202020204" pitchFamily="34" charset="0"/>
                <a:ea typeface="ＭＳ Ｐゴシック"/>
                <a:cs typeface="Arial" panose="020B0604020202020204" pitchFamily="34" charset="0"/>
              </a:rPr>
              <a:t>محبة الله نزيهة</a:t>
            </a:r>
            <a:endParaRPr lang="en-US"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89028907"/>
      </p:ext>
    </p:extLst>
  </p:cSld>
  <p:clrMapOvr>
    <a:masterClrMapping/>
  </p:clrMapOvr>
  <p:transition/>
</p:sld>
</file>

<file path=ppt/slides/slide202.xml><?xml version="1.0" encoding="utf-8"?>
<p:sld xmlns:a="http://schemas.openxmlformats.org/drawingml/2006/main" xmlns:r="http://schemas.openxmlformats.org/officeDocument/2006/relationships" xmlns:p="http://schemas.openxmlformats.org/presentationml/2006/main">
  <p:cSld>
    <p:bg>
      <p:bgPr>
        <a:solidFill>
          <a:srgbClr val="A7947B"/>
        </a:solidFill>
        <a:effectLst/>
      </p:bgPr>
    </p:bg>
    <p:spTree>
      <p:nvGrpSpPr>
        <p:cNvPr id="1" name=""/>
        <p:cNvGrpSpPr/>
        <p:nvPr/>
      </p:nvGrpSpPr>
      <p:grpSpPr>
        <a:xfrm>
          <a:off x="0" y="0"/>
          <a:ext cx="0" cy="0"/>
          <a:chOff x="0" y="0"/>
          <a:chExt cx="0" cy="0"/>
        </a:xfrm>
      </p:grpSpPr>
      <p:pic>
        <p:nvPicPr>
          <p:cNvPr id="198658" name="Picture 2"/>
          <p:cNvPicPr>
            <a:picLocks noChangeAspect="1" noChangeArrowheads="1"/>
          </p:cNvPicPr>
          <p:nvPr/>
        </p:nvPicPr>
        <p:blipFill>
          <a:blip r:embed="rId4" cstate="screen">
            <a:lum bright="-6000" contrast="6000"/>
            <a:extLst>
              <a:ext uri="{28A0092B-C50C-407E-A947-70E740481C1C}">
                <a14:useLocalDpi xmlns:a14="http://schemas.microsoft.com/office/drawing/2010/main"/>
              </a:ext>
            </a:extLst>
          </a:blip>
          <a:srcRect/>
          <a:stretch>
            <a:fillRect/>
          </a:stretch>
        </p:blipFill>
        <p:spPr bwMode="auto">
          <a:xfrm>
            <a:off x="0" y="0"/>
            <a:ext cx="92424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8659" name="Text Box 3"/>
          <p:cNvSpPr txBox="1">
            <a:spLocks noChangeArrowheads="1"/>
          </p:cNvSpPr>
          <p:nvPr/>
        </p:nvSpPr>
        <p:spPr bwMode="auto">
          <a:xfrm>
            <a:off x="8458200" y="76200"/>
            <a:ext cx="762000" cy="38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000000"/>
                </a:solidFill>
                <a:latin typeface="Arial"/>
                <a:cs typeface="Arial"/>
              </a:rPr>
              <a:t>185</a:t>
            </a:r>
          </a:p>
        </p:txBody>
      </p:sp>
      <p:sp>
        <p:nvSpPr>
          <p:cNvPr id="198660" name="Rectangle 4"/>
          <p:cNvSpPr>
            <a:spLocks noGrp="1" noChangeArrowheads="1"/>
          </p:cNvSpPr>
          <p:nvPr>
            <p:ph type="title"/>
          </p:nvPr>
        </p:nvSpPr>
        <p:spPr>
          <a:xfrm>
            <a:off x="838200" y="152400"/>
            <a:ext cx="6858000" cy="685800"/>
          </a:xfrm>
          <a:solidFill>
            <a:schemeClr val="tx1"/>
          </a:solidFill>
          <a:ln>
            <a:solidFill>
              <a:schemeClr val="tx1"/>
            </a:solidFill>
            <a:miter lim="800000"/>
            <a:headEnd/>
            <a:tailEnd/>
          </a:ln>
        </p:spPr>
        <p:txBody>
          <a:bodyPr anchor="ctr" anchorCtr="1"/>
          <a:lstStyle/>
          <a:p>
            <a:pPr algn="ctr" eaLnBrk="1" hangingPunct="1"/>
            <a:r>
              <a:rPr lang="ar-JO" b="1" dirty="0">
                <a:solidFill>
                  <a:srgbClr val="FFFFFF"/>
                </a:solidFill>
              </a:rPr>
              <a:t>البيان الموجز</a:t>
            </a:r>
            <a:endParaRPr lang="en-US" b="1" dirty="0">
              <a:solidFill>
                <a:srgbClr val="FFFFFF"/>
              </a:solidFill>
              <a:latin typeface="Arial"/>
              <a:ea typeface="ＭＳ Ｐゴシック" charset="0"/>
              <a:cs typeface="Arial"/>
            </a:endParaRPr>
          </a:p>
        </p:txBody>
      </p:sp>
      <p:sp>
        <p:nvSpPr>
          <p:cNvPr id="251911" name="Text Box 7"/>
          <p:cNvSpPr txBox="1">
            <a:spLocks noChangeArrowheads="1"/>
          </p:cNvSpPr>
          <p:nvPr/>
        </p:nvSpPr>
        <p:spPr bwMode="auto">
          <a:xfrm>
            <a:off x="304800" y="2819400"/>
            <a:ext cx="8839200" cy="2800767"/>
          </a:xfrm>
          <a:prstGeom prst="rect">
            <a:avLst/>
          </a:prstGeom>
          <a:gradFill rotWithShape="1">
            <a:gsLst>
              <a:gs pos="0">
                <a:schemeClr val="tx1">
                  <a:alpha val="66000"/>
                </a:schemeClr>
              </a:gs>
              <a:gs pos="100000">
                <a:srgbClr val="000000">
                  <a:alpha val="82000"/>
                </a:srgbClr>
              </a:gs>
            </a:gsLst>
            <a:lin ang="5400000" scaled="1"/>
          </a:gradFill>
          <a:ln w="9525">
            <a:noFill/>
            <a:miter lim="800000"/>
            <a:headEnd/>
            <a:tailEnd/>
          </a:ln>
          <a:effectLst>
            <a:outerShdw blurRad="63500" dist="38099" dir="2700000" algn="ctr" rotWithShape="0">
              <a:srgbClr val="FFFFFF">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lvl="0" algn="ctr" defTabSz="914400" fontAlgn="base">
              <a:spcBef>
                <a:spcPct val="0"/>
              </a:spcBef>
              <a:spcAft>
                <a:spcPct val="0"/>
              </a:spcAft>
              <a:defRPr/>
            </a:pPr>
            <a:r>
              <a:rPr lang="ar-JO" sz="4400" b="1" kern="0" dirty="0">
                <a:solidFill>
                  <a:srgbClr val="FFFFFF"/>
                </a:solidFill>
                <a:effectLst>
                  <a:glow rad="127000">
                    <a:srgbClr val="000000"/>
                  </a:glow>
                </a:effectLst>
                <a:latin typeface="Arial" panose="020B0604020202020204" pitchFamily="34" charset="0"/>
                <a:cs typeface="Arial" panose="020B0604020202020204" pitchFamily="34" charset="0"/>
              </a:rPr>
              <a:t>الولاء للمحتاجين قاد إلى توفير الله للطعام و المسكن و المشاركة في الخط الداوودي و المسياني ليظهر كيف </a:t>
            </a:r>
            <a:r>
              <a:rPr lang="ar-JO" sz="4400" b="1" kern="0" dirty="0">
                <a:solidFill>
                  <a:srgbClr val="FFFF00"/>
                </a:solidFill>
                <a:effectLst>
                  <a:glow rad="127000">
                    <a:srgbClr val="000000"/>
                  </a:glow>
                </a:effectLst>
                <a:latin typeface="Arial" panose="020B0604020202020204" pitchFamily="34" charset="0"/>
                <a:cs typeface="Arial" panose="020B0604020202020204" pitchFamily="34" charset="0"/>
              </a:rPr>
              <a:t>يبارك</a:t>
            </a:r>
            <a:r>
              <a:rPr lang="ar-JO" sz="4400" b="1" kern="0" dirty="0">
                <a:solidFill>
                  <a:srgbClr val="FFFFFF"/>
                </a:solidFill>
                <a:effectLst>
                  <a:glow rad="127000">
                    <a:srgbClr val="000000"/>
                  </a:glow>
                </a:effectLst>
                <a:latin typeface="Arial" panose="020B0604020202020204" pitchFamily="34" charset="0"/>
                <a:cs typeface="Arial" panose="020B0604020202020204" pitchFamily="34" charset="0"/>
              </a:rPr>
              <a:t> الله هؤلاء الذين يساعدون الآخرين</a:t>
            </a:r>
            <a:endParaRPr lang="en-US" sz="4400" b="1" kern="0" dirty="0">
              <a:solidFill>
                <a:srgbClr val="FFFFFF"/>
              </a:solidFill>
              <a:effectLst>
                <a:glow rad="127000">
                  <a:srgbClr val="000000"/>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191058"/>
      </p:ext>
    </p:extLst>
  </p:cSld>
  <p:clrMapOvr>
    <a:overrideClrMapping bg1="lt1" tx1="dk1" bg2="lt2" tx2="dk2" accent1="accent1" accent2="accent2" accent3="accent3" accent4="accent4" accent5="accent5" accent6="accent6" hlink="hlink" folHlink="folHlink"/>
  </p:clrMapOvr>
  <p:transition/>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2994" name="Picture 2" descr="ISRAEL27"/>
          <p:cNvPicPr>
            <a:picLocks noChangeAspect="1" noChangeArrowheads="1"/>
          </p:cNvPicPr>
          <p:nvPr/>
        </p:nvPicPr>
        <p:blipFill>
          <a:blip r:embed="rId3" cstate="screen">
            <a:lum bright="12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5651" name="Text Box 3"/>
          <p:cNvSpPr txBox="1">
            <a:spLocks noChangeArrowheads="1"/>
          </p:cNvSpPr>
          <p:nvPr/>
        </p:nvSpPr>
        <p:spPr bwMode="auto">
          <a:xfrm>
            <a:off x="838200" y="882585"/>
            <a:ext cx="76962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3600" b="1" dirty="0">
                <a:solidFill>
                  <a:srgbClr val="FFFFFF"/>
                </a:solidFill>
                <a:effectLst>
                  <a:glow rad="152400">
                    <a:srgbClr val="000000">
                      <a:alpha val="90000"/>
                    </a:srgbClr>
                  </a:glow>
                </a:effectLst>
                <a:latin typeface="Arial"/>
                <a:cs typeface="Arial"/>
              </a:rPr>
              <a:t>هل تنبذ الشيطان و كل قوات الشر الروحية التي تتمرد على الله ؟</a:t>
            </a:r>
            <a:endParaRPr lang="en-US" sz="3600" dirty="0">
              <a:solidFill>
                <a:srgbClr val="FFFFFF"/>
              </a:solidFill>
              <a:effectLst>
                <a:glow rad="152400">
                  <a:srgbClr val="000000">
                    <a:alpha val="90000"/>
                  </a:srgbClr>
                </a:glow>
              </a:effectLst>
              <a:latin typeface="Arial"/>
              <a:cs typeface="Arial"/>
            </a:endParaRPr>
          </a:p>
        </p:txBody>
      </p:sp>
      <p:sp>
        <p:nvSpPr>
          <p:cNvPr id="155652" name="Text Box 4"/>
          <p:cNvSpPr txBox="1">
            <a:spLocks noChangeArrowheads="1"/>
          </p:cNvSpPr>
          <p:nvPr/>
        </p:nvSpPr>
        <p:spPr bwMode="auto">
          <a:xfrm>
            <a:off x="838200" y="4648200"/>
            <a:ext cx="7772400" cy="1200329"/>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3600" b="1" dirty="0">
                <a:solidFill>
                  <a:srgbClr val="FFFFFF"/>
                </a:solidFill>
                <a:effectLst>
                  <a:glow rad="152400">
                    <a:srgbClr val="000000">
                      <a:alpha val="90000"/>
                    </a:srgbClr>
                  </a:glow>
                </a:effectLst>
                <a:latin typeface="Arial"/>
                <a:ea typeface="Times New Roman" charset="0"/>
                <a:cs typeface="Arial"/>
              </a:rPr>
              <a:t>هل تنبذ القوى الشريرة في هذا العالم التي تفسد و تدمر خليقة الله ؟</a:t>
            </a:r>
            <a:endParaRPr lang="en-US" sz="2000" dirty="0">
              <a:solidFill>
                <a:srgbClr val="FFFFFF"/>
              </a:solidFill>
              <a:effectLst>
                <a:glow rad="152400">
                  <a:srgbClr val="000000">
                    <a:alpha val="90000"/>
                  </a:srgbClr>
                </a:glow>
              </a:effectLst>
              <a:latin typeface="Arial"/>
              <a:ea typeface="Times New Roman" charset="0"/>
              <a:cs typeface="Arial"/>
            </a:endParaRPr>
          </a:p>
        </p:txBody>
      </p:sp>
      <p:sp>
        <p:nvSpPr>
          <p:cNvPr id="2" name="Title 1"/>
          <p:cNvSpPr>
            <a:spLocks noGrp="1"/>
          </p:cNvSpPr>
          <p:nvPr>
            <p:ph type="title" idx="4294967295"/>
          </p:nvPr>
        </p:nvSpPr>
        <p:spPr>
          <a:xfrm>
            <a:off x="685800" y="-27384"/>
            <a:ext cx="7772400" cy="648072"/>
          </a:xfr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pPr>
            <a:r>
              <a:rPr lang="ar-JO" sz="3600" b="1" kern="1200" dirty="0">
                <a:solidFill>
                  <a:schemeClr val="bg1"/>
                </a:solidFill>
                <a:effectLst>
                  <a:glow rad="152400">
                    <a:schemeClr val="tx1">
                      <a:alpha val="90000"/>
                    </a:schemeClr>
                  </a:glow>
                </a:effectLst>
                <a:latin typeface="Arial"/>
                <a:ea typeface="ＭＳ Ｐゴシック" charset="0"/>
                <a:cs typeface="Arial"/>
              </a:rPr>
              <a:t>النبذ</a:t>
            </a:r>
            <a:endParaRPr lang="en-US" sz="3600" b="1" kern="1200" dirty="0">
              <a:solidFill>
                <a:schemeClr val="bg1"/>
              </a:solidFill>
              <a:effectLst>
                <a:glow rad="152400">
                  <a:schemeClr val="tx1">
                    <a:alpha val="90000"/>
                  </a:schemeClr>
                </a:glow>
              </a:effectLst>
              <a:latin typeface="Arial"/>
              <a:ea typeface="ＭＳ Ｐゴシック" charset="0"/>
              <a:cs typeface="Arial"/>
            </a:endParaRPr>
          </a:p>
        </p:txBody>
      </p:sp>
    </p:spTree>
    <p:extLst>
      <p:ext uri="{BB962C8B-B14F-4D97-AF65-F5344CB8AC3E}">
        <p14:creationId xmlns:p14="http://schemas.microsoft.com/office/powerpoint/2010/main" val="977932371"/>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55651"/>
                                        </p:tgtEl>
                                        <p:attrNameLst>
                                          <p:attrName>style.visibility</p:attrName>
                                        </p:attrNameLst>
                                      </p:cBhvr>
                                      <p:to>
                                        <p:strVal val="visible"/>
                                      </p:to>
                                    </p:set>
                                    <p:animEffect transition="in" filter="dissolve">
                                      <p:cBhvr>
                                        <p:cTn id="7" dur="500"/>
                                        <p:tgtEl>
                                          <p:spTgt spid="155651"/>
                                        </p:tgtEl>
                                      </p:cBhvr>
                                    </p:animEffect>
                                  </p:childTnLst>
                                </p:cTn>
                              </p:par>
                            </p:childTnLst>
                          </p:cTn>
                        </p:par>
                        <p:par>
                          <p:cTn id="8" fill="hold" nodeType="afterGroup">
                            <p:stCondLst>
                              <p:cond delay="500"/>
                            </p:stCondLst>
                            <p:childTnLst>
                              <p:par>
                                <p:cTn id="9" presetID="9" presetClass="entr" presetSubtype="0" fill="hold" grpId="0" nodeType="afterEffect">
                                  <p:stCondLst>
                                    <p:cond delay="6000"/>
                                  </p:stCondLst>
                                  <p:childTnLst>
                                    <p:set>
                                      <p:cBhvr>
                                        <p:cTn id="10" dur="1" fill="hold">
                                          <p:stCondLst>
                                            <p:cond delay="0"/>
                                          </p:stCondLst>
                                        </p:cTn>
                                        <p:tgtEl>
                                          <p:spTgt spid="155652"/>
                                        </p:tgtEl>
                                        <p:attrNameLst>
                                          <p:attrName>style.visibility</p:attrName>
                                        </p:attrNameLst>
                                      </p:cBhvr>
                                      <p:to>
                                        <p:strVal val="visible"/>
                                      </p:to>
                                    </p:set>
                                    <p:animEffect transition="in" filter="dissolve">
                                      <p:cBhvr>
                                        <p:cTn id="11" dur="500"/>
                                        <p:tgtEl>
                                          <p:spTgt spid="1556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5651" grpId="0" autoUpdateAnimBg="0"/>
      <p:bldP spid="155652" grpId="0" autoUpdateAnimBg="0"/>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42" name="Picture 2" descr="ISRAEL27"/>
          <p:cNvPicPr>
            <a:picLocks noChangeAspect="1" noChangeArrowheads="1"/>
          </p:cNvPicPr>
          <p:nvPr/>
        </p:nvPicPr>
        <p:blipFill>
          <a:blip r:embed="rId3" cstate="screen">
            <a:lum bright="12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6675" name="Text Box 3"/>
          <p:cNvSpPr txBox="1">
            <a:spLocks noChangeArrowheads="1"/>
          </p:cNvSpPr>
          <p:nvPr/>
        </p:nvSpPr>
        <p:spPr bwMode="auto">
          <a:xfrm>
            <a:off x="838200" y="1170617"/>
            <a:ext cx="76962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defPPr>
              <a:defRPr lang="en-US"/>
            </a:defPPr>
            <a:lvl1pPr algn="l" eaLnBrk="1" hangingPunct="1">
              <a:spcBef>
                <a:spcPct val="50000"/>
              </a:spcBef>
              <a:defRPr sz="3600" b="1">
                <a:solidFill>
                  <a:schemeClr val="bg1"/>
                </a:solidFill>
                <a:effectLst>
                  <a:glow rad="152400">
                    <a:schemeClr val="tx1">
                      <a:alpha val="90000"/>
                    </a:schemeClr>
                  </a:glow>
                </a:effectLst>
                <a:latin typeface="Arial"/>
                <a:cs typeface="Arial"/>
              </a:defRPr>
            </a:lvl1pPr>
            <a:lvl2pPr marL="37931725" indent="-37474525" eaLnBrk="0" hangingPunct="0"/>
            <a:lvl3pPr eaLnBrk="0" hangingPunct="0"/>
            <a:lvl4pPr eaLnBrk="0" hangingPunct="0"/>
            <a:lvl5pPr eaLnBrk="0" hangingPunct="0"/>
            <a:lvl6pPr marL="457200" eaLnBrk="0" fontAlgn="base" hangingPunct="0">
              <a:spcBef>
                <a:spcPct val="20000"/>
              </a:spcBef>
              <a:spcAft>
                <a:spcPct val="0"/>
              </a:spcAft>
            </a:lvl6pPr>
            <a:lvl7pPr marL="914400" eaLnBrk="0" fontAlgn="base" hangingPunct="0">
              <a:spcBef>
                <a:spcPct val="20000"/>
              </a:spcBef>
              <a:spcAft>
                <a:spcPct val="0"/>
              </a:spcAft>
            </a:lvl7pPr>
            <a:lvl8pPr marL="1371600" eaLnBrk="0" fontAlgn="base" hangingPunct="0">
              <a:spcBef>
                <a:spcPct val="20000"/>
              </a:spcBef>
              <a:spcAft>
                <a:spcPct val="0"/>
              </a:spcAft>
            </a:lvl8pPr>
            <a:lvl9pPr marL="1828800" eaLnBrk="0" fontAlgn="base" hangingPunct="0">
              <a:spcBef>
                <a:spcPct val="20000"/>
              </a:spcBef>
              <a:spcAft>
                <a:spcPct val="0"/>
              </a:spcAft>
            </a:lvl9pPr>
          </a:lstStyle>
          <a:p>
            <a:pPr algn="r" defTabSz="914400" fontAlgn="base">
              <a:spcAft>
                <a:spcPct val="0"/>
              </a:spcAft>
            </a:pPr>
            <a:r>
              <a:rPr lang="ar-JO" dirty="0">
                <a:solidFill>
                  <a:srgbClr val="FFFFFF"/>
                </a:solidFill>
                <a:effectLst>
                  <a:glow rad="152400">
                    <a:srgbClr val="000000">
                      <a:alpha val="90000"/>
                    </a:srgbClr>
                  </a:glow>
                </a:effectLst>
                <a:ea typeface="ＭＳ Ｐゴシック" charset="0"/>
              </a:rPr>
              <a:t>هل تنبذ كل الرغبات الخاطئة التي تبعدك عن محبة الله ؟</a:t>
            </a:r>
            <a:endParaRPr lang="en-US" dirty="0">
              <a:solidFill>
                <a:srgbClr val="FFFFFF"/>
              </a:solidFill>
              <a:effectLst>
                <a:glow rad="152400">
                  <a:srgbClr val="000000">
                    <a:alpha val="90000"/>
                  </a:srgbClr>
                </a:glow>
              </a:effectLst>
              <a:ea typeface="ＭＳ Ｐゴシック" charset="0"/>
            </a:endParaRPr>
          </a:p>
        </p:txBody>
      </p:sp>
      <p:sp>
        <p:nvSpPr>
          <p:cNvPr id="156676" name="Text Box 4"/>
          <p:cNvSpPr txBox="1">
            <a:spLocks noChangeArrowheads="1"/>
          </p:cNvSpPr>
          <p:nvPr/>
        </p:nvSpPr>
        <p:spPr bwMode="auto">
          <a:xfrm>
            <a:off x="838200" y="4648200"/>
            <a:ext cx="7315200"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defPPr>
              <a:defRPr lang="en-US"/>
            </a:defPPr>
            <a:lvl1pPr algn="l" eaLnBrk="1" hangingPunct="1">
              <a:spcBef>
                <a:spcPct val="50000"/>
              </a:spcBef>
              <a:defRPr sz="3600" b="1">
                <a:solidFill>
                  <a:schemeClr val="bg1"/>
                </a:solidFill>
                <a:effectLst>
                  <a:glow rad="152400">
                    <a:schemeClr val="tx1">
                      <a:alpha val="90000"/>
                    </a:schemeClr>
                  </a:glow>
                </a:effectLst>
                <a:latin typeface="Arial"/>
                <a:cs typeface="Arial"/>
              </a:defRPr>
            </a:lvl1pPr>
            <a:lvl2pPr marL="37931725" indent="-37474525" eaLnBrk="0" hangingPunct="0"/>
            <a:lvl3pPr eaLnBrk="0" hangingPunct="0"/>
            <a:lvl4pPr eaLnBrk="0" hangingPunct="0"/>
            <a:lvl5pPr eaLnBrk="0" hangingPunct="0"/>
            <a:lvl6pPr marL="457200" eaLnBrk="0" fontAlgn="base" hangingPunct="0">
              <a:spcBef>
                <a:spcPct val="20000"/>
              </a:spcBef>
              <a:spcAft>
                <a:spcPct val="0"/>
              </a:spcAft>
            </a:lvl6pPr>
            <a:lvl7pPr marL="914400" eaLnBrk="0" fontAlgn="base" hangingPunct="0">
              <a:spcBef>
                <a:spcPct val="20000"/>
              </a:spcBef>
              <a:spcAft>
                <a:spcPct val="0"/>
              </a:spcAft>
            </a:lvl7pPr>
            <a:lvl8pPr marL="1371600" eaLnBrk="0" fontAlgn="base" hangingPunct="0">
              <a:spcBef>
                <a:spcPct val="20000"/>
              </a:spcBef>
              <a:spcAft>
                <a:spcPct val="0"/>
              </a:spcAft>
            </a:lvl8pPr>
            <a:lvl9pPr marL="1828800" eaLnBrk="0" fontAlgn="base" hangingPunct="0">
              <a:spcBef>
                <a:spcPct val="20000"/>
              </a:spcBef>
              <a:spcAft>
                <a:spcPct val="0"/>
              </a:spcAft>
            </a:lvl9pPr>
          </a:lstStyle>
          <a:p>
            <a:pPr algn="r" defTabSz="914400" fontAlgn="base">
              <a:spcAft>
                <a:spcPct val="0"/>
              </a:spcAft>
            </a:pPr>
            <a:r>
              <a:rPr lang="ar-JO" dirty="0">
                <a:solidFill>
                  <a:srgbClr val="FFFFFF"/>
                </a:solidFill>
                <a:effectLst>
                  <a:glow rad="152400">
                    <a:srgbClr val="000000">
                      <a:alpha val="90000"/>
                    </a:srgbClr>
                  </a:glow>
                </a:effectLst>
                <a:ea typeface="ＭＳ Ｐゴシック" charset="0"/>
              </a:rPr>
              <a:t>هل تضع ثقتك الكاملة في نعمته و محبته ؟</a:t>
            </a:r>
            <a:endParaRPr lang="en-US" dirty="0">
              <a:solidFill>
                <a:srgbClr val="FFFFFF"/>
              </a:solidFill>
              <a:effectLst>
                <a:glow rad="152400">
                  <a:srgbClr val="000000">
                    <a:alpha val="90000"/>
                  </a:srgbClr>
                </a:glow>
              </a:effectLst>
              <a:ea typeface="ＭＳ Ｐゴシック" charset="0"/>
            </a:endParaRPr>
          </a:p>
        </p:txBody>
      </p:sp>
      <p:sp>
        <p:nvSpPr>
          <p:cNvPr id="2" name="Title 1"/>
          <p:cNvSpPr>
            <a:spLocks noGrp="1"/>
          </p:cNvSpPr>
          <p:nvPr>
            <p:ph type="title" idx="4294967295"/>
          </p:nvPr>
        </p:nvSpPr>
        <p:spPr>
          <a:xfrm>
            <a:off x="685800" y="44624"/>
            <a:ext cx="7772400" cy="646331"/>
          </a:xfrm>
          <a:noFill/>
          <a:ln w="9525">
            <a:noFill/>
            <a:miter lim="800000"/>
            <a:headEnd/>
            <a:tailEnd/>
          </a:ln>
          <a:effectLst>
            <a:outerShdw blurRad="63500" dist="38099" dir="2700000" algn="ctr" rotWithShape="0">
              <a:schemeClr val="tx1">
                <a:alpha val="74998"/>
              </a:schemeClr>
            </a:outerShdw>
          </a:effectLst>
        </p:spPr>
        <p:txBody>
          <a:bodyPr vert="horz" wrap="square" lIns="91440" tIns="45720" rIns="91440" bIns="45720" numCol="1" anchor="ctr" anchorCtr="0" compatLnSpc="1">
            <a:prstTxWarp prst="textNoShape">
              <a:avLst/>
            </a:prstTxWarp>
            <a:spAutoFit/>
          </a:bodyPr>
          <a:lstStyle/>
          <a:p>
            <a:pPr eaLnBrk="1" hangingPunct="1">
              <a:spcBef>
                <a:spcPct val="50000"/>
              </a:spcBef>
            </a:pPr>
            <a:r>
              <a:rPr lang="ar-JO" sz="3600" b="1" kern="1200" dirty="0">
                <a:solidFill>
                  <a:schemeClr val="bg1"/>
                </a:solidFill>
                <a:effectLst>
                  <a:glow rad="152400">
                    <a:schemeClr val="tx1">
                      <a:alpha val="90000"/>
                    </a:schemeClr>
                  </a:glow>
                </a:effectLst>
                <a:ea typeface="ＭＳ Ｐゴシック" charset="0"/>
              </a:rPr>
              <a:t>النبذ</a:t>
            </a:r>
            <a:endParaRPr lang="en-US" sz="3600" b="1" kern="1200" dirty="0">
              <a:solidFill>
                <a:schemeClr val="bg1"/>
              </a:solidFill>
              <a:effectLst>
                <a:glow rad="152400">
                  <a:schemeClr val="tx1">
                    <a:alpha val="90000"/>
                  </a:schemeClr>
                </a:glow>
              </a:effectLst>
              <a:ea typeface="ＭＳ Ｐゴシック" charset="0"/>
            </a:endParaRPr>
          </a:p>
        </p:txBody>
      </p:sp>
    </p:spTree>
    <p:extLst>
      <p:ext uri="{BB962C8B-B14F-4D97-AF65-F5344CB8AC3E}">
        <p14:creationId xmlns:p14="http://schemas.microsoft.com/office/powerpoint/2010/main" val="542192983"/>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6000"/>
                                  </p:stCondLst>
                                  <p:childTnLst>
                                    <p:set>
                                      <p:cBhvr>
                                        <p:cTn id="6" dur="1" fill="hold">
                                          <p:stCondLst>
                                            <p:cond delay="0"/>
                                          </p:stCondLst>
                                        </p:cTn>
                                        <p:tgtEl>
                                          <p:spTgt spid="156676"/>
                                        </p:tgtEl>
                                        <p:attrNameLst>
                                          <p:attrName>style.visibility</p:attrName>
                                        </p:attrNameLst>
                                      </p:cBhvr>
                                      <p:to>
                                        <p:strVal val="visible"/>
                                      </p:to>
                                    </p:set>
                                    <p:animEffect transition="in" filter="dissolve">
                                      <p:cBhvr>
                                        <p:cTn id="7" dur="500"/>
                                        <p:tgtEl>
                                          <p:spTgt spid="1566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676" grpId="0" autoUpdateAnimBg="0"/>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7090" name="Picture 2" descr="ISRAEL27"/>
          <p:cNvPicPr>
            <a:picLocks noChangeAspect="1" noChangeArrowheads="1"/>
          </p:cNvPicPr>
          <p:nvPr/>
        </p:nvPicPr>
        <p:blipFill>
          <a:blip r:embed="rId3" cstate="screen">
            <a:lum bright="12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7699" name="Text Box 3"/>
          <p:cNvSpPr txBox="1">
            <a:spLocks noChangeArrowheads="1"/>
          </p:cNvSpPr>
          <p:nvPr/>
        </p:nvSpPr>
        <p:spPr bwMode="auto">
          <a:xfrm>
            <a:off x="838200" y="1314604"/>
            <a:ext cx="7696200"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vert="horz" wrap="square" lIns="91440" tIns="45720" rIns="91440" bIns="45720" numCol="1" anchor="ctr" anchorCtr="0" compatLnSpc="1">
            <a:prstTxWarp prst="textNoShape">
              <a:avLst/>
            </a:prstTxWarp>
            <a:spAutoFit/>
          </a:bodyPr>
          <a:lstStyle>
            <a:lvl1pPr eaLnBrk="1" hangingPunct="1">
              <a:spcBef>
                <a:spcPct val="50000"/>
              </a:spcBef>
              <a:defRPr sz="3600" b="1">
                <a:solidFill>
                  <a:schemeClr val="bg1"/>
                </a:solidFill>
                <a:effectLst>
                  <a:glow rad="152400">
                    <a:schemeClr val="tx1">
                      <a:alpha val="90000"/>
                    </a:schemeClr>
                  </a:glow>
                </a:effectLst>
                <a:latin typeface="Arial"/>
                <a:cs typeface="Arial"/>
              </a:defRPr>
            </a:lvl1pPr>
            <a:lvl2pPr eaLnBrk="0" hangingPunct="0">
              <a:spcBef>
                <a:spcPct val="0"/>
              </a:spcBef>
              <a:defRPr sz="4400">
                <a:solidFill>
                  <a:schemeClr val="tx2"/>
                </a:solidFill>
                <a:latin typeface="Times New Roman" pitchFamily="-111" charset="0"/>
                <a:ea typeface="ＭＳ Ｐゴシック" charset="-128"/>
                <a:cs typeface="ＭＳ Ｐゴシック" charset="-128"/>
              </a:defRPr>
            </a:lvl2pPr>
            <a:lvl3pPr eaLnBrk="0" hangingPunct="0">
              <a:spcBef>
                <a:spcPct val="0"/>
              </a:spcBef>
              <a:defRPr sz="4400">
                <a:solidFill>
                  <a:schemeClr val="tx2"/>
                </a:solidFill>
                <a:latin typeface="Times New Roman" pitchFamily="-111" charset="0"/>
                <a:ea typeface="ＭＳ Ｐゴシック" charset="-128"/>
                <a:cs typeface="ＭＳ Ｐゴシック" charset="-128"/>
              </a:defRPr>
            </a:lvl3pPr>
            <a:lvl4pPr eaLnBrk="0" hangingPunct="0">
              <a:spcBef>
                <a:spcPct val="0"/>
              </a:spcBef>
              <a:defRPr sz="4400">
                <a:solidFill>
                  <a:schemeClr val="tx2"/>
                </a:solidFill>
                <a:latin typeface="Times New Roman" pitchFamily="-111" charset="0"/>
                <a:ea typeface="ＭＳ Ｐゴシック" charset="-128"/>
                <a:cs typeface="ＭＳ Ｐゴシック" charset="-128"/>
              </a:defRPr>
            </a:lvl4pPr>
            <a:lvl5pPr eaLnBrk="0" hangingPunct="0">
              <a:spcBef>
                <a:spcPct val="0"/>
              </a:spcBef>
              <a:defRPr sz="4400">
                <a:solidFill>
                  <a:schemeClr val="tx2"/>
                </a:solidFill>
                <a:latin typeface="Times New Roman" pitchFamily="-111" charset="0"/>
                <a:ea typeface="ＭＳ Ｐゴシック" charset="-128"/>
                <a:cs typeface="ＭＳ Ｐゴシック" charset="-128"/>
              </a:defRPr>
            </a:lvl5pPr>
            <a:lvl6pPr marL="457200" algn="ctr" fontAlgn="base">
              <a:spcBef>
                <a:spcPct val="0"/>
              </a:spcBef>
              <a:spcAft>
                <a:spcPct val="0"/>
              </a:spcAft>
              <a:defRPr sz="4400">
                <a:solidFill>
                  <a:schemeClr val="tx2"/>
                </a:solidFill>
                <a:latin typeface="Times New Roman" pitchFamily="-111" charset="0"/>
              </a:defRPr>
            </a:lvl6pPr>
            <a:lvl7pPr marL="914400" algn="ctr" fontAlgn="base">
              <a:spcBef>
                <a:spcPct val="0"/>
              </a:spcBef>
              <a:spcAft>
                <a:spcPct val="0"/>
              </a:spcAft>
              <a:defRPr sz="4400">
                <a:solidFill>
                  <a:schemeClr val="tx2"/>
                </a:solidFill>
                <a:latin typeface="Times New Roman" pitchFamily="-111" charset="0"/>
              </a:defRPr>
            </a:lvl7pPr>
            <a:lvl8pPr marL="1371600" algn="ctr" fontAlgn="base">
              <a:spcBef>
                <a:spcPct val="0"/>
              </a:spcBef>
              <a:spcAft>
                <a:spcPct val="0"/>
              </a:spcAft>
              <a:defRPr sz="4400">
                <a:solidFill>
                  <a:schemeClr val="tx2"/>
                </a:solidFill>
                <a:latin typeface="Times New Roman" pitchFamily="-111" charset="0"/>
              </a:defRPr>
            </a:lvl8pPr>
            <a:lvl9pPr marL="1828800" algn="ctr" fontAlgn="base">
              <a:spcBef>
                <a:spcPct val="0"/>
              </a:spcBef>
              <a:spcAft>
                <a:spcPct val="0"/>
              </a:spcAft>
              <a:defRPr sz="4400">
                <a:solidFill>
                  <a:schemeClr val="tx2"/>
                </a:solidFill>
                <a:latin typeface="Times New Roman" pitchFamily="-111" charset="0"/>
              </a:defRPr>
            </a:lvl9pPr>
          </a:lstStyle>
          <a:p>
            <a:pPr algn="ctr" defTabSz="914400" fontAlgn="base">
              <a:spcAft>
                <a:spcPct val="0"/>
              </a:spcAft>
            </a:pPr>
            <a:r>
              <a:rPr lang="ar-JO" dirty="0">
                <a:solidFill>
                  <a:srgbClr val="FFFFFF"/>
                </a:solidFill>
                <a:effectLst>
                  <a:glow rad="152400">
                    <a:srgbClr val="000000">
                      <a:alpha val="90000"/>
                    </a:srgbClr>
                  </a:glow>
                </a:effectLst>
                <a:ea typeface="ＭＳ Ｐゴシック" charset="0"/>
              </a:rPr>
              <a:t>هل تتعهد أن تتبعه و تطيعه باعتباره رباً لك ؟</a:t>
            </a:r>
            <a:endParaRPr lang="en-US" dirty="0">
              <a:solidFill>
                <a:srgbClr val="FFFFFF"/>
              </a:solidFill>
              <a:effectLst>
                <a:glow rad="152400">
                  <a:srgbClr val="000000">
                    <a:alpha val="90000"/>
                  </a:srgbClr>
                </a:glow>
              </a:effectLst>
              <a:ea typeface="ＭＳ Ｐゴシック" charset="0"/>
            </a:endParaRPr>
          </a:p>
        </p:txBody>
      </p:sp>
      <p:sp>
        <p:nvSpPr>
          <p:cNvPr id="2" name="Title 1"/>
          <p:cNvSpPr>
            <a:spLocks noGrp="1"/>
          </p:cNvSpPr>
          <p:nvPr>
            <p:ph type="title" idx="4294967295"/>
          </p:nvPr>
        </p:nvSpPr>
        <p:spPr>
          <a:xfrm>
            <a:off x="685800" y="159051"/>
            <a:ext cx="7772400" cy="646331"/>
          </a:xfr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pPr>
            <a:r>
              <a:rPr lang="ar-JO" sz="3600" b="1" kern="1200" dirty="0">
                <a:solidFill>
                  <a:schemeClr val="bg1"/>
                </a:solidFill>
                <a:effectLst>
                  <a:glow rad="152400">
                    <a:schemeClr val="tx1">
                      <a:alpha val="90000"/>
                    </a:schemeClr>
                  </a:glow>
                </a:effectLst>
                <a:ea typeface="ＭＳ Ｐゴシック" charset="0"/>
              </a:rPr>
              <a:t>الوعد</a:t>
            </a:r>
            <a:endParaRPr lang="en-US" sz="3600" b="1" kern="1200" dirty="0">
              <a:solidFill>
                <a:schemeClr val="bg1"/>
              </a:solidFill>
              <a:effectLst>
                <a:glow rad="152400">
                  <a:schemeClr val="tx1">
                    <a:alpha val="90000"/>
                  </a:schemeClr>
                </a:glow>
              </a:effectLst>
              <a:ea typeface="ＭＳ Ｐゴシック" charset="0"/>
            </a:endParaRPr>
          </a:p>
        </p:txBody>
      </p:sp>
    </p:spTree>
    <p:extLst>
      <p:ext uri="{BB962C8B-B14F-4D97-AF65-F5344CB8AC3E}">
        <p14:creationId xmlns:p14="http://schemas.microsoft.com/office/powerpoint/2010/main" val="958909104"/>
      </p:ext>
    </p:extLst>
  </p:cSld>
  <p:clrMapOvr>
    <a:masterClrMapping/>
  </p:clrMapOvr>
  <p:transition>
    <p:randomBar dir="vert"/>
  </p:transition>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Rectangle 2"/>
          <p:cNvSpPr>
            <a:spLocks noChangeArrowheads="1"/>
          </p:cNvSpPr>
          <p:nvPr/>
        </p:nvSpPr>
        <p:spPr bwMode="auto">
          <a:xfrm>
            <a:off x="0" y="0"/>
            <a:ext cx="9144000" cy="6858000"/>
          </a:xfrm>
          <a:prstGeom prst="rect">
            <a:avLst/>
          </a:prstGeom>
          <a:solidFill>
            <a:srgbClr val="663300"/>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a:solidFill>
                <a:srgbClr val="000000"/>
              </a:solidFill>
              <a:latin typeface="Arial"/>
              <a:ea typeface="ＭＳ Ｐゴシック" charset="0"/>
              <a:cs typeface="Arial"/>
            </a:endParaRPr>
          </a:p>
        </p:txBody>
      </p:sp>
      <p:pic>
        <p:nvPicPr>
          <p:cNvPr id="200707" name="Picture 3" descr="People 0375"/>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0" y="0"/>
            <a:ext cx="44577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2580" name="Text Box 4"/>
          <p:cNvSpPr txBox="1">
            <a:spLocks noChangeArrowheads="1"/>
          </p:cNvSpPr>
          <p:nvPr/>
        </p:nvSpPr>
        <p:spPr bwMode="auto">
          <a:xfrm>
            <a:off x="4648200" y="136525"/>
            <a:ext cx="4495800" cy="286232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i="1" dirty="0">
                <a:solidFill>
                  <a:srgbClr val="FFFFFF"/>
                </a:solidFill>
                <a:latin typeface="Arial"/>
                <a:cs typeface="Arial"/>
              </a:rPr>
              <a:t>إن كان أحد يأتي إلي و لا يبغض أباه و أمه و امرأته و أولاده و إخوته و أخواته حتى نفسه أيضاً فلا يقدر أن يكون لي تلميذاَ</a:t>
            </a:r>
            <a:endParaRPr lang="en-US" sz="2800" b="1" dirty="0">
              <a:solidFill>
                <a:srgbClr val="FFFFFF"/>
              </a:solidFill>
              <a:latin typeface="Arial"/>
              <a:ea typeface="Times New Roman" charset="0"/>
              <a:cs typeface="Arial"/>
            </a:endParaRPr>
          </a:p>
        </p:txBody>
      </p:sp>
      <p:sp>
        <p:nvSpPr>
          <p:cNvPr id="2" name="Title 1"/>
          <p:cNvSpPr>
            <a:spLocks noGrp="1"/>
          </p:cNvSpPr>
          <p:nvPr>
            <p:ph type="title" idx="4294967295"/>
          </p:nvPr>
        </p:nvSpPr>
        <p:spPr>
          <a:xfrm>
            <a:off x="4572000" y="6218148"/>
            <a:ext cx="4460032" cy="523220"/>
          </a:xfrm>
          <a:noFill/>
          <a:ln w="9525">
            <a:noFill/>
            <a:miter lim="800000"/>
            <a:headEnd/>
            <a:tailEnd/>
          </a:ln>
          <a:effectLst>
            <a:outerShdw blurRad="63500" dist="35921" dir="2700000" algn="ctr" rotWithShape="0">
              <a:schemeClr val="tx1">
                <a:alpha val="74998"/>
              </a:schemeClr>
            </a:outerShdw>
          </a:effectLst>
        </p:spPr>
        <p:txBody>
          <a:bodyPr wrap="square">
            <a:spAutoFit/>
          </a:bodyPr>
          <a:lstStyle/>
          <a:p>
            <a:pPr algn="r" eaLnBrk="1" hangingPunct="1">
              <a:spcBef>
                <a:spcPct val="50000"/>
              </a:spcBef>
            </a:pPr>
            <a:r>
              <a:rPr lang="ar-JO" sz="2800" b="1" kern="1200" dirty="0">
                <a:solidFill>
                  <a:schemeClr val="bg1"/>
                </a:solidFill>
                <a:effectLst>
                  <a:outerShdw blurRad="38100" dist="38100" dir="2700000" algn="tl">
                    <a:srgbClr val="808080"/>
                  </a:outerShdw>
                </a:effectLst>
                <a:latin typeface="Arial"/>
                <a:ea typeface="ＭＳ Ｐゴシック" charset="0"/>
                <a:cs typeface="Arial"/>
              </a:rPr>
              <a:t>لوقا 14: 26</a:t>
            </a:r>
            <a:endParaRPr lang="en-US" sz="2800" b="1" kern="1200" dirty="0">
              <a:solidFill>
                <a:schemeClr val="bg1"/>
              </a:solidFill>
              <a:effectLst>
                <a:outerShdw blurRad="38100" dist="38100" dir="2700000" algn="tl">
                  <a:srgbClr val="808080"/>
                </a:outerShdw>
              </a:effectLst>
              <a:latin typeface="Arial"/>
              <a:ea typeface="ＭＳ Ｐゴシック" charset="0"/>
              <a:cs typeface="Arial"/>
            </a:endParaRPr>
          </a:p>
        </p:txBody>
      </p:sp>
    </p:spTree>
    <p:extLst>
      <p:ext uri="{BB962C8B-B14F-4D97-AF65-F5344CB8AC3E}">
        <p14:creationId xmlns:p14="http://schemas.microsoft.com/office/powerpoint/2010/main" val="3829961429"/>
      </p:ext>
    </p:extLst>
  </p:cSld>
  <p:clrMapOvr>
    <a:masterClrMapping/>
  </p:clrMapOvr>
  <p:transition>
    <p:randomBar dir="vert"/>
  </p:transition>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Rectangle 2"/>
          <p:cNvSpPr>
            <a:spLocks noChangeArrowheads="1"/>
          </p:cNvSpPr>
          <p:nvPr/>
        </p:nvSpPr>
        <p:spPr bwMode="auto">
          <a:xfrm>
            <a:off x="0" y="0"/>
            <a:ext cx="9144000" cy="6858000"/>
          </a:xfrm>
          <a:prstGeom prst="rect">
            <a:avLst/>
          </a:prstGeom>
          <a:solidFill>
            <a:srgbClr val="663300"/>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pic>
        <p:nvPicPr>
          <p:cNvPr id="202755" name="Picture 3" descr="People 0375"/>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0" y="0"/>
            <a:ext cx="44577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3604" name="Text Box 4"/>
          <p:cNvSpPr txBox="1">
            <a:spLocks noChangeArrowheads="1"/>
          </p:cNvSpPr>
          <p:nvPr/>
        </p:nvSpPr>
        <p:spPr bwMode="auto">
          <a:xfrm>
            <a:off x="4648200" y="152400"/>
            <a:ext cx="4495800" cy="175432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i="1" dirty="0">
                <a:solidFill>
                  <a:srgbClr val="FFFFFF"/>
                </a:solidFill>
                <a:latin typeface="Arial"/>
                <a:cs typeface="Arial"/>
              </a:rPr>
              <a:t>و من لا يحمل صليبه و يأتي ورائي فلا يقدر أن يكون لي تلميذاَ</a:t>
            </a:r>
            <a:endParaRPr lang="en-US" sz="3600" b="1" i="1" dirty="0">
              <a:solidFill>
                <a:srgbClr val="FFFFFF"/>
              </a:solidFill>
              <a:latin typeface="Arial"/>
              <a:ea typeface="Times New Roman" charset="0"/>
              <a:cs typeface="Arial"/>
            </a:endParaRPr>
          </a:p>
        </p:txBody>
      </p:sp>
      <p:sp>
        <p:nvSpPr>
          <p:cNvPr id="3" name="Title 2"/>
          <p:cNvSpPr>
            <a:spLocks noGrp="1"/>
          </p:cNvSpPr>
          <p:nvPr>
            <p:ph type="title" idx="4294967295"/>
          </p:nvPr>
        </p:nvSpPr>
        <p:spPr>
          <a:xfrm>
            <a:off x="5004048" y="6146140"/>
            <a:ext cx="4118782" cy="523220"/>
          </a:xfrm>
          <a:noFill/>
          <a:ln w="9525">
            <a:noFill/>
            <a:miter lim="800000"/>
            <a:headEnd/>
            <a:tailEnd/>
          </a:ln>
          <a:effectLst>
            <a:outerShdw blurRad="63500" dist="35921" dir="2700000" algn="ctr" rotWithShape="0">
              <a:schemeClr val="tx1">
                <a:alpha val="74998"/>
              </a:schemeClr>
            </a:outerShdw>
          </a:effectLst>
        </p:spPr>
        <p:txBody>
          <a:bodyPr vert="horz" wrap="square" lIns="91440" tIns="45720" rIns="91440" bIns="45720" numCol="1" anchor="ctr" anchorCtr="0" compatLnSpc="1">
            <a:prstTxWarp prst="textNoShape">
              <a:avLst/>
            </a:prstTxWarp>
            <a:spAutoFit/>
          </a:bodyPr>
          <a:lstStyle/>
          <a:p>
            <a:pPr algn="r" eaLnBrk="1" hangingPunct="1">
              <a:spcBef>
                <a:spcPct val="50000"/>
              </a:spcBef>
            </a:pPr>
            <a:r>
              <a:rPr lang="ar-JO" sz="2800" b="1" kern="1200" dirty="0">
                <a:solidFill>
                  <a:schemeClr val="bg1"/>
                </a:solidFill>
                <a:effectLst>
                  <a:outerShdw blurRad="38100" dist="38100" dir="2700000" algn="tl">
                    <a:srgbClr val="808080"/>
                  </a:outerShdw>
                </a:effectLst>
                <a:latin typeface="Arial"/>
                <a:ea typeface="ＭＳ Ｐゴシック" charset="0"/>
                <a:cs typeface="Arial"/>
              </a:rPr>
              <a:t>لوقا 14: 27</a:t>
            </a:r>
            <a:endParaRPr lang="en-US" sz="2800" b="1" kern="1200" dirty="0">
              <a:solidFill>
                <a:schemeClr val="bg1"/>
              </a:solidFill>
              <a:effectLst>
                <a:outerShdw blurRad="38100" dist="38100" dir="2700000" algn="tl">
                  <a:srgbClr val="808080"/>
                </a:outerShdw>
              </a:effectLst>
              <a:latin typeface="Arial"/>
              <a:ea typeface="ＭＳ Ｐゴシック" charset="0"/>
              <a:cs typeface="Arial"/>
            </a:endParaRPr>
          </a:p>
        </p:txBody>
      </p:sp>
    </p:spTree>
    <p:extLst>
      <p:ext uri="{BB962C8B-B14F-4D97-AF65-F5344CB8AC3E}">
        <p14:creationId xmlns:p14="http://schemas.microsoft.com/office/powerpoint/2010/main" val="1701198247"/>
      </p:ext>
    </p:extLst>
  </p:cSld>
  <p:clrMapOvr>
    <a:masterClrMapping/>
  </p:clrMapOvr>
  <p:transition>
    <p:randomBar dir="vert"/>
  </p:transition>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Rectangle 2"/>
          <p:cNvSpPr>
            <a:spLocks noChangeArrowheads="1"/>
          </p:cNvSpPr>
          <p:nvPr/>
        </p:nvSpPr>
        <p:spPr bwMode="auto">
          <a:xfrm>
            <a:off x="0" y="0"/>
            <a:ext cx="9144000" cy="6858000"/>
          </a:xfrm>
          <a:prstGeom prst="rect">
            <a:avLst/>
          </a:prstGeom>
          <a:solidFill>
            <a:srgbClr val="663300"/>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a:solidFill>
                <a:srgbClr val="000000"/>
              </a:solidFill>
              <a:latin typeface="Arial"/>
              <a:ea typeface="ＭＳ Ｐゴシック" charset="0"/>
              <a:cs typeface="Arial"/>
            </a:endParaRPr>
          </a:p>
        </p:txBody>
      </p:sp>
      <p:pic>
        <p:nvPicPr>
          <p:cNvPr id="204803" name="Picture 3" descr="People 0375"/>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0" y="0"/>
            <a:ext cx="44577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4629" name="Text Box 5"/>
          <p:cNvSpPr txBox="1">
            <a:spLocks noChangeArrowheads="1"/>
          </p:cNvSpPr>
          <p:nvPr/>
        </p:nvSpPr>
        <p:spPr bwMode="auto">
          <a:xfrm>
            <a:off x="4648200" y="152400"/>
            <a:ext cx="4495800" cy="175432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i="1" dirty="0">
                <a:solidFill>
                  <a:srgbClr val="FFFFFF"/>
                </a:solidFill>
                <a:latin typeface="Arial"/>
                <a:cs typeface="Arial"/>
              </a:rPr>
              <a:t>فكذلك كل واحد منكم لا يترك جميع أمواله لا يقدر أن يكون لي تلميذاً</a:t>
            </a:r>
            <a:endParaRPr lang="en-US" sz="3600" b="1" i="1" dirty="0">
              <a:solidFill>
                <a:srgbClr val="FFFFFF"/>
              </a:solidFill>
              <a:latin typeface="Arial"/>
              <a:ea typeface="Times New Roman" charset="0"/>
              <a:cs typeface="Arial"/>
            </a:endParaRPr>
          </a:p>
        </p:txBody>
      </p:sp>
      <p:sp>
        <p:nvSpPr>
          <p:cNvPr id="2" name="Title 1"/>
          <p:cNvSpPr>
            <a:spLocks noGrp="1"/>
          </p:cNvSpPr>
          <p:nvPr>
            <p:ph type="title" idx="4294967295"/>
          </p:nvPr>
        </p:nvSpPr>
        <p:spPr>
          <a:xfrm>
            <a:off x="4499992" y="6218148"/>
            <a:ext cx="4644008" cy="523220"/>
          </a:xfrm>
          <a:noFill/>
          <a:ln w="9525">
            <a:noFill/>
            <a:miter lim="800000"/>
            <a:headEnd/>
            <a:tailEnd/>
          </a:ln>
          <a:effectLst>
            <a:outerShdw blurRad="63500" dist="35921" dir="2700000" algn="ctr" rotWithShape="0">
              <a:schemeClr val="tx1">
                <a:alpha val="74998"/>
              </a:schemeClr>
            </a:outerShdw>
          </a:effectLst>
        </p:spPr>
        <p:txBody>
          <a:bodyPr wrap="square">
            <a:spAutoFit/>
          </a:bodyPr>
          <a:lstStyle/>
          <a:p>
            <a:pPr algn="r" eaLnBrk="1" hangingPunct="1">
              <a:spcBef>
                <a:spcPct val="50000"/>
              </a:spcBef>
            </a:pPr>
            <a:r>
              <a:rPr lang="ar-JO" sz="2800" b="1" kern="1200" dirty="0">
                <a:solidFill>
                  <a:schemeClr val="bg1"/>
                </a:solidFill>
                <a:effectLst>
                  <a:outerShdw blurRad="38100" dist="38100" dir="2700000" algn="tl">
                    <a:srgbClr val="808080"/>
                  </a:outerShdw>
                </a:effectLst>
                <a:latin typeface="Arial"/>
                <a:ea typeface="ＭＳ Ｐゴシック" charset="0"/>
                <a:cs typeface="Arial"/>
              </a:rPr>
              <a:t>لوقا 14: 33</a:t>
            </a:r>
            <a:endParaRPr lang="en-US" sz="2800" b="1" kern="1200" dirty="0">
              <a:solidFill>
                <a:schemeClr val="bg1"/>
              </a:solidFill>
              <a:effectLst>
                <a:outerShdw blurRad="38100" dist="38100" dir="2700000" algn="tl">
                  <a:srgbClr val="808080"/>
                </a:outerShdw>
              </a:effectLst>
              <a:latin typeface="Arial"/>
              <a:ea typeface="ＭＳ Ｐゴシック" charset="0"/>
              <a:cs typeface="Arial"/>
            </a:endParaRPr>
          </a:p>
        </p:txBody>
      </p:sp>
    </p:spTree>
    <p:extLst>
      <p:ext uri="{BB962C8B-B14F-4D97-AF65-F5344CB8AC3E}">
        <p14:creationId xmlns:p14="http://schemas.microsoft.com/office/powerpoint/2010/main" val="142686418"/>
      </p:ext>
    </p:extLst>
  </p:cSld>
  <p:clrMapOvr>
    <a:masterClrMapping/>
  </p:clrMapOvr>
  <p:transition>
    <p:randomBar dir="vert"/>
  </p:transition>
</p:sld>
</file>

<file path=ppt/slides/slide209.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206850" name="Rectangle 6"/>
          <p:cNvSpPr>
            <a:spLocks noChangeArrowheads="1"/>
          </p:cNvSpPr>
          <p:nvPr/>
        </p:nvSpPr>
        <p:spPr bwMode="auto">
          <a:xfrm>
            <a:off x="0" y="0"/>
            <a:ext cx="9144000" cy="6858000"/>
          </a:xfrm>
          <a:prstGeom prst="rect">
            <a:avLst/>
          </a:prstGeom>
          <a:solidFill>
            <a:srgbClr val="663300"/>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206851" name="Picture 7" descr="People 0375"/>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0" y="0"/>
            <a:ext cx="44577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6852"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185</a:t>
            </a:r>
          </a:p>
        </p:txBody>
      </p:sp>
      <p:sp>
        <p:nvSpPr>
          <p:cNvPr id="206853" name="Rectangle 3"/>
          <p:cNvSpPr>
            <a:spLocks noGrp="1" noChangeArrowheads="1"/>
          </p:cNvSpPr>
          <p:nvPr>
            <p:ph type="title"/>
          </p:nvPr>
        </p:nvSpPr>
        <p:spPr>
          <a:xfrm>
            <a:off x="1905000" y="152400"/>
            <a:ext cx="5334000" cy="6858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latin typeface="Arial" panose="020B0604020202020204" pitchFamily="34" charset="0"/>
                <a:ea typeface="ＭＳ Ｐゴシック" charset="0"/>
                <a:cs typeface="Arial" panose="020B0604020202020204" pitchFamily="34" charset="0"/>
              </a:rPr>
              <a:t>التطبيق</a:t>
            </a:r>
            <a:endParaRPr lang="en-US" dirty="0">
              <a:solidFill>
                <a:schemeClr val="bg1"/>
              </a:solidFill>
              <a:latin typeface="Arial" panose="020B0604020202020204" pitchFamily="34" charset="0"/>
              <a:ea typeface="ＭＳ Ｐゴシック" charset="0"/>
              <a:cs typeface="Arial" panose="020B0604020202020204" pitchFamily="34" charset="0"/>
            </a:endParaRPr>
          </a:p>
        </p:txBody>
      </p:sp>
      <p:sp>
        <p:nvSpPr>
          <p:cNvPr id="252933" name="Text Box 5"/>
          <p:cNvSpPr txBox="1">
            <a:spLocks noChangeArrowheads="1"/>
          </p:cNvSpPr>
          <p:nvPr/>
        </p:nvSpPr>
        <p:spPr bwMode="auto">
          <a:xfrm>
            <a:off x="1371600" y="5267643"/>
            <a:ext cx="6248400" cy="1477328"/>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altLang="zh-CN" sz="9600" b="1" dirty="0">
                <a:solidFill>
                  <a:srgbClr val="FFFFFF"/>
                </a:solidFill>
                <a:latin typeface="Arial Black" charset="0"/>
                <a:ea typeface="宋体" charset="0"/>
                <a:cs typeface="宋体" charset="0"/>
              </a:rPr>
              <a:t>الآخرين ؟</a:t>
            </a:r>
            <a:endParaRPr lang="en-US" sz="9600" b="1" dirty="0">
              <a:solidFill>
                <a:srgbClr val="FFFFFF"/>
              </a:solidFill>
              <a:latin typeface="Arial Black" charset="0"/>
              <a:ea typeface="宋体" charset="0"/>
              <a:cs typeface="宋体" charset="0"/>
            </a:endParaRPr>
          </a:p>
        </p:txBody>
      </p:sp>
      <p:sp>
        <p:nvSpPr>
          <p:cNvPr id="252936" name="Text Box 8"/>
          <p:cNvSpPr txBox="1">
            <a:spLocks noChangeArrowheads="1"/>
          </p:cNvSpPr>
          <p:nvPr/>
        </p:nvSpPr>
        <p:spPr bwMode="auto">
          <a:xfrm>
            <a:off x="1219200" y="2971800"/>
            <a:ext cx="6477000" cy="2308324"/>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ar-JO" sz="4800" b="1" dirty="0">
                <a:solidFill>
                  <a:srgbClr val="FFFFFF"/>
                </a:solidFill>
                <a:effectLst>
                  <a:glow rad="228600">
                    <a:srgbClr val="000000"/>
                  </a:glow>
                </a:effectLst>
                <a:latin typeface="Arial" panose="020B0604020202020204" pitchFamily="34" charset="0"/>
                <a:cs typeface="Arial" panose="020B0604020202020204" pitchFamily="34" charset="0"/>
              </a:rPr>
              <a:t>هل تعيش</a:t>
            </a:r>
          </a:p>
          <a:p>
            <a:pPr algn="ctr" defTabSz="914400" fontAlgn="base">
              <a:spcBef>
                <a:spcPct val="0"/>
              </a:spcBef>
              <a:spcAft>
                <a:spcPct val="0"/>
              </a:spcAft>
            </a:pPr>
            <a:r>
              <a:rPr lang="ar-JO" sz="4800" b="1" dirty="0">
                <a:solidFill>
                  <a:srgbClr val="FFFFFF"/>
                </a:solidFill>
                <a:effectLst>
                  <a:glow rad="228600">
                    <a:srgbClr val="000000"/>
                  </a:glow>
                </a:effectLst>
                <a:latin typeface="Arial" panose="020B0604020202020204" pitchFamily="34" charset="0"/>
                <a:cs typeface="Arial" panose="020B0604020202020204" pitchFamily="34" charset="0"/>
              </a:rPr>
              <a:t>لأجل نفسك</a:t>
            </a:r>
            <a:endParaRPr lang="en-US" sz="4800" b="1" dirty="0">
              <a:solidFill>
                <a:srgbClr val="FFFFFF"/>
              </a:solidFill>
              <a:effectLst>
                <a:glow rad="228600">
                  <a:srgbClr val="000000"/>
                </a:glow>
              </a:effectLst>
              <a:latin typeface="Arial" panose="020B0604020202020204" pitchFamily="34" charset="0"/>
              <a:cs typeface="Arial" panose="020B0604020202020204" pitchFamily="34" charset="0"/>
            </a:endParaRPr>
          </a:p>
          <a:p>
            <a:pPr algn="ctr" defTabSz="914400" fontAlgn="base">
              <a:spcBef>
                <a:spcPct val="0"/>
              </a:spcBef>
              <a:spcAft>
                <a:spcPct val="0"/>
              </a:spcAft>
            </a:pPr>
            <a:r>
              <a:rPr lang="ar-JO" sz="4800" b="1" dirty="0">
                <a:solidFill>
                  <a:srgbClr val="FFFFFF"/>
                </a:solidFill>
                <a:effectLst>
                  <a:glow rad="228600">
                    <a:srgbClr val="000000"/>
                  </a:glow>
                </a:effectLst>
                <a:latin typeface="Arial" panose="020B0604020202020204" pitchFamily="34" charset="0"/>
                <a:cs typeface="Arial" panose="020B0604020202020204" pitchFamily="34" charset="0"/>
              </a:rPr>
              <a:t>أم تعيش لأجل ...</a:t>
            </a:r>
            <a:endParaRPr lang="en-US" sz="4800" b="1" dirty="0">
              <a:solidFill>
                <a:srgbClr val="FFFFFF"/>
              </a:solidFill>
              <a:effectLst>
                <a:glow rad="228600">
                  <a:srgbClr val="000000"/>
                </a:glow>
              </a:effectLst>
              <a:latin typeface="Arial" panose="020B0604020202020204" pitchFamily="34" charset="0"/>
              <a:cs typeface="Arial" panose="020B0604020202020204" pitchFamily="34" charset="0"/>
              <a:sym typeface="Wingdings" charset="0"/>
            </a:endParaRPr>
          </a:p>
        </p:txBody>
      </p:sp>
    </p:spTree>
    <p:extLst>
      <p:ext uri="{BB962C8B-B14F-4D97-AF65-F5344CB8AC3E}">
        <p14:creationId xmlns:p14="http://schemas.microsoft.com/office/powerpoint/2010/main" val="244530295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252936"/>
                                        </p:tgtEl>
                                        <p:attrNameLst>
                                          <p:attrName>style.visibility</p:attrName>
                                        </p:attrNameLst>
                                      </p:cBhvr>
                                      <p:to>
                                        <p:strVal val="visible"/>
                                      </p:to>
                                    </p:set>
                                    <p:animEffect transition="in" filter="dissolve">
                                      <p:cBhvr>
                                        <p:cTn id="7" dur="75"/>
                                        <p:tgtEl>
                                          <p:spTgt spid="25293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252933"/>
                                        </p:tgtEl>
                                        <p:attrNameLst>
                                          <p:attrName>style.visibility</p:attrName>
                                        </p:attrNameLst>
                                      </p:cBhvr>
                                      <p:to>
                                        <p:strVal val="visible"/>
                                      </p:to>
                                    </p:set>
                                    <p:animEffect transition="in" filter="checkerboard(across)">
                                      <p:cBhvr>
                                        <p:cTn id="12" dur="500"/>
                                        <p:tgtEl>
                                          <p:spTgt spid="2529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2933" grpId="0" animBg="1" autoUpdateAnimBg="0"/>
      <p:bldP spid="252936" grpId="0" autoUpdateAnimBg="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0577"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r="-39"/>
          <a:stretch>
            <a:fillRect/>
          </a:stretch>
        </p:blipFill>
        <p:spPr bwMode="auto">
          <a:xfrm>
            <a:off x="0" y="650875"/>
            <a:ext cx="8915400" cy="6283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0578" name="Rectangle 3"/>
          <p:cNvSpPr>
            <a:spLocks noGrp="1" noChangeArrowheads="1"/>
          </p:cNvSpPr>
          <p:nvPr>
            <p:ph type="ctrTitle"/>
          </p:nvPr>
        </p:nvSpPr>
        <p:spPr>
          <a:xfrm>
            <a:off x="0" y="0"/>
            <a:ext cx="8458200" cy="762000"/>
          </a:xfrm>
          <a:gradFill rotWithShape="0">
            <a:gsLst>
              <a:gs pos="0">
                <a:srgbClr val="800080"/>
              </a:gs>
              <a:gs pos="100000">
                <a:srgbClr val="3B003B"/>
              </a:gs>
            </a:gsLst>
            <a:path path="shape">
              <a:fillToRect l="50000" t="50000" r="50000" b="50000"/>
            </a:path>
          </a:gradFill>
        </p:spPr>
        <p:txBody>
          <a:bodyPr/>
          <a:lstStyle/>
          <a:p>
            <a:pPr algn="ctr" eaLnBrk="1" hangingPunct="1"/>
            <a:r>
              <a:rPr lang="ar-JO" sz="4000" dirty="0">
                <a:latin typeface="Arial" charset="0"/>
                <a:ea typeface="ＭＳ Ｐゴシック" charset="0"/>
                <a:cs typeface="Arial" charset="0"/>
              </a:rPr>
              <a:t>آباء و قضاة العهد القديم</a:t>
            </a:r>
            <a:endParaRPr lang="en-US" sz="4000" dirty="0">
              <a:latin typeface="Arial" charset="0"/>
              <a:ea typeface="ＭＳ Ｐゴシック" charset="0"/>
              <a:cs typeface="Arial" charset="0"/>
            </a:endParaRPr>
          </a:p>
        </p:txBody>
      </p:sp>
      <p:sp>
        <p:nvSpPr>
          <p:cNvPr id="280579" name="Text Box 5"/>
          <p:cNvSpPr txBox="1">
            <a:spLocks noChangeArrowheads="1"/>
          </p:cNvSpPr>
          <p:nvPr/>
        </p:nvSpPr>
        <p:spPr bwMode="auto">
          <a:xfrm>
            <a:off x="8382000" y="30163"/>
            <a:ext cx="762000" cy="40011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EAEAEA"/>
                </a:solidFill>
                <a:effectLst/>
                <a:uLnTx/>
                <a:uFillTx/>
                <a:latin typeface="Arial" charset="0"/>
                <a:ea typeface="ＭＳ Ｐゴシック" charset="0"/>
                <a:cs typeface="Arial" charset="0"/>
              </a:rPr>
              <a:t>65أ</a:t>
            </a:r>
            <a:endParaRPr kumimoji="0" lang="en-US" sz="1600" b="0" i="0" u="none" strike="noStrike" kern="1200" cap="none" spc="0" normalizeH="0" baseline="0" noProof="0" dirty="0">
              <a:ln>
                <a:noFill/>
              </a:ln>
              <a:solidFill>
                <a:srgbClr val="EAEAEA"/>
              </a:solidFill>
              <a:effectLst/>
              <a:uLnTx/>
              <a:uFillTx/>
              <a:latin typeface="Arial" charset="0"/>
              <a:ea typeface="ＭＳ Ｐゴシック" charset="0"/>
              <a:cs typeface="Arial" charset="0"/>
            </a:endParaRPr>
          </a:p>
        </p:txBody>
      </p:sp>
      <p:sp>
        <p:nvSpPr>
          <p:cNvPr id="4" name="Oval 5">
            <a:extLst>
              <a:ext uri="{FF2B5EF4-FFF2-40B4-BE49-F238E27FC236}">
                <a16:creationId xmlns:a16="http://schemas.microsoft.com/office/drawing/2014/main" id="{9FCB83FE-DCD6-DDD2-4635-C7A7AB26375A}"/>
              </a:ext>
            </a:extLst>
          </p:cNvPr>
          <p:cNvSpPr>
            <a:spLocks noChangeArrowheads="1"/>
          </p:cNvSpPr>
          <p:nvPr/>
        </p:nvSpPr>
        <p:spPr bwMode="auto">
          <a:xfrm>
            <a:off x="-228600" y="5662861"/>
            <a:ext cx="2370222" cy="592390"/>
          </a:xfrm>
          <a:prstGeom prst="ellipse">
            <a:avLst/>
          </a:prstGeom>
          <a:noFill/>
          <a:ln w="57150">
            <a:solidFill>
              <a:srgbClr val="DF002E"/>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502804739"/>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1096367"/>
            <a:ext cx="9130441" cy="5761633"/>
          </a:xfrm>
          <a:prstGeom prst="rect">
            <a:avLst/>
          </a:prstGeom>
        </p:spPr>
      </p:pic>
      <p:sp>
        <p:nvSpPr>
          <p:cNvPr id="900098" name="Rectangle 2"/>
          <p:cNvSpPr>
            <a:spLocks noGrp="1" noChangeArrowheads="1"/>
          </p:cNvSpPr>
          <p:nvPr>
            <p:ph type="ctrTitle"/>
          </p:nvPr>
        </p:nvSpPr>
        <p:spPr>
          <a:xfrm>
            <a:off x="0" y="14526"/>
            <a:ext cx="9144000" cy="1291763"/>
          </a:xfrm>
          <a:solidFill>
            <a:schemeClr val="tx1"/>
          </a:solidFill>
          <a:effectLst>
            <a:outerShdw blurRad="63500" dist="35921" dir="2700000" algn="ctr" rotWithShape="0">
              <a:schemeClr val="tx2">
                <a:alpha val="74998"/>
              </a:schemeClr>
            </a:outerShdw>
          </a:effectLst>
        </p:spPr>
        <p:txBody>
          <a:bodyPr/>
          <a:lstStyle/>
          <a:p>
            <a:pPr>
              <a:defRPr/>
            </a:pPr>
            <a:r>
              <a:rPr lang="ar-JO" sz="3600" b="1" dirty="0">
                <a:effectLst>
                  <a:glow rad="127000">
                    <a:schemeClr val="tx1"/>
                  </a:glow>
                </a:effectLst>
                <a:latin typeface="Arial" panose="020B0604020202020204" pitchFamily="34" charset="0"/>
                <a:ea typeface="ＭＳ Ｐゴシック" charset="0"/>
                <a:cs typeface="Arial" panose="020B0604020202020204" pitchFamily="34" charset="0"/>
              </a:rPr>
              <a:t>من هم الأشخاص الموجودين في محيطك و الذين يريدك الله أن تساعدهم ؟</a:t>
            </a:r>
            <a:endParaRPr lang="en-US" sz="36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30159237"/>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678309564"/>
      </p:ext>
    </p:extLst>
  </p:cSld>
  <p:clrMapOvr>
    <a:masterClrMapping/>
  </p:clrMapOvr>
  <p:transition/>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 sz="3200" b="1" dirty="0">
                <a:solidFill>
                  <a:srgbClr val="FFFFFF"/>
                </a:solidFill>
                <a:latin typeface="Arial" charset="0"/>
                <a:ea typeface="ＭＳ Ｐゴシック" charset="0"/>
              </a:rPr>
              <a:t>مسح العهد القديم</a:t>
            </a:r>
            <a:r>
              <a:rPr lang="en-US" sz="3200" b="1" dirty="0">
                <a:solidFill>
                  <a:srgbClr val="FFFFFF"/>
                </a:solidFill>
                <a:latin typeface="Arial" charset="0"/>
                <a:ea typeface="ＭＳ Ｐゴシック" charset="0"/>
              </a:rPr>
              <a:t> • BibleStudyDownloads.org</a:t>
            </a:r>
            <a:endParaRPr lang="en-US" sz="110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EG"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أحصل عل</a:t>
            </a:r>
            <a:r>
              <a:rPr kumimoji="0" lang="ar-JO"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ى</a:t>
            </a:r>
            <a:r>
              <a:rPr kumimoji="0" lang="ar-EG"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هذا العرض مجانا</a:t>
            </a:r>
            <a:r>
              <a:rPr kumimoji="0" lang="ar-JO"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endParaRPr kumimoji="0"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76779288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058" name="Picture 2" descr="NNERZ027"/>
          <p:cNvPicPr>
            <a:picLocks noChangeAspect="1" noChangeArrowheads="1"/>
          </p:cNvPicPr>
          <p:nvPr/>
        </p:nvPicPr>
        <p:blipFill>
          <a:blip r:embed="rId3">
            <a:lum bright="-18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083" name="Text Box 3"/>
          <p:cNvSpPr txBox="1">
            <a:spLocks noChangeArrowheads="1"/>
          </p:cNvSpPr>
          <p:nvPr/>
        </p:nvSpPr>
        <p:spPr bwMode="auto">
          <a:xfrm>
            <a:off x="395536" y="1676400"/>
            <a:ext cx="8138864" cy="304698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r" rtl="1"/>
            <a:r>
              <a:rPr lang="ar-SA" sz="4400" dirty="0">
                <a:solidFill>
                  <a:schemeClr val="bg1"/>
                </a:solidFill>
              </a:rPr>
              <a:t>«اذَا سَلَكْتُمْ فِي فَرَائِضِي وَحَفِظْتُمْ وَصَايَايَ وَعَمِلْتُمْ بِهَا ٤ اعْطِي مَطَرَكُمْ فِي حِينِهِ وَتُعْطِي الارْضُ غَلَّتَهَا وَتُعْطِي اشْجَارُ الْحَقْلِ اثْمَارَهَا</a:t>
            </a:r>
            <a:endParaRPr lang="en-US" sz="4400" dirty="0">
              <a:solidFill>
                <a:schemeClr val="bg1"/>
              </a:solidFill>
            </a:endParaRPr>
          </a:p>
          <a:p>
            <a:pPr algn="r" rtl="1"/>
            <a:r>
              <a:rPr lang="en-US" sz="6000" b="1" dirty="0">
                <a:solidFill>
                  <a:schemeClr val="bg1"/>
                </a:solidFill>
                <a:latin typeface="Arial"/>
                <a:ea typeface="ＭＳ Ｐゴシック" charset="0"/>
                <a:cs typeface="Arial"/>
              </a:rPr>
              <a:t>—</a:t>
            </a:r>
            <a:r>
              <a:rPr lang="ar-SA" sz="6000" b="1" dirty="0">
                <a:solidFill>
                  <a:schemeClr val="bg1"/>
                </a:solidFill>
                <a:latin typeface="Arial"/>
                <a:ea typeface="ＭＳ Ｐゴシック" charset="0"/>
                <a:cs typeface="Arial"/>
              </a:rPr>
              <a:t>لاويين ٢٦:</a:t>
            </a:r>
            <a:r>
              <a:rPr lang="en-US" sz="6000" b="1" dirty="0">
                <a:solidFill>
                  <a:schemeClr val="bg1"/>
                </a:solidFill>
                <a:latin typeface="Arial"/>
                <a:ea typeface="ＭＳ Ｐゴシック" charset="0"/>
                <a:cs typeface="Arial"/>
              </a:rPr>
              <a:t> </a:t>
            </a:r>
            <a:r>
              <a:rPr lang="ar-SA" sz="6000" b="1" dirty="0">
                <a:solidFill>
                  <a:schemeClr val="bg1"/>
                </a:solidFill>
                <a:latin typeface="Arial"/>
                <a:ea typeface="ＭＳ Ｐゴシック" charset="0"/>
                <a:cs typeface="Arial"/>
              </a:rPr>
              <a:t>٣-٤</a:t>
            </a:r>
            <a:endParaRPr lang="en-US" sz="6000" b="1" dirty="0">
              <a:solidFill>
                <a:schemeClr val="bg1"/>
              </a:solidFill>
              <a:latin typeface="Arial"/>
              <a:ea typeface="ＭＳ Ｐゴシック" charset="0"/>
              <a:cs typeface="Arial"/>
            </a:endParaRPr>
          </a:p>
        </p:txBody>
      </p:sp>
      <p:sp>
        <p:nvSpPr>
          <p:cNvPr id="46086" name="WordArt 6"/>
          <p:cNvSpPr>
            <a:spLocks noChangeArrowheads="1" noChangeShapeType="1" noTextEdit="1"/>
          </p:cNvSpPr>
          <p:nvPr/>
        </p:nvSpPr>
        <p:spPr bwMode="auto">
          <a:xfrm rot="-776380">
            <a:off x="913255" y="2794604"/>
            <a:ext cx="6362113" cy="2438400"/>
          </a:xfrm>
          <a:prstGeom prst="rect">
            <a:avLst/>
          </a:prstGeom>
        </p:spPr>
        <p:txBody>
          <a:bodyPr wrap="none" fromWordArt="1">
            <a:prstTxWarp prst="textPlain">
              <a:avLst>
                <a:gd name="adj" fmla="val 50000"/>
              </a:avLst>
            </a:prstTxWarp>
          </a:bodyPr>
          <a:lstStyle/>
          <a:p>
            <a:pPr lvl="0" algn="ctr" eaLnBrk="0" fontAlgn="base" hangingPunct="0">
              <a:spcBef>
                <a:spcPct val="0"/>
              </a:spcBef>
              <a:spcAft>
                <a:spcPct val="0"/>
              </a:spcAft>
              <a:defRPr/>
            </a:pPr>
            <a:r>
              <a:rPr lang="ar-JO" sz="9600" b="1" dirty="0">
                <a:solidFill>
                  <a:srgbClr val="FFFFFF"/>
                </a:solidFill>
                <a:effectLst>
                  <a:glow rad="127000">
                    <a:srgbClr val="000000"/>
                  </a:glow>
                </a:effectLst>
                <a:latin typeface="Arial" charset="0"/>
                <a:ea typeface="ＭＳ Ｐゴシック" charset="0"/>
                <a:cs typeface="ＭＳ Ｐゴシック" charset="0"/>
              </a:rPr>
              <a:t>المكافآت</a:t>
            </a:r>
            <a:endParaRPr lang="en-US" sz="54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45062" name="Rectangle 7"/>
          <p:cNvSpPr>
            <a:spLocks noGrp="1" noChangeArrowheads="1"/>
          </p:cNvSpPr>
          <p:nvPr>
            <p:ph type="title" idx="4294967295"/>
          </p:nvPr>
        </p:nvSpPr>
        <p:spPr>
          <a:xfrm>
            <a:off x="1905000" y="457200"/>
            <a:ext cx="5562600" cy="838200"/>
          </a:xfrm>
          <a:solidFill>
            <a:schemeClr val="tx1"/>
          </a:solidFill>
          <a:ln cap="flat">
            <a:solidFill>
              <a:schemeClr val="tx1"/>
            </a:solidFill>
            <a:miter lim="800000"/>
            <a:headEnd/>
            <a:tailEnd/>
          </a:ln>
        </p:spPr>
        <p:txBody>
          <a:bodyPr anchor="ctr" anchorCtr="1"/>
          <a:lstStyle/>
          <a:p>
            <a:pPr algn="ctr" eaLnBrk="1" hangingPunct="1"/>
            <a:r>
              <a:rPr lang="ar-SA" dirty="0">
                <a:solidFill>
                  <a:srgbClr val="FFFFFF"/>
                </a:solidFill>
                <a:latin typeface="Arial" panose="020B0604020202020204" pitchFamily="34" charset="0"/>
                <a:ea typeface="ＭＳ Ｐゴシック" charset="0"/>
                <a:cs typeface="Arial" panose="020B0604020202020204" pitchFamily="34" charset="0"/>
              </a:rPr>
              <a:t>الكلمة المفتاحية</a:t>
            </a:r>
            <a:endParaRPr lang="en-US"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7"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b="1" dirty="0">
                <a:solidFill>
                  <a:srgbClr val="FFFFFF"/>
                </a:solidFill>
                <a:latin typeface="Arial"/>
                <a:cs typeface="Arial"/>
              </a:rPr>
              <a:t>185</a:t>
            </a:r>
            <a:endParaRPr lang="en-US" b="1" dirty="0">
              <a:solidFill>
                <a:srgbClr val="FFFFFF"/>
              </a:solidFill>
              <a:latin typeface="Arial"/>
              <a:cs typeface="Arial"/>
            </a:endParaRPr>
          </a:p>
        </p:txBody>
      </p:sp>
    </p:spTree>
    <p:extLst>
      <p:ext uri="{BB962C8B-B14F-4D97-AF65-F5344CB8AC3E}">
        <p14:creationId xmlns:p14="http://schemas.microsoft.com/office/powerpoint/2010/main" val="345831990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46086"/>
                                        </p:tgtEl>
                                        <p:attrNameLst>
                                          <p:attrName>style.visibility</p:attrName>
                                        </p:attrNameLst>
                                      </p:cBhvr>
                                      <p:to>
                                        <p:strVal val="visible"/>
                                      </p:to>
                                    </p:set>
                                    <p:anim calcmode="lin" valueType="num">
                                      <p:cBhvr>
                                        <p:cTn id="7" dur="1000" fill="hold"/>
                                        <p:tgtEl>
                                          <p:spTgt spid="46086"/>
                                        </p:tgtEl>
                                        <p:attrNameLst>
                                          <p:attrName>ppt_w</p:attrName>
                                        </p:attrNameLst>
                                      </p:cBhvr>
                                      <p:tavLst>
                                        <p:tav tm="0">
                                          <p:val>
                                            <p:fltVal val="0"/>
                                          </p:val>
                                        </p:tav>
                                        <p:tav tm="100000">
                                          <p:val>
                                            <p:strVal val="#ppt_w"/>
                                          </p:val>
                                        </p:tav>
                                      </p:tavLst>
                                    </p:anim>
                                    <p:anim calcmode="lin" valueType="num">
                                      <p:cBhvr>
                                        <p:cTn id="8" dur="1000" fill="hold"/>
                                        <p:tgtEl>
                                          <p:spTgt spid="46086"/>
                                        </p:tgtEl>
                                        <p:attrNameLst>
                                          <p:attrName>ppt_h</p:attrName>
                                        </p:attrNameLst>
                                      </p:cBhvr>
                                      <p:tavLst>
                                        <p:tav tm="0">
                                          <p:val>
                                            <p:fltVal val="0"/>
                                          </p:val>
                                        </p:tav>
                                        <p:tav tm="100000">
                                          <p:val>
                                            <p:strVal val="#ppt_h"/>
                                          </p:val>
                                        </p:tav>
                                      </p:tavLst>
                                    </p:anim>
                                    <p:anim calcmode="lin" valueType="num">
                                      <p:cBhvr>
                                        <p:cTn id="9" dur="1000" fill="hold"/>
                                        <p:tgtEl>
                                          <p:spTgt spid="46086"/>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6086"/>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6"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6"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47107" name="Picture 7" descr="p29"/>
          <p:cNvPicPr>
            <a:picLocks noChangeAspect="1" noChangeArrowheads="1"/>
          </p:cNvPicPr>
          <p:nvPr/>
        </p:nvPicPr>
        <p:blipFill>
          <a:blip r:embed="rId4" cstate="screen">
            <a:extLst>
              <a:ext uri="{28A0092B-C50C-407E-A947-70E740481C1C}">
                <a14:useLocalDpi xmlns:a14="http://schemas.microsoft.com/office/drawing/2010/main"/>
              </a:ext>
            </a:extLst>
          </a:blip>
          <a:srcRect l="-1010"/>
          <a:stretch>
            <a:fillRect/>
          </a:stretch>
        </p:blipFill>
        <p:spPr bwMode="auto">
          <a:xfrm>
            <a:off x="762000" y="0"/>
            <a:ext cx="7620000" cy="6988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7109" name="Rectangle 3"/>
          <p:cNvSpPr>
            <a:spLocks noGrp="1" noChangeArrowheads="1"/>
          </p:cNvSpPr>
          <p:nvPr>
            <p:ph type="title"/>
          </p:nvPr>
        </p:nvSpPr>
        <p:spPr>
          <a:xfrm>
            <a:off x="1828800" y="152400"/>
            <a:ext cx="5486400" cy="685800"/>
          </a:xfrm>
          <a:solidFill>
            <a:schemeClr val="tx1"/>
          </a:solidFill>
          <a:ln>
            <a:solidFill>
              <a:schemeClr val="tx1"/>
            </a:solidFill>
            <a:miter lim="800000"/>
            <a:headEnd/>
            <a:tailEnd/>
          </a:ln>
        </p:spPr>
        <p:txBody>
          <a:bodyPr anchor="ctr" anchorCtr="1"/>
          <a:lstStyle/>
          <a:p>
            <a:pPr algn="ctr" eaLnBrk="1" hangingPunct="1"/>
            <a:r>
              <a:rPr lang="ar-SA" dirty="0">
                <a:solidFill>
                  <a:schemeClr val="bg1"/>
                </a:solidFill>
                <a:latin typeface="Arial" panose="020B0604020202020204" pitchFamily="34" charset="0"/>
                <a:ea typeface="ＭＳ Ｐゴシック" charset="0"/>
                <a:cs typeface="Arial" panose="020B0604020202020204" pitchFamily="34" charset="0"/>
              </a:rPr>
              <a:t>الآيات المفتاحية</a:t>
            </a:r>
            <a:endParaRPr lang="en-US" dirty="0">
              <a:solidFill>
                <a:schemeClr val="bg1"/>
              </a:solidFill>
              <a:latin typeface="Arial" panose="020B0604020202020204" pitchFamily="34" charset="0"/>
              <a:ea typeface="ＭＳ Ｐゴシック" charset="0"/>
              <a:cs typeface="Arial" panose="020B0604020202020204" pitchFamily="34" charset="0"/>
            </a:endParaRPr>
          </a:p>
        </p:txBody>
      </p:sp>
      <p:sp>
        <p:nvSpPr>
          <p:cNvPr id="247812" name="Text Box 4"/>
          <p:cNvSpPr txBox="1">
            <a:spLocks noChangeArrowheads="1"/>
          </p:cNvSpPr>
          <p:nvPr/>
        </p:nvSpPr>
        <p:spPr bwMode="auto">
          <a:xfrm>
            <a:off x="467544" y="1066800"/>
            <a:ext cx="8352928" cy="3724096"/>
          </a:xfrm>
          <a:prstGeom prst="rect">
            <a:avLst/>
          </a:prstGeom>
          <a:noFill/>
          <a:ln w="9525">
            <a:noFill/>
            <a:miter lim="800000"/>
            <a:headEnd type="none" w="sm" len="sm"/>
            <a:tailEnd type="none" w="sm" len="sm"/>
          </a:ln>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altLang="zh-CN" sz="6000" b="1" i="1" u="none" strike="noStrike" kern="1200" cap="none" spc="0" normalizeH="0" baseline="0" noProof="0" dirty="0">
                <a:ln>
                  <a:noFill/>
                </a:ln>
                <a:solidFill>
                  <a:srgbClr val="FFFF00"/>
                </a:solidFill>
                <a:effectLst>
                  <a:glow rad="190500">
                    <a:srgbClr val="000000"/>
                  </a:glow>
                </a:effectLst>
                <a:uLnTx/>
                <a:uFillTx/>
                <a:latin typeface="Arial" panose="020B0604020202020204" pitchFamily="34" charset="0"/>
                <a:ea typeface="宋体" charset="0"/>
                <a:cs typeface="Arial" panose="020B0604020202020204" pitchFamily="34" charset="0"/>
              </a:rPr>
              <a:t>ا</a:t>
            </a:r>
            <a:r>
              <a:rPr kumimoji="0" lang="ar-SA" altLang="zh-CN" sz="6000" b="1" i="1" u="none" strike="noStrike" kern="1200" cap="none" spc="0" normalizeH="0" baseline="0" noProof="0" dirty="0">
                <a:ln>
                  <a:noFill/>
                </a:ln>
                <a:solidFill>
                  <a:srgbClr val="FFFF00"/>
                </a:solidFill>
                <a:effectLst>
                  <a:glow rad="190500">
                    <a:srgbClr val="000000"/>
                  </a:glow>
                </a:effectLst>
                <a:uLnTx/>
                <a:uFillTx/>
                <a:latin typeface="Arial" panose="020B0604020202020204" pitchFamily="34" charset="0"/>
                <a:ea typeface="宋体" charset="0"/>
                <a:cs typeface="Arial" panose="020B0604020202020204" pitchFamily="34" charset="0"/>
              </a:rPr>
              <a:t>لولاء</a:t>
            </a:r>
            <a:endParaRPr kumimoji="0" lang="en-US" altLang="zh-CN" sz="6000" b="1" i="0" u="none" strike="noStrike" kern="1200" cap="none" spc="0" normalizeH="0" baseline="0" noProof="0" dirty="0">
              <a:ln>
                <a:noFill/>
              </a:ln>
              <a:solidFill>
                <a:srgbClr val="FFFF00"/>
              </a:solidFill>
              <a:effectLst>
                <a:glow rad="190500">
                  <a:srgbClr val="000000"/>
                </a:glow>
              </a:effectLst>
              <a:uLnTx/>
              <a:uFillTx/>
              <a:latin typeface="Arial" panose="020B0604020202020204" pitchFamily="34" charset="0"/>
              <a:ea typeface="宋体" charset="0"/>
              <a:cs typeface="Arial" panose="020B0604020202020204" pitchFamily="34" charset="0"/>
            </a:endParaRP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فقالت راعوث لا تلحي علي أن أتركك و أرجع عنك لأنه حيثما ذهبت أذهب و حيثما بت أبيت </a:t>
            </a:r>
            <a:r>
              <a:rPr kumimoji="0" lang="ar-JO" sz="4400" b="1" i="0"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cs typeface="Arial" panose="020B0604020202020204" pitchFamily="34" charset="0"/>
              </a:rPr>
              <a:t>شعبك شعبي و إلهك إلهي</a:t>
            </a:r>
            <a:br>
              <a:rPr kumimoji="0" lang="en-US" sz="4400" b="1" i="0"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cs typeface="Arial" panose="020B0604020202020204" pitchFamily="34" charset="0"/>
              </a:rPr>
            </a:br>
            <a:r>
              <a:rPr kumimoji="0" lang="ar-JO" sz="4400" b="1" i="0"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cs typeface="Arial" panose="020B0604020202020204" pitchFamily="34" charset="0"/>
              </a:rPr>
              <a:t> </a:t>
            </a:r>
            <a:r>
              <a:rPr kumimoji="0" lang="ar-JO"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(1 : 16) </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endParaRPr>
          </a:p>
        </p:txBody>
      </p:sp>
      <p:sp>
        <p:nvSpPr>
          <p:cNvPr id="7"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185</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4084166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47812"/>
                                        </p:tgtEl>
                                        <p:attrNameLst>
                                          <p:attrName>style.visibility</p:attrName>
                                        </p:attrNameLst>
                                      </p:cBhvr>
                                      <p:to>
                                        <p:strVal val="visible"/>
                                      </p:to>
                                    </p:set>
                                    <p:anim calcmode="lin" valueType="num">
                                      <p:cBhvr additive="base">
                                        <p:cTn id="7" dur="500" fill="hold"/>
                                        <p:tgtEl>
                                          <p:spTgt spid="247812"/>
                                        </p:tgtEl>
                                        <p:attrNameLst>
                                          <p:attrName>ppt_x</p:attrName>
                                        </p:attrNameLst>
                                      </p:cBhvr>
                                      <p:tavLst>
                                        <p:tav tm="0">
                                          <p:val>
                                            <p:strVal val="#ppt_x"/>
                                          </p:val>
                                        </p:tav>
                                        <p:tav tm="100000">
                                          <p:val>
                                            <p:strVal val="#ppt_x"/>
                                          </p:val>
                                        </p:tav>
                                      </p:tavLst>
                                    </p:anim>
                                    <p:anim calcmode="lin" valueType="num">
                                      <p:cBhvr additive="base">
                                        <p:cTn id="8" dur="500" fill="hold"/>
                                        <p:tgtEl>
                                          <p:spTgt spid="24781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7812" grpId="0"/>
    </p:bldLst>
  </p:timing>
</p:sld>
</file>

<file path=ppt/slides/slide24.xml><?xml version="1.0" encoding="utf-8"?>
<p:sld xmlns:a="http://schemas.openxmlformats.org/drawingml/2006/main" xmlns:r="http://schemas.openxmlformats.org/officeDocument/2006/relationships" xmlns:p="http://schemas.openxmlformats.org/presentationml/2006/main" showMasterSp="0">
  <p:cSld>
    <p:bg>
      <p:bgPr>
        <a:solidFill>
          <a:schemeClr val="accent2"/>
        </a:solidFill>
        <a:effectLst/>
      </p:bgPr>
    </p:bg>
    <p:spTree>
      <p:nvGrpSpPr>
        <p:cNvPr id="1" name=""/>
        <p:cNvGrpSpPr/>
        <p:nvPr/>
      </p:nvGrpSpPr>
      <p:grpSpPr>
        <a:xfrm>
          <a:off x="0" y="0"/>
          <a:ext cx="0" cy="0"/>
          <a:chOff x="0" y="0"/>
          <a:chExt cx="0" cy="0"/>
        </a:xfrm>
      </p:grpSpPr>
      <p:pic>
        <p:nvPicPr>
          <p:cNvPr id="49154" name="Picture 97" descr="MF, Village Jesus &amp; His Times, p"/>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0"/>
            <a:ext cx="9372600" cy="6926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9155"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185</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9156" name="Rectangle 88"/>
          <p:cNvSpPr>
            <a:spLocks noGrp="1" noChangeArrowheads="1"/>
          </p:cNvSpPr>
          <p:nvPr>
            <p:ph type="title"/>
          </p:nvPr>
        </p:nvSpPr>
        <p:spPr>
          <a:xfrm>
            <a:off x="1828800" y="152400"/>
            <a:ext cx="5486400" cy="685800"/>
          </a:xfrm>
          <a:solidFill>
            <a:schemeClr val="tx1"/>
          </a:solidFill>
          <a:ln>
            <a:solidFill>
              <a:schemeClr val="tx1"/>
            </a:solidFill>
            <a:miter lim="800000"/>
            <a:headEnd/>
            <a:tailEnd/>
          </a:ln>
        </p:spPr>
        <p:txBody>
          <a:bodyPr anchor="ctr" anchorCtr="1"/>
          <a:lstStyle/>
          <a:p>
            <a:pPr algn="ctr" eaLnBrk="1" hangingPunct="1"/>
            <a:r>
              <a:rPr lang="ar-SA" dirty="0">
                <a:solidFill>
                  <a:schemeClr val="bg1"/>
                </a:solidFill>
                <a:latin typeface="Arial" panose="020B0604020202020204" pitchFamily="34" charset="0"/>
                <a:ea typeface="ＭＳ Ｐゴシック" charset="0"/>
                <a:cs typeface="Arial" panose="020B0604020202020204" pitchFamily="34" charset="0"/>
              </a:rPr>
              <a:t>الآيات المفتاحية</a:t>
            </a:r>
            <a:endParaRPr lang="en-US" dirty="0">
              <a:solidFill>
                <a:schemeClr val="bg1"/>
              </a:solidFill>
              <a:latin typeface="Arial" panose="020B0604020202020204" pitchFamily="34" charset="0"/>
              <a:ea typeface="ＭＳ Ｐゴシック" charset="0"/>
              <a:cs typeface="Arial" panose="020B0604020202020204" pitchFamily="34" charset="0"/>
            </a:endParaRPr>
          </a:p>
        </p:txBody>
      </p:sp>
      <p:sp>
        <p:nvSpPr>
          <p:cNvPr id="13403" name="Text Box 91"/>
          <p:cNvSpPr txBox="1">
            <a:spLocks noChangeArrowheads="1"/>
          </p:cNvSpPr>
          <p:nvPr/>
        </p:nvSpPr>
        <p:spPr bwMode="auto">
          <a:xfrm>
            <a:off x="304800" y="1676400"/>
            <a:ext cx="8610600" cy="3724096"/>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6000" b="1" i="1" u="none" strike="noStrike" kern="1200" cap="none" spc="0" normalizeH="0" baseline="0" noProof="0" dirty="0">
                <a:ln>
                  <a:noFill/>
                </a:ln>
                <a:solidFill>
                  <a:srgbClr val="FFFF00"/>
                </a:solidFill>
                <a:effectLst>
                  <a:glow rad="190500">
                    <a:srgbClr val="000000"/>
                  </a:glow>
                </a:effectLst>
                <a:uLnTx/>
                <a:uFillTx/>
                <a:latin typeface="Arial" panose="020B0604020202020204" pitchFamily="34" charset="0"/>
                <a:ea typeface="宋体" charset="0"/>
                <a:cs typeface="Arial" panose="020B0604020202020204" pitchFamily="34" charset="0"/>
              </a:rPr>
              <a:t>المكافآت</a:t>
            </a:r>
            <a:endParaRPr kumimoji="0" lang="en-US" altLang="zh-CN" sz="6000" b="1" i="1" u="none" strike="noStrike" kern="1200" cap="none" spc="0" normalizeH="0" baseline="0" noProof="0" dirty="0">
              <a:ln>
                <a:noFill/>
              </a:ln>
              <a:solidFill>
                <a:srgbClr val="FFFF00"/>
              </a:solidFill>
              <a:effectLst>
                <a:glow rad="190500">
                  <a:srgbClr val="000000"/>
                </a:glow>
              </a:effectLst>
              <a:uLnTx/>
              <a:uFillTx/>
              <a:latin typeface="Arial" panose="020B0604020202020204" pitchFamily="34" charset="0"/>
              <a:ea typeface="宋体" charset="0"/>
              <a:cs typeface="Arial" panose="020B0604020202020204" pitchFamily="34" charset="0"/>
            </a:endParaRP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altLang="zh-CN"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فقالت نعمي لكنتها مبارك هو من الرب لأنه لم يترك المعروف مع الأحياء و الموتى ثم قالت لها نعمي الرجل ذو قرابة لنا هو </a:t>
            </a:r>
            <a:r>
              <a:rPr kumimoji="0" lang="ar-JO" altLang="zh-CN" sz="4400" b="1" i="0"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cs typeface="Arial" panose="020B0604020202020204" pitchFamily="34" charset="0"/>
              </a:rPr>
              <a:t>ثاني ولينا</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altLang="zh-CN"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(2 : 20)</a:t>
            </a:r>
            <a:endParaRPr kumimoji="0" lang="en-US"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9656969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3403"/>
                                        </p:tgtEl>
                                        <p:attrNameLst>
                                          <p:attrName>style.visibility</p:attrName>
                                        </p:attrNameLst>
                                      </p:cBhvr>
                                      <p:to>
                                        <p:strVal val="visible"/>
                                      </p:to>
                                    </p:set>
                                    <p:anim calcmode="lin" valueType="num">
                                      <p:cBhvr additive="base">
                                        <p:cTn id="7" dur="500" fill="hold"/>
                                        <p:tgtEl>
                                          <p:spTgt spid="13403"/>
                                        </p:tgtEl>
                                        <p:attrNameLst>
                                          <p:attrName>ppt_x</p:attrName>
                                        </p:attrNameLst>
                                      </p:cBhvr>
                                      <p:tavLst>
                                        <p:tav tm="0">
                                          <p:val>
                                            <p:strVal val="#ppt_x"/>
                                          </p:val>
                                        </p:tav>
                                        <p:tav tm="100000">
                                          <p:val>
                                            <p:strVal val="#ppt_x"/>
                                          </p:val>
                                        </p:tav>
                                      </p:tavLst>
                                    </p:anim>
                                    <p:anim calcmode="lin" valueType="num">
                                      <p:cBhvr additive="base">
                                        <p:cTn id="8" dur="500" fill="hold"/>
                                        <p:tgtEl>
                                          <p:spTgt spid="1340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03"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1" name="Rectangle 2"/>
          <p:cNvSpPr>
            <a:spLocks noGrp="1" noChangeArrowheads="1"/>
          </p:cNvSpPr>
          <p:nvPr>
            <p:ph type="title"/>
          </p:nvPr>
        </p:nvSpPr>
        <p:spPr>
          <a:xfrm>
            <a:off x="671513" y="0"/>
            <a:ext cx="7862887" cy="914400"/>
          </a:xfrm>
          <a:solidFill>
            <a:srgbClr val="000000"/>
          </a:solidFill>
        </p:spPr>
        <p:txBody>
          <a:bodyPr/>
          <a:lstStyle/>
          <a:p>
            <a:r>
              <a:rPr lang="en-US" sz="3600" i="1" dirty="0">
                <a:solidFill>
                  <a:srgbClr val="EAEAEA"/>
                </a:solidFill>
                <a:latin typeface="Arial" charset="0"/>
                <a:ea typeface="ＭＳ Ｐゴシック" charset="0"/>
              </a:rPr>
              <a:t>Hesed </a:t>
            </a:r>
            <a:r>
              <a:rPr lang="en-US" sz="6000" dirty="0">
                <a:solidFill>
                  <a:srgbClr val="EAEAEA"/>
                </a:solidFill>
                <a:latin typeface="Bwhebb" charset="0"/>
                <a:ea typeface="ＭＳ Ｐゴシック" charset="0"/>
                <a:cs typeface="ＭＳ Ｐゴシック" charset="0"/>
              </a:rPr>
              <a:t>ds,x,</a:t>
            </a:r>
            <a:endParaRPr lang="en-US" dirty="0">
              <a:solidFill>
                <a:srgbClr val="EAEAEA"/>
              </a:solidFill>
              <a:latin typeface="Bwhebb" charset="0"/>
              <a:ea typeface="ＭＳ Ｐゴシック" charset="0"/>
              <a:cs typeface="ＭＳ Ｐゴシック" charset="0"/>
            </a:endParaRPr>
          </a:p>
        </p:txBody>
      </p:sp>
      <p:sp>
        <p:nvSpPr>
          <p:cNvPr id="245762" name="Text Box 4"/>
          <p:cNvSpPr txBox="1">
            <a:spLocks noChangeArrowheads="1"/>
          </p:cNvSpPr>
          <p:nvPr/>
        </p:nvSpPr>
        <p:spPr bwMode="auto">
          <a:xfrm>
            <a:off x="8502650" y="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567</a:t>
            </a:r>
            <a:endParaRPr kumimoji="0" 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7" name="Rectangle 2"/>
          <p:cNvSpPr txBox="1">
            <a:spLocks noChangeArrowheads="1"/>
          </p:cNvSpPr>
          <p:nvPr/>
        </p:nvSpPr>
        <p:spPr bwMode="auto">
          <a:xfrm>
            <a:off x="747713" y="2133600"/>
            <a:ext cx="7772400" cy="838200"/>
          </a:xfrm>
          <a:prstGeom prst="rect">
            <a:avLst/>
          </a:prstGeom>
          <a:solidFill>
            <a:srgbClr val="000000"/>
          </a:solid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0" cap="none" spc="0" normalizeH="0" baseline="0" noProof="0" dirty="0">
                <a:ln>
                  <a:noFill/>
                </a:ln>
                <a:solidFill>
                  <a:srgbClr val="EAEAEA"/>
                </a:solidFill>
                <a:effectLst/>
                <a:uLnTx/>
                <a:uFillTx/>
                <a:latin typeface="Arial"/>
                <a:ea typeface="ＭＳ Ｐゴシック" charset="0"/>
                <a:cs typeface="Arial"/>
              </a:rPr>
              <a:t>الكلمة المفتاحية لهوشع : الإخلاص</a:t>
            </a:r>
            <a:endParaRPr kumimoji="0" lang="en-US" sz="3600" b="1" i="0" u="none" strike="noStrike" kern="0" cap="none" spc="0" normalizeH="0" baseline="0" noProof="0" dirty="0">
              <a:ln>
                <a:noFill/>
              </a:ln>
              <a:solidFill>
                <a:srgbClr val="EAEAEA"/>
              </a:solidFill>
              <a:effectLst/>
              <a:uLnTx/>
              <a:uFillTx/>
              <a:latin typeface="Arial"/>
              <a:ea typeface="ＭＳ Ｐゴシック" charset="0"/>
              <a:cs typeface="Arial"/>
            </a:endParaRPr>
          </a:p>
        </p:txBody>
      </p:sp>
      <p:sp>
        <p:nvSpPr>
          <p:cNvPr id="8" name="Rectangle 2"/>
          <p:cNvSpPr txBox="1">
            <a:spLocks noChangeArrowheads="1"/>
          </p:cNvSpPr>
          <p:nvPr/>
        </p:nvSpPr>
        <p:spPr bwMode="auto">
          <a:xfrm>
            <a:off x="762000" y="3124200"/>
            <a:ext cx="7772400" cy="36576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EAEAEA"/>
                </a:solidFill>
                <a:effectLst/>
                <a:uLnTx/>
                <a:uFillTx/>
                <a:latin typeface="Arial" charset="0"/>
                <a:ea typeface="ＭＳ Ｐゴシック" charset="0"/>
                <a:cs typeface="Arial" charset="0"/>
              </a:rPr>
              <a:t>الآية المفتاحية لهوشع</a:t>
            </a:r>
            <a:endParaRPr kumimoji="0" lang="en-US" sz="3200" b="1" i="0" u="none" strike="noStrike" kern="1200" cap="none" spc="0" normalizeH="0" baseline="0" noProof="0" dirty="0">
              <a:ln>
                <a:noFill/>
              </a:ln>
              <a:solidFill>
                <a:srgbClr val="EAEAEA"/>
              </a:solidFill>
              <a:effectLst/>
              <a:uLnTx/>
              <a:uFillTx/>
              <a:latin typeface="Arial" charset="0"/>
              <a:ea typeface="ＭＳ Ｐゴシック"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3200" b="1" i="0" u="none" strike="noStrike" kern="1200" cap="none" spc="0" normalizeH="0" baseline="0" noProof="0" dirty="0">
              <a:ln>
                <a:noFill/>
              </a:ln>
              <a:solidFill>
                <a:srgbClr val="EAEAEA"/>
              </a:solidFill>
              <a:effectLst/>
              <a:uLnTx/>
              <a:uFillTx/>
              <a:latin typeface="Arial" charset="0"/>
              <a:ea typeface="ＭＳ Ｐゴシック"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EAEAEA"/>
                </a:solidFill>
                <a:effectLst/>
                <a:uLnTx/>
                <a:uFillTx/>
                <a:latin typeface="Arial" charset="0"/>
                <a:ea typeface="ＭＳ Ｐゴシック" charset="0"/>
                <a:cs typeface="Arial" charset="0"/>
              </a:rPr>
              <a:t>و أزرعها لنفسي في الأرض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EAEAEA"/>
                </a:solidFill>
                <a:effectLst/>
                <a:uLnTx/>
                <a:uFillTx/>
                <a:latin typeface="Arial" charset="0"/>
                <a:ea typeface="ＭＳ Ｐゴシック" charset="0"/>
                <a:cs typeface="Arial" charset="0"/>
              </a:rPr>
              <a:t>و أرحم لورحامة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EAEAEA"/>
                </a:solidFill>
                <a:effectLst/>
                <a:uLnTx/>
                <a:uFillTx/>
                <a:latin typeface="Arial" charset="0"/>
                <a:ea typeface="ＭＳ Ｐゴシック" charset="0"/>
                <a:cs typeface="Arial" charset="0"/>
              </a:rPr>
              <a:t>و أقول للوعمي</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EAEAEA"/>
                </a:solidFill>
                <a:effectLst/>
                <a:uLnTx/>
                <a:uFillTx/>
                <a:latin typeface="Arial" charset="0"/>
                <a:ea typeface="ＭＳ Ｐゴシック" charset="0"/>
                <a:cs typeface="Arial" charset="0"/>
              </a:rPr>
              <a:t>أنت شعبي</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EAEAEA"/>
                </a:solidFill>
                <a:effectLst/>
                <a:uLnTx/>
                <a:uFillTx/>
                <a:latin typeface="Arial" charset="0"/>
                <a:ea typeface="ＭＳ Ｐゴシック" charset="0"/>
                <a:cs typeface="Arial" charset="0"/>
              </a:rPr>
              <a:t>و هو يقول أنت إلهي</a:t>
            </a:r>
            <a:endParaRPr kumimoji="0" lang="en-US" sz="3200" b="1" i="0" u="none" strike="noStrike" kern="1200" cap="none" spc="0" normalizeH="0" baseline="0" noProof="0" dirty="0">
              <a:ln>
                <a:noFill/>
              </a:ln>
              <a:solidFill>
                <a:srgbClr val="EAEAEA"/>
              </a:solidFill>
              <a:effectLst/>
              <a:uLnTx/>
              <a:uFillTx/>
              <a:latin typeface="Arial" charset="0"/>
              <a:ea typeface="ＭＳ Ｐゴシック" charset="0"/>
              <a:cs typeface="Arial" charset="0"/>
            </a:endParaRPr>
          </a:p>
        </p:txBody>
      </p:sp>
      <p:pic>
        <p:nvPicPr>
          <p:cNvPr id="9" name="Picture 8" descr="loyalty.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 y="2125009"/>
            <a:ext cx="1425640" cy="2543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 name="Rectangle 3"/>
          <p:cNvSpPr txBox="1">
            <a:spLocks noChangeArrowheads="1"/>
          </p:cNvSpPr>
          <p:nvPr/>
        </p:nvSpPr>
        <p:spPr bwMode="auto">
          <a:xfrm>
            <a:off x="838200" y="914400"/>
            <a:ext cx="7862888" cy="137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342900" marR="0" lvl="0" indent="-342900" algn="l" defTabSz="914400" rtl="0" eaLnBrk="0" fontAlgn="base" latinLnBrk="0" hangingPunct="0">
              <a:lnSpc>
                <a:spcPct val="100000"/>
              </a:lnSpc>
              <a:spcBef>
                <a:spcPct val="20000"/>
              </a:spcBef>
              <a:spcAft>
                <a:spcPct val="0"/>
              </a:spcAft>
              <a:buClrTx/>
              <a:buSzTx/>
              <a:buFontTx/>
              <a:buChar char="•"/>
              <a:tabLst/>
              <a:defRPr/>
            </a:pPr>
            <a:r>
              <a:rPr kumimoji="0" lang="en-US" sz="2800" b="0" i="0" u="none" strike="noStrike" kern="1200" cap="none" spc="0" normalizeH="0" baseline="0" noProof="0" dirty="0">
                <a:ln>
                  <a:noFill/>
                </a:ln>
                <a:solidFill>
                  <a:srgbClr val="000000"/>
                </a:solidFill>
                <a:effectLst/>
                <a:uLnTx/>
                <a:uFillTx/>
                <a:latin typeface="Arial" charset="0"/>
                <a:ea typeface="ＭＳ Ｐゴシック" charset="0"/>
                <a:cs typeface="Arial" charset="0"/>
              </a:rPr>
              <a:t>KJV: </a:t>
            </a:r>
            <a:r>
              <a:rPr kumimoji="0" lang="en-US" altLang="ja-JP" sz="2800" b="0" i="0" u="none" strike="noStrike" kern="1200" cap="none" spc="0" normalizeH="0" baseline="0" noProof="0" dirty="0">
                <a:ln>
                  <a:noFill/>
                </a:ln>
                <a:solidFill>
                  <a:srgbClr val="000000"/>
                </a:solidFill>
                <a:effectLst/>
                <a:uLnTx/>
                <a:uFillTx/>
                <a:latin typeface="Arial" charset="0"/>
                <a:ea typeface="ＭＳ Ｐゴシック" charset="0"/>
                <a:cs typeface="Arial" charset="0"/>
              </a:rPr>
              <a:t>”</a:t>
            </a:r>
            <a:r>
              <a:rPr kumimoji="0" lang="ar-JO" sz="2800" b="0" i="0" u="none" strike="noStrike" kern="1200" cap="none" spc="0" normalizeH="0" baseline="0" noProof="0" dirty="0">
                <a:ln>
                  <a:noFill/>
                </a:ln>
                <a:solidFill>
                  <a:srgbClr val="000000"/>
                </a:solidFill>
                <a:effectLst/>
                <a:uLnTx/>
                <a:uFillTx/>
                <a:latin typeface="Arial" charset="0"/>
                <a:ea typeface="ＭＳ Ｐゴシック" charset="0"/>
                <a:cs typeface="Arial" charset="0"/>
              </a:rPr>
              <a:t>لطف - محبة</a:t>
            </a:r>
            <a:r>
              <a:rPr kumimoji="0" lang="en-US" sz="2800" b="0" i="0" u="none" strike="noStrike" kern="1200" cap="none" spc="0" normalizeH="0" baseline="0" noProof="0" dirty="0">
                <a:ln>
                  <a:noFill/>
                </a:ln>
                <a:solidFill>
                  <a:srgbClr val="000000"/>
                </a:solidFill>
                <a:effectLst/>
                <a:uLnTx/>
                <a:uFillTx/>
                <a:latin typeface="Arial" charset="0"/>
                <a:ea typeface="ＭＳ Ｐゴシック" charset="0"/>
                <a:cs typeface="Arial" charset="0"/>
              </a:rPr>
              <a:t>,</a:t>
            </a:r>
            <a:r>
              <a:rPr kumimoji="0" lang="en-US" altLang="ja-JP" sz="2800" b="0" i="0" u="none" strike="noStrike" kern="1200" cap="none" spc="0" normalizeH="0" baseline="0" noProof="0" dirty="0">
                <a:ln>
                  <a:noFill/>
                </a:ln>
                <a:solidFill>
                  <a:srgbClr val="000000"/>
                </a:solidFill>
                <a:effectLst/>
                <a:uLnTx/>
                <a:uFillTx/>
                <a:latin typeface="Arial" charset="0"/>
                <a:ea typeface="ＭＳ Ｐゴシック" charset="0"/>
                <a:cs typeface="Arial" charset="0"/>
              </a:rPr>
              <a:t>"</a:t>
            </a:r>
            <a:r>
              <a:rPr kumimoji="0" lang="en-US" sz="2800" b="0" i="0" u="none" strike="noStrike" kern="1200" cap="none" spc="0" normalizeH="0" baseline="0" noProof="0" dirty="0">
                <a:ln>
                  <a:noFill/>
                </a:ln>
                <a:solidFill>
                  <a:srgbClr val="000000"/>
                </a:solidFill>
                <a:effectLst/>
                <a:uLnTx/>
                <a:uFillTx/>
                <a:latin typeface="Arial" charset="0"/>
                <a:ea typeface="ＭＳ Ｐゴシック" charset="0"/>
                <a:cs typeface="Arial" charset="0"/>
              </a:rPr>
              <a:t> </a:t>
            </a:r>
            <a:r>
              <a:rPr kumimoji="0" lang="en-US" altLang="ja-JP" sz="2800" b="0" i="0" u="none" strike="noStrike" kern="1200" cap="none" spc="0" normalizeH="0" baseline="0" noProof="0" dirty="0">
                <a:ln>
                  <a:noFill/>
                </a:ln>
                <a:solidFill>
                  <a:srgbClr val="000000"/>
                </a:solidFill>
                <a:effectLst/>
                <a:uLnTx/>
                <a:uFillTx/>
                <a:latin typeface="Arial" charset="0"/>
                <a:ea typeface="ＭＳ Ｐゴシック" charset="0"/>
                <a:cs typeface="Arial" charset="0"/>
              </a:rPr>
              <a:t>”</a:t>
            </a:r>
            <a:r>
              <a:rPr kumimoji="0" lang="ar-JO" altLang="ja-JP" sz="2800" b="0" i="0" u="none" strike="noStrike" kern="1200" cap="none" spc="0" normalizeH="0" baseline="0" noProof="0" dirty="0">
                <a:ln>
                  <a:noFill/>
                </a:ln>
                <a:solidFill>
                  <a:srgbClr val="000000"/>
                </a:solidFill>
                <a:effectLst/>
                <a:uLnTx/>
                <a:uFillTx/>
                <a:latin typeface="Arial" charset="0"/>
                <a:ea typeface="ＭＳ Ｐゴシック" charset="0"/>
                <a:cs typeface="Arial" charset="0"/>
              </a:rPr>
              <a:t>رحمة</a:t>
            </a:r>
            <a:r>
              <a:rPr kumimoji="0" lang="en-US" sz="2800" b="0" i="0" u="none" strike="noStrike" kern="1200" cap="none" spc="0" normalizeH="0" baseline="0" noProof="0" dirty="0">
                <a:ln>
                  <a:noFill/>
                </a:ln>
                <a:solidFill>
                  <a:srgbClr val="000000"/>
                </a:solidFill>
                <a:effectLst/>
                <a:uLnTx/>
                <a:uFillTx/>
                <a:latin typeface="Arial" charset="0"/>
                <a:ea typeface="ＭＳ Ｐゴシック" charset="0"/>
                <a:cs typeface="Arial" charset="0"/>
              </a:rPr>
              <a:t>,</a:t>
            </a:r>
            <a:r>
              <a:rPr kumimoji="0" lang="en-US" altLang="ja-JP" sz="2800" b="0" i="0" u="none" strike="noStrike" kern="1200" cap="none" spc="0" normalizeH="0" baseline="0" noProof="0" dirty="0">
                <a:ln>
                  <a:noFill/>
                </a:ln>
                <a:solidFill>
                  <a:srgbClr val="000000"/>
                </a:solidFill>
                <a:effectLst/>
                <a:uLnTx/>
                <a:uFillTx/>
                <a:latin typeface="Arial" charset="0"/>
                <a:ea typeface="ＭＳ Ｐゴシック" charset="0"/>
                <a:cs typeface="Arial" charset="0"/>
              </a:rPr>
              <a:t>"</a:t>
            </a:r>
            <a:r>
              <a:rPr kumimoji="0" lang="en-US" sz="2800" b="0" i="0" u="none" strike="noStrike" kern="1200" cap="none" spc="0" normalizeH="0" baseline="0" noProof="0" dirty="0">
                <a:ln>
                  <a:noFill/>
                </a:ln>
                <a:solidFill>
                  <a:srgbClr val="000000"/>
                </a:solidFill>
                <a:effectLst/>
                <a:uLnTx/>
                <a:uFillTx/>
                <a:latin typeface="Arial" charset="0"/>
                <a:ea typeface="ＭＳ Ｐゴシック" charset="0"/>
                <a:cs typeface="Arial" charset="0"/>
              </a:rPr>
              <a:t> </a:t>
            </a:r>
            <a:r>
              <a:rPr kumimoji="0" lang="en-US" altLang="ja-JP" sz="2800" b="0" i="0" u="none" strike="noStrike" kern="1200" cap="none" spc="0" normalizeH="0" baseline="0" noProof="0" dirty="0">
                <a:ln>
                  <a:noFill/>
                </a:ln>
                <a:solidFill>
                  <a:srgbClr val="000000"/>
                </a:solidFill>
                <a:effectLst/>
                <a:uLnTx/>
                <a:uFillTx/>
                <a:latin typeface="Arial" charset="0"/>
                <a:ea typeface="ＭＳ Ｐゴシック" charset="0"/>
                <a:cs typeface="Arial" charset="0"/>
              </a:rPr>
              <a:t>”</a:t>
            </a:r>
            <a:r>
              <a:rPr kumimoji="0" lang="ar-JO" sz="2800" b="0" i="0" u="none" strike="noStrike" kern="1200" cap="none" spc="0" normalizeH="0" baseline="0" noProof="0" dirty="0">
                <a:ln>
                  <a:noFill/>
                </a:ln>
                <a:solidFill>
                  <a:srgbClr val="000000"/>
                </a:solidFill>
                <a:effectLst/>
                <a:uLnTx/>
                <a:uFillTx/>
                <a:latin typeface="Arial" charset="0"/>
                <a:ea typeface="ＭＳ Ｐゴシック" charset="0"/>
                <a:cs typeface="Arial" charset="0"/>
              </a:rPr>
              <a:t>صلاح</a:t>
            </a:r>
            <a:r>
              <a:rPr kumimoji="0" lang="en-US" altLang="ja-JP" sz="2800" b="0" i="0" u="none" strike="noStrike" kern="1200" cap="none" spc="0" normalizeH="0" baseline="0" noProof="0" dirty="0">
                <a:ln>
                  <a:noFill/>
                </a:ln>
                <a:solidFill>
                  <a:srgbClr val="000000"/>
                </a:solidFill>
                <a:effectLst/>
                <a:uLnTx/>
                <a:uFillTx/>
                <a:latin typeface="Arial" charset="0"/>
                <a:ea typeface="ＭＳ Ｐゴシック" charset="0"/>
                <a:cs typeface="Arial" charset="0"/>
              </a:rPr>
              <a:t>"</a:t>
            </a:r>
            <a:endParaRPr kumimoji="0" lang="en-US" sz="2800" b="0"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a:p>
            <a:pPr marL="342900" marR="0" lvl="0" indent="-342900" algn="l" defTabSz="914400" rtl="0" eaLnBrk="0" fontAlgn="base" latinLnBrk="0" hangingPunct="0">
              <a:lnSpc>
                <a:spcPct val="100000"/>
              </a:lnSpc>
              <a:spcBef>
                <a:spcPct val="20000"/>
              </a:spcBef>
              <a:spcAft>
                <a:spcPct val="0"/>
              </a:spcAft>
              <a:buClrTx/>
              <a:buSzTx/>
              <a:buFontTx/>
              <a:buChar char="•"/>
              <a:tabLst/>
              <a:defRPr/>
            </a:pPr>
            <a:r>
              <a:rPr kumimoji="0" lang="en-US" sz="2800" b="0" i="0" u="none" strike="noStrike" kern="1200" cap="none" spc="0" normalizeH="0" baseline="0" noProof="0" dirty="0">
                <a:ln>
                  <a:noFill/>
                </a:ln>
                <a:solidFill>
                  <a:srgbClr val="000000"/>
                </a:solidFill>
                <a:effectLst/>
                <a:uLnTx/>
                <a:uFillTx/>
                <a:latin typeface="Arial" charset="0"/>
                <a:ea typeface="ＭＳ Ｐゴシック" charset="0"/>
                <a:cs typeface="Arial" charset="0"/>
              </a:rPr>
              <a:t>Nelson Glueck (1927): </a:t>
            </a:r>
            <a:r>
              <a:rPr kumimoji="0" lang="en-US" altLang="ja-JP" sz="2800" b="0" i="0" u="none" strike="noStrike" kern="1200" cap="none" spc="0" normalizeH="0" baseline="0" noProof="0" dirty="0">
                <a:ln>
                  <a:noFill/>
                </a:ln>
                <a:solidFill>
                  <a:srgbClr val="000000"/>
                </a:solidFill>
                <a:effectLst/>
                <a:uLnTx/>
                <a:uFillTx/>
                <a:latin typeface="Arial" charset="0"/>
                <a:ea typeface="ＭＳ Ｐゴシック" charset="0"/>
                <a:cs typeface="Arial" charset="0"/>
              </a:rPr>
              <a:t>”</a:t>
            </a:r>
            <a:r>
              <a:rPr kumimoji="0" lang="ar-JO" sz="2800" b="0" i="0" u="none" strike="noStrike" kern="1200" cap="none" spc="0" normalizeH="0" baseline="0" noProof="0" dirty="0">
                <a:ln>
                  <a:noFill/>
                </a:ln>
                <a:solidFill>
                  <a:srgbClr val="000000"/>
                </a:solidFill>
                <a:effectLst/>
                <a:uLnTx/>
                <a:uFillTx/>
                <a:latin typeface="Arial" charset="0"/>
                <a:ea typeface="ＭＳ Ｐゴシック" charset="0"/>
                <a:cs typeface="Arial" charset="0"/>
              </a:rPr>
              <a:t>الإخلاص للعهد</a:t>
            </a:r>
            <a:r>
              <a:rPr kumimoji="0" lang="en-US" altLang="ja-JP" sz="2800" b="0" i="0" u="none" strike="noStrike" kern="1200" cap="none" spc="0" normalizeH="0" baseline="0" noProof="0" dirty="0">
                <a:ln>
                  <a:noFill/>
                </a:ln>
                <a:solidFill>
                  <a:srgbClr val="000000"/>
                </a:solidFill>
                <a:effectLst/>
                <a:uLnTx/>
                <a:uFillTx/>
                <a:latin typeface="Arial" charset="0"/>
                <a:ea typeface="ＭＳ Ｐゴシック" charset="0"/>
                <a:cs typeface="Arial" charset="0"/>
              </a:rPr>
              <a:t>"</a:t>
            </a:r>
            <a:endParaRPr kumimoji="0" lang="en-US" sz="2800" b="0"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pic>
        <p:nvPicPr>
          <p:cNvPr id="3" name="Picture 2">
            <a:extLst>
              <a:ext uri="{FF2B5EF4-FFF2-40B4-BE49-F238E27FC236}">
                <a16:creationId xmlns:a16="http://schemas.microsoft.com/office/drawing/2014/main" id="{454E6FCA-C5A4-5563-374A-5F2EBDDE33AC}"/>
              </a:ext>
            </a:extLst>
          </p:cNvPr>
          <p:cNvPicPr>
            <a:picLocks noChangeAspect="1"/>
          </p:cNvPicPr>
          <p:nvPr/>
        </p:nvPicPr>
        <p:blipFill>
          <a:blip r:embed="rId4"/>
          <a:stretch>
            <a:fillRect/>
          </a:stretch>
        </p:blipFill>
        <p:spPr>
          <a:xfrm>
            <a:off x="4839462" y="76200"/>
            <a:ext cx="1285875" cy="838200"/>
          </a:xfrm>
          <a:prstGeom prst="rect">
            <a:avLst/>
          </a:prstGeom>
        </p:spPr>
      </p:pic>
    </p:spTree>
    <p:extLst>
      <p:ext uri="{BB962C8B-B14F-4D97-AF65-F5344CB8AC3E}">
        <p14:creationId xmlns:p14="http://schemas.microsoft.com/office/powerpoint/2010/main" val="4889671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48" presetClass="entr" presetSubtype="0" accel="50000" fill="hold" nodeType="clickEffect">
                                  <p:stCondLst>
                                    <p:cond delay="0"/>
                                  </p:stCondLst>
                                  <p:childTnLst>
                                    <p:set>
                                      <p:cBhvr>
                                        <p:cTn id="16" dur="1" fill="hold">
                                          <p:stCondLst>
                                            <p:cond delay="0"/>
                                          </p:stCondLst>
                                        </p:cTn>
                                        <p:tgtEl>
                                          <p:spTgt spid="10">
                                            <p:txEl>
                                              <p:pRg st="0" end="0"/>
                                            </p:txEl>
                                          </p:spTgt>
                                        </p:tgtEl>
                                        <p:attrNameLst>
                                          <p:attrName>style.visibility</p:attrName>
                                        </p:attrNameLst>
                                      </p:cBhvr>
                                      <p:to>
                                        <p:strVal val="visible"/>
                                      </p:to>
                                    </p:set>
                                    <p:anim calcmode="lin" valueType="num">
                                      <p:cBhvr>
                                        <p:cTn id="17" dur="1000" fill="hold"/>
                                        <p:tgtEl>
                                          <p:spTgt spid="10">
                                            <p:txEl>
                                              <p:pRg st="0" end="0"/>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18" dur="1000" fill="hold"/>
                                        <p:tgtEl>
                                          <p:spTgt spid="10">
                                            <p:txEl>
                                              <p:pRg st="0" end="0"/>
                                            </p:txEl>
                                          </p:spTgt>
                                        </p:tgtEl>
                                        <p:attrNameLst>
                                          <p:attrName>ppt_x</p:attrName>
                                        </p:attrNameLst>
                                      </p:cBhvr>
                                      <p:tavLst>
                                        <p:tav tm="0">
                                          <p:val>
                                            <p:fltVal val="-1"/>
                                          </p:val>
                                        </p:tav>
                                        <p:tav tm="50000">
                                          <p:val>
                                            <p:fltVal val="0.95"/>
                                          </p:val>
                                        </p:tav>
                                        <p:tav tm="100000">
                                          <p:val>
                                            <p:strVal val="#ppt_x"/>
                                          </p:val>
                                        </p:tav>
                                      </p:tavLst>
                                    </p:anim>
                                    <p:anim calcmode="lin" valueType="num">
                                      <p:cBhvr>
                                        <p:cTn id="19" dur="1000" fill="hold"/>
                                        <p:tgtEl>
                                          <p:spTgt spid="10">
                                            <p:txEl>
                                              <p:pRg st="0" end="0"/>
                                            </p:txEl>
                                          </p:spTgt>
                                        </p:tgtEl>
                                        <p:attrNameLst>
                                          <p:attrName>ppt_y</p:attrName>
                                        </p:attrNameLst>
                                      </p:cBhvr>
                                      <p:tavLst>
                                        <p:tav tm="0">
                                          <p:val>
                                            <p:strVal val="#ppt_y"/>
                                          </p:val>
                                        </p:tav>
                                        <p:tav tm="100000">
                                          <p:val>
                                            <p:strVal val="#ppt_y"/>
                                          </p:val>
                                        </p:tav>
                                      </p:tavLst>
                                    </p:anim>
                                    <p:animEffect transition="in" filter="fade">
                                      <p:cBhvr>
                                        <p:cTn id="20" dur="1000"/>
                                        <p:tgtEl>
                                          <p:spTgt spid="10">
                                            <p:txEl>
                                              <p:pRg st="0" end="0"/>
                                            </p:txEl>
                                          </p:spTgt>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48" presetClass="entr" presetSubtype="0" accel="50000" fill="hold" nodeType="clickEffect">
                                  <p:stCondLst>
                                    <p:cond delay="0"/>
                                  </p:stCondLst>
                                  <p:childTnLst>
                                    <p:set>
                                      <p:cBhvr>
                                        <p:cTn id="24" dur="1" fill="hold">
                                          <p:stCondLst>
                                            <p:cond delay="0"/>
                                          </p:stCondLst>
                                        </p:cTn>
                                        <p:tgtEl>
                                          <p:spTgt spid="10">
                                            <p:txEl>
                                              <p:pRg st="1" end="1"/>
                                            </p:txEl>
                                          </p:spTgt>
                                        </p:tgtEl>
                                        <p:attrNameLst>
                                          <p:attrName>style.visibility</p:attrName>
                                        </p:attrNameLst>
                                      </p:cBhvr>
                                      <p:to>
                                        <p:strVal val="visible"/>
                                      </p:to>
                                    </p:set>
                                    <p:anim calcmode="lin" valueType="num">
                                      <p:cBhvr>
                                        <p:cTn id="25" dur="1000" fill="hold"/>
                                        <p:tgtEl>
                                          <p:spTgt spid="10">
                                            <p:txEl>
                                              <p:pRg st="1" end="1"/>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26" dur="1000" fill="hold"/>
                                        <p:tgtEl>
                                          <p:spTgt spid="10">
                                            <p:txEl>
                                              <p:pRg st="1" end="1"/>
                                            </p:txEl>
                                          </p:spTgt>
                                        </p:tgtEl>
                                        <p:attrNameLst>
                                          <p:attrName>ppt_x</p:attrName>
                                        </p:attrNameLst>
                                      </p:cBhvr>
                                      <p:tavLst>
                                        <p:tav tm="0">
                                          <p:val>
                                            <p:fltVal val="-1"/>
                                          </p:val>
                                        </p:tav>
                                        <p:tav tm="50000">
                                          <p:val>
                                            <p:fltVal val="0.95"/>
                                          </p:val>
                                        </p:tav>
                                        <p:tav tm="100000">
                                          <p:val>
                                            <p:strVal val="#ppt_x"/>
                                          </p:val>
                                        </p:tav>
                                      </p:tavLst>
                                    </p:anim>
                                    <p:anim calcmode="lin" valueType="num">
                                      <p:cBhvr>
                                        <p:cTn id="27" dur="1000" fill="hold"/>
                                        <p:tgtEl>
                                          <p:spTgt spid="10">
                                            <p:txEl>
                                              <p:pRg st="1" end="1"/>
                                            </p:txEl>
                                          </p:spTgt>
                                        </p:tgtEl>
                                        <p:attrNameLst>
                                          <p:attrName>ppt_y</p:attrName>
                                        </p:attrNameLst>
                                      </p:cBhvr>
                                      <p:tavLst>
                                        <p:tav tm="0">
                                          <p:val>
                                            <p:strVal val="#ppt_y"/>
                                          </p:val>
                                        </p:tav>
                                        <p:tav tm="100000">
                                          <p:val>
                                            <p:strVal val="#ppt_y"/>
                                          </p:val>
                                        </p:tav>
                                      </p:tavLst>
                                    </p:anim>
                                    <p:animEffect transition="in" filter="fade">
                                      <p:cBhvr>
                                        <p:cTn id="28" dur="1000"/>
                                        <p:tgtEl>
                                          <p:spTgt spid="1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51202"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b="1" dirty="0">
                <a:solidFill>
                  <a:srgbClr val="FFFFFF"/>
                </a:solidFill>
                <a:latin typeface="Arial" panose="020B0604020202020204" pitchFamily="34" charset="0"/>
                <a:cs typeface="Arial" panose="020B0604020202020204" pitchFamily="34" charset="0"/>
              </a:rPr>
              <a:t>186</a:t>
            </a:r>
            <a:endParaRPr lang="en-US" b="1" dirty="0">
              <a:solidFill>
                <a:srgbClr val="FFFFFF"/>
              </a:solidFill>
              <a:latin typeface="Arial" panose="020B0604020202020204" pitchFamily="34" charset="0"/>
              <a:cs typeface="Arial" panose="020B0604020202020204" pitchFamily="34" charset="0"/>
            </a:endParaRPr>
          </a:p>
        </p:txBody>
      </p:sp>
      <p:sp>
        <p:nvSpPr>
          <p:cNvPr id="51203" name="Rectangle 3"/>
          <p:cNvSpPr>
            <a:spLocks noGrp="1" noChangeArrowheads="1"/>
          </p:cNvSpPr>
          <p:nvPr>
            <p:ph type="title"/>
          </p:nvPr>
        </p:nvSpPr>
        <p:spPr>
          <a:xfrm>
            <a:off x="1905000" y="152400"/>
            <a:ext cx="5334000" cy="6858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latin typeface="Arial" panose="020B0604020202020204" pitchFamily="34" charset="0"/>
                <a:ea typeface="ＭＳ Ｐゴシック" charset="0"/>
                <a:cs typeface="Arial" panose="020B0604020202020204" pitchFamily="34" charset="0"/>
              </a:rPr>
              <a:t>العنوان</a:t>
            </a:r>
            <a:endParaRPr lang="en-US" dirty="0">
              <a:solidFill>
                <a:schemeClr val="bg1"/>
              </a:solidFill>
              <a:latin typeface="Arial" panose="020B0604020202020204" pitchFamily="34" charset="0"/>
              <a:ea typeface="ＭＳ Ｐゴシック" charset="0"/>
              <a:cs typeface="Arial" panose="020B0604020202020204" pitchFamily="34" charset="0"/>
            </a:endParaRPr>
          </a:p>
        </p:txBody>
      </p:sp>
      <p:sp>
        <p:nvSpPr>
          <p:cNvPr id="51204" name="Text Box 6"/>
          <p:cNvSpPr txBox="1">
            <a:spLocks noChangeArrowheads="1"/>
          </p:cNvSpPr>
          <p:nvPr/>
        </p:nvSpPr>
        <p:spPr bwMode="auto">
          <a:xfrm>
            <a:off x="914400" y="1905000"/>
            <a:ext cx="7924800" cy="2462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4400" b="1" dirty="0">
                <a:solidFill>
                  <a:srgbClr val="FFFFFF"/>
                </a:solidFill>
                <a:latin typeface="Arial" panose="020B0604020202020204" pitchFamily="34" charset="0"/>
                <a:ea typeface="宋体" charset="0"/>
                <a:cs typeface="Arial" panose="020B0604020202020204" pitchFamily="34" charset="0"/>
              </a:rPr>
              <a:t>اسم راعوث يعني حرفياً (صداقة)</a:t>
            </a:r>
          </a:p>
          <a:p>
            <a:pPr algn="ctr" defTabSz="914400" eaLnBrk="1" fontAlgn="base" hangingPunct="1">
              <a:spcBef>
                <a:spcPct val="50000"/>
              </a:spcBef>
              <a:spcAft>
                <a:spcPct val="0"/>
              </a:spcAft>
            </a:pPr>
            <a:r>
              <a:rPr lang="ar-JO" sz="4400" b="1" dirty="0">
                <a:solidFill>
                  <a:srgbClr val="FFFFFF"/>
                </a:solidFill>
                <a:latin typeface="Arial" panose="020B0604020202020204" pitchFamily="34" charset="0"/>
                <a:ea typeface="宋体" charset="0"/>
                <a:cs typeface="Arial" panose="020B0604020202020204" pitchFamily="34" charset="0"/>
              </a:rPr>
              <a:t>و يصف السمة البارزة للشخصية الرئيسية في السفر – راعوث نفسها </a:t>
            </a:r>
            <a:endParaRPr lang="en-US" sz="4400" b="1" dirty="0">
              <a:solidFill>
                <a:srgbClr val="FFFFFF"/>
              </a:solidFill>
              <a:latin typeface="Arial" panose="020B0604020202020204" pitchFamily="34" charset="0"/>
              <a:ea typeface="宋体" charset="0"/>
              <a:cs typeface="Arial" panose="020B0604020202020204" pitchFamily="34" charset="0"/>
            </a:endParaRPr>
          </a:p>
        </p:txBody>
      </p:sp>
      <p:pic>
        <p:nvPicPr>
          <p:cNvPr id="51205" name="Picture 7" descr="d1rn4yve[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62000" y="152400"/>
            <a:ext cx="2286000" cy="1917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92799005"/>
      </p:ext>
    </p:extLst>
  </p:cSld>
  <p:clrMapOvr>
    <a:masterClrMapping/>
  </p:clrMapOvr>
  <p:transition/>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18440" name="Rectangle 8"/>
          <p:cNvSpPr>
            <a:spLocks noChangeArrowheads="1"/>
          </p:cNvSpPr>
          <p:nvPr/>
        </p:nvSpPr>
        <p:spPr bwMode="auto">
          <a:xfrm>
            <a:off x="838200" y="1371600"/>
            <a:ext cx="8305800" cy="54864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marL="457200" indent="-457200" algn="ctr" defTabSz="914400" fontAlgn="base">
              <a:lnSpc>
                <a:spcPct val="90000"/>
              </a:lnSpc>
              <a:spcBef>
                <a:spcPct val="20000"/>
              </a:spcBef>
              <a:spcAft>
                <a:spcPct val="0"/>
              </a:spcAft>
            </a:pPr>
            <a:r>
              <a:rPr lang="ar-JO" altLang="zh-CN" sz="3600" u="sng" dirty="0">
                <a:solidFill>
                  <a:srgbClr val="FFFFFF"/>
                </a:solidFill>
                <a:latin typeface="Impact" charset="0"/>
                <a:ea typeface="宋体" charset="0"/>
                <a:cs typeface="宋体" charset="0"/>
              </a:rPr>
              <a:t>الدليل الداخلي </a:t>
            </a:r>
            <a:endParaRPr lang="ar-JO" altLang="zh-CN" sz="2400" dirty="0">
              <a:solidFill>
                <a:srgbClr val="FFFFFF"/>
              </a:solidFill>
              <a:latin typeface="Arial" charset="0"/>
              <a:ea typeface="宋体" charset="0"/>
              <a:cs typeface="宋体" charset="0"/>
            </a:endParaRPr>
          </a:p>
          <a:p>
            <a:pPr marL="457200" indent="-457200" algn="r" defTabSz="914400" rtl="1" fontAlgn="base">
              <a:lnSpc>
                <a:spcPct val="90000"/>
              </a:lnSpc>
              <a:spcBef>
                <a:spcPct val="20000"/>
              </a:spcBef>
              <a:spcAft>
                <a:spcPct val="0"/>
              </a:spcAft>
              <a:buFontTx/>
              <a:buBlip>
                <a:blip r:embed="rId3"/>
              </a:buBlip>
            </a:pPr>
            <a:r>
              <a:rPr lang="ar-JO" altLang="zh-CN" sz="2400" dirty="0">
                <a:solidFill>
                  <a:srgbClr val="FFFFFF"/>
                </a:solidFill>
                <a:latin typeface="Arial" charset="0"/>
                <a:ea typeface="宋体" charset="0"/>
                <a:cs typeface="宋体" charset="0"/>
              </a:rPr>
              <a:t>المؤلف مجهول و قد يرى البعض أن صموئيل هو المؤلف كون داود يظهر في سفر راعوث (4: 17-22) كما أن صموئيل قد مات قبل تتويج داود (1 صم 25: 1)</a:t>
            </a:r>
          </a:p>
          <a:p>
            <a:pPr marL="457200" indent="-457200" algn="r" defTabSz="914400" rtl="1" fontAlgn="base">
              <a:lnSpc>
                <a:spcPct val="90000"/>
              </a:lnSpc>
              <a:spcBef>
                <a:spcPct val="20000"/>
              </a:spcBef>
              <a:spcAft>
                <a:spcPct val="0"/>
              </a:spcAft>
              <a:buFontTx/>
              <a:buBlip>
                <a:blip r:embed="rId3"/>
              </a:buBlip>
            </a:pPr>
            <a:r>
              <a:rPr lang="ar-JO" altLang="zh-CN" sz="2400" dirty="0">
                <a:solidFill>
                  <a:srgbClr val="FFFFFF"/>
                </a:solidFill>
                <a:latin typeface="Arial" charset="0"/>
                <a:ea typeface="宋体" charset="0"/>
                <a:cs typeface="宋体" charset="0"/>
              </a:rPr>
              <a:t>لكن صموئيل نفسه مسح داود ملكاً على الرغم من أنه لم يكن قد توج بعد (1 صم 16)</a:t>
            </a:r>
          </a:p>
          <a:p>
            <a:pPr marL="457200" indent="-457200" algn="r" defTabSz="914400" rtl="1" fontAlgn="base">
              <a:lnSpc>
                <a:spcPct val="90000"/>
              </a:lnSpc>
              <a:spcBef>
                <a:spcPct val="20000"/>
              </a:spcBef>
              <a:spcAft>
                <a:spcPct val="0"/>
              </a:spcAft>
              <a:buFontTx/>
              <a:buBlip>
                <a:blip r:embed="rId3"/>
              </a:buBlip>
            </a:pPr>
            <a:r>
              <a:rPr lang="ar-JO" altLang="zh-CN" sz="2400" dirty="0">
                <a:solidFill>
                  <a:srgbClr val="FFFFFF"/>
                </a:solidFill>
                <a:latin typeface="Arial" charset="0"/>
                <a:ea typeface="宋体" charset="0"/>
                <a:cs typeface="宋体" charset="0"/>
              </a:rPr>
              <a:t>النسب (4: 18-21) ينتهي بداود (ليس سليمان) لذلك فمن المحتمل أنه كتب بعد مسح داود ملكاً (لكن ليس بالضرورة كان على العرش بعد)</a:t>
            </a:r>
            <a:r>
              <a:rPr lang="en-US" altLang="zh-CN" sz="2400" dirty="0">
                <a:solidFill>
                  <a:srgbClr val="FFFFFF"/>
                </a:solidFill>
                <a:latin typeface="Arial" charset="0"/>
                <a:ea typeface="宋体" charset="0"/>
                <a:cs typeface="宋体" charset="0"/>
              </a:rPr>
              <a:t> </a:t>
            </a:r>
            <a:endParaRPr lang="ar-JO" altLang="zh-CN" sz="2400" dirty="0">
              <a:solidFill>
                <a:srgbClr val="FFFFFF"/>
              </a:solidFill>
              <a:latin typeface="Arial" charset="0"/>
              <a:ea typeface="宋体" charset="0"/>
              <a:cs typeface="宋体" charset="0"/>
            </a:endParaRPr>
          </a:p>
          <a:p>
            <a:pPr marL="457200" indent="-457200" algn="r" defTabSz="914400" rtl="1" fontAlgn="base">
              <a:lnSpc>
                <a:spcPct val="90000"/>
              </a:lnSpc>
              <a:spcBef>
                <a:spcPct val="20000"/>
              </a:spcBef>
              <a:spcAft>
                <a:spcPct val="0"/>
              </a:spcAft>
              <a:buFontTx/>
              <a:buBlip>
                <a:blip r:embed="rId3"/>
              </a:buBlip>
            </a:pPr>
            <a:r>
              <a:rPr lang="ar-JO" altLang="zh-CN" sz="2400" dirty="0">
                <a:solidFill>
                  <a:srgbClr val="FFFFFF"/>
                </a:solidFill>
                <a:latin typeface="Arial" charset="0"/>
                <a:ea typeface="宋体" charset="0"/>
                <a:cs typeface="宋体" charset="0"/>
              </a:rPr>
              <a:t>الإحتمال الأكبر أن صموئيل هو من ألف السفر</a:t>
            </a:r>
          </a:p>
          <a:p>
            <a:pPr marL="838200" lvl="1" indent="-381000" algn="r" defTabSz="914400" rtl="1" fontAlgn="base">
              <a:lnSpc>
                <a:spcPct val="90000"/>
              </a:lnSpc>
              <a:spcBef>
                <a:spcPct val="20000"/>
              </a:spcBef>
              <a:spcAft>
                <a:spcPct val="0"/>
              </a:spcAft>
              <a:buClr>
                <a:srgbClr val="D69B80"/>
              </a:buClr>
              <a:buFont typeface="Wingdings" charset="0"/>
              <a:buBlip>
                <a:blip r:embed="rId4"/>
              </a:buBlip>
            </a:pPr>
            <a:r>
              <a:rPr lang="ar-JO" sz="2400" dirty="0">
                <a:solidFill>
                  <a:srgbClr val="FFFFFF"/>
                </a:solidFill>
                <a:latin typeface="Arial" charset="0"/>
                <a:ea typeface="宋体" charset="0"/>
                <a:cs typeface="宋体" charset="0"/>
              </a:rPr>
              <a:t>التقليد الوحيد ينسب الكتابة إلى صموئيل</a:t>
            </a:r>
          </a:p>
          <a:p>
            <a:pPr marL="838200" lvl="1" indent="-381000" algn="r" defTabSz="914400" rtl="1" fontAlgn="base">
              <a:lnSpc>
                <a:spcPct val="90000"/>
              </a:lnSpc>
              <a:spcBef>
                <a:spcPct val="20000"/>
              </a:spcBef>
              <a:spcAft>
                <a:spcPct val="0"/>
              </a:spcAft>
              <a:buClr>
                <a:srgbClr val="D69B80"/>
              </a:buClr>
              <a:buFont typeface="Wingdings" charset="0"/>
              <a:buBlip>
                <a:blip r:embed="rId4"/>
              </a:buBlip>
            </a:pPr>
            <a:r>
              <a:rPr lang="ar-JO" sz="2400" dirty="0">
                <a:solidFill>
                  <a:srgbClr val="FFFFFF"/>
                </a:solidFill>
                <a:latin typeface="Arial" charset="0"/>
                <a:ea typeface="宋体" charset="0"/>
                <a:cs typeface="宋体" charset="0"/>
              </a:rPr>
              <a:t>كتب خلال فترة حياة صموئيل</a:t>
            </a:r>
          </a:p>
          <a:p>
            <a:pPr marL="838200" lvl="1" indent="-381000" algn="r" defTabSz="914400" rtl="1" fontAlgn="base">
              <a:lnSpc>
                <a:spcPct val="90000"/>
              </a:lnSpc>
              <a:spcBef>
                <a:spcPct val="20000"/>
              </a:spcBef>
              <a:spcAft>
                <a:spcPct val="0"/>
              </a:spcAft>
              <a:buClr>
                <a:srgbClr val="D69B80"/>
              </a:buClr>
              <a:buFont typeface="Wingdings" charset="0"/>
              <a:buBlip>
                <a:blip r:embed="rId4"/>
              </a:buBlip>
            </a:pPr>
            <a:r>
              <a:rPr lang="ar-JO" sz="2400" dirty="0">
                <a:solidFill>
                  <a:srgbClr val="FFFFFF"/>
                </a:solidFill>
                <a:latin typeface="Arial" charset="0"/>
                <a:ea typeface="宋体" charset="0"/>
                <a:cs typeface="宋体" charset="0"/>
              </a:rPr>
              <a:t>لا يوجد دليل داخلي يثبت العكس</a:t>
            </a:r>
            <a:endParaRPr lang="en-US" sz="2400" dirty="0">
              <a:solidFill>
                <a:srgbClr val="FFFFFF"/>
              </a:solidFill>
              <a:latin typeface="Arial" charset="0"/>
              <a:ea typeface="宋体" charset="0"/>
              <a:cs typeface="宋体" charset="0"/>
            </a:endParaRPr>
          </a:p>
        </p:txBody>
      </p:sp>
      <p:sp>
        <p:nvSpPr>
          <p:cNvPr id="53251"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b="1" dirty="0">
                <a:solidFill>
                  <a:srgbClr val="FFFFFF"/>
                </a:solidFill>
                <a:latin typeface="Arial"/>
                <a:cs typeface="Arial"/>
              </a:rPr>
              <a:t>186</a:t>
            </a:r>
            <a:endParaRPr lang="en-US" b="1" dirty="0">
              <a:solidFill>
                <a:srgbClr val="FFFFFF"/>
              </a:solidFill>
              <a:latin typeface="Arial"/>
              <a:cs typeface="Arial"/>
            </a:endParaRPr>
          </a:p>
        </p:txBody>
      </p:sp>
      <p:sp>
        <p:nvSpPr>
          <p:cNvPr id="53252" name="Rectangle 3"/>
          <p:cNvSpPr>
            <a:spLocks noGrp="1" noChangeArrowheads="1"/>
          </p:cNvSpPr>
          <p:nvPr>
            <p:ph type="title"/>
          </p:nvPr>
        </p:nvSpPr>
        <p:spPr>
          <a:xfrm>
            <a:off x="2667000" y="152400"/>
            <a:ext cx="4343400" cy="7620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latin typeface="Arial" panose="020B0604020202020204" pitchFamily="34" charset="0"/>
                <a:ea typeface="ＭＳ Ｐゴシック" charset="0"/>
                <a:cs typeface="Arial" panose="020B0604020202020204" pitchFamily="34" charset="0"/>
              </a:rPr>
              <a:t>التأليف </a:t>
            </a:r>
            <a:endParaRPr lang="en-US" dirty="0">
              <a:solidFill>
                <a:schemeClr val="bg1"/>
              </a:solidFill>
              <a:latin typeface="Arial" panose="020B0604020202020204" pitchFamily="34" charset="0"/>
              <a:ea typeface="ＭＳ Ｐゴシック" charset="0"/>
              <a:cs typeface="Arial" panose="020B0604020202020204" pitchFamily="34" charset="0"/>
            </a:endParaRPr>
          </a:p>
        </p:txBody>
      </p:sp>
      <p:pic>
        <p:nvPicPr>
          <p:cNvPr id="53253" name="Picture 7" descr="kbuemnjx[1]"/>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rot="-284007">
            <a:off x="228600" y="0"/>
            <a:ext cx="2514600" cy="2000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442" name="Rectangle 10"/>
          <p:cNvSpPr>
            <a:spLocks noChangeArrowheads="1"/>
          </p:cNvSpPr>
          <p:nvPr/>
        </p:nvSpPr>
        <p:spPr bwMode="auto">
          <a:xfrm>
            <a:off x="2667000" y="2862592"/>
            <a:ext cx="4646612" cy="2271110"/>
          </a:xfrm>
          <a:prstGeom prst="rect">
            <a:avLst/>
          </a:prstGeom>
          <a:solidFill>
            <a:schemeClr val="accent3"/>
          </a:solidFill>
          <a:ln w="9525">
            <a:solidFill>
              <a:schemeClr val="tx1"/>
            </a:solidFill>
            <a:miter lim="800000"/>
            <a:headEnd/>
            <a:tailEnd/>
          </a:ln>
        </p:spPr>
        <p:txBody>
          <a:bodyPr anchor="ctr"/>
          <a:lstStyle/>
          <a:p>
            <a:pPr marL="342900" indent="-342900" algn="ctr" defTabSz="914400" rtl="1" fontAlgn="base">
              <a:lnSpc>
                <a:spcPct val="90000"/>
              </a:lnSpc>
              <a:spcBef>
                <a:spcPct val="20000"/>
              </a:spcBef>
              <a:spcAft>
                <a:spcPct val="0"/>
              </a:spcAft>
              <a:buFontTx/>
              <a:buBlip>
                <a:blip r:embed="rId3"/>
              </a:buBlip>
            </a:pPr>
            <a:r>
              <a:rPr lang="ar-JO" altLang="zh-CN" sz="3200" b="1" u="sng" dirty="0">
                <a:solidFill>
                  <a:srgbClr val="000000"/>
                </a:solidFill>
                <a:latin typeface="Arial" charset="0"/>
                <a:ea typeface="宋体" charset="0"/>
                <a:cs typeface="宋体" charset="0"/>
              </a:rPr>
              <a:t>الدليل الخارجي</a:t>
            </a:r>
            <a:endParaRPr lang="ar-JO" altLang="zh-CN" sz="3200" b="1" dirty="0">
              <a:solidFill>
                <a:srgbClr val="000000"/>
              </a:solidFill>
              <a:latin typeface="Arial" charset="0"/>
              <a:ea typeface="宋体" charset="0"/>
              <a:cs typeface="宋体" charset="0"/>
            </a:endParaRPr>
          </a:p>
          <a:p>
            <a:pPr algn="ctr" defTabSz="914400" fontAlgn="base">
              <a:lnSpc>
                <a:spcPct val="90000"/>
              </a:lnSpc>
              <a:spcBef>
                <a:spcPct val="20000"/>
              </a:spcBef>
              <a:spcAft>
                <a:spcPct val="0"/>
              </a:spcAft>
            </a:pPr>
            <a:r>
              <a:rPr lang="ar-JO" sz="3200" b="1" dirty="0">
                <a:solidFill>
                  <a:srgbClr val="000000"/>
                </a:solidFill>
                <a:latin typeface="Arial" charset="0"/>
                <a:ea typeface="宋体" charset="0"/>
                <a:cs typeface="宋体" charset="0"/>
              </a:rPr>
              <a:t>التقليد التلمودي ينسب تأليف سفر راعوث إلى صموئيل</a:t>
            </a:r>
            <a:endParaRPr lang="en-US" sz="3200" b="1" dirty="0">
              <a:solidFill>
                <a:srgbClr val="000000"/>
              </a:solidFill>
              <a:latin typeface="Arial" charset="0"/>
              <a:ea typeface="宋体" charset="0"/>
              <a:cs typeface="宋体" charset="0"/>
            </a:endParaRPr>
          </a:p>
        </p:txBody>
      </p:sp>
    </p:spTree>
    <p:extLst>
      <p:ext uri="{BB962C8B-B14F-4D97-AF65-F5344CB8AC3E}">
        <p14:creationId xmlns:p14="http://schemas.microsoft.com/office/powerpoint/2010/main" val="277301291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8440">
                                            <p:bg/>
                                          </p:spTgt>
                                        </p:tgtEl>
                                        <p:attrNameLst>
                                          <p:attrName>style.visibility</p:attrName>
                                        </p:attrNameLst>
                                      </p:cBhvr>
                                      <p:to>
                                        <p:strVal val="visible"/>
                                      </p:to>
                                    </p:set>
                                    <p:anim calcmode="lin" valueType="num">
                                      <p:cBhvr additive="base">
                                        <p:cTn id="7" dur="500" fill="hold"/>
                                        <p:tgtEl>
                                          <p:spTgt spid="18440">
                                            <p:bg/>
                                          </p:spTgt>
                                        </p:tgtEl>
                                        <p:attrNameLst>
                                          <p:attrName>ppt_x</p:attrName>
                                        </p:attrNameLst>
                                      </p:cBhvr>
                                      <p:tavLst>
                                        <p:tav tm="0">
                                          <p:val>
                                            <p:strVal val="0-#ppt_w/2"/>
                                          </p:val>
                                        </p:tav>
                                        <p:tav tm="100000">
                                          <p:val>
                                            <p:strVal val="#ppt_x"/>
                                          </p:val>
                                        </p:tav>
                                      </p:tavLst>
                                    </p:anim>
                                    <p:anim calcmode="lin" valueType="num">
                                      <p:cBhvr additive="base">
                                        <p:cTn id="8" dur="500" fill="hold"/>
                                        <p:tgtEl>
                                          <p:spTgt spid="18440">
                                            <p:bg/>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8440">
                                            <p:txEl>
                                              <p:pRg st="0" end="0"/>
                                            </p:txEl>
                                          </p:spTgt>
                                        </p:tgtEl>
                                        <p:attrNameLst>
                                          <p:attrName>style.visibility</p:attrName>
                                        </p:attrNameLst>
                                      </p:cBhvr>
                                      <p:to>
                                        <p:strVal val="visible"/>
                                      </p:to>
                                    </p:set>
                                    <p:anim calcmode="lin" valueType="num">
                                      <p:cBhvr additive="base">
                                        <p:cTn id="11" dur="500" fill="hold"/>
                                        <p:tgtEl>
                                          <p:spTgt spid="18440">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844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18440">
                                            <p:txEl>
                                              <p:pRg st="1" end="1"/>
                                            </p:txEl>
                                          </p:spTgt>
                                        </p:tgtEl>
                                        <p:attrNameLst>
                                          <p:attrName>style.visibility</p:attrName>
                                        </p:attrNameLst>
                                      </p:cBhvr>
                                      <p:to>
                                        <p:strVal val="visible"/>
                                      </p:to>
                                    </p:set>
                                    <p:anim calcmode="lin" valueType="num">
                                      <p:cBhvr additive="base">
                                        <p:cTn id="17" dur="500" fill="hold"/>
                                        <p:tgtEl>
                                          <p:spTgt spid="18440">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844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18440">
                                            <p:txEl>
                                              <p:pRg st="2" end="2"/>
                                            </p:txEl>
                                          </p:spTgt>
                                        </p:tgtEl>
                                        <p:attrNameLst>
                                          <p:attrName>style.visibility</p:attrName>
                                        </p:attrNameLst>
                                      </p:cBhvr>
                                      <p:to>
                                        <p:strVal val="visible"/>
                                      </p:to>
                                    </p:set>
                                    <p:anim calcmode="lin" valueType="num">
                                      <p:cBhvr additive="base">
                                        <p:cTn id="23" dur="500" fill="hold"/>
                                        <p:tgtEl>
                                          <p:spTgt spid="18440">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844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18440">
                                            <p:txEl>
                                              <p:pRg st="3" end="3"/>
                                            </p:txEl>
                                          </p:spTgt>
                                        </p:tgtEl>
                                        <p:attrNameLst>
                                          <p:attrName>style.visibility</p:attrName>
                                        </p:attrNameLst>
                                      </p:cBhvr>
                                      <p:to>
                                        <p:strVal val="visible"/>
                                      </p:to>
                                    </p:set>
                                    <p:anim calcmode="lin" valueType="num">
                                      <p:cBhvr additive="base">
                                        <p:cTn id="29" dur="500" fill="hold"/>
                                        <p:tgtEl>
                                          <p:spTgt spid="18440">
                                            <p:txEl>
                                              <p:pRg st="3" end="3"/>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1844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18440">
                                            <p:txEl>
                                              <p:pRg st="4" end="4"/>
                                            </p:txEl>
                                          </p:spTgt>
                                        </p:tgtEl>
                                        <p:attrNameLst>
                                          <p:attrName>style.visibility</p:attrName>
                                        </p:attrNameLst>
                                      </p:cBhvr>
                                      <p:to>
                                        <p:strVal val="visible"/>
                                      </p:to>
                                    </p:set>
                                    <p:anim calcmode="lin" valueType="num">
                                      <p:cBhvr additive="base">
                                        <p:cTn id="35" dur="500" fill="hold"/>
                                        <p:tgtEl>
                                          <p:spTgt spid="18440">
                                            <p:txEl>
                                              <p:pRg st="4" end="4"/>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18440">
                                            <p:txEl>
                                              <p:pRg st="4" end="4"/>
                                            </p:txEl>
                                          </p:spTgt>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0"/>
                                  </p:stCondLst>
                                  <p:childTnLst>
                                    <p:set>
                                      <p:cBhvr>
                                        <p:cTn id="38" dur="1" fill="hold">
                                          <p:stCondLst>
                                            <p:cond delay="0"/>
                                          </p:stCondLst>
                                        </p:cTn>
                                        <p:tgtEl>
                                          <p:spTgt spid="18440">
                                            <p:txEl>
                                              <p:pRg st="5" end="5"/>
                                            </p:txEl>
                                          </p:spTgt>
                                        </p:tgtEl>
                                        <p:attrNameLst>
                                          <p:attrName>style.visibility</p:attrName>
                                        </p:attrNameLst>
                                      </p:cBhvr>
                                      <p:to>
                                        <p:strVal val="visible"/>
                                      </p:to>
                                    </p:set>
                                    <p:anim calcmode="lin" valueType="num">
                                      <p:cBhvr additive="base">
                                        <p:cTn id="39" dur="500" fill="hold"/>
                                        <p:tgtEl>
                                          <p:spTgt spid="18440">
                                            <p:txEl>
                                              <p:pRg st="5" end="5"/>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18440">
                                            <p:txEl>
                                              <p:pRg st="5" end="5"/>
                                            </p:txEl>
                                          </p:spTgt>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0"/>
                                  </p:stCondLst>
                                  <p:childTnLst>
                                    <p:set>
                                      <p:cBhvr>
                                        <p:cTn id="42" dur="1" fill="hold">
                                          <p:stCondLst>
                                            <p:cond delay="0"/>
                                          </p:stCondLst>
                                        </p:cTn>
                                        <p:tgtEl>
                                          <p:spTgt spid="18440">
                                            <p:txEl>
                                              <p:pRg st="6" end="6"/>
                                            </p:txEl>
                                          </p:spTgt>
                                        </p:tgtEl>
                                        <p:attrNameLst>
                                          <p:attrName>style.visibility</p:attrName>
                                        </p:attrNameLst>
                                      </p:cBhvr>
                                      <p:to>
                                        <p:strVal val="visible"/>
                                      </p:to>
                                    </p:set>
                                    <p:anim calcmode="lin" valueType="num">
                                      <p:cBhvr additive="base">
                                        <p:cTn id="43" dur="500" fill="hold"/>
                                        <p:tgtEl>
                                          <p:spTgt spid="18440">
                                            <p:txEl>
                                              <p:pRg st="6" end="6"/>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8440">
                                            <p:txEl>
                                              <p:pRg st="6" end="6"/>
                                            </p:txEl>
                                          </p:spTgt>
                                        </p:tgtEl>
                                        <p:attrNameLst>
                                          <p:attrName>ppt_y</p:attrName>
                                        </p:attrNameLst>
                                      </p:cBhvr>
                                      <p:tavLst>
                                        <p:tav tm="0">
                                          <p:val>
                                            <p:strVal val="#ppt_y"/>
                                          </p:val>
                                        </p:tav>
                                        <p:tav tm="100000">
                                          <p:val>
                                            <p:strVal val="#ppt_y"/>
                                          </p:val>
                                        </p:tav>
                                      </p:tavLst>
                                    </p:anim>
                                  </p:childTnLst>
                                </p:cTn>
                              </p:par>
                              <p:par>
                                <p:cTn id="45" presetID="2" presetClass="entr" presetSubtype="8" fill="hold" grpId="0" nodeType="withEffect">
                                  <p:stCondLst>
                                    <p:cond delay="0"/>
                                  </p:stCondLst>
                                  <p:childTnLst>
                                    <p:set>
                                      <p:cBhvr>
                                        <p:cTn id="46" dur="1" fill="hold">
                                          <p:stCondLst>
                                            <p:cond delay="0"/>
                                          </p:stCondLst>
                                        </p:cTn>
                                        <p:tgtEl>
                                          <p:spTgt spid="18440">
                                            <p:txEl>
                                              <p:pRg st="7" end="7"/>
                                            </p:txEl>
                                          </p:spTgt>
                                        </p:tgtEl>
                                        <p:attrNameLst>
                                          <p:attrName>style.visibility</p:attrName>
                                        </p:attrNameLst>
                                      </p:cBhvr>
                                      <p:to>
                                        <p:strVal val="visible"/>
                                      </p:to>
                                    </p:set>
                                    <p:anim calcmode="lin" valueType="num">
                                      <p:cBhvr additive="base">
                                        <p:cTn id="47" dur="500" fill="hold"/>
                                        <p:tgtEl>
                                          <p:spTgt spid="18440">
                                            <p:txEl>
                                              <p:pRg st="7" end="7"/>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18440">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1" fill="hold" grpId="0" nodeType="clickEffect">
                                  <p:stCondLst>
                                    <p:cond delay="0"/>
                                  </p:stCondLst>
                                  <p:childTnLst>
                                    <p:set>
                                      <p:cBhvr>
                                        <p:cTn id="52" dur="1" fill="hold">
                                          <p:stCondLst>
                                            <p:cond delay="0"/>
                                          </p:stCondLst>
                                        </p:cTn>
                                        <p:tgtEl>
                                          <p:spTgt spid="18442"/>
                                        </p:tgtEl>
                                        <p:attrNameLst>
                                          <p:attrName>style.visibility</p:attrName>
                                        </p:attrNameLst>
                                      </p:cBhvr>
                                      <p:to>
                                        <p:strVal val="visible"/>
                                      </p:to>
                                    </p:set>
                                    <p:anim calcmode="lin" valueType="num">
                                      <p:cBhvr additive="base">
                                        <p:cTn id="53" dur="500" fill="hold"/>
                                        <p:tgtEl>
                                          <p:spTgt spid="18442"/>
                                        </p:tgtEl>
                                        <p:attrNameLst>
                                          <p:attrName>ppt_x</p:attrName>
                                        </p:attrNameLst>
                                      </p:cBhvr>
                                      <p:tavLst>
                                        <p:tav tm="0">
                                          <p:val>
                                            <p:strVal val="#ppt_x"/>
                                          </p:val>
                                        </p:tav>
                                        <p:tav tm="100000">
                                          <p:val>
                                            <p:strVal val="#ppt_x"/>
                                          </p:val>
                                        </p:tav>
                                      </p:tavLst>
                                    </p:anim>
                                    <p:anim calcmode="lin" valueType="num">
                                      <p:cBhvr additive="base">
                                        <p:cTn id="54" dur="500" fill="hold"/>
                                        <p:tgtEl>
                                          <p:spTgt spid="1844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40" grpId="0" build="p" animBg="1" autoUpdateAnimBg="0"/>
      <p:bldP spid="18442" grpId="0" animBg="1" autoUpdateAnimBg="0"/>
    </p:bldLst>
  </p:timing>
</p:sld>
</file>

<file path=ppt/slides/slide28.xml><?xml version="1.0" encoding="utf-8"?>
<p:sld xmlns:a="http://schemas.openxmlformats.org/drawingml/2006/main" xmlns:r="http://schemas.openxmlformats.org/officeDocument/2006/relationships" xmlns:p="http://schemas.openxmlformats.org/presentationml/2006/main" showMasterPhAnim="0">
  <p:cSld>
    <p:bg>
      <p:bgPr>
        <a:solidFill>
          <a:schemeClr val="accent1"/>
        </a:solidFill>
        <a:effectLst/>
      </p:bgPr>
    </p:bg>
    <p:spTree>
      <p:nvGrpSpPr>
        <p:cNvPr id="1" name=""/>
        <p:cNvGrpSpPr/>
        <p:nvPr/>
      </p:nvGrpSpPr>
      <p:grpSpPr>
        <a:xfrm>
          <a:off x="0" y="0"/>
          <a:ext cx="0" cy="0"/>
          <a:chOff x="0" y="0"/>
          <a:chExt cx="0" cy="0"/>
        </a:xfrm>
      </p:grpSpPr>
      <p:pic>
        <p:nvPicPr>
          <p:cNvPr id="55298" name="Picture 9" descr="Aerial modified"/>
          <p:cNvPicPr>
            <a:picLocks noChangeAspect="1" noChangeArrowheads="1"/>
          </p:cNvPicPr>
          <p:nvPr/>
        </p:nvPicPr>
        <p:blipFill>
          <a:blip r:embed="rId3" cstate="screen">
            <a:lum bright="-36000"/>
            <a:extLst>
              <a:ext uri="{28A0092B-C50C-407E-A947-70E740481C1C}">
                <a14:useLocalDpi xmlns:a14="http://schemas.microsoft.com/office/drawing/2010/main"/>
              </a:ext>
            </a:extLst>
          </a:blip>
          <a:srcRect/>
          <a:stretch>
            <a:fillRect/>
          </a:stretch>
        </p:blipFill>
        <p:spPr bwMode="auto">
          <a:xfrm>
            <a:off x="0" y="-109538"/>
            <a:ext cx="9144000" cy="6967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5299" name="Text Box 4"/>
          <p:cNvSpPr txBox="1">
            <a:spLocks noChangeArrowheads="1"/>
          </p:cNvSpPr>
          <p:nvPr/>
        </p:nvSpPr>
        <p:spPr bwMode="auto">
          <a:xfrm>
            <a:off x="8122096" y="19472"/>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2000" b="1" dirty="0">
                <a:solidFill>
                  <a:srgbClr val="FFFFFF"/>
                </a:solidFill>
                <a:latin typeface="Arial"/>
                <a:cs typeface="Arial"/>
              </a:rPr>
              <a:t>186</a:t>
            </a:r>
            <a:endParaRPr lang="en-US" sz="2000" b="1" dirty="0">
              <a:solidFill>
                <a:srgbClr val="FFFFFF"/>
              </a:solidFill>
              <a:latin typeface="Arial"/>
              <a:cs typeface="Arial"/>
            </a:endParaRPr>
          </a:p>
        </p:txBody>
      </p:sp>
      <p:sp>
        <p:nvSpPr>
          <p:cNvPr id="55300" name="Rectangle 5"/>
          <p:cNvSpPr>
            <a:spLocks noGrp="1" noChangeArrowheads="1"/>
          </p:cNvSpPr>
          <p:nvPr>
            <p:ph type="title"/>
          </p:nvPr>
        </p:nvSpPr>
        <p:spPr>
          <a:xfrm>
            <a:off x="2514600" y="-76200"/>
            <a:ext cx="3641576" cy="609600"/>
          </a:xfrm>
          <a:noFill/>
        </p:spPr>
        <p:txBody>
          <a:bodyPr anchor="ctr" anchorCtr="1"/>
          <a:lstStyle/>
          <a:p>
            <a:pPr algn="ctr" eaLnBrk="1" hangingPunct="1"/>
            <a:r>
              <a:rPr lang="ar-JO" sz="4000" b="1" dirty="0">
                <a:solidFill>
                  <a:schemeClr val="bg1"/>
                </a:solidFill>
                <a:ea typeface="ＭＳ Ｐゴシック" charset="0"/>
              </a:rPr>
              <a:t>التاريخ</a:t>
            </a:r>
            <a:endParaRPr lang="en-US" sz="4000" b="1" dirty="0">
              <a:solidFill>
                <a:schemeClr val="bg1"/>
              </a:solidFill>
              <a:ea typeface="ＭＳ Ｐゴシック" charset="0"/>
            </a:endParaRPr>
          </a:p>
        </p:txBody>
      </p:sp>
      <p:sp>
        <p:nvSpPr>
          <p:cNvPr id="20488" name="Rectangle 8" descr="Purple mesh"/>
          <p:cNvSpPr>
            <a:spLocks noGrp="1" noChangeArrowheads="1"/>
          </p:cNvSpPr>
          <p:nvPr>
            <p:ph type="body" sz="half" idx="1"/>
          </p:nvPr>
        </p:nvSpPr>
        <p:spPr>
          <a:xfrm>
            <a:off x="381000" y="4419600"/>
            <a:ext cx="8439472" cy="2438400"/>
          </a:xfrm>
          <a:blipFill dpi="0" rotWithShape="1">
            <a:blip r:embed="rId4"/>
            <a:srcRect/>
            <a:tile tx="0" ty="0" sx="100000" sy="100000" flip="none" algn="tl"/>
          </a:blipFill>
          <a:effectLst>
            <a:outerShdw blurRad="63500" dist="38099" dir="2700000" algn="ctr" rotWithShape="0">
              <a:schemeClr val="tx1">
                <a:alpha val="74998"/>
              </a:schemeClr>
            </a:outerShdw>
          </a:effectLst>
        </p:spPr>
        <p:txBody>
          <a:bodyPr/>
          <a:lstStyle/>
          <a:p>
            <a:pPr algn="r" rtl="1" eaLnBrk="1" hangingPunct="1">
              <a:lnSpc>
                <a:spcPct val="90000"/>
              </a:lnSpc>
              <a:defRPr/>
            </a:pPr>
            <a:r>
              <a:rPr lang="ar-JO" altLang="zh-CN" sz="1800" b="1" dirty="0">
                <a:solidFill>
                  <a:schemeClr val="bg1"/>
                </a:solidFill>
                <a:ea typeface="宋体" pitchFamily="-111" charset="-122"/>
              </a:rPr>
              <a:t>بما أن النسب (4: 18-21) ينتهي عند داود (ليس سليمان) فمن المحتمل كتابة السفر بعد مسح داود (1030 ق.م) و على الأقل قبل تتويج سليمان ملكاً (971 ق.م)</a:t>
            </a:r>
          </a:p>
          <a:p>
            <a:pPr algn="r" rtl="1" eaLnBrk="1" hangingPunct="1">
              <a:lnSpc>
                <a:spcPct val="90000"/>
              </a:lnSpc>
              <a:defRPr/>
            </a:pPr>
            <a:r>
              <a:rPr lang="ar-JO" altLang="zh-CN" sz="1800" b="1" dirty="0">
                <a:solidFill>
                  <a:schemeClr val="bg1"/>
                </a:solidFill>
                <a:ea typeface="宋体" pitchFamily="-111" charset="-122"/>
              </a:rPr>
              <a:t>التأليف من قبل صموئيل يدفع التاريخ رجوعاً لحوالي 1030-1020 ق.م</a:t>
            </a:r>
          </a:p>
          <a:p>
            <a:pPr algn="r" rtl="1" eaLnBrk="1" hangingPunct="1">
              <a:lnSpc>
                <a:spcPct val="90000"/>
              </a:lnSpc>
              <a:defRPr/>
            </a:pPr>
            <a:r>
              <a:rPr lang="ar-JO" altLang="zh-CN" sz="1800" b="1" dirty="0">
                <a:solidFill>
                  <a:schemeClr val="bg1"/>
                </a:solidFill>
                <a:ea typeface="宋体" pitchFamily="-111" charset="-122"/>
              </a:rPr>
              <a:t>تدور أحداث القصة في الفترة السابقة من زمن القضاة (1: 1، 1373-1049 ق.م)</a:t>
            </a:r>
          </a:p>
          <a:p>
            <a:pPr algn="r" rtl="1" eaLnBrk="1" hangingPunct="1">
              <a:lnSpc>
                <a:spcPct val="90000"/>
              </a:lnSpc>
              <a:defRPr/>
            </a:pPr>
            <a:r>
              <a:rPr lang="ar-JO" altLang="zh-CN" sz="1800" b="1" dirty="0">
                <a:solidFill>
                  <a:schemeClr val="bg1"/>
                </a:solidFill>
                <a:ea typeface="宋体" pitchFamily="-111" charset="-122"/>
              </a:rPr>
              <a:t>بما أن راعوث هي جدة داود الكبرى (4: 17) و هو قد ابتدأ حكمه في 1010 ق.م فإن البعض يرى أن راعوث عاشت في الجزء الأخير من القرن الثاني عشر </a:t>
            </a:r>
          </a:p>
          <a:p>
            <a:pPr algn="r" rtl="1" eaLnBrk="1" hangingPunct="1">
              <a:lnSpc>
                <a:spcPct val="90000"/>
              </a:lnSpc>
              <a:defRPr/>
            </a:pPr>
            <a:r>
              <a:rPr lang="ar-JO" altLang="zh-CN" sz="1800" b="1" dirty="0">
                <a:solidFill>
                  <a:schemeClr val="bg1"/>
                </a:solidFill>
                <a:ea typeface="宋体" pitchFamily="-111" charset="-122"/>
              </a:rPr>
              <a:t>لهذا فإن صموئيل يسجل أحداثاً تمت قبل حوالي 100 سنة</a:t>
            </a:r>
            <a:r>
              <a:rPr lang="en-US" altLang="zh-CN" sz="1800" b="1" dirty="0">
                <a:solidFill>
                  <a:schemeClr val="bg1"/>
                </a:solidFill>
                <a:ea typeface="宋体" pitchFamily="-111" charset="-122"/>
              </a:rPr>
              <a:t> </a:t>
            </a:r>
          </a:p>
        </p:txBody>
      </p:sp>
      <p:sp>
        <p:nvSpPr>
          <p:cNvPr id="55302" name="Line 10"/>
          <p:cNvSpPr>
            <a:spLocks noChangeShapeType="1"/>
          </p:cNvSpPr>
          <p:nvPr/>
        </p:nvSpPr>
        <p:spPr bwMode="auto">
          <a:xfrm>
            <a:off x="304800" y="2362200"/>
            <a:ext cx="8229600" cy="0"/>
          </a:xfrm>
          <a:prstGeom prst="line">
            <a:avLst/>
          </a:prstGeom>
          <a:noFill/>
          <a:ln w="76200">
            <a:solidFill>
              <a:schemeClr val="bg1"/>
            </a:solidFill>
            <a:round/>
            <a:headEnd type="none" w="sm" len="sm"/>
            <a:tailEnd type="none" w="sm" len="sm"/>
          </a:ln>
          <a:extLst>
            <a:ext uri="{909E8E84-426E-40dd-AFC4-6F175D3DCCD1}">
              <a14:hiddenFill xmlns="" xmlns:a14="http://schemas.microsoft.com/office/drawing/2010/main">
                <a:noFill/>
              </a14:hiddenFill>
            </a:ext>
          </a:extLst>
        </p:spPr>
        <p:txBody>
          <a:bodyPr wrap="none"/>
          <a:lstStyle/>
          <a:p>
            <a:pPr algn="ctr" defTabSz="914400" fontAlgn="base">
              <a:spcBef>
                <a:spcPct val="20000"/>
              </a:spcBef>
              <a:spcAft>
                <a:spcPct val="0"/>
              </a:spcAft>
            </a:pPr>
            <a:endParaRPr lang="en-US" sz="2000" b="1">
              <a:solidFill>
                <a:srgbClr val="000000"/>
              </a:solidFill>
              <a:latin typeface="Arial"/>
              <a:ea typeface="ＭＳ Ｐゴシック" charset="0"/>
              <a:cs typeface="Arial"/>
            </a:endParaRPr>
          </a:p>
        </p:txBody>
      </p:sp>
      <p:sp>
        <p:nvSpPr>
          <p:cNvPr id="55303" name="Text Box 11"/>
          <p:cNvSpPr txBox="1">
            <a:spLocks noChangeArrowheads="1"/>
          </p:cNvSpPr>
          <p:nvPr/>
        </p:nvSpPr>
        <p:spPr bwMode="auto">
          <a:xfrm>
            <a:off x="324008" y="1752600"/>
            <a:ext cx="755336"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sz="2000" b="1" dirty="0">
                <a:solidFill>
                  <a:srgbClr val="FFFFFF"/>
                </a:solidFill>
                <a:latin typeface="Arial"/>
                <a:cs typeface="Arial"/>
              </a:rPr>
              <a:t>1373</a:t>
            </a:r>
            <a:endParaRPr lang="en-US" sz="2000" b="1" dirty="0">
              <a:solidFill>
                <a:srgbClr val="FFFFFF"/>
              </a:solidFill>
              <a:latin typeface="Arial"/>
              <a:cs typeface="Arial"/>
            </a:endParaRPr>
          </a:p>
        </p:txBody>
      </p:sp>
      <p:sp>
        <p:nvSpPr>
          <p:cNvPr id="55304" name="Text Box 12"/>
          <p:cNvSpPr txBox="1">
            <a:spLocks noChangeArrowheads="1"/>
          </p:cNvSpPr>
          <p:nvPr/>
        </p:nvSpPr>
        <p:spPr bwMode="auto">
          <a:xfrm>
            <a:off x="2851358" y="1752600"/>
            <a:ext cx="755235"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sz="2000" b="1">
                <a:solidFill>
                  <a:srgbClr val="FFFFFF"/>
                </a:solidFill>
                <a:latin typeface="Arial"/>
                <a:cs typeface="Arial"/>
              </a:rPr>
              <a:t>1049</a:t>
            </a:r>
          </a:p>
        </p:txBody>
      </p:sp>
      <p:sp>
        <p:nvSpPr>
          <p:cNvPr id="55305" name="Text Box 13"/>
          <p:cNvSpPr txBox="1">
            <a:spLocks noChangeArrowheads="1"/>
          </p:cNvSpPr>
          <p:nvPr/>
        </p:nvSpPr>
        <p:spPr bwMode="auto">
          <a:xfrm>
            <a:off x="4330908" y="1752600"/>
            <a:ext cx="755235"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sz="2000" b="1">
                <a:solidFill>
                  <a:srgbClr val="FFFFFF"/>
                </a:solidFill>
                <a:latin typeface="Arial"/>
                <a:cs typeface="Arial"/>
              </a:rPr>
              <a:t>1030</a:t>
            </a:r>
          </a:p>
        </p:txBody>
      </p:sp>
      <p:sp>
        <p:nvSpPr>
          <p:cNvPr id="55306" name="Text Box 18"/>
          <p:cNvSpPr txBox="1">
            <a:spLocks noChangeArrowheads="1"/>
          </p:cNvSpPr>
          <p:nvPr/>
        </p:nvSpPr>
        <p:spPr bwMode="auto">
          <a:xfrm>
            <a:off x="5397708" y="1752600"/>
            <a:ext cx="755235"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sz="2000" b="1">
                <a:solidFill>
                  <a:srgbClr val="FFFFFF"/>
                </a:solidFill>
                <a:latin typeface="Arial"/>
                <a:cs typeface="Arial"/>
              </a:rPr>
              <a:t>1010</a:t>
            </a:r>
          </a:p>
        </p:txBody>
      </p:sp>
      <p:sp>
        <p:nvSpPr>
          <p:cNvPr id="55307" name="Text Box 23"/>
          <p:cNvSpPr txBox="1">
            <a:spLocks noChangeArrowheads="1"/>
          </p:cNvSpPr>
          <p:nvPr/>
        </p:nvSpPr>
        <p:spPr bwMode="auto">
          <a:xfrm>
            <a:off x="8167778" y="1752600"/>
            <a:ext cx="612593"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sz="2000" b="1">
                <a:solidFill>
                  <a:srgbClr val="FFFFFF"/>
                </a:solidFill>
                <a:latin typeface="Arial"/>
                <a:cs typeface="Arial"/>
              </a:rPr>
              <a:t>971</a:t>
            </a:r>
          </a:p>
        </p:txBody>
      </p:sp>
      <p:sp>
        <p:nvSpPr>
          <p:cNvPr id="20508" name="Text Box 28"/>
          <p:cNvSpPr txBox="1">
            <a:spLocks noChangeArrowheads="1"/>
          </p:cNvSpPr>
          <p:nvPr/>
        </p:nvSpPr>
        <p:spPr bwMode="auto">
          <a:xfrm>
            <a:off x="1331760" y="762000"/>
            <a:ext cx="1148071"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sz="2000" b="1" dirty="0">
                <a:solidFill>
                  <a:srgbClr val="FFFFFF"/>
                </a:solidFill>
                <a:latin typeface="Arial"/>
                <a:cs typeface="Arial"/>
              </a:rPr>
              <a:t>فترة القضاة</a:t>
            </a:r>
            <a:endParaRPr lang="en-US" sz="2000" b="1" dirty="0">
              <a:solidFill>
                <a:srgbClr val="FFFFFF"/>
              </a:solidFill>
              <a:latin typeface="Arial"/>
              <a:cs typeface="Arial"/>
            </a:endParaRPr>
          </a:p>
        </p:txBody>
      </p:sp>
      <p:sp>
        <p:nvSpPr>
          <p:cNvPr id="20509" name="Text Box 29"/>
          <p:cNvSpPr txBox="1">
            <a:spLocks noChangeArrowheads="1"/>
          </p:cNvSpPr>
          <p:nvPr/>
        </p:nvSpPr>
        <p:spPr bwMode="auto">
          <a:xfrm>
            <a:off x="1879267" y="0"/>
            <a:ext cx="692818"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sz="2000" b="1" dirty="0">
                <a:solidFill>
                  <a:srgbClr val="FFFFFF"/>
                </a:solidFill>
                <a:latin typeface="Arial"/>
                <a:cs typeface="Arial"/>
              </a:rPr>
              <a:t>النسب</a:t>
            </a:r>
            <a:endParaRPr lang="en-US" sz="2000" b="1" dirty="0">
              <a:solidFill>
                <a:srgbClr val="FFFFFF"/>
              </a:solidFill>
              <a:latin typeface="Arial"/>
              <a:cs typeface="Arial"/>
            </a:endParaRPr>
          </a:p>
        </p:txBody>
      </p:sp>
      <p:sp>
        <p:nvSpPr>
          <p:cNvPr id="20510" name="Text Box 30"/>
          <p:cNvSpPr txBox="1">
            <a:spLocks noChangeArrowheads="1"/>
          </p:cNvSpPr>
          <p:nvPr/>
        </p:nvSpPr>
        <p:spPr bwMode="auto">
          <a:xfrm>
            <a:off x="4476750" y="396875"/>
            <a:ext cx="161925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sz="2000" b="1" dirty="0">
                <a:solidFill>
                  <a:srgbClr val="FFFFFF"/>
                </a:solidFill>
                <a:latin typeface="Arial"/>
                <a:cs typeface="Arial"/>
              </a:rPr>
              <a:t>داود      كممسوح</a:t>
            </a:r>
            <a:endParaRPr lang="en-US" sz="2000" b="1" dirty="0">
              <a:solidFill>
                <a:srgbClr val="FFFFFF"/>
              </a:solidFill>
              <a:latin typeface="Arial"/>
              <a:cs typeface="Arial"/>
            </a:endParaRPr>
          </a:p>
        </p:txBody>
      </p:sp>
      <p:sp>
        <p:nvSpPr>
          <p:cNvPr id="20511" name="Text Box 31"/>
          <p:cNvSpPr txBox="1">
            <a:spLocks noChangeArrowheads="1"/>
          </p:cNvSpPr>
          <p:nvPr/>
        </p:nvSpPr>
        <p:spPr bwMode="auto">
          <a:xfrm>
            <a:off x="6457950" y="396875"/>
            <a:ext cx="161925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sz="2000" b="1" dirty="0">
                <a:solidFill>
                  <a:srgbClr val="FFFFFF"/>
                </a:solidFill>
                <a:latin typeface="Arial"/>
                <a:cs typeface="Arial"/>
              </a:rPr>
              <a:t>داود           كملك</a:t>
            </a:r>
            <a:endParaRPr lang="en-US" sz="2000" b="1" dirty="0">
              <a:solidFill>
                <a:srgbClr val="FFFFFF"/>
              </a:solidFill>
              <a:latin typeface="Arial"/>
              <a:cs typeface="Arial"/>
            </a:endParaRPr>
          </a:p>
        </p:txBody>
      </p:sp>
      <p:sp>
        <p:nvSpPr>
          <p:cNvPr id="55312" name="Text Box 32"/>
          <p:cNvSpPr txBox="1">
            <a:spLocks noChangeArrowheads="1"/>
          </p:cNvSpPr>
          <p:nvPr/>
        </p:nvSpPr>
        <p:spPr bwMode="auto">
          <a:xfrm>
            <a:off x="1931334" y="1752600"/>
            <a:ext cx="741083"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sz="2000" b="1" dirty="0">
                <a:solidFill>
                  <a:srgbClr val="FFFFFF"/>
                </a:solidFill>
                <a:latin typeface="Arial"/>
                <a:cs typeface="Arial"/>
              </a:rPr>
              <a:t>1105</a:t>
            </a:r>
          </a:p>
        </p:txBody>
      </p:sp>
      <p:sp>
        <p:nvSpPr>
          <p:cNvPr id="20513" name="Text Box 33"/>
          <p:cNvSpPr txBox="1">
            <a:spLocks noChangeArrowheads="1"/>
          </p:cNvSpPr>
          <p:nvPr/>
        </p:nvSpPr>
        <p:spPr bwMode="auto">
          <a:xfrm>
            <a:off x="2286000" y="2667000"/>
            <a:ext cx="2819400" cy="40011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sz="2000" b="1" dirty="0">
                <a:solidFill>
                  <a:srgbClr val="FFFFFF"/>
                </a:solidFill>
                <a:latin typeface="Arial"/>
                <a:cs typeface="Arial"/>
              </a:rPr>
              <a:t>حياة صموئيل</a:t>
            </a:r>
            <a:endParaRPr lang="en-US" sz="2000" b="1" dirty="0">
              <a:solidFill>
                <a:srgbClr val="FFFFFF"/>
              </a:solidFill>
              <a:latin typeface="Arial"/>
              <a:cs typeface="Arial"/>
            </a:endParaRPr>
          </a:p>
        </p:txBody>
      </p:sp>
      <p:sp>
        <p:nvSpPr>
          <p:cNvPr id="20514" name="Text Box 34"/>
          <p:cNvSpPr txBox="1">
            <a:spLocks noChangeArrowheads="1"/>
          </p:cNvSpPr>
          <p:nvPr/>
        </p:nvSpPr>
        <p:spPr bwMode="auto">
          <a:xfrm>
            <a:off x="1295400" y="3200400"/>
            <a:ext cx="1066800" cy="707886"/>
          </a:xfrm>
          <a:prstGeom prst="rect">
            <a:avLst/>
          </a:prstGeom>
          <a:gradFill rotWithShape="1">
            <a:gsLst>
              <a:gs pos="0">
                <a:srgbClr val="76002F"/>
              </a:gs>
              <a:gs pos="50000">
                <a:srgbClr val="FF0066"/>
              </a:gs>
              <a:gs pos="100000">
                <a:srgbClr val="76002F"/>
              </a:gs>
            </a:gsLst>
            <a:lin ang="5400000" scaled="1"/>
          </a:gra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sz="2000" b="1" dirty="0">
                <a:solidFill>
                  <a:srgbClr val="FFFFFF"/>
                </a:solidFill>
                <a:latin typeface="Arial"/>
                <a:cs typeface="Arial"/>
              </a:rPr>
              <a:t>حياة راعوث</a:t>
            </a:r>
            <a:endParaRPr lang="en-US" sz="2000" b="1" dirty="0">
              <a:solidFill>
                <a:srgbClr val="FFFFFF"/>
              </a:solidFill>
              <a:latin typeface="Arial"/>
              <a:cs typeface="Arial"/>
            </a:endParaRPr>
          </a:p>
        </p:txBody>
      </p:sp>
      <p:sp>
        <p:nvSpPr>
          <p:cNvPr id="55315" name="Text Box 35"/>
          <p:cNvSpPr txBox="1">
            <a:spLocks noChangeArrowheads="1"/>
          </p:cNvSpPr>
          <p:nvPr/>
        </p:nvSpPr>
        <p:spPr bwMode="auto">
          <a:xfrm>
            <a:off x="550088" y="2286000"/>
            <a:ext cx="784190"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sz="2000" b="1" dirty="0">
                <a:solidFill>
                  <a:srgbClr val="FFFFFF"/>
                </a:solidFill>
                <a:latin typeface="Arial"/>
                <a:cs typeface="Arial"/>
              </a:rPr>
              <a:t>عثنيئيل</a:t>
            </a:r>
            <a:endParaRPr lang="en-US" sz="2000" b="1" dirty="0">
              <a:solidFill>
                <a:srgbClr val="FFFFFF"/>
              </a:solidFill>
              <a:latin typeface="Arial"/>
              <a:cs typeface="Arial"/>
            </a:endParaRPr>
          </a:p>
        </p:txBody>
      </p:sp>
      <p:sp>
        <p:nvSpPr>
          <p:cNvPr id="55316" name="Text Box 36"/>
          <p:cNvSpPr txBox="1">
            <a:spLocks noChangeArrowheads="1"/>
          </p:cNvSpPr>
          <p:nvPr/>
        </p:nvSpPr>
        <p:spPr bwMode="auto">
          <a:xfrm>
            <a:off x="2457913" y="2286000"/>
            <a:ext cx="856325"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sz="2000" b="1" dirty="0">
                <a:solidFill>
                  <a:srgbClr val="FFFFFF"/>
                </a:solidFill>
                <a:latin typeface="Arial"/>
                <a:cs typeface="Arial"/>
              </a:rPr>
              <a:t>شمشون</a:t>
            </a:r>
            <a:endParaRPr lang="en-US" sz="2000" b="1" dirty="0">
              <a:solidFill>
                <a:srgbClr val="FFFFFF"/>
              </a:solidFill>
              <a:latin typeface="Arial"/>
              <a:cs typeface="Arial"/>
            </a:endParaRPr>
          </a:p>
        </p:txBody>
      </p:sp>
      <p:sp>
        <p:nvSpPr>
          <p:cNvPr id="20517" name="AutoShape 37"/>
          <p:cNvSpPr>
            <a:spLocks/>
          </p:cNvSpPr>
          <p:nvPr/>
        </p:nvSpPr>
        <p:spPr bwMode="auto">
          <a:xfrm rot="-5400000">
            <a:off x="1562100" y="266700"/>
            <a:ext cx="609600" cy="2514600"/>
          </a:xfrm>
          <a:prstGeom prst="rightBrace">
            <a:avLst>
              <a:gd name="adj1" fmla="val 34375"/>
              <a:gd name="adj2" fmla="val 50000"/>
            </a:avLst>
          </a:prstGeom>
          <a:noFill/>
          <a:ln w="57150">
            <a:solidFill>
              <a:schemeClr val="bg1"/>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algn="ctr" defTabSz="914400" fontAlgn="base">
              <a:spcBef>
                <a:spcPct val="20000"/>
              </a:spcBef>
              <a:spcAft>
                <a:spcPct val="0"/>
              </a:spcAft>
            </a:pPr>
            <a:endParaRPr lang="en-US" sz="2000" b="1">
              <a:solidFill>
                <a:srgbClr val="000000"/>
              </a:solidFill>
              <a:latin typeface="Arial"/>
              <a:ea typeface="ＭＳ Ｐゴシック" charset="0"/>
              <a:cs typeface="Arial"/>
            </a:endParaRPr>
          </a:p>
        </p:txBody>
      </p:sp>
      <p:sp>
        <p:nvSpPr>
          <p:cNvPr id="20518" name="AutoShape 38"/>
          <p:cNvSpPr>
            <a:spLocks/>
          </p:cNvSpPr>
          <p:nvPr/>
        </p:nvSpPr>
        <p:spPr bwMode="auto">
          <a:xfrm rot="-5400000">
            <a:off x="1828800" y="-1600200"/>
            <a:ext cx="609600" cy="4876800"/>
          </a:xfrm>
          <a:prstGeom prst="rightBrace">
            <a:avLst>
              <a:gd name="adj1" fmla="val 66667"/>
              <a:gd name="adj2" fmla="val 50000"/>
            </a:avLst>
          </a:prstGeom>
          <a:noFill/>
          <a:ln w="57150">
            <a:solidFill>
              <a:schemeClr val="bg1"/>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algn="ctr" defTabSz="914400" fontAlgn="base">
              <a:spcBef>
                <a:spcPct val="20000"/>
              </a:spcBef>
              <a:spcAft>
                <a:spcPct val="0"/>
              </a:spcAft>
            </a:pPr>
            <a:endParaRPr lang="en-US" sz="2000" b="1">
              <a:solidFill>
                <a:srgbClr val="000000"/>
              </a:solidFill>
              <a:latin typeface="Arial"/>
              <a:ea typeface="ＭＳ Ｐゴシック" charset="0"/>
              <a:cs typeface="Arial"/>
            </a:endParaRPr>
          </a:p>
        </p:txBody>
      </p:sp>
      <p:sp>
        <p:nvSpPr>
          <p:cNvPr id="20519" name="AutoShape 39"/>
          <p:cNvSpPr>
            <a:spLocks/>
          </p:cNvSpPr>
          <p:nvPr/>
        </p:nvSpPr>
        <p:spPr bwMode="auto">
          <a:xfrm rot="-5400000">
            <a:off x="4876800" y="914400"/>
            <a:ext cx="609600" cy="1219200"/>
          </a:xfrm>
          <a:prstGeom prst="rightBrace">
            <a:avLst>
              <a:gd name="adj1" fmla="val 16667"/>
              <a:gd name="adj2" fmla="val 50000"/>
            </a:avLst>
          </a:prstGeom>
          <a:noFill/>
          <a:ln w="57150">
            <a:solidFill>
              <a:schemeClr val="bg1"/>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algn="ctr" defTabSz="914400" fontAlgn="base">
              <a:spcBef>
                <a:spcPct val="20000"/>
              </a:spcBef>
              <a:spcAft>
                <a:spcPct val="0"/>
              </a:spcAft>
            </a:pPr>
            <a:endParaRPr lang="en-US" sz="2000" b="1">
              <a:solidFill>
                <a:srgbClr val="000000"/>
              </a:solidFill>
              <a:latin typeface="Arial"/>
              <a:ea typeface="ＭＳ Ｐゴシック" charset="0"/>
              <a:cs typeface="Arial"/>
            </a:endParaRPr>
          </a:p>
        </p:txBody>
      </p:sp>
      <p:sp>
        <p:nvSpPr>
          <p:cNvPr id="20522" name="AutoShape 42"/>
          <p:cNvSpPr>
            <a:spLocks/>
          </p:cNvSpPr>
          <p:nvPr/>
        </p:nvSpPr>
        <p:spPr bwMode="auto">
          <a:xfrm rot="-5400000">
            <a:off x="6819900" y="266700"/>
            <a:ext cx="609600" cy="2514600"/>
          </a:xfrm>
          <a:prstGeom prst="rightBrace">
            <a:avLst>
              <a:gd name="adj1" fmla="val 34375"/>
              <a:gd name="adj2" fmla="val 50000"/>
            </a:avLst>
          </a:prstGeom>
          <a:noFill/>
          <a:ln w="57150">
            <a:solidFill>
              <a:schemeClr val="bg1"/>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algn="ctr" defTabSz="914400" fontAlgn="base">
              <a:spcBef>
                <a:spcPct val="20000"/>
              </a:spcBef>
              <a:spcAft>
                <a:spcPct val="0"/>
              </a:spcAft>
            </a:pPr>
            <a:endParaRPr lang="en-US" sz="2000" b="1">
              <a:solidFill>
                <a:srgbClr val="000000"/>
              </a:solidFill>
              <a:latin typeface="Arial"/>
              <a:ea typeface="ＭＳ Ｐゴシック" charset="0"/>
              <a:cs typeface="Arial"/>
            </a:endParaRPr>
          </a:p>
        </p:txBody>
      </p:sp>
      <p:pic>
        <p:nvPicPr>
          <p:cNvPr id="20523" name="Picture 43" descr="bnup2pv_[1]"/>
          <p:cNvPicPr>
            <a:picLocks noChangeAspect="1" noChangeArrowheads="1"/>
          </p:cNvPicPr>
          <p:nvPr/>
        </p:nvPicPr>
        <p:blipFill>
          <a:blip r:embed="rId5">
            <a:lum bright="-30000"/>
            <a:extLst>
              <a:ext uri="{28A0092B-C50C-407E-A947-70E740481C1C}">
                <a14:useLocalDpi xmlns:a14="http://schemas.microsoft.com/office/drawing/2010/main"/>
              </a:ext>
            </a:extLst>
          </a:blip>
          <a:srcRect/>
          <a:stretch>
            <a:fillRect/>
          </a:stretch>
        </p:blipFill>
        <p:spPr bwMode="auto">
          <a:xfrm rot="598718">
            <a:off x="4267200" y="2676786"/>
            <a:ext cx="1447800" cy="179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525" name="Text Box 45"/>
          <p:cNvSpPr txBox="1">
            <a:spLocks noChangeArrowheads="1"/>
          </p:cNvSpPr>
          <p:nvPr/>
        </p:nvSpPr>
        <p:spPr bwMode="auto">
          <a:xfrm>
            <a:off x="4038600" y="3200400"/>
            <a:ext cx="1600200" cy="707886"/>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a:spAutoFit/>
          </a:bodyPr>
          <a:lstStyle/>
          <a:p>
            <a:pPr algn="ctr" defTabSz="914400" fontAlgn="base">
              <a:spcBef>
                <a:spcPct val="20000"/>
              </a:spcBef>
              <a:spcAft>
                <a:spcPct val="0"/>
              </a:spcAft>
              <a:defRPr/>
            </a:pPr>
            <a:r>
              <a:rPr lang="ar-JO" sz="2000" b="1" dirty="0">
                <a:solidFill>
                  <a:srgbClr val="FFFFFF"/>
                </a:solidFill>
                <a:latin typeface="Arial"/>
                <a:ea typeface="ＭＳ Ｐゴシック" charset="0"/>
                <a:cs typeface="Arial"/>
              </a:rPr>
              <a:t>كتابة       راعوث</a:t>
            </a:r>
            <a:endParaRPr lang="en-US" sz="2000" b="1" dirty="0">
              <a:solidFill>
                <a:srgbClr val="FFFFFF"/>
              </a:solidFill>
              <a:latin typeface="Arial"/>
              <a:ea typeface="ＭＳ Ｐゴシック" charset="0"/>
              <a:cs typeface="Arial"/>
            </a:endParaRPr>
          </a:p>
        </p:txBody>
      </p:sp>
    </p:spTree>
    <p:extLst>
      <p:ext uri="{BB962C8B-B14F-4D97-AF65-F5344CB8AC3E}">
        <p14:creationId xmlns:p14="http://schemas.microsoft.com/office/powerpoint/2010/main" val="416761871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0488">
                                            <p:txEl>
                                              <p:pRg st="0" end="0"/>
                                            </p:txEl>
                                          </p:spTgt>
                                        </p:tgtEl>
                                        <p:attrNameLst>
                                          <p:attrName>style.visibility</p:attrName>
                                        </p:attrNameLst>
                                      </p:cBhvr>
                                      <p:to>
                                        <p:strVal val="visible"/>
                                      </p:to>
                                    </p:set>
                                    <p:anim calcmode="lin" valueType="num">
                                      <p:cBhvr additive="base">
                                        <p:cTn id="7" dur="500" fill="hold"/>
                                        <p:tgtEl>
                                          <p:spTgt spid="2048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0488">
                                            <p:txEl>
                                              <p:pRg st="0" end="0"/>
                                            </p:txEl>
                                          </p:spTgt>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20518"/>
                                        </p:tgtEl>
                                        <p:attrNameLst>
                                          <p:attrName>style.visibility</p:attrName>
                                        </p:attrNameLst>
                                      </p:cBhvr>
                                      <p:to>
                                        <p:strVal val="visible"/>
                                      </p:to>
                                    </p:set>
                                    <p:animEffect transition="in" filter="wipe(up)">
                                      <p:cBhvr>
                                        <p:cTn id="11" dur="2000"/>
                                        <p:tgtEl>
                                          <p:spTgt spid="20518"/>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20509"/>
                                        </p:tgtEl>
                                        <p:attrNameLst>
                                          <p:attrName>style.visibility</p:attrName>
                                        </p:attrNameLst>
                                      </p:cBhvr>
                                      <p:to>
                                        <p:strVal val="visible"/>
                                      </p:to>
                                    </p:set>
                                    <p:animEffect transition="in" filter="wipe(up)">
                                      <p:cBhvr>
                                        <p:cTn id="14" dur="2000"/>
                                        <p:tgtEl>
                                          <p:spTgt spid="20509"/>
                                        </p:tgtEl>
                                      </p:cBhvr>
                                    </p:animEffect>
                                  </p:childTnLst>
                                </p:cTn>
                              </p:par>
                            </p:childTnLst>
                          </p:cTn>
                        </p:par>
                        <p:par>
                          <p:cTn id="15" fill="hold" nodeType="afterGroup">
                            <p:stCondLst>
                              <p:cond delay="2000"/>
                            </p:stCondLst>
                            <p:childTnLst>
                              <p:par>
                                <p:cTn id="16" presetID="22" presetClass="entr" presetSubtype="4" fill="hold" grpId="0" nodeType="afterEffect">
                                  <p:stCondLst>
                                    <p:cond delay="0"/>
                                  </p:stCondLst>
                                  <p:childTnLst>
                                    <p:set>
                                      <p:cBhvr>
                                        <p:cTn id="17" dur="1" fill="hold">
                                          <p:stCondLst>
                                            <p:cond delay="0"/>
                                          </p:stCondLst>
                                        </p:cTn>
                                        <p:tgtEl>
                                          <p:spTgt spid="20510"/>
                                        </p:tgtEl>
                                        <p:attrNameLst>
                                          <p:attrName>style.visibility</p:attrName>
                                        </p:attrNameLst>
                                      </p:cBhvr>
                                      <p:to>
                                        <p:strVal val="visible"/>
                                      </p:to>
                                    </p:set>
                                    <p:animEffect transition="in" filter="wipe(down)">
                                      <p:cBhvr>
                                        <p:cTn id="18" dur="2000"/>
                                        <p:tgtEl>
                                          <p:spTgt spid="20510"/>
                                        </p:tgtEl>
                                      </p:cBhvr>
                                    </p:animEffect>
                                  </p:childTnLst>
                                </p:cTn>
                              </p:par>
                            </p:childTnLst>
                          </p:cTn>
                        </p:par>
                        <p:par>
                          <p:cTn id="19" fill="hold" nodeType="afterGroup">
                            <p:stCondLst>
                              <p:cond delay="4000"/>
                            </p:stCondLst>
                            <p:childTnLst>
                              <p:par>
                                <p:cTn id="20" presetID="22" presetClass="entr" presetSubtype="4" fill="hold" grpId="0" nodeType="afterEffect">
                                  <p:stCondLst>
                                    <p:cond delay="0"/>
                                  </p:stCondLst>
                                  <p:childTnLst>
                                    <p:set>
                                      <p:cBhvr>
                                        <p:cTn id="21" dur="1" fill="hold">
                                          <p:stCondLst>
                                            <p:cond delay="0"/>
                                          </p:stCondLst>
                                        </p:cTn>
                                        <p:tgtEl>
                                          <p:spTgt spid="20519"/>
                                        </p:tgtEl>
                                        <p:attrNameLst>
                                          <p:attrName>style.visibility</p:attrName>
                                        </p:attrNameLst>
                                      </p:cBhvr>
                                      <p:to>
                                        <p:strVal val="visible"/>
                                      </p:to>
                                    </p:set>
                                    <p:animEffect transition="in" filter="wipe(down)">
                                      <p:cBhvr>
                                        <p:cTn id="22" dur="2000"/>
                                        <p:tgtEl>
                                          <p:spTgt spid="20519"/>
                                        </p:tgtEl>
                                      </p:cBhvr>
                                    </p:animEffect>
                                  </p:childTnLst>
                                </p:cTn>
                              </p:par>
                            </p:childTnLst>
                          </p:cTn>
                        </p:par>
                        <p:par>
                          <p:cTn id="23" fill="hold" nodeType="afterGroup">
                            <p:stCondLst>
                              <p:cond delay="6000"/>
                            </p:stCondLst>
                            <p:childTnLst>
                              <p:par>
                                <p:cTn id="24" presetID="22" presetClass="entr" presetSubtype="4" fill="hold" grpId="0" nodeType="afterEffect">
                                  <p:stCondLst>
                                    <p:cond delay="0"/>
                                  </p:stCondLst>
                                  <p:childTnLst>
                                    <p:set>
                                      <p:cBhvr>
                                        <p:cTn id="25" dur="1" fill="hold">
                                          <p:stCondLst>
                                            <p:cond delay="0"/>
                                          </p:stCondLst>
                                        </p:cTn>
                                        <p:tgtEl>
                                          <p:spTgt spid="20511"/>
                                        </p:tgtEl>
                                        <p:attrNameLst>
                                          <p:attrName>style.visibility</p:attrName>
                                        </p:attrNameLst>
                                      </p:cBhvr>
                                      <p:to>
                                        <p:strVal val="visible"/>
                                      </p:to>
                                    </p:set>
                                    <p:animEffect transition="in" filter="wipe(down)">
                                      <p:cBhvr>
                                        <p:cTn id="26" dur="2000"/>
                                        <p:tgtEl>
                                          <p:spTgt spid="20511"/>
                                        </p:tgtEl>
                                      </p:cBhvr>
                                    </p:animEffect>
                                  </p:childTnLst>
                                </p:cTn>
                              </p:par>
                            </p:childTnLst>
                          </p:cTn>
                        </p:par>
                        <p:par>
                          <p:cTn id="27" fill="hold" nodeType="afterGroup">
                            <p:stCondLst>
                              <p:cond delay="8000"/>
                            </p:stCondLst>
                            <p:childTnLst>
                              <p:par>
                                <p:cTn id="28" presetID="22" presetClass="entr" presetSubtype="4" fill="hold" grpId="0" nodeType="afterEffect">
                                  <p:stCondLst>
                                    <p:cond delay="0"/>
                                  </p:stCondLst>
                                  <p:childTnLst>
                                    <p:set>
                                      <p:cBhvr>
                                        <p:cTn id="29" dur="1" fill="hold">
                                          <p:stCondLst>
                                            <p:cond delay="0"/>
                                          </p:stCondLst>
                                        </p:cTn>
                                        <p:tgtEl>
                                          <p:spTgt spid="20522"/>
                                        </p:tgtEl>
                                        <p:attrNameLst>
                                          <p:attrName>style.visibility</p:attrName>
                                        </p:attrNameLst>
                                      </p:cBhvr>
                                      <p:to>
                                        <p:strVal val="visible"/>
                                      </p:to>
                                    </p:set>
                                    <p:animEffect transition="in" filter="wipe(down)">
                                      <p:cBhvr>
                                        <p:cTn id="30" dur="2000"/>
                                        <p:tgtEl>
                                          <p:spTgt spid="20522"/>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20488">
                                            <p:txEl>
                                              <p:pRg st="1" end="1"/>
                                            </p:txEl>
                                          </p:spTgt>
                                        </p:tgtEl>
                                        <p:attrNameLst>
                                          <p:attrName>style.visibility</p:attrName>
                                        </p:attrNameLst>
                                      </p:cBhvr>
                                      <p:to>
                                        <p:strVal val="visible"/>
                                      </p:to>
                                    </p:set>
                                    <p:anim calcmode="lin" valueType="num">
                                      <p:cBhvr additive="base">
                                        <p:cTn id="35" dur="500" fill="hold"/>
                                        <p:tgtEl>
                                          <p:spTgt spid="20488">
                                            <p:txEl>
                                              <p:pRg st="1" end="1"/>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20488">
                                            <p:txEl>
                                              <p:pRg st="1" end="1"/>
                                            </p:txEl>
                                          </p:spTgt>
                                        </p:tgtEl>
                                        <p:attrNameLst>
                                          <p:attrName>ppt_y</p:attrName>
                                        </p:attrNameLst>
                                      </p:cBhvr>
                                      <p:tavLst>
                                        <p:tav tm="0">
                                          <p:val>
                                            <p:strVal val="#ppt_y"/>
                                          </p:val>
                                        </p:tav>
                                        <p:tav tm="100000">
                                          <p:val>
                                            <p:strVal val="#ppt_y"/>
                                          </p:val>
                                        </p:tav>
                                      </p:tavLst>
                                    </p:anim>
                                  </p:childTnLst>
                                </p:cTn>
                              </p:par>
                              <p:par>
                                <p:cTn id="37" presetID="4" presetClass="entr" presetSubtype="16" fill="hold" grpId="0" nodeType="withEffect">
                                  <p:stCondLst>
                                    <p:cond delay="0"/>
                                  </p:stCondLst>
                                  <p:childTnLst>
                                    <p:set>
                                      <p:cBhvr>
                                        <p:cTn id="38" dur="1" fill="hold">
                                          <p:stCondLst>
                                            <p:cond delay="0"/>
                                          </p:stCondLst>
                                        </p:cTn>
                                        <p:tgtEl>
                                          <p:spTgt spid="20513"/>
                                        </p:tgtEl>
                                        <p:attrNameLst>
                                          <p:attrName>style.visibility</p:attrName>
                                        </p:attrNameLst>
                                      </p:cBhvr>
                                      <p:to>
                                        <p:strVal val="visible"/>
                                      </p:to>
                                    </p:set>
                                    <p:animEffect transition="in" filter="box(in)">
                                      <p:cBhvr>
                                        <p:cTn id="39" dur="500"/>
                                        <p:tgtEl>
                                          <p:spTgt spid="20513"/>
                                        </p:tgtEl>
                                      </p:cBhvr>
                                    </p:animEffect>
                                  </p:childTnLst>
                                </p:cTn>
                              </p:par>
                            </p:childTnLst>
                          </p:cTn>
                        </p:par>
                      </p:childTnLst>
                    </p:cTn>
                  </p:par>
                  <p:par>
                    <p:cTn id="40" fill="hold">
                      <p:stCondLst>
                        <p:cond delay="indefinite"/>
                      </p:stCondLst>
                      <p:childTnLst>
                        <p:par>
                          <p:cTn id="41" fill="hold">
                            <p:stCondLst>
                              <p:cond delay="0"/>
                            </p:stCondLst>
                            <p:childTnLst>
                              <p:par>
                                <p:cTn id="42" presetID="2" presetClass="entr" presetSubtype="8" fill="hold" grpId="0" nodeType="clickEffect">
                                  <p:stCondLst>
                                    <p:cond delay="0"/>
                                  </p:stCondLst>
                                  <p:childTnLst>
                                    <p:set>
                                      <p:cBhvr>
                                        <p:cTn id="43" dur="1" fill="hold">
                                          <p:stCondLst>
                                            <p:cond delay="0"/>
                                          </p:stCondLst>
                                        </p:cTn>
                                        <p:tgtEl>
                                          <p:spTgt spid="20488">
                                            <p:txEl>
                                              <p:pRg st="2" end="2"/>
                                            </p:txEl>
                                          </p:spTgt>
                                        </p:tgtEl>
                                        <p:attrNameLst>
                                          <p:attrName>style.visibility</p:attrName>
                                        </p:attrNameLst>
                                      </p:cBhvr>
                                      <p:to>
                                        <p:strVal val="visible"/>
                                      </p:to>
                                    </p:set>
                                    <p:anim calcmode="lin" valueType="num">
                                      <p:cBhvr additive="base">
                                        <p:cTn id="44" dur="500" fill="hold"/>
                                        <p:tgtEl>
                                          <p:spTgt spid="20488">
                                            <p:txEl>
                                              <p:pRg st="2" end="2"/>
                                            </p:txEl>
                                          </p:spTgt>
                                        </p:tgtEl>
                                        <p:attrNameLst>
                                          <p:attrName>ppt_x</p:attrName>
                                        </p:attrNameLst>
                                      </p:cBhvr>
                                      <p:tavLst>
                                        <p:tav tm="0">
                                          <p:val>
                                            <p:strVal val="0-#ppt_w/2"/>
                                          </p:val>
                                        </p:tav>
                                        <p:tav tm="100000">
                                          <p:val>
                                            <p:strVal val="#ppt_x"/>
                                          </p:val>
                                        </p:tav>
                                      </p:tavLst>
                                    </p:anim>
                                    <p:anim calcmode="lin" valueType="num">
                                      <p:cBhvr additive="base">
                                        <p:cTn id="45" dur="500" fill="hold"/>
                                        <p:tgtEl>
                                          <p:spTgt spid="20488">
                                            <p:txEl>
                                              <p:pRg st="2" end="2"/>
                                            </p:txEl>
                                          </p:spTgt>
                                        </p:tgtEl>
                                        <p:attrNameLst>
                                          <p:attrName>ppt_y</p:attrName>
                                        </p:attrNameLst>
                                      </p:cBhvr>
                                      <p:tavLst>
                                        <p:tav tm="0">
                                          <p:val>
                                            <p:strVal val="#ppt_y"/>
                                          </p:val>
                                        </p:tav>
                                        <p:tav tm="100000">
                                          <p:val>
                                            <p:strVal val="#ppt_y"/>
                                          </p:val>
                                        </p:tav>
                                      </p:tavLst>
                                    </p:anim>
                                  </p:childTnLst>
                                </p:cTn>
                              </p:par>
                              <p:par>
                                <p:cTn id="46" presetID="22" presetClass="entr" presetSubtype="1" fill="hold" grpId="0" nodeType="withEffect">
                                  <p:stCondLst>
                                    <p:cond delay="0"/>
                                  </p:stCondLst>
                                  <p:childTnLst>
                                    <p:set>
                                      <p:cBhvr>
                                        <p:cTn id="47" dur="1" fill="hold">
                                          <p:stCondLst>
                                            <p:cond delay="0"/>
                                          </p:stCondLst>
                                        </p:cTn>
                                        <p:tgtEl>
                                          <p:spTgt spid="20508"/>
                                        </p:tgtEl>
                                        <p:attrNameLst>
                                          <p:attrName>style.visibility</p:attrName>
                                        </p:attrNameLst>
                                      </p:cBhvr>
                                      <p:to>
                                        <p:strVal val="visible"/>
                                      </p:to>
                                    </p:set>
                                    <p:animEffect transition="in" filter="wipe(up)">
                                      <p:cBhvr>
                                        <p:cTn id="48" dur="500"/>
                                        <p:tgtEl>
                                          <p:spTgt spid="20508"/>
                                        </p:tgtEl>
                                      </p:cBhvr>
                                    </p:animEffect>
                                  </p:childTnLst>
                                </p:cTn>
                              </p:par>
                              <p:par>
                                <p:cTn id="49" presetID="22" presetClass="entr" presetSubtype="1" fill="hold" grpId="0" nodeType="withEffect">
                                  <p:stCondLst>
                                    <p:cond delay="0"/>
                                  </p:stCondLst>
                                  <p:childTnLst>
                                    <p:set>
                                      <p:cBhvr>
                                        <p:cTn id="50" dur="1" fill="hold">
                                          <p:stCondLst>
                                            <p:cond delay="0"/>
                                          </p:stCondLst>
                                        </p:cTn>
                                        <p:tgtEl>
                                          <p:spTgt spid="20517"/>
                                        </p:tgtEl>
                                        <p:attrNameLst>
                                          <p:attrName>style.visibility</p:attrName>
                                        </p:attrNameLst>
                                      </p:cBhvr>
                                      <p:to>
                                        <p:strVal val="visible"/>
                                      </p:to>
                                    </p:set>
                                    <p:animEffect transition="in" filter="wipe(up)">
                                      <p:cBhvr>
                                        <p:cTn id="51" dur="500"/>
                                        <p:tgtEl>
                                          <p:spTgt spid="20517"/>
                                        </p:tgtEl>
                                      </p:cBhvr>
                                    </p:animEffect>
                                  </p:childTnLst>
                                </p:cTn>
                              </p:par>
                            </p:childTnLst>
                          </p:cTn>
                        </p:par>
                      </p:childTnLst>
                    </p:cTn>
                  </p:par>
                  <p:par>
                    <p:cTn id="52" fill="hold">
                      <p:stCondLst>
                        <p:cond delay="indefinite"/>
                      </p:stCondLst>
                      <p:childTnLst>
                        <p:par>
                          <p:cTn id="53" fill="hold">
                            <p:stCondLst>
                              <p:cond delay="0"/>
                            </p:stCondLst>
                            <p:childTnLst>
                              <p:par>
                                <p:cTn id="54" presetID="2" presetClass="entr" presetSubtype="8" fill="hold" grpId="0" nodeType="clickEffect">
                                  <p:stCondLst>
                                    <p:cond delay="0"/>
                                  </p:stCondLst>
                                  <p:childTnLst>
                                    <p:set>
                                      <p:cBhvr>
                                        <p:cTn id="55" dur="1" fill="hold">
                                          <p:stCondLst>
                                            <p:cond delay="0"/>
                                          </p:stCondLst>
                                        </p:cTn>
                                        <p:tgtEl>
                                          <p:spTgt spid="20488">
                                            <p:txEl>
                                              <p:pRg st="3" end="3"/>
                                            </p:txEl>
                                          </p:spTgt>
                                        </p:tgtEl>
                                        <p:attrNameLst>
                                          <p:attrName>style.visibility</p:attrName>
                                        </p:attrNameLst>
                                      </p:cBhvr>
                                      <p:to>
                                        <p:strVal val="visible"/>
                                      </p:to>
                                    </p:set>
                                    <p:anim calcmode="lin" valueType="num">
                                      <p:cBhvr additive="base">
                                        <p:cTn id="56" dur="500" fill="hold"/>
                                        <p:tgtEl>
                                          <p:spTgt spid="20488">
                                            <p:txEl>
                                              <p:pRg st="3" end="3"/>
                                            </p:txEl>
                                          </p:spTgt>
                                        </p:tgtEl>
                                        <p:attrNameLst>
                                          <p:attrName>ppt_x</p:attrName>
                                        </p:attrNameLst>
                                      </p:cBhvr>
                                      <p:tavLst>
                                        <p:tav tm="0">
                                          <p:val>
                                            <p:strVal val="0-#ppt_w/2"/>
                                          </p:val>
                                        </p:tav>
                                        <p:tav tm="100000">
                                          <p:val>
                                            <p:strVal val="#ppt_x"/>
                                          </p:val>
                                        </p:tav>
                                      </p:tavLst>
                                    </p:anim>
                                    <p:anim calcmode="lin" valueType="num">
                                      <p:cBhvr additive="base">
                                        <p:cTn id="57" dur="500" fill="hold"/>
                                        <p:tgtEl>
                                          <p:spTgt spid="20488">
                                            <p:txEl>
                                              <p:pRg st="3" end="3"/>
                                            </p:txEl>
                                          </p:spTgt>
                                        </p:tgtEl>
                                        <p:attrNameLst>
                                          <p:attrName>ppt_y</p:attrName>
                                        </p:attrNameLst>
                                      </p:cBhvr>
                                      <p:tavLst>
                                        <p:tav tm="0">
                                          <p:val>
                                            <p:strVal val="#ppt_y"/>
                                          </p:val>
                                        </p:tav>
                                        <p:tav tm="100000">
                                          <p:val>
                                            <p:strVal val="#ppt_y"/>
                                          </p:val>
                                        </p:tav>
                                      </p:tavLst>
                                    </p:anim>
                                  </p:childTnLst>
                                </p:cTn>
                              </p:par>
                              <p:par>
                                <p:cTn id="58" presetID="5" presetClass="entr" presetSubtype="10" fill="hold" grpId="0" nodeType="withEffect">
                                  <p:stCondLst>
                                    <p:cond delay="0"/>
                                  </p:stCondLst>
                                  <p:childTnLst>
                                    <p:set>
                                      <p:cBhvr>
                                        <p:cTn id="59" dur="1" fill="hold">
                                          <p:stCondLst>
                                            <p:cond delay="0"/>
                                          </p:stCondLst>
                                        </p:cTn>
                                        <p:tgtEl>
                                          <p:spTgt spid="20514"/>
                                        </p:tgtEl>
                                        <p:attrNameLst>
                                          <p:attrName>style.visibility</p:attrName>
                                        </p:attrNameLst>
                                      </p:cBhvr>
                                      <p:to>
                                        <p:strVal val="visible"/>
                                      </p:to>
                                    </p:set>
                                    <p:animEffect transition="in" filter="checkerboard(across)">
                                      <p:cBhvr>
                                        <p:cTn id="60" dur="500"/>
                                        <p:tgtEl>
                                          <p:spTgt spid="20514"/>
                                        </p:tgtEl>
                                      </p:cBhvr>
                                    </p:animEffect>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grpId="0" nodeType="clickEffect">
                                  <p:stCondLst>
                                    <p:cond delay="0"/>
                                  </p:stCondLst>
                                  <p:childTnLst>
                                    <p:set>
                                      <p:cBhvr>
                                        <p:cTn id="64" dur="1" fill="hold">
                                          <p:stCondLst>
                                            <p:cond delay="0"/>
                                          </p:stCondLst>
                                        </p:cTn>
                                        <p:tgtEl>
                                          <p:spTgt spid="20488">
                                            <p:txEl>
                                              <p:pRg st="4" end="4"/>
                                            </p:txEl>
                                          </p:spTgt>
                                        </p:tgtEl>
                                        <p:attrNameLst>
                                          <p:attrName>style.visibility</p:attrName>
                                        </p:attrNameLst>
                                      </p:cBhvr>
                                      <p:to>
                                        <p:strVal val="visible"/>
                                      </p:to>
                                    </p:set>
                                    <p:anim calcmode="lin" valueType="num">
                                      <p:cBhvr additive="base">
                                        <p:cTn id="65" dur="500" fill="hold"/>
                                        <p:tgtEl>
                                          <p:spTgt spid="20488">
                                            <p:txEl>
                                              <p:pRg st="4" end="4"/>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20488">
                                            <p:txEl>
                                              <p:pRg st="4" end="4"/>
                                            </p:txEl>
                                          </p:spTgt>
                                        </p:tgtEl>
                                        <p:attrNameLst>
                                          <p:attrName>ppt_y</p:attrName>
                                        </p:attrNameLst>
                                      </p:cBhvr>
                                      <p:tavLst>
                                        <p:tav tm="0">
                                          <p:val>
                                            <p:strVal val="#ppt_y"/>
                                          </p:val>
                                        </p:tav>
                                        <p:tav tm="100000">
                                          <p:val>
                                            <p:strVal val="#ppt_y"/>
                                          </p:val>
                                        </p:tav>
                                      </p:tavLst>
                                    </p:anim>
                                  </p:childTnLst>
                                </p:cTn>
                              </p:par>
                              <p:par>
                                <p:cTn id="67" presetID="3" presetClass="entr" presetSubtype="10" fill="hold" grpId="0" nodeType="withEffect">
                                  <p:stCondLst>
                                    <p:cond delay="0"/>
                                  </p:stCondLst>
                                  <p:childTnLst>
                                    <p:set>
                                      <p:cBhvr>
                                        <p:cTn id="68" dur="1" fill="hold">
                                          <p:stCondLst>
                                            <p:cond delay="0"/>
                                          </p:stCondLst>
                                        </p:cTn>
                                        <p:tgtEl>
                                          <p:spTgt spid="20525"/>
                                        </p:tgtEl>
                                        <p:attrNameLst>
                                          <p:attrName>style.visibility</p:attrName>
                                        </p:attrNameLst>
                                      </p:cBhvr>
                                      <p:to>
                                        <p:strVal val="visible"/>
                                      </p:to>
                                    </p:set>
                                    <p:animEffect transition="in" filter="blinds(horizontal)">
                                      <p:cBhvr>
                                        <p:cTn id="69" dur="500"/>
                                        <p:tgtEl>
                                          <p:spTgt spid="20525"/>
                                        </p:tgtEl>
                                      </p:cBhvr>
                                    </p:animEffect>
                                  </p:childTnLst>
                                </p:cTn>
                              </p:par>
                              <p:par>
                                <p:cTn id="70" presetID="3" presetClass="entr" presetSubtype="10" fill="hold" nodeType="withEffect">
                                  <p:stCondLst>
                                    <p:cond delay="0"/>
                                  </p:stCondLst>
                                  <p:childTnLst>
                                    <p:set>
                                      <p:cBhvr>
                                        <p:cTn id="71" dur="1" fill="hold">
                                          <p:stCondLst>
                                            <p:cond delay="0"/>
                                          </p:stCondLst>
                                        </p:cTn>
                                        <p:tgtEl>
                                          <p:spTgt spid="20523"/>
                                        </p:tgtEl>
                                        <p:attrNameLst>
                                          <p:attrName>style.visibility</p:attrName>
                                        </p:attrNameLst>
                                      </p:cBhvr>
                                      <p:to>
                                        <p:strVal val="visible"/>
                                      </p:to>
                                    </p:set>
                                    <p:animEffect transition="in" filter="blinds(horizontal)">
                                      <p:cBhvr>
                                        <p:cTn id="72" dur="500"/>
                                        <p:tgtEl>
                                          <p:spTgt spid="205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8" grpId="0" build="p" autoUpdateAnimBg="0"/>
      <p:bldP spid="20508" grpId="0"/>
      <p:bldP spid="20509" grpId="0"/>
      <p:bldP spid="20510" grpId="0"/>
      <p:bldP spid="20511" grpId="0"/>
      <p:bldP spid="20513" grpId="0" animBg="1"/>
      <p:bldP spid="20514" grpId="0" animBg="1"/>
      <p:bldP spid="20517" grpId="0" animBg="1"/>
      <p:bldP spid="20518" grpId="0" animBg="1"/>
      <p:bldP spid="20519" grpId="0" animBg="1"/>
      <p:bldP spid="20522" grpId="0" animBg="1"/>
      <p:bldP spid="20525"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A7947B"/>
        </a:solidFill>
        <a:effectLst/>
      </p:bgPr>
    </p:bg>
    <p:spTree>
      <p:nvGrpSpPr>
        <p:cNvPr id="1" name=""/>
        <p:cNvGrpSpPr/>
        <p:nvPr/>
      </p:nvGrpSpPr>
      <p:grpSpPr>
        <a:xfrm>
          <a:off x="0" y="0"/>
          <a:ext cx="0" cy="0"/>
          <a:chOff x="0" y="0"/>
          <a:chExt cx="0" cy="0"/>
        </a:xfrm>
      </p:grpSpPr>
      <p:pic>
        <p:nvPicPr>
          <p:cNvPr id="57346" name="Picture 6" descr="MF, J1-2 Bethlehem Shepherds Fields"/>
          <p:cNvPicPr>
            <a:picLocks noChangeAspect="1" noChangeArrowheads="1"/>
          </p:cNvPicPr>
          <p:nvPr/>
        </p:nvPicPr>
        <p:blipFill>
          <a:blip r:embed="rId3">
            <a:lum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511" name="Text Box 7"/>
          <p:cNvSpPr txBox="1">
            <a:spLocks noChangeArrowheads="1"/>
          </p:cNvSpPr>
          <p:nvPr/>
        </p:nvSpPr>
        <p:spPr bwMode="auto">
          <a:xfrm>
            <a:off x="0" y="4191000"/>
            <a:ext cx="35814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4000" b="1" dirty="0">
                <a:solidFill>
                  <a:srgbClr val="FFFFFF"/>
                </a:solidFill>
                <a:latin typeface="Arial"/>
                <a:ea typeface="ＭＳ Ｐゴシック" charset="0"/>
                <a:cs typeface="Arial"/>
              </a:rPr>
              <a:t>بيت لحم</a:t>
            </a:r>
            <a:endParaRPr lang="en-US" sz="4000" b="1" dirty="0">
              <a:solidFill>
                <a:srgbClr val="FFFFFF"/>
              </a:solidFill>
              <a:latin typeface="Arial"/>
              <a:ea typeface="ＭＳ Ｐゴシック" charset="0"/>
              <a:cs typeface="Arial"/>
            </a:endParaRPr>
          </a:p>
        </p:txBody>
      </p:sp>
      <p:sp>
        <p:nvSpPr>
          <p:cNvPr id="57348" name="Text Box 3"/>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186</a:t>
            </a:r>
          </a:p>
        </p:txBody>
      </p:sp>
      <p:sp>
        <p:nvSpPr>
          <p:cNvPr id="57349" name="Rectangle 4"/>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anchor="ctr" anchorCtr="1"/>
          <a:lstStyle/>
          <a:p>
            <a:pPr algn="ctr" eaLnBrk="1" hangingPunct="1"/>
            <a:r>
              <a:rPr lang="ar-JO" b="1" dirty="0">
                <a:solidFill>
                  <a:schemeClr val="bg1"/>
                </a:solidFill>
                <a:ea typeface="ＭＳ Ｐゴシック" charset="0"/>
              </a:rPr>
              <a:t>المستلمين</a:t>
            </a:r>
            <a:endParaRPr lang="en-US" b="1" dirty="0">
              <a:solidFill>
                <a:schemeClr val="bg1"/>
              </a:solidFill>
              <a:ea typeface="ＭＳ Ｐゴシック" charset="0"/>
            </a:endParaRPr>
          </a:p>
        </p:txBody>
      </p:sp>
      <p:sp>
        <p:nvSpPr>
          <p:cNvPr id="21509" name="Rectangle 5"/>
          <p:cNvSpPr>
            <a:spLocks noGrp="1" noChangeArrowheads="1"/>
          </p:cNvSpPr>
          <p:nvPr>
            <p:ph type="body" sz="half" idx="1"/>
          </p:nvPr>
        </p:nvSpPr>
        <p:spPr>
          <a:xfrm>
            <a:off x="3962400" y="4038600"/>
            <a:ext cx="5181600" cy="2971800"/>
          </a:xfrm>
          <a:gradFill rotWithShape="1">
            <a:gsLst>
              <a:gs pos="0">
                <a:srgbClr val="0033CC">
                  <a:alpha val="74001"/>
                </a:srgbClr>
              </a:gs>
              <a:gs pos="100000">
                <a:srgbClr val="0033CC">
                  <a:gamma/>
                  <a:shade val="46275"/>
                  <a:invGamma/>
                </a:srgbClr>
              </a:gs>
            </a:gsLst>
            <a:path path="shape">
              <a:fillToRect l="50000" t="50000" r="50000" b="50000"/>
            </a:path>
          </a:gradFill>
          <a:effectLst>
            <a:outerShdw blurRad="63500" dist="38099" dir="2700000" algn="ctr" rotWithShape="0">
              <a:schemeClr val="tx1">
                <a:alpha val="74998"/>
              </a:schemeClr>
            </a:outerShdw>
          </a:effectLst>
        </p:spPr>
        <p:txBody>
          <a:bodyPr/>
          <a:lstStyle/>
          <a:p>
            <a:pPr algn="ctr" eaLnBrk="1" hangingPunct="1">
              <a:buFontTx/>
              <a:buNone/>
            </a:pPr>
            <a:r>
              <a:rPr lang="ar-JO" sz="3200" b="1" dirty="0">
                <a:solidFill>
                  <a:schemeClr val="bg1"/>
                </a:solidFill>
                <a:ea typeface="宋体" charset="0"/>
              </a:rPr>
              <a:t>القراء الأوائل كانوا ضمن المملكة المتحدة بقيادة شاول و داود . بعض القراء المتأخرين اختبروا مأساة نهاية فترة القضاة</a:t>
            </a:r>
            <a:endParaRPr lang="en-US" sz="3200" b="1" dirty="0">
              <a:solidFill>
                <a:schemeClr val="bg1"/>
              </a:solidFill>
              <a:ea typeface="宋体" charset="0"/>
            </a:endParaRPr>
          </a:p>
        </p:txBody>
      </p:sp>
    </p:spTree>
    <p:extLst>
      <p:ext uri="{BB962C8B-B14F-4D97-AF65-F5344CB8AC3E}">
        <p14:creationId xmlns:p14="http://schemas.microsoft.com/office/powerpoint/2010/main" val="215788823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1509">
                                            <p:bg/>
                                          </p:spTgt>
                                        </p:tgtEl>
                                        <p:attrNameLst>
                                          <p:attrName>style.visibility</p:attrName>
                                        </p:attrNameLst>
                                      </p:cBhvr>
                                      <p:to>
                                        <p:strVal val="visible"/>
                                      </p:to>
                                    </p:set>
                                    <p:animEffect transition="in" filter="checkerboard(across)">
                                      <p:cBhvr>
                                        <p:cTn id="7" dur="500"/>
                                        <p:tgtEl>
                                          <p:spTgt spid="21509">
                                            <p:bg/>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21509">
                                            <p:txEl>
                                              <p:pRg st="0" end="0"/>
                                            </p:txEl>
                                          </p:spTgt>
                                        </p:tgtEl>
                                        <p:attrNameLst>
                                          <p:attrName>style.visibility</p:attrName>
                                        </p:attrNameLst>
                                      </p:cBhvr>
                                      <p:to>
                                        <p:strVal val="visible"/>
                                      </p:to>
                                    </p:set>
                                    <p:animEffect transition="in" filter="checkerboard(across)">
                                      <p:cBhvr>
                                        <p:cTn id="12" dur="500"/>
                                        <p:tgtEl>
                                          <p:spTgt spid="2150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9" grpId="0" build="p" animBg="1"/>
    </p:bld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ar-JO" sz="4800" b="1" dirty="0">
                <a:effectLst>
                  <a:glow rad="101600">
                    <a:schemeClr val="tx1">
                      <a:alpha val="99000"/>
                    </a:schemeClr>
                  </a:glow>
                </a:effectLst>
                <a:latin typeface="Arial" panose="020B0604020202020204" pitchFamily="34" charset="0"/>
                <a:cs typeface="Arial" panose="020B0604020202020204" pitchFamily="34" charset="0"/>
              </a:rPr>
              <a:t>الموضوع الرئيسي</a:t>
            </a:r>
            <a:endParaRPr lang="en-US" sz="4800" b="1" dirty="0">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2274104"/>
            <a:ext cx="9144000" cy="276356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يكافئ الله منكري ذواتهم</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185</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راعوث</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4104239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394" name="Picture 2" descr="People 0600"/>
          <p:cNvPicPr>
            <a:picLocks noChangeAspect="1" noChangeArrowheads="1"/>
          </p:cNvPicPr>
          <p:nvPr/>
        </p:nvPicPr>
        <p:blipFill>
          <a:blip r:embed="rId3" cstate="screen">
            <a:lum bright="-6000" contras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059" name="Text Box 3"/>
          <p:cNvSpPr txBox="1">
            <a:spLocks noChangeArrowheads="1"/>
          </p:cNvSpPr>
          <p:nvPr/>
        </p:nvSpPr>
        <p:spPr bwMode="auto">
          <a:xfrm>
            <a:off x="0" y="2514599"/>
            <a:ext cx="9143999" cy="2934879"/>
          </a:xfrm>
          <a:prstGeom prst="rect">
            <a:avLst/>
          </a:prstGeom>
          <a:noFill/>
          <a:ln w="9525">
            <a:noFill/>
            <a:miter lim="800000"/>
            <a:headEnd/>
            <a:tailEnd/>
          </a:ln>
          <a:effectLst/>
        </p:spPr>
        <p:txBody>
          <a:bodyPr/>
          <a:lstStyle>
            <a:defPPr>
              <a:defRPr lang="en-US"/>
            </a:defPPr>
            <a:lvl1pPr marL="342900" indent="-342900" algn="ctr" defTabSz="914400" fontAlgn="base">
              <a:spcBef>
                <a:spcPct val="20000"/>
              </a:spcBef>
              <a:spcAft>
                <a:spcPct val="0"/>
              </a:spcAft>
              <a:buFontTx/>
              <a:buBlip>
                <a:blip r:embed="rId4"/>
              </a:buBlip>
              <a:defRPr sz="2800" b="1">
                <a:solidFill>
                  <a:srgbClr val="FFFFFF"/>
                </a:solidFill>
                <a:effectLst>
                  <a:glow rad="228600">
                    <a:srgbClr val="000000"/>
                  </a:glow>
                </a:effectLst>
                <a:latin typeface="Arial"/>
                <a:ea typeface="宋体" pitchFamily="-111" charset="-122"/>
                <a:cs typeface="Arial"/>
              </a:defRPr>
            </a:lvl1pPr>
          </a:lstStyle>
          <a:p>
            <a:pPr marL="0" indent="0">
              <a:buFontTx/>
              <a:buNone/>
            </a:pPr>
            <a:r>
              <a:rPr lang="ar-JO" sz="4000" i="1" dirty="0"/>
              <a:t>في تلك الأيام لم يكن ملك في إسرائيل                   كل واحد عمل ما حسن في عينيه</a:t>
            </a:r>
            <a:endParaRPr lang="en-US" sz="4000" i="1" dirty="0"/>
          </a:p>
          <a:p>
            <a:pPr marL="0" indent="0">
              <a:buFontTx/>
              <a:buNone/>
            </a:pPr>
            <a:endParaRPr lang="en-US" sz="4000" dirty="0"/>
          </a:p>
          <a:p>
            <a:pPr marL="0" indent="0">
              <a:buFontTx/>
              <a:buNone/>
            </a:pPr>
            <a:r>
              <a:rPr lang="ar-JO" sz="4000" dirty="0"/>
              <a:t>قضاة 21: 25</a:t>
            </a:r>
            <a:endParaRPr lang="en-US" sz="4000" dirty="0"/>
          </a:p>
        </p:txBody>
      </p:sp>
      <p:sp>
        <p:nvSpPr>
          <p:cNvPr id="59396" name="Text Box 4"/>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186</a:t>
            </a:r>
          </a:p>
        </p:txBody>
      </p:sp>
      <p:sp>
        <p:nvSpPr>
          <p:cNvPr id="45062" name="Rectangle 6"/>
          <p:cNvSpPr>
            <a:spLocks noChangeArrowheads="1"/>
          </p:cNvSpPr>
          <p:nvPr/>
        </p:nvSpPr>
        <p:spPr bwMode="auto">
          <a:xfrm>
            <a:off x="0" y="6019800"/>
            <a:ext cx="9144000" cy="609600"/>
          </a:xfrm>
          <a:prstGeom prst="rect">
            <a:avLst/>
          </a:prstGeom>
          <a:noFill/>
          <a:ln w="9525">
            <a:noFill/>
            <a:miter lim="800000"/>
            <a:headEnd/>
            <a:tailEnd/>
          </a:ln>
          <a:effectLst/>
        </p:spPr>
        <p:txBody>
          <a:bodyPr/>
          <a:lstStyle/>
          <a:p>
            <a:pPr marL="342900" indent="-342900" algn="ctr" defTabSz="914400" rtl="1" fontAlgn="base">
              <a:spcBef>
                <a:spcPct val="20000"/>
              </a:spcBef>
              <a:spcAft>
                <a:spcPct val="0"/>
              </a:spcAft>
              <a:buFontTx/>
              <a:buBlip>
                <a:blip r:embed="rId4"/>
              </a:buBlip>
              <a:defRPr/>
            </a:pPr>
            <a:r>
              <a:rPr lang="ar-JO" altLang="zh-CN" sz="2800" b="1" dirty="0">
                <a:solidFill>
                  <a:srgbClr val="FFFFFF"/>
                </a:solidFill>
                <a:effectLst>
                  <a:glow rad="228600">
                    <a:srgbClr val="000000"/>
                  </a:glow>
                </a:effectLst>
                <a:latin typeface="Arial"/>
                <a:ea typeface="宋体" pitchFamily="-111" charset="-122"/>
                <a:cs typeface="Arial"/>
              </a:rPr>
              <a:t>حدثت أحداث سفر راعوث خلال زمن القضاة (1: 1)</a:t>
            </a:r>
            <a:r>
              <a:rPr lang="en-US" altLang="zh-CN" sz="2800" b="1" dirty="0">
                <a:solidFill>
                  <a:srgbClr val="FFFFFF"/>
                </a:solidFill>
                <a:effectLst>
                  <a:glow rad="228600">
                    <a:srgbClr val="000000"/>
                  </a:glow>
                </a:effectLst>
                <a:latin typeface="Arial"/>
                <a:ea typeface="宋体" pitchFamily="-111" charset="-122"/>
                <a:cs typeface="Arial"/>
              </a:rPr>
              <a:t> </a:t>
            </a:r>
          </a:p>
        </p:txBody>
      </p:sp>
      <p:sp>
        <p:nvSpPr>
          <p:cNvPr id="59398" name="Rectangle 7"/>
          <p:cNvSpPr>
            <a:spLocks noGrp="1" noChangeArrowheads="1"/>
          </p:cNvSpPr>
          <p:nvPr>
            <p:ph type="title" idx="4294967295"/>
          </p:nvPr>
        </p:nvSpPr>
        <p:spPr>
          <a:xfrm>
            <a:off x="2057400" y="304800"/>
            <a:ext cx="5029200" cy="838200"/>
          </a:xfrm>
          <a:solidFill>
            <a:schemeClr val="tx1"/>
          </a:solidFill>
          <a:ln cap="flat">
            <a:solidFill>
              <a:schemeClr val="tx1"/>
            </a:solidFill>
            <a:miter lim="800000"/>
            <a:headEnd/>
            <a:tailEnd/>
          </a:ln>
        </p:spPr>
        <p:txBody>
          <a:bodyPr anchor="ctr" anchorCtr="1"/>
          <a:lstStyle/>
          <a:p>
            <a:pPr algn="ctr" eaLnBrk="1" hangingPunct="1"/>
            <a:r>
              <a:rPr lang="ar-JO" b="1" dirty="0">
                <a:solidFill>
                  <a:schemeClr val="bg1"/>
                </a:solidFill>
                <a:ea typeface="ＭＳ Ｐゴシック" charset="0"/>
              </a:rPr>
              <a:t>المناسبة</a:t>
            </a:r>
            <a:endParaRPr lang="en-US" b="1" dirty="0">
              <a:solidFill>
                <a:schemeClr val="bg1"/>
              </a:solidFill>
              <a:ea typeface="ＭＳ Ｐゴシック" charset="0"/>
            </a:endParaRPr>
          </a:p>
        </p:txBody>
      </p:sp>
    </p:spTree>
    <p:extLst>
      <p:ext uri="{BB962C8B-B14F-4D97-AF65-F5344CB8AC3E}">
        <p14:creationId xmlns:p14="http://schemas.microsoft.com/office/powerpoint/2010/main" val="119001809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5062">
                                            <p:txEl>
                                              <p:pRg st="0" end="0"/>
                                            </p:txEl>
                                          </p:spTgt>
                                        </p:tgtEl>
                                        <p:attrNameLst>
                                          <p:attrName>style.visibility</p:attrName>
                                        </p:attrNameLst>
                                      </p:cBhvr>
                                      <p:to>
                                        <p:strVal val="visible"/>
                                      </p:to>
                                    </p:set>
                                    <p:anim calcmode="lin" valueType="num">
                                      <p:cBhvr additive="base">
                                        <p:cTn id="7" dur="500" fill="hold"/>
                                        <p:tgtEl>
                                          <p:spTgt spid="4506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506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62" grpId="0" build="p" autoUpdateAnimBg="0"/>
    </p:bldLst>
  </p:timing>
</p:sld>
</file>

<file path=ppt/slides/slide31.xml><?xml version="1.0" encoding="utf-8"?>
<p:sld xmlns:a="http://schemas.openxmlformats.org/drawingml/2006/main" xmlns:r="http://schemas.openxmlformats.org/officeDocument/2006/relationships" xmlns:p="http://schemas.openxmlformats.org/presentationml/2006/main" showMasterPhAnim="0">
  <p:cSld>
    <p:bg>
      <p:bgPr>
        <a:solidFill>
          <a:schemeClr val="accent2"/>
        </a:solidFill>
        <a:effectLst/>
      </p:bgPr>
    </p:bg>
    <p:spTree>
      <p:nvGrpSpPr>
        <p:cNvPr id="1" name=""/>
        <p:cNvGrpSpPr/>
        <p:nvPr/>
      </p:nvGrpSpPr>
      <p:grpSpPr>
        <a:xfrm>
          <a:off x="0" y="0"/>
          <a:ext cx="0" cy="0"/>
          <a:chOff x="0" y="0"/>
          <a:chExt cx="0" cy="0"/>
        </a:xfrm>
      </p:grpSpPr>
      <p:pic>
        <p:nvPicPr>
          <p:cNvPr id="61442" name="Picture 6" descr="Israel 030"/>
          <p:cNvPicPr>
            <a:picLocks noChangeAspect="1" noChangeArrowheads="1"/>
          </p:cNvPicPr>
          <p:nvPr/>
        </p:nvPicPr>
        <p:blipFill>
          <a:blip r:embed="rId3">
            <a:duotone>
              <a:prstClr val="black"/>
              <a:schemeClr val="accent6">
                <a:tint val="45000"/>
                <a:satMod val="400000"/>
              </a:schemeClr>
            </a:duotone>
            <a:extLst>
              <a:ext uri="{28A0092B-C50C-407E-A947-70E740481C1C}">
                <a14:useLocalDpi xmlns:a14="http://schemas.microsoft.com/office/drawing/2010/main"/>
              </a:ext>
            </a:extLst>
          </a:blip>
          <a:srcRect/>
          <a:stretch>
            <a:fillRect/>
          </a:stretch>
        </p:blipFill>
        <p:spPr bwMode="auto">
          <a:xfrm>
            <a:off x="0" y="0"/>
            <a:ext cx="9144000" cy="6889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443"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186</a:t>
            </a:r>
          </a:p>
        </p:txBody>
      </p:sp>
      <p:sp>
        <p:nvSpPr>
          <p:cNvPr id="61444" name="Rectangle 3"/>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anchor="ctr" anchorCtr="1"/>
          <a:lstStyle/>
          <a:p>
            <a:pPr algn="ctr" eaLnBrk="1" hangingPunct="1"/>
            <a:r>
              <a:rPr lang="ar-JO" b="1" dirty="0">
                <a:solidFill>
                  <a:schemeClr val="bg1"/>
                </a:solidFill>
                <a:ea typeface="ＭＳ Ｐゴシック" charset="0"/>
              </a:rPr>
              <a:t>المناسبة</a:t>
            </a:r>
            <a:endParaRPr lang="en-US" b="1" dirty="0">
              <a:solidFill>
                <a:schemeClr val="bg1"/>
              </a:solidFill>
              <a:ea typeface="ＭＳ Ｐゴシック" charset="0"/>
            </a:endParaRPr>
          </a:p>
        </p:txBody>
      </p:sp>
      <p:sp>
        <p:nvSpPr>
          <p:cNvPr id="22535" name="Rectangle 7"/>
          <p:cNvSpPr>
            <a:spLocks noChangeArrowheads="1"/>
          </p:cNvSpPr>
          <p:nvPr/>
        </p:nvSpPr>
        <p:spPr bwMode="auto">
          <a:xfrm>
            <a:off x="228600" y="1600200"/>
            <a:ext cx="8915400" cy="4648200"/>
          </a:xfrm>
          <a:prstGeom prst="rect">
            <a:avLst/>
          </a:prstGeom>
          <a:noFill/>
          <a:ln w="9525">
            <a:noFill/>
            <a:miter lim="800000"/>
            <a:headEnd/>
            <a:tailEnd/>
          </a:ln>
          <a:effectLst/>
        </p:spPr>
        <p:txBody>
          <a:bodyPr/>
          <a:lstStyle/>
          <a:p>
            <a:pPr marL="342900" indent="-342900" algn="r" defTabSz="914400" rtl="1" fontAlgn="base">
              <a:spcBef>
                <a:spcPct val="20000"/>
              </a:spcBef>
              <a:spcAft>
                <a:spcPct val="0"/>
              </a:spcAft>
              <a:buFontTx/>
              <a:buBlip>
                <a:blip r:embed="rId4"/>
              </a:buBlip>
              <a:defRPr/>
            </a:pPr>
            <a:r>
              <a:rPr lang="ar-JO" altLang="zh-CN" sz="2800" b="1" dirty="0">
                <a:solidFill>
                  <a:srgbClr val="FFFFFF"/>
                </a:solidFill>
                <a:effectLst>
                  <a:glow rad="177800">
                    <a:srgbClr val="000000">
                      <a:alpha val="85000"/>
                    </a:srgbClr>
                  </a:glow>
                </a:effectLst>
                <a:latin typeface="Arial"/>
                <a:ea typeface="宋体" pitchFamily="-111" charset="-122"/>
                <a:cs typeface="Arial"/>
              </a:rPr>
              <a:t>يسجل صموئيل في سفر القضاة الفشل الأخلاقي و الروحي لإسرائيل و الذي انتهى أي الفشل بقصتين مرعبتين :</a:t>
            </a:r>
          </a:p>
          <a:p>
            <a:pPr marL="742950" lvl="1" indent="-285750" algn="r" defTabSz="914400" rtl="1" fontAlgn="base">
              <a:spcBef>
                <a:spcPct val="20000"/>
              </a:spcBef>
              <a:spcAft>
                <a:spcPct val="0"/>
              </a:spcAft>
              <a:buClr>
                <a:srgbClr val="D69B80"/>
              </a:buClr>
              <a:buFont typeface="Wingdings" pitchFamily="-111" charset="2"/>
              <a:buBlip>
                <a:blip r:embed="rId5"/>
              </a:buBlip>
              <a:defRPr/>
            </a:pPr>
            <a:r>
              <a:rPr lang="ar-JO" altLang="zh-CN" sz="2800" b="1" dirty="0">
                <a:solidFill>
                  <a:srgbClr val="FFFFFF"/>
                </a:solidFill>
                <a:effectLst>
                  <a:glow rad="177800">
                    <a:srgbClr val="000000">
                      <a:alpha val="85000"/>
                    </a:srgbClr>
                  </a:glow>
                </a:effectLst>
                <a:latin typeface="Arial"/>
                <a:ea typeface="宋体" pitchFamily="-111" charset="-122"/>
                <a:cs typeface="Arial"/>
              </a:rPr>
              <a:t>كاهن وثني لاوي يبارك هجرة سبط دان غير الصحيحة (قض 17-18)</a:t>
            </a:r>
          </a:p>
          <a:p>
            <a:pPr marL="742950" lvl="1" indent="-285750" algn="r" defTabSz="914400" rtl="1" fontAlgn="base">
              <a:spcBef>
                <a:spcPct val="20000"/>
              </a:spcBef>
              <a:spcAft>
                <a:spcPct val="0"/>
              </a:spcAft>
              <a:buClr>
                <a:srgbClr val="D69B80"/>
              </a:buClr>
              <a:buFont typeface="Wingdings" pitchFamily="-111" charset="2"/>
              <a:buBlip>
                <a:blip r:embed="rId5"/>
              </a:buBlip>
              <a:defRPr/>
            </a:pPr>
            <a:r>
              <a:rPr lang="ar-JO" altLang="zh-CN" sz="2800" b="1" dirty="0">
                <a:solidFill>
                  <a:srgbClr val="FFFFFF"/>
                </a:solidFill>
                <a:effectLst>
                  <a:glow rad="177800">
                    <a:srgbClr val="000000">
                      <a:alpha val="85000"/>
                    </a:srgbClr>
                  </a:glow>
                </a:effectLst>
                <a:latin typeface="Arial"/>
                <a:ea typeface="宋体" pitchFamily="-111" charset="-122"/>
                <a:cs typeface="Arial"/>
              </a:rPr>
              <a:t>جريمة البنيامينيين تجاه السرية حتى قامت الأسباط الأخرى بتدمير هذا السبط (قض 19-21)</a:t>
            </a:r>
          </a:p>
          <a:p>
            <a:pPr lvl="1" algn="r" defTabSz="914400" rtl="1" fontAlgn="base">
              <a:spcBef>
                <a:spcPct val="20000"/>
              </a:spcBef>
              <a:spcAft>
                <a:spcPct val="0"/>
              </a:spcAft>
              <a:buClr>
                <a:srgbClr val="D69B80"/>
              </a:buClr>
              <a:defRPr/>
            </a:pPr>
            <a:endParaRPr lang="ar-JO" altLang="zh-CN" sz="2800" b="1" dirty="0">
              <a:solidFill>
                <a:srgbClr val="FFFFFF"/>
              </a:solidFill>
              <a:effectLst>
                <a:glow rad="177800">
                  <a:srgbClr val="000000">
                    <a:alpha val="85000"/>
                  </a:srgbClr>
                </a:glow>
              </a:effectLst>
              <a:latin typeface="Arial"/>
              <a:ea typeface="宋体" pitchFamily="-111" charset="-122"/>
              <a:cs typeface="Arial"/>
            </a:endParaRPr>
          </a:p>
          <a:p>
            <a:pPr marL="342900" indent="-342900" algn="r" defTabSz="914400" rtl="1" fontAlgn="base">
              <a:spcBef>
                <a:spcPct val="20000"/>
              </a:spcBef>
              <a:spcAft>
                <a:spcPct val="0"/>
              </a:spcAft>
              <a:buFontTx/>
              <a:buBlip>
                <a:blip r:embed="rId4"/>
              </a:buBlip>
              <a:defRPr/>
            </a:pPr>
            <a:r>
              <a:rPr lang="ar-JO" altLang="zh-CN" sz="2800" b="1" dirty="0">
                <a:solidFill>
                  <a:srgbClr val="FFFFFF"/>
                </a:solidFill>
                <a:effectLst>
                  <a:glow rad="177800">
                    <a:srgbClr val="000000">
                      <a:alpha val="85000"/>
                    </a:srgbClr>
                  </a:glow>
                </a:effectLst>
                <a:latin typeface="Arial"/>
                <a:ea typeface="宋体" pitchFamily="-111" charset="-122"/>
                <a:cs typeface="Arial"/>
              </a:rPr>
              <a:t>قصة راعوث هي إيضاح ثالث عن الحياة في هذا الوقت لكنها تقدم الناحية الأخرى من القصة</a:t>
            </a:r>
            <a:r>
              <a:rPr lang="en-US" altLang="zh-CN" sz="2800" b="1" dirty="0">
                <a:solidFill>
                  <a:srgbClr val="FFFFFF"/>
                </a:solidFill>
                <a:effectLst>
                  <a:glow rad="177800">
                    <a:srgbClr val="000000">
                      <a:alpha val="85000"/>
                    </a:srgbClr>
                  </a:glow>
                </a:effectLst>
                <a:latin typeface="Arial"/>
                <a:ea typeface="宋体" pitchFamily="-111" charset="-122"/>
                <a:cs typeface="Arial"/>
              </a:rPr>
              <a:t> </a:t>
            </a:r>
          </a:p>
        </p:txBody>
      </p:sp>
    </p:spTree>
    <p:extLst>
      <p:ext uri="{BB962C8B-B14F-4D97-AF65-F5344CB8AC3E}">
        <p14:creationId xmlns:p14="http://schemas.microsoft.com/office/powerpoint/2010/main" val="124418713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2535">
                                            <p:txEl>
                                              <p:pRg st="1" end="1"/>
                                            </p:txEl>
                                          </p:spTgt>
                                        </p:tgtEl>
                                        <p:attrNameLst>
                                          <p:attrName>style.visibility</p:attrName>
                                        </p:attrNameLst>
                                      </p:cBhvr>
                                      <p:to>
                                        <p:strVal val="visible"/>
                                      </p:to>
                                    </p:set>
                                    <p:anim calcmode="lin" valueType="num">
                                      <p:cBhvr additive="base">
                                        <p:cTn id="7" dur="500" fill="hold"/>
                                        <p:tgtEl>
                                          <p:spTgt spid="22535">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2535">
                                            <p:txEl>
                                              <p:pRg st="1" end="1"/>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22535">
                                            <p:txEl>
                                              <p:pRg st="2" end="2"/>
                                            </p:txEl>
                                          </p:spTgt>
                                        </p:tgtEl>
                                        <p:attrNameLst>
                                          <p:attrName>style.visibility</p:attrName>
                                        </p:attrNameLst>
                                      </p:cBhvr>
                                      <p:to>
                                        <p:strVal val="visible"/>
                                      </p:to>
                                    </p:set>
                                    <p:anim calcmode="lin" valueType="num">
                                      <p:cBhvr additive="base">
                                        <p:cTn id="11" dur="500" fill="hold"/>
                                        <p:tgtEl>
                                          <p:spTgt spid="22535">
                                            <p:txEl>
                                              <p:pRg st="2" end="2"/>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2253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22535">
                                            <p:txEl>
                                              <p:pRg st="4" end="4"/>
                                            </p:txEl>
                                          </p:spTgt>
                                        </p:tgtEl>
                                        <p:attrNameLst>
                                          <p:attrName>style.visibility</p:attrName>
                                        </p:attrNameLst>
                                      </p:cBhvr>
                                      <p:to>
                                        <p:strVal val="visible"/>
                                      </p:to>
                                    </p:set>
                                    <p:anim calcmode="lin" valueType="num">
                                      <p:cBhvr additive="base">
                                        <p:cTn id="17" dur="500" fill="hold"/>
                                        <p:tgtEl>
                                          <p:spTgt spid="22535">
                                            <p:txEl>
                                              <p:pRg st="4" end="4"/>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22535">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5" grpId="0" build="p" autoUpdateAnimBg="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242" y="0"/>
            <a:ext cx="9144242" cy="6858000"/>
          </a:xfrm>
          <a:prstGeom prst="rect">
            <a:avLst/>
          </a:prstGeom>
        </p:spPr>
      </p:pic>
      <p:sp>
        <p:nvSpPr>
          <p:cNvPr id="4" name="Rectangle 3"/>
          <p:cNvSpPr/>
          <p:nvPr/>
        </p:nvSpPr>
        <p:spPr bwMode="auto">
          <a:xfrm>
            <a:off x="0" y="0"/>
            <a:ext cx="9144000" cy="6858000"/>
          </a:xfrm>
          <a:prstGeom prst="rect">
            <a:avLst/>
          </a:prstGeom>
          <a:solidFill>
            <a:schemeClr val="bg1">
              <a:lumMod val="85000"/>
            </a:schemeClr>
          </a:solidFill>
          <a:ln w="9525"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algn="ctr" defTabSz="914400" fontAlgn="base">
              <a:spcBef>
                <a:spcPct val="20000"/>
              </a:spcBef>
              <a:spcAft>
                <a:spcPct val="0"/>
              </a:spcAft>
            </a:pPr>
            <a:endParaRPr lang="en-US" sz="2400">
              <a:solidFill>
                <a:srgbClr val="000000"/>
              </a:solidFill>
              <a:latin typeface="Times New Roman" pitchFamily="-111" charset="0"/>
              <a:ea typeface="ＭＳ Ｐゴシック" charset="0"/>
              <a:cs typeface="ＭＳ Ｐゴシック" charset="0"/>
            </a:endParaRPr>
          </a:p>
        </p:txBody>
      </p:sp>
      <p:sp>
        <p:nvSpPr>
          <p:cNvPr id="59396" name="Text Box 4"/>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186</a:t>
            </a:r>
          </a:p>
        </p:txBody>
      </p:sp>
      <p:sp>
        <p:nvSpPr>
          <p:cNvPr id="45062" name="Rectangle 6"/>
          <p:cNvSpPr>
            <a:spLocks noChangeArrowheads="1"/>
          </p:cNvSpPr>
          <p:nvPr/>
        </p:nvSpPr>
        <p:spPr bwMode="auto">
          <a:xfrm>
            <a:off x="0" y="6237312"/>
            <a:ext cx="9144000" cy="620688"/>
          </a:xfrm>
          <a:prstGeom prst="rect">
            <a:avLst/>
          </a:prstGeom>
          <a:solidFill>
            <a:schemeClr val="tx1"/>
          </a:solidFill>
          <a:ln w="9525">
            <a:noFill/>
            <a:miter lim="800000"/>
            <a:headEnd/>
            <a:tailEnd/>
          </a:ln>
          <a:effectLst/>
        </p:spPr>
        <p:txBody>
          <a:bodyPr anchor="ctr"/>
          <a:lstStyle/>
          <a:p>
            <a:pPr algn="ctr" defTabSz="914400" fontAlgn="base">
              <a:spcBef>
                <a:spcPct val="20000"/>
              </a:spcBef>
              <a:spcAft>
                <a:spcPct val="0"/>
              </a:spcAft>
              <a:defRPr/>
            </a:pPr>
            <a:r>
              <a:rPr lang="ar-JO" altLang="zh-CN" sz="2400" b="1" dirty="0">
                <a:solidFill>
                  <a:srgbClr val="FFFFFF"/>
                </a:solidFill>
                <a:effectLst>
                  <a:glow rad="228600">
                    <a:srgbClr val="000000"/>
                  </a:glow>
                </a:effectLst>
                <a:latin typeface="Arial"/>
                <a:ea typeface="宋体" pitchFamily="-111" charset="-122"/>
                <a:cs typeface="Arial"/>
              </a:rPr>
              <a:t>يوحنا ريد، راعوث في تفسير الكتاب المقدس المعرفي، 1: 415</a:t>
            </a:r>
            <a:endParaRPr lang="en-US" altLang="zh-CN" sz="2400" b="1" dirty="0">
              <a:solidFill>
                <a:srgbClr val="FFFFFF"/>
              </a:solidFill>
              <a:effectLst>
                <a:glow rad="228600">
                  <a:srgbClr val="000000"/>
                </a:glow>
              </a:effectLst>
              <a:latin typeface="Arial"/>
              <a:ea typeface="宋体" pitchFamily="-111" charset="-122"/>
              <a:cs typeface="Arial"/>
            </a:endParaRPr>
          </a:p>
        </p:txBody>
      </p:sp>
      <p:sp>
        <p:nvSpPr>
          <p:cNvPr id="59398" name="Rectangle 7"/>
          <p:cNvSpPr>
            <a:spLocks noGrp="1" noChangeArrowheads="1"/>
          </p:cNvSpPr>
          <p:nvPr>
            <p:ph type="title" idx="4294967295"/>
          </p:nvPr>
        </p:nvSpPr>
        <p:spPr>
          <a:xfrm>
            <a:off x="0" y="304800"/>
            <a:ext cx="5029200" cy="838200"/>
          </a:xfrm>
          <a:solidFill>
            <a:schemeClr val="tx1"/>
          </a:solidFill>
          <a:ln cap="flat">
            <a:solidFill>
              <a:schemeClr val="tx1"/>
            </a:solidFill>
            <a:miter lim="800000"/>
            <a:headEnd/>
            <a:tailEnd/>
          </a:ln>
        </p:spPr>
        <p:txBody>
          <a:bodyPr anchor="ctr" anchorCtr="1"/>
          <a:lstStyle/>
          <a:p>
            <a:pPr algn="ctr" eaLnBrk="1" hangingPunct="1"/>
            <a:r>
              <a:rPr lang="ar-JO" b="1" dirty="0">
                <a:solidFill>
                  <a:schemeClr val="bg1"/>
                </a:solidFill>
                <a:ea typeface="ＭＳ Ｐゴシック" charset="0"/>
              </a:rPr>
              <a:t>المناسبة</a:t>
            </a:r>
            <a:endParaRPr lang="en-US" b="1" dirty="0">
              <a:solidFill>
                <a:schemeClr val="bg1"/>
              </a:solidFill>
              <a:ea typeface="ＭＳ Ｐゴシック" charset="0"/>
            </a:endParaRPr>
          </a:p>
        </p:txBody>
      </p:sp>
      <p:sp>
        <p:nvSpPr>
          <p:cNvPr id="7" name="Rectangle 6"/>
          <p:cNvSpPr>
            <a:spLocks noChangeArrowheads="1"/>
          </p:cNvSpPr>
          <p:nvPr/>
        </p:nvSpPr>
        <p:spPr bwMode="auto">
          <a:xfrm>
            <a:off x="2771800" y="1700808"/>
            <a:ext cx="5975648" cy="3024336"/>
          </a:xfrm>
          <a:prstGeom prst="rect">
            <a:avLst/>
          </a:prstGeom>
          <a:noFill/>
          <a:ln w="9525">
            <a:noFill/>
            <a:miter lim="800000"/>
            <a:headEnd/>
            <a:tailEnd/>
          </a:ln>
          <a:effectLst/>
        </p:spPr>
        <p:txBody>
          <a:bodyPr/>
          <a:lstStyle/>
          <a:p>
            <a:pPr algn="ctr" defTabSz="914400" fontAlgn="base">
              <a:spcBef>
                <a:spcPct val="20000"/>
              </a:spcBef>
              <a:spcAft>
                <a:spcPct val="0"/>
              </a:spcAft>
              <a:defRPr/>
            </a:pPr>
            <a:r>
              <a:rPr lang="ar-JO" altLang="zh-CN" sz="3600" b="1" dirty="0">
                <a:solidFill>
                  <a:srgbClr val="FFFFFF"/>
                </a:solidFill>
                <a:effectLst>
                  <a:glow rad="228600">
                    <a:srgbClr val="000000"/>
                  </a:glow>
                </a:effectLst>
                <a:latin typeface="Arial"/>
                <a:ea typeface="宋体" pitchFamily="-111" charset="-122"/>
                <a:cs typeface="Arial"/>
              </a:rPr>
              <a:t>يومض سفر راعوث </a:t>
            </a:r>
          </a:p>
          <a:p>
            <a:pPr algn="ctr" defTabSz="914400" fontAlgn="base">
              <a:spcBef>
                <a:spcPct val="20000"/>
              </a:spcBef>
              <a:spcAft>
                <a:spcPct val="0"/>
              </a:spcAft>
              <a:defRPr/>
            </a:pPr>
            <a:r>
              <a:rPr lang="ar-JO" altLang="zh-CN" sz="3600" b="1" dirty="0">
                <a:solidFill>
                  <a:srgbClr val="FFFFFF"/>
                </a:solidFill>
                <a:effectLst>
                  <a:glow rad="228600">
                    <a:srgbClr val="000000"/>
                  </a:glow>
                </a:effectLst>
                <a:latin typeface="Arial"/>
                <a:ea typeface="宋体" pitchFamily="-111" charset="-122"/>
                <a:cs typeface="Arial"/>
              </a:rPr>
              <a:t>مثل لؤلؤة جميلة </a:t>
            </a:r>
          </a:p>
          <a:p>
            <a:pPr algn="ctr" defTabSz="914400" fontAlgn="base">
              <a:spcBef>
                <a:spcPct val="20000"/>
              </a:spcBef>
              <a:spcAft>
                <a:spcPct val="0"/>
              </a:spcAft>
              <a:defRPr/>
            </a:pPr>
            <a:r>
              <a:rPr lang="ar-JO" altLang="zh-CN" sz="3600" b="1" dirty="0">
                <a:solidFill>
                  <a:srgbClr val="FFFFFF"/>
                </a:solidFill>
                <a:effectLst>
                  <a:glow rad="228600">
                    <a:srgbClr val="000000"/>
                  </a:glow>
                </a:effectLst>
                <a:latin typeface="Arial"/>
                <a:ea typeface="宋体" pitchFamily="-111" charset="-122"/>
                <a:cs typeface="Arial"/>
              </a:rPr>
              <a:t>على خلفية سوداء كالفحم</a:t>
            </a:r>
            <a:endParaRPr lang="en-US" altLang="zh-CN" sz="3600" b="1" dirty="0">
              <a:solidFill>
                <a:srgbClr val="FFFFFF"/>
              </a:solidFill>
              <a:effectLst>
                <a:glow rad="228600">
                  <a:srgbClr val="000000"/>
                </a:glow>
              </a:effectLst>
              <a:latin typeface="Arial"/>
              <a:ea typeface="宋体" pitchFamily="-111" charset="-122"/>
              <a:cs typeface="Arial"/>
            </a:endParaRPr>
          </a:p>
        </p:txBody>
      </p:sp>
      <p:pic>
        <p:nvPicPr>
          <p:cNvPr id="3" name="Picture 2"/>
          <p:cNvPicPr>
            <a:picLocks noChangeAspect="1"/>
          </p:cNvPicPr>
          <p:nvPr/>
        </p:nvPicPr>
        <p:blipFill>
          <a:blip r:embed="rId5"/>
          <a:stretch>
            <a:fillRect/>
          </a:stretch>
        </p:blipFill>
        <p:spPr>
          <a:xfrm>
            <a:off x="-108520" y="1484784"/>
            <a:ext cx="3600400" cy="3600400"/>
          </a:xfrm>
          <a:prstGeom prst="rect">
            <a:avLst/>
          </a:prstGeom>
        </p:spPr>
      </p:pic>
    </p:spTree>
    <p:extLst>
      <p:ext uri="{BB962C8B-B14F-4D97-AF65-F5344CB8AC3E}">
        <p14:creationId xmlns:p14="http://schemas.microsoft.com/office/powerpoint/2010/main" val="291585991"/>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xit" presetSubtype="10" fill="hold" grpId="0" nodeType="clickEffect">
                                  <p:stCondLst>
                                    <p:cond delay="0"/>
                                  </p:stCondLst>
                                  <p:childTnLst>
                                    <p:animEffect transition="out" filter="checkerboard(across)">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3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43019" name="Picture 1035" descr="bride and groom"/>
          <p:cNvPicPr>
            <a:picLocks noGrp="1" noChangeAspect="1" noChangeArrowheads="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6261100" y="1752600"/>
            <a:ext cx="2882900" cy="5105400"/>
          </a:xfrm>
          <a:noFill/>
        </p:spPr>
      </p:pic>
      <p:sp>
        <p:nvSpPr>
          <p:cNvPr id="63491" name="Rectangle 1027"/>
          <p:cNvSpPr>
            <a:spLocks noGrp="1" noChangeArrowheads="1"/>
          </p:cNvSpPr>
          <p:nvPr>
            <p:ph type="title"/>
          </p:nvPr>
        </p:nvSpPr>
        <p:spPr>
          <a:solidFill>
            <a:schemeClr val="tx1"/>
          </a:solidFill>
          <a:ln>
            <a:solidFill>
              <a:schemeClr val="tx1"/>
            </a:solidFill>
            <a:miter lim="800000"/>
            <a:headEnd/>
            <a:tailEnd/>
          </a:ln>
        </p:spPr>
        <p:txBody>
          <a:bodyPr anchor="ctr" anchorCtr="1"/>
          <a:lstStyle/>
          <a:p>
            <a:pPr algn="ctr" eaLnBrk="1" hangingPunct="1"/>
            <a:r>
              <a:rPr lang="ar-JO" b="1" dirty="0">
                <a:solidFill>
                  <a:schemeClr val="bg1"/>
                </a:solidFill>
                <a:ea typeface="ＭＳ Ｐゴシック" charset="0"/>
              </a:rPr>
              <a:t>المناسبة</a:t>
            </a:r>
            <a:endParaRPr lang="en-US" b="1" dirty="0">
              <a:solidFill>
                <a:schemeClr val="bg1"/>
              </a:solidFill>
              <a:ea typeface="ＭＳ Ｐゴシック" charset="0"/>
            </a:endParaRPr>
          </a:p>
        </p:txBody>
      </p:sp>
      <p:sp>
        <p:nvSpPr>
          <p:cNvPr id="43013" name="Text Box 1029"/>
          <p:cNvSpPr txBox="1">
            <a:spLocks noChangeArrowheads="1"/>
          </p:cNvSpPr>
          <p:nvPr/>
        </p:nvSpPr>
        <p:spPr bwMode="auto">
          <a:xfrm>
            <a:off x="914400" y="2043179"/>
            <a:ext cx="6321896" cy="2566857"/>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square"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355600" indent="-355600" algn="r" defTabSz="914400" rtl="1" eaLnBrk="1" fontAlgn="base" hangingPunct="1">
              <a:lnSpc>
                <a:spcPct val="90000"/>
              </a:lnSpc>
              <a:spcBef>
                <a:spcPct val="20000"/>
              </a:spcBef>
              <a:spcAft>
                <a:spcPct val="0"/>
              </a:spcAft>
              <a:buFontTx/>
              <a:buBlip>
                <a:blip r:embed="rId4"/>
              </a:buBlip>
            </a:pPr>
            <a:r>
              <a:rPr lang="ar-JO" altLang="zh-CN" b="1" dirty="0">
                <a:solidFill>
                  <a:srgbClr val="FFFFFF"/>
                </a:solidFill>
                <a:latin typeface="Arial"/>
                <a:ea typeface="宋体" charset="0"/>
                <a:cs typeface="Arial"/>
              </a:rPr>
              <a:t>ربما احتاج صموئيل إلى موازنة الصورة السلبية لفترة حكم القضاة مع مثال تقي (راعوث و بوعز) الذين عاشا بحسب ناموس الله على الرغم من عدم الأمانة الوطنية</a:t>
            </a:r>
            <a:endParaRPr lang="en-US" altLang="zh-CN" b="1" dirty="0">
              <a:solidFill>
                <a:srgbClr val="FFFFFF"/>
              </a:solidFill>
              <a:latin typeface="Arial"/>
              <a:ea typeface="宋体" charset="0"/>
              <a:cs typeface="Arial"/>
            </a:endParaRPr>
          </a:p>
          <a:p>
            <a:pPr defTabSz="914400" eaLnBrk="1" fontAlgn="base" hangingPunct="1">
              <a:lnSpc>
                <a:spcPct val="90000"/>
              </a:lnSpc>
              <a:spcBef>
                <a:spcPct val="20000"/>
              </a:spcBef>
              <a:spcAft>
                <a:spcPct val="0"/>
              </a:spcAft>
            </a:pPr>
            <a:endParaRPr lang="ar-JO" altLang="zh-CN" b="1" dirty="0">
              <a:solidFill>
                <a:srgbClr val="FFFFFF"/>
              </a:solidFill>
              <a:latin typeface="Arial"/>
              <a:ea typeface="宋体" charset="0"/>
              <a:cs typeface="Arial"/>
            </a:endParaRPr>
          </a:p>
          <a:p>
            <a:pPr marL="355600" indent="-355600" algn="r" defTabSz="914400" rtl="1" eaLnBrk="1" fontAlgn="base" hangingPunct="1">
              <a:lnSpc>
                <a:spcPct val="90000"/>
              </a:lnSpc>
              <a:spcBef>
                <a:spcPct val="20000"/>
              </a:spcBef>
              <a:spcAft>
                <a:spcPct val="0"/>
              </a:spcAft>
              <a:buFontTx/>
              <a:buBlip>
                <a:blip r:embed="rId4"/>
              </a:buBlip>
            </a:pPr>
            <a:r>
              <a:rPr lang="ar-JO" b="1" dirty="0">
                <a:solidFill>
                  <a:srgbClr val="FFFFFF"/>
                </a:solidFill>
                <a:latin typeface="Arial"/>
                <a:ea typeface="宋体" charset="0"/>
                <a:cs typeface="Arial"/>
              </a:rPr>
              <a:t>هناك موضوع رئيسي واحد في سفر راعوث و هو مشابه لموضوع سفر القضاة – فداء الله – مع الإختلافات الرئيسية التالية :</a:t>
            </a:r>
            <a:endParaRPr lang="en-US" b="1" dirty="0">
              <a:solidFill>
                <a:srgbClr val="FFFFFF"/>
              </a:solidFill>
              <a:latin typeface="Arial"/>
              <a:ea typeface="宋体" charset="0"/>
              <a:cs typeface="Arial"/>
            </a:endParaRPr>
          </a:p>
        </p:txBody>
      </p:sp>
      <p:sp>
        <p:nvSpPr>
          <p:cNvPr id="43015" name="Text Box 1031"/>
          <p:cNvSpPr txBox="1">
            <a:spLocks noChangeArrowheads="1"/>
          </p:cNvSpPr>
          <p:nvPr/>
        </p:nvSpPr>
        <p:spPr bwMode="auto">
          <a:xfrm>
            <a:off x="609600" y="5410200"/>
            <a:ext cx="2667000" cy="14711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sz="2800" b="1" dirty="0">
                <a:solidFill>
                  <a:srgbClr val="000000"/>
                </a:solidFill>
                <a:latin typeface="Arial"/>
                <a:cs typeface="Arial"/>
              </a:rPr>
              <a:t>الفداء                من خلال </a:t>
            </a:r>
          </a:p>
          <a:p>
            <a:pPr algn="ctr" defTabSz="914400" eaLnBrk="1" fontAlgn="base" hangingPunct="1">
              <a:spcBef>
                <a:spcPct val="20000"/>
              </a:spcBef>
              <a:spcAft>
                <a:spcPct val="0"/>
              </a:spcAft>
            </a:pPr>
            <a:r>
              <a:rPr lang="ar-JO" sz="2800" b="1" u="sng" dirty="0">
                <a:solidFill>
                  <a:srgbClr val="0033CC"/>
                </a:solidFill>
                <a:latin typeface="Arial"/>
                <a:cs typeface="Arial"/>
              </a:rPr>
              <a:t>محررين</a:t>
            </a:r>
            <a:endParaRPr lang="en-US" sz="2800" b="1" u="sng" dirty="0">
              <a:solidFill>
                <a:srgbClr val="0033CC"/>
              </a:solidFill>
              <a:latin typeface="Arial"/>
              <a:cs typeface="Arial"/>
            </a:endParaRPr>
          </a:p>
        </p:txBody>
      </p:sp>
      <p:sp>
        <p:nvSpPr>
          <p:cNvPr id="43016" name="WordArt 1032"/>
          <p:cNvSpPr>
            <a:spLocks noChangeArrowheads="1" noChangeShapeType="1" noTextEdit="1"/>
          </p:cNvSpPr>
          <p:nvPr/>
        </p:nvSpPr>
        <p:spPr bwMode="auto">
          <a:xfrm>
            <a:off x="1344613" y="4953000"/>
            <a:ext cx="1196975" cy="571500"/>
          </a:xfrm>
          <a:prstGeom prst="rect">
            <a:avLst/>
          </a:prstGeom>
        </p:spPr>
        <p:txBody>
          <a:bodyPr wrap="none" fromWordArt="1">
            <a:prstTxWarp prst="textPlain">
              <a:avLst>
                <a:gd name="adj" fmla="val 50000"/>
              </a:avLst>
            </a:prstTxWarp>
          </a:bodyPr>
          <a:lstStyle/>
          <a:p>
            <a:pPr algn="ctr" defTabSz="914400" fontAlgn="base">
              <a:spcBef>
                <a:spcPct val="20000"/>
              </a:spcBef>
              <a:spcAft>
                <a:spcPct val="0"/>
              </a:spcAft>
            </a:pPr>
            <a:r>
              <a:rPr lang="ar-JO" sz="3600" kern="10" dirty="0">
                <a:ln w="19050">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latin typeface="Impact"/>
                <a:ea typeface="Impact"/>
                <a:cs typeface="Impact"/>
              </a:rPr>
              <a:t>قضاة</a:t>
            </a:r>
            <a:endParaRPr lang="en-US" sz="3600" kern="10" dirty="0">
              <a:ln w="19050">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latin typeface="Impact"/>
              <a:ea typeface="Impact"/>
              <a:cs typeface="Impact"/>
            </a:endParaRPr>
          </a:p>
        </p:txBody>
      </p:sp>
      <p:sp>
        <p:nvSpPr>
          <p:cNvPr id="43017" name="Text Box 1033"/>
          <p:cNvSpPr txBox="1">
            <a:spLocks noChangeArrowheads="1"/>
          </p:cNvSpPr>
          <p:nvPr/>
        </p:nvSpPr>
        <p:spPr bwMode="auto">
          <a:xfrm>
            <a:off x="3275856" y="5410200"/>
            <a:ext cx="2896344" cy="13849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sz="2800" b="1" dirty="0">
                <a:solidFill>
                  <a:srgbClr val="000000"/>
                </a:solidFill>
                <a:latin typeface="Arial"/>
                <a:cs typeface="Arial"/>
              </a:rPr>
              <a:t>الفداء                  من خلال</a:t>
            </a:r>
            <a:br>
              <a:rPr lang="en-US" sz="2800" b="1" dirty="0">
                <a:solidFill>
                  <a:srgbClr val="000000"/>
                </a:solidFill>
                <a:latin typeface="Arial"/>
                <a:cs typeface="Arial"/>
              </a:rPr>
            </a:br>
            <a:r>
              <a:rPr lang="ar-JO" sz="2800" b="1" u="sng" dirty="0">
                <a:solidFill>
                  <a:srgbClr val="0033CC"/>
                </a:solidFill>
                <a:latin typeface="Arial"/>
                <a:cs typeface="Arial"/>
              </a:rPr>
              <a:t>زوجين تقيين</a:t>
            </a:r>
            <a:endParaRPr lang="en-US" sz="2800" b="1" u="sng" dirty="0">
              <a:solidFill>
                <a:srgbClr val="0033CC"/>
              </a:solidFill>
              <a:latin typeface="Arial"/>
              <a:cs typeface="Arial"/>
            </a:endParaRPr>
          </a:p>
        </p:txBody>
      </p:sp>
      <p:sp>
        <p:nvSpPr>
          <p:cNvPr id="43018" name="WordArt 1034"/>
          <p:cNvSpPr>
            <a:spLocks noChangeArrowheads="1" noChangeShapeType="1" noTextEdit="1"/>
          </p:cNvSpPr>
          <p:nvPr/>
        </p:nvSpPr>
        <p:spPr bwMode="auto">
          <a:xfrm>
            <a:off x="4125541" y="4953000"/>
            <a:ext cx="1196975" cy="571500"/>
          </a:xfrm>
          <a:prstGeom prst="rect">
            <a:avLst/>
          </a:prstGeom>
        </p:spPr>
        <p:txBody>
          <a:bodyPr wrap="none" fromWordArt="1">
            <a:prstTxWarp prst="textPlain">
              <a:avLst>
                <a:gd name="adj" fmla="val 50000"/>
              </a:avLst>
            </a:prstTxWarp>
          </a:bodyPr>
          <a:lstStyle/>
          <a:p>
            <a:pPr algn="ctr" defTabSz="914400" fontAlgn="base">
              <a:spcBef>
                <a:spcPct val="20000"/>
              </a:spcBef>
              <a:spcAft>
                <a:spcPct val="0"/>
              </a:spcAft>
            </a:pPr>
            <a:r>
              <a:rPr lang="ar-SA" sz="3600" kern="10" dirty="0" err="1">
                <a:ln w="19050">
                  <a:solidFill>
                    <a:srgbClr val="99CCFF"/>
                  </a:solidFill>
                  <a:round/>
                  <a:headEnd type="none" w="sm" len="sm"/>
                  <a:tailEnd type="none" w="sm" len="sm"/>
                </a:ln>
                <a:solidFill>
                  <a:srgbClr val="FF00FF"/>
                </a:solidFill>
                <a:effectLst>
                  <a:outerShdw blurRad="63500" dist="38099" dir="2700000" algn="ctr" rotWithShape="0">
                    <a:srgbClr val="990000">
                      <a:alpha val="74997"/>
                    </a:srgbClr>
                  </a:outerShdw>
                </a:effectLst>
                <a:latin typeface="Impact"/>
                <a:ea typeface="Impact"/>
                <a:cs typeface="Impact"/>
              </a:rPr>
              <a:t>راعوث</a:t>
            </a:r>
            <a:endParaRPr lang="en-US" sz="3600" kern="10" dirty="0">
              <a:ln w="19050">
                <a:solidFill>
                  <a:srgbClr val="99CCFF"/>
                </a:solidFill>
                <a:round/>
                <a:headEnd type="none" w="sm" len="sm"/>
                <a:tailEnd type="none" w="sm" len="sm"/>
              </a:ln>
              <a:solidFill>
                <a:srgbClr val="FF00FF"/>
              </a:solidFill>
              <a:effectLst>
                <a:outerShdw blurRad="63500" dist="38099" dir="2700000" algn="ctr" rotWithShape="0">
                  <a:srgbClr val="990000">
                    <a:alpha val="74997"/>
                  </a:srgbClr>
                </a:outerShdw>
              </a:effectLst>
              <a:latin typeface="Impact"/>
              <a:ea typeface="Impact"/>
              <a:cs typeface="Impact"/>
            </a:endParaRPr>
          </a:p>
        </p:txBody>
      </p:sp>
      <p:sp>
        <p:nvSpPr>
          <p:cNvPr id="63497" name="Text Box 1026"/>
          <p:cNvSpPr txBox="1">
            <a:spLocks noChangeArrowheads="1"/>
          </p:cNvSpPr>
          <p:nvPr/>
        </p:nvSpPr>
        <p:spPr bwMode="auto">
          <a:xfrm>
            <a:off x="7848600" y="3810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186</a:t>
            </a:r>
          </a:p>
        </p:txBody>
      </p:sp>
    </p:spTree>
    <p:extLst>
      <p:ext uri="{BB962C8B-B14F-4D97-AF65-F5344CB8AC3E}">
        <p14:creationId xmlns:p14="http://schemas.microsoft.com/office/powerpoint/2010/main" val="84822693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3013">
                                            <p:txEl>
                                              <p:pRg st="2" end="2"/>
                                            </p:txEl>
                                          </p:spTgt>
                                        </p:tgtEl>
                                        <p:attrNameLst>
                                          <p:attrName>style.visibility</p:attrName>
                                        </p:attrNameLst>
                                      </p:cBhvr>
                                      <p:to>
                                        <p:strVal val="visible"/>
                                      </p:to>
                                    </p:set>
                                    <p:anim calcmode="lin" valueType="num">
                                      <p:cBhvr additive="base">
                                        <p:cTn id="7" dur="500" fill="hold"/>
                                        <p:tgtEl>
                                          <p:spTgt spid="43013">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301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3016"/>
                                        </p:tgtEl>
                                        <p:attrNameLst>
                                          <p:attrName>style.visibility</p:attrName>
                                        </p:attrNameLst>
                                      </p:cBhvr>
                                      <p:to>
                                        <p:strVal val="visible"/>
                                      </p:to>
                                    </p:set>
                                    <p:anim calcmode="lin" valueType="num">
                                      <p:cBhvr additive="base">
                                        <p:cTn id="13" dur="500" fill="hold"/>
                                        <p:tgtEl>
                                          <p:spTgt spid="43016"/>
                                        </p:tgtEl>
                                        <p:attrNameLst>
                                          <p:attrName>ppt_x</p:attrName>
                                        </p:attrNameLst>
                                      </p:cBhvr>
                                      <p:tavLst>
                                        <p:tav tm="0">
                                          <p:val>
                                            <p:strVal val="#ppt_x"/>
                                          </p:val>
                                        </p:tav>
                                        <p:tav tm="100000">
                                          <p:val>
                                            <p:strVal val="#ppt_x"/>
                                          </p:val>
                                        </p:tav>
                                      </p:tavLst>
                                    </p:anim>
                                    <p:anim calcmode="lin" valueType="num">
                                      <p:cBhvr additive="base">
                                        <p:cTn id="14" dur="500" fill="hold"/>
                                        <p:tgtEl>
                                          <p:spTgt spid="43016"/>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43015"/>
                                        </p:tgtEl>
                                        <p:attrNameLst>
                                          <p:attrName>style.visibility</p:attrName>
                                        </p:attrNameLst>
                                      </p:cBhvr>
                                      <p:to>
                                        <p:strVal val="visible"/>
                                      </p:to>
                                    </p:set>
                                    <p:anim calcmode="lin" valueType="num">
                                      <p:cBhvr additive="base">
                                        <p:cTn id="17" dur="500" fill="hold"/>
                                        <p:tgtEl>
                                          <p:spTgt spid="43015"/>
                                        </p:tgtEl>
                                        <p:attrNameLst>
                                          <p:attrName>ppt_x</p:attrName>
                                        </p:attrNameLst>
                                      </p:cBhvr>
                                      <p:tavLst>
                                        <p:tav tm="0">
                                          <p:val>
                                            <p:strVal val="#ppt_x"/>
                                          </p:val>
                                        </p:tav>
                                        <p:tav tm="100000">
                                          <p:val>
                                            <p:strVal val="#ppt_x"/>
                                          </p:val>
                                        </p:tav>
                                      </p:tavLst>
                                    </p:anim>
                                    <p:anim calcmode="lin" valueType="num">
                                      <p:cBhvr additive="base">
                                        <p:cTn id="18" dur="500" fill="hold"/>
                                        <p:tgtEl>
                                          <p:spTgt spid="43015"/>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43018"/>
                                        </p:tgtEl>
                                        <p:attrNameLst>
                                          <p:attrName>style.visibility</p:attrName>
                                        </p:attrNameLst>
                                      </p:cBhvr>
                                      <p:to>
                                        <p:strVal val="visible"/>
                                      </p:to>
                                    </p:set>
                                    <p:anim calcmode="lin" valueType="num">
                                      <p:cBhvr additive="base">
                                        <p:cTn id="23" dur="500" fill="hold"/>
                                        <p:tgtEl>
                                          <p:spTgt spid="43018"/>
                                        </p:tgtEl>
                                        <p:attrNameLst>
                                          <p:attrName>ppt_x</p:attrName>
                                        </p:attrNameLst>
                                      </p:cBhvr>
                                      <p:tavLst>
                                        <p:tav tm="0">
                                          <p:val>
                                            <p:strVal val="#ppt_x"/>
                                          </p:val>
                                        </p:tav>
                                        <p:tav tm="100000">
                                          <p:val>
                                            <p:strVal val="#ppt_x"/>
                                          </p:val>
                                        </p:tav>
                                      </p:tavLst>
                                    </p:anim>
                                    <p:anim calcmode="lin" valueType="num">
                                      <p:cBhvr additive="base">
                                        <p:cTn id="24" dur="500" fill="hold"/>
                                        <p:tgtEl>
                                          <p:spTgt spid="43018"/>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3017"/>
                                        </p:tgtEl>
                                        <p:attrNameLst>
                                          <p:attrName>style.visibility</p:attrName>
                                        </p:attrNameLst>
                                      </p:cBhvr>
                                      <p:to>
                                        <p:strVal val="visible"/>
                                      </p:to>
                                    </p:set>
                                    <p:anim calcmode="lin" valueType="num">
                                      <p:cBhvr additive="base">
                                        <p:cTn id="27" dur="500" fill="hold"/>
                                        <p:tgtEl>
                                          <p:spTgt spid="43017"/>
                                        </p:tgtEl>
                                        <p:attrNameLst>
                                          <p:attrName>ppt_x</p:attrName>
                                        </p:attrNameLst>
                                      </p:cBhvr>
                                      <p:tavLst>
                                        <p:tav tm="0">
                                          <p:val>
                                            <p:strVal val="#ppt_x"/>
                                          </p:val>
                                        </p:tav>
                                        <p:tav tm="100000">
                                          <p:val>
                                            <p:strVal val="#ppt_x"/>
                                          </p:val>
                                        </p:tav>
                                      </p:tavLst>
                                    </p:anim>
                                    <p:anim calcmode="lin" valueType="num">
                                      <p:cBhvr additive="base">
                                        <p:cTn id="28" dur="500" fill="hold"/>
                                        <p:tgtEl>
                                          <p:spTgt spid="4301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43019"/>
                                        </p:tgtEl>
                                        <p:attrNameLst>
                                          <p:attrName>style.visibility</p:attrName>
                                        </p:attrNameLst>
                                      </p:cBhvr>
                                      <p:to>
                                        <p:strVal val="visible"/>
                                      </p:to>
                                    </p:set>
                                    <p:anim calcmode="lin" valueType="num">
                                      <p:cBhvr additive="base">
                                        <p:cTn id="31" dur="500" fill="hold"/>
                                        <p:tgtEl>
                                          <p:spTgt spid="43019"/>
                                        </p:tgtEl>
                                        <p:attrNameLst>
                                          <p:attrName>ppt_x</p:attrName>
                                        </p:attrNameLst>
                                      </p:cBhvr>
                                      <p:tavLst>
                                        <p:tav tm="0">
                                          <p:val>
                                            <p:strVal val="#ppt_x"/>
                                          </p:val>
                                        </p:tav>
                                        <p:tav tm="100000">
                                          <p:val>
                                            <p:strVal val="#ppt_x"/>
                                          </p:val>
                                        </p:tav>
                                      </p:tavLst>
                                    </p:anim>
                                    <p:anim calcmode="lin" valueType="num">
                                      <p:cBhvr additive="base">
                                        <p:cTn id="32" dur="500" fill="hold"/>
                                        <p:tgtEl>
                                          <p:spTgt spid="430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3" grpId="0" build="p" autoUpdateAnimBg="0"/>
      <p:bldP spid="43015" grpId="0"/>
      <p:bldP spid="43016" grpId="0" animBg="1"/>
      <p:bldP spid="43017" grpId="0"/>
      <p:bldP spid="43018" grpId="0" animBg="1"/>
    </p:bldLst>
  </p:timing>
</p:sld>
</file>

<file path=ppt/slides/slide34.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65538" name="Rectangle 99"/>
          <p:cNvSpPr>
            <a:spLocks noChangeArrowheads="1"/>
          </p:cNvSpPr>
          <p:nvPr/>
        </p:nvSpPr>
        <p:spPr bwMode="auto">
          <a:xfrm>
            <a:off x="2590800" y="0"/>
            <a:ext cx="6705600" cy="6858000"/>
          </a:xfrm>
          <a:prstGeom prst="rect">
            <a:avLst/>
          </a:prstGeom>
          <a:gradFill rotWithShape="0">
            <a:gsLst>
              <a:gs pos="0">
                <a:srgbClr val="CC9900"/>
              </a:gs>
              <a:gs pos="100000">
                <a:srgbClr val="669900"/>
              </a:gs>
            </a:gsLst>
            <a:lin ang="2700000" scaled="1"/>
          </a:gra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65539" name="Picture 101"/>
          <p:cNvPicPr>
            <a:picLocks noChangeAspect="1" noChangeArrowheads="1"/>
          </p:cNvPicPr>
          <p:nvPr/>
        </p:nvPicPr>
        <p:blipFill>
          <a:blip r:embed="rId3" cstate="screen">
            <a:lum bright="-36000"/>
            <a:extLst>
              <a:ext uri="{28A0092B-C50C-407E-A947-70E740481C1C}">
                <a14:useLocalDpi xmlns:a14="http://schemas.microsoft.com/office/drawing/2010/main"/>
              </a:ext>
            </a:extLst>
          </a:blip>
          <a:srcRect t="25496"/>
          <a:stretch>
            <a:fillRect/>
          </a:stretch>
        </p:blipFill>
        <p:spPr bwMode="auto">
          <a:xfrm>
            <a:off x="1870075" y="0"/>
            <a:ext cx="55213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5540" name="Text Box 2"/>
          <p:cNvSpPr txBox="1">
            <a:spLocks noChangeArrowheads="1"/>
          </p:cNvSpPr>
          <p:nvPr/>
        </p:nvSpPr>
        <p:spPr bwMode="auto">
          <a:xfrm>
            <a:off x="7620000" y="152400"/>
            <a:ext cx="15240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187</a:t>
            </a:r>
          </a:p>
        </p:txBody>
      </p:sp>
      <p:sp>
        <p:nvSpPr>
          <p:cNvPr id="65541" name="Rectangle 3"/>
          <p:cNvSpPr>
            <a:spLocks noGrp="1" noChangeArrowheads="1"/>
          </p:cNvSpPr>
          <p:nvPr>
            <p:ph type="title"/>
          </p:nvPr>
        </p:nvSpPr>
        <p:spPr>
          <a:xfrm>
            <a:off x="2057400" y="0"/>
            <a:ext cx="5029200" cy="6096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latin typeface="Arial" panose="020B0604020202020204" pitchFamily="34" charset="0"/>
                <a:ea typeface="ＭＳ Ｐゴシック" charset="0"/>
                <a:cs typeface="Arial" panose="020B0604020202020204" pitchFamily="34" charset="0"/>
              </a:rPr>
              <a:t>التباينات</a:t>
            </a:r>
            <a:endParaRPr lang="en-US" dirty="0">
              <a:solidFill>
                <a:schemeClr val="bg1"/>
              </a:solidFill>
              <a:latin typeface="Arial" panose="020B0604020202020204" pitchFamily="34" charset="0"/>
              <a:ea typeface="ＭＳ Ｐゴシック" charset="0"/>
              <a:cs typeface="Arial" panose="020B0604020202020204" pitchFamily="34" charset="0"/>
            </a:endParaRPr>
          </a:p>
        </p:txBody>
      </p:sp>
      <p:grpSp>
        <p:nvGrpSpPr>
          <p:cNvPr id="2" name="Group 98"/>
          <p:cNvGrpSpPr>
            <a:grpSpLocks/>
          </p:cNvGrpSpPr>
          <p:nvPr/>
        </p:nvGrpSpPr>
        <p:grpSpPr bwMode="auto">
          <a:xfrm>
            <a:off x="381000" y="1828800"/>
            <a:ext cx="8915400" cy="4884738"/>
            <a:chOff x="-4" y="-4"/>
            <a:chExt cx="3464" cy="5765"/>
          </a:xfrm>
        </p:grpSpPr>
        <p:grpSp>
          <p:nvGrpSpPr>
            <p:cNvPr id="65545" name="Group 96"/>
            <p:cNvGrpSpPr>
              <a:grpSpLocks/>
            </p:cNvGrpSpPr>
            <p:nvPr/>
          </p:nvGrpSpPr>
          <p:grpSpPr bwMode="auto">
            <a:xfrm>
              <a:off x="0" y="0"/>
              <a:ext cx="3456" cy="5757"/>
              <a:chOff x="0" y="0"/>
              <a:chExt cx="3456" cy="5757"/>
            </a:xfrm>
          </p:grpSpPr>
          <p:grpSp>
            <p:nvGrpSpPr>
              <p:cNvPr id="65547" name="Group 39"/>
              <p:cNvGrpSpPr>
                <a:grpSpLocks/>
              </p:cNvGrpSpPr>
              <p:nvPr/>
            </p:nvGrpSpPr>
            <p:grpSpPr bwMode="auto">
              <a:xfrm>
                <a:off x="0" y="0"/>
                <a:ext cx="1728" cy="518"/>
                <a:chOff x="0" y="0"/>
                <a:chExt cx="1728" cy="518"/>
              </a:xfrm>
            </p:grpSpPr>
            <p:sp>
              <p:nvSpPr>
                <p:cNvPr id="65631" name="Rectangle 38"/>
                <p:cNvSpPr>
                  <a:spLocks noChangeArrowheads="1"/>
                </p:cNvSpPr>
                <p:nvPr/>
              </p:nvSpPr>
              <p:spPr bwMode="auto">
                <a:xfrm>
                  <a:off x="0" y="0"/>
                  <a:ext cx="1728" cy="518"/>
                </a:xfrm>
                <a:prstGeom prst="rect">
                  <a:avLst/>
                </a:prstGeom>
                <a:solidFill>
                  <a:srgbClr val="000090"/>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nvGrpSpPr>
                <p:cNvPr id="65632" name="Group 37"/>
                <p:cNvGrpSpPr>
                  <a:grpSpLocks/>
                </p:cNvGrpSpPr>
                <p:nvPr/>
              </p:nvGrpSpPr>
              <p:grpSpPr bwMode="auto">
                <a:xfrm>
                  <a:off x="0" y="0"/>
                  <a:ext cx="1728" cy="518"/>
                  <a:chOff x="0" y="0"/>
                  <a:chExt cx="1728" cy="518"/>
                </a:xfrm>
              </p:grpSpPr>
              <p:sp>
                <p:nvSpPr>
                  <p:cNvPr id="65633" name="Rectangle 8"/>
                  <p:cNvSpPr>
                    <a:spLocks noChangeArrowheads="1"/>
                  </p:cNvSpPr>
                  <p:nvPr/>
                </p:nvSpPr>
                <p:spPr bwMode="auto">
                  <a:xfrm>
                    <a:off x="32" y="0"/>
                    <a:ext cx="1664" cy="518"/>
                  </a:xfrm>
                  <a:prstGeom prst="rect">
                    <a:avLst/>
                  </a:prstGeom>
                  <a:solidFill>
                    <a:srgbClr val="000090"/>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34" name="Rectangle 36"/>
                  <p:cNvSpPr>
                    <a:spLocks noChangeArrowheads="1"/>
                  </p:cNvSpPr>
                  <p:nvPr/>
                </p:nvSpPr>
                <p:spPr bwMode="auto">
                  <a:xfrm>
                    <a:off x="0" y="0"/>
                    <a:ext cx="17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grpSp>
            <p:nvGrpSpPr>
              <p:cNvPr id="65548" name="Group 43"/>
              <p:cNvGrpSpPr>
                <a:grpSpLocks/>
              </p:cNvGrpSpPr>
              <p:nvPr/>
            </p:nvGrpSpPr>
            <p:grpSpPr bwMode="auto">
              <a:xfrm>
                <a:off x="1728" y="0"/>
                <a:ext cx="1728" cy="518"/>
                <a:chOff x="1728" y="0"/>
                <a:chExt cx="1728" cy="518"/>
              </a:xfrm>
            </p:grpSpPr>
            <p:sp>
              <p:nvSpPr>
                <p:cNvPr id="65627" name="Rectangle 42"/>
                <p:cNvSpPr>
                  <a:spLocks noChangeArrowheads="1"/>
                </p:cNvSpPr>
                <p:nvPr/>
              </p:nvSpPr>
              <p:spPr bwMode="auto">
                <a:xfrm>
                  <a:off x="1728" y="0"/>
                  <a:ext cx="1728" cy="518"/>
                </a:xfrm>
                <a:prstGeom prst="rect">
                  <a:avLst/>
                </a:prstGeom>
                <a:solidFill>
                  <a:srgbClr val="999999"/>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nvGrpSpPr>
                <p:cNvPr id="65628" name="Group 41"/>
                <p:cNvGrpSpPr>
                  <a:grpSpLocks/>
                </p:cNvGrpSpPr>
                <p:nvPr/>
              </p:nvGrpSpPr>
              <p:grpSpPr bwMode="auto">
                <a:xfrm>
                  <a:off x="1728" y="0"/>
                  <a:ext cx="1728" cy="518"/>
                  <a:chOff x="1728" y="0"/>
                  <a:chExt cx="1728" cy="518"/>
                </a:xfrm>
              </p:grpSpPr>
              <p:sp>
                <p:nvSpPr>
                  <p:cNvPr id="65629" name="Rectangle 9"/>
                  <p:cNvSpPr>
                    <a:spLocks noChangeArrowheads="1"/>
                  </p:cNvSpPr>
                  <p:nvPr/>
                </p:nvSpPr>
                <p:spPr bwMode="auto">
                  <a:xfrm>
                    <a:off x="1760" y="0"/>
                    <a:ext cx="1664" cy="518"/>
                  </a:xfrm>
                  <a:prstGeom prst="rect">
                    <a:avLst/>
                  </a:prstGeom>
                  <a:solidFill>
                    <a:srgbClr val="000090"/>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30" name="Rectangle 40"/>
                  <p:cNvSpPr>
                    <a:spLocks noChangeArrowheads="1"/>
                  </p:cNvSpPr>
                  <p:nvPr/>
                </p:nvSpPr>
                <p:spPr bwMode="auto">
                  <a:xfrm>
                    <a:off x="1728" y="0"/>
                    <a:ext cx="17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grpSp>
            <p:nvGrpSpPr>
              <p:cNvPr id="65549" name="Group 45"/>
              <p:cNvGrpSpPr>
                <a:grpSpLocks/>
              </p:cNvGrpSpPr>
              <p:nvPr/>
            </p:nvGrpSpPr>
            <p:grpSpPr bwMode="auto">
              <a:xfrm>
                <a:off x="0" y="518"/>
                <a:ext cx="1728" cy="403"/>
                <a:chOff x="0" y="518"/>
                <a:chExt cx="1728" cy="403"/>
              </a:xfrm>
            </p:grpSpPr>
            <p:sp>
              <p:nvSpPr>
                <p:cNvPr id="65625" name="Rectangle 10"/>
                <p:cNvSpPr>
                  <a:spLocks noChangeArrowheads="1"/>
                </p:cNvSpPr>
                <p:nvPr/>
              </p:nvSpPr>
              <p:spPr bwMode="auto">
                <a:xfrm>
                  <a:off x="32" y="518"/>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عدم الأمانة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26" name="Rectangle 44"/>
                <p:cNvSpPr>
                  <a:spLocks noChangeArrowheads="1"/>
                </p:cNvSpPr>
                <p:nvPr/>
              </p:nvSpPr>
              <p:spPr bwMode="auto">
                <a:xfrm>
                  <a:off x="0" y="518"/>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0" name="Group 47"/>
              <p:cNvGrpSpPr>
                <a:grpSpLocks/>
              </p:cNvGrpSpPr>
              <p:nvPr/>
            </p:nvGrpSpPr>
            <p:grpSpPr bwMode="auto">
              <a:xfrm>
                <a:off x="1728" y="518"/>
                <a:ext cx="1728" cy="403"/>
                <a:chOff x="1728" y="518"/>
                <a:chExt cx="1728" cy="403"/>
              </a:xfrm>
            </p:grpSpPr>
            <p:sp>
              <p:nvSpPr>
                <p:cNvPr id="65623" name="Rectangle 11"/>
                <p:cNvSpPr>
                  <a:spLocks noChangeArrowheads="1"/>
                </p:cNvSpPr>
                <p:nvPr/>
              </p:nvSpPr>
              <p:spPr bwMode="auto">
                <a:xfrm>
                  <a:off x="1760" y="518"/>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الأمانة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24" name="Rectangle 46"/>
                <p:cNvSpPr>
                  <a:spLocks noChangeArrowheads="1"/>
                </p:cNvSpPr>
                <p:nvPr/>
              </p:nvSpPr>
              <p:spPr bwMode="auto">
                <a:xfrm>
                  <a:off x="1728" y="518"/>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1" name="Group 49"/>
              <p:cNvGrpSpPr>
                <a:grpSpLocks/>
              </p:cNvGrpSpPr>
              <p:nvPr/>
            </p:nvGrpSpPr>
            <p:grpSpPr bwMode="auto">
              <a:xfrm>
                <a:off x="0" y="921"/>
                <a:ext cx="1728" cy="403"/>
                <a:chOff x="0" y="921"/>
                <a:chExt cx="1728" cy="403"/>
              </a:xfrm>
            </p:grpSpPr>
            <p:sp>
              <p:nvSpPr>
                <p:cNvPr id="65621" name="Rectangle 12"/>
                <p:cNvSpPr>
                  <a:spLocks noChangeArrowheads="1"/>
                </p:cNvSpPr>
                <p:nvPr/>
              </p:nvSpPr>
              <p:spPr bwMode="auto">
                <a:xfrm>
                  <a:off x="32" y="921"/>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الفجور</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22" name="Rectangle 48"/>
                <p:cNvSpPr>
                  <a:spLocks noChangeArrowheads="1"/>
                </p:cNvSpPr>
                <p:nvPr/>
              </p:nvSpPr>
              <p:spPr bwMode="auto">
                <a:xfrm>
                  <a:off x="0" y="921"/>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2" name="Group 51"/>
              <p:cNvGrpSpPr>
                <a:grpSpLocks/>
              </p:cNvGrpSpPr>
              <p:nvPr/>
            </p:nvGrpSpPr>
            <p:grpSpPr bwMode="auto">
              <a:xfrm>
                <a:off x="1728" y="921"/>
                <a:ext cx="1728" cy="403"/>
                <a:chOff x="1728" y="921"/>
                <a:chExt cx="1728" cy="403"/>
              </a:xfrm>
            </p:grpSpPr>
            <p:sp>
              <p:nvSpPr>
                <p:cNvPr id="65619" name="Rectangle 13"/>
                <p:cNvSpPr>
                  <a:spLocks noChangeArrowheads="1"/>
                </p:cNvSpPr>
                <p:nvPr/>
              </p:nvSpPr>
              <p:spPr bwMode="auto">
                <a:xfrm>
                  <a:off x="1760" y="921"/>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الإخلاص، البر، الطهارة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20" name="Rectangle 50"/>
                <p:cNvSpPr>
                  <a:spLocks noChangeArrowheads="1"/>
                </p:cNvSpPr>
                <p:nvPr/>
              </p:nvSpPr>
              <p:spPr bwMode="auto">
                <a:xfrm>
                  <a:off x="1728" y="921"/>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3" name="Group 53"/>
              <p:cNvGrpSpPr>
                <a:grpSpLocks/>
              </p:cNvGrpSpPr>
              <p:nvPr/>
            </p:nvGrpSpPr>
            <p:grpSpPr bwMode="auto">
              <a:xfrm>
                <a:off x="0" y="1324"/>
                <a:ext cx="1728" cy="403"/>
                <a:chOff x="0" y="1324"/>
                <a:chExt cx="1728" cy="403"/>
              </a:xfrm>
            </p:grpSpPr>
            <p:sp>
              <p:nvSpPr>
                <p:cNvPr id="65617" name="Rectangle 14"/>
                <p:cNvSpPr>
                  <a:spLocks noChangeArrowheads="1"/>
                </p:cNvSpPr>
                <p:nvPr/>
              </p:nvSpPr>
              <p:spPr bwMode="auto">
                <a:xfrm>
                  <a:off x="32" y="1324"/>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الوثنية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18" name="Rectangle 52"/>
                <p:cNvSpPr>
                  <a:spLocks noChangeArrowheads="1"/>
                </p:cNvSpPr>
                <p:nvPr/>
              </p:nvSpPr>
              <p:spPr bwMode="auto">
                <a:xfrm>
                  <a:off x="0" y="1324"/>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4" name="Group 55"/>
              <p:cNvGrpSpPr>
                <a:grpSpLocks/>
              </p:cNvGrpSpPr>
              <p:nvPr/>
            </p:nvGrpSpPr>
            <p:grpSpPr bwMode="auto">
              <a:xfrm>
                <a:off x="1728" y="1324"/>
                <a:ext cx="1728" cy="403"/>
                <a:chOff x="1728" y="1324"/>
                <a:chExt cx="1728" cy="403"/>
              </a:xfrm>
            </p:grpSpPr>
            <p:sp>
              <p:nvSpPr>
                <p:cNvPr id="65615" name="Rectangle 15"/>
                <p:cNvSpPr>
                  <a:spLocks noChangeArrowheads="1"/>
                </p:cNvSpPr>
                <p:nvPr/>
              </p:nvSpPr>
              <p:spPr bwMode="auto">
                <a:xfrm>
                  <a:off x="1760" y="1324"/>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اتباع الإله الحقيقي</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16" name="Rectangle 54"/>
                <p:cNvSpPr>
                  <a:spLocks noChangeArrowheads="1"/>
                </p:cNvSpPr>
                <p:nvPr/>
              </p:nvSpPr>
              <p:spPr bwMode="auto">
                <a:xfrm>
                  <a:off x="1728" y="1324"/>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5" name="Group 57"/>
              <p:cNvGrpSpPr>
                <a:grpSpLocks/>
              </p:cNvGrpSpPr>
              <p:nvPr/>
            </p:nvGrpSpPr>
            <p:grpSpPr bwMode="auto">
              <a:xfrm>
                <a:off x="0" y="1727"/>
                <a:ext cx="1728" cy="403"/>
                <a:chOff x="0" y="1727"/>
                <a:chExt cx="1728" cy="403"/>
              </a:xfrm>
            </p:grpSpPr>
            <p:sp>
              <p:nvSpPr>
                <p:cNvPr id="65613" name="Rectangle 16"/>
                <p:cNvSpPr>
                  <a:spLocks noChangeArrowheads="1"/>
                </p:cNvSpPr>
                <p:nvPr/>
              </p:nvSpPr>
              <p:spPr bwMode="auto">
                <a:xfrm>
                  <a:off x="32" y="1727"/>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الإنحدار، الإنحطاط، الخيانة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14" name="Rectangle 56"/>
                <p:cNvSpPr>
                  <a:spLocks noChangeArrowheads="1"/>
                </p:cNvSpPr>
                <p:nvPr/>
              </p:nvSpPr>
              <p:spPr bwMode="auto">
                <a:xfrm>
                  <a:off x="0" y="1727"/>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6" name="Group 59"/>
              <p:cNvGrpSpPr>
                <a:grpSpLocks/>
              </p:cNvGrpSpPr>
              <p:nvPr/>
            </p:nvGrpSpPr>
            <p:grpSpPr bwMode="auto">
              <a:xfrm>
                <a:off x="1728" y="1727"/>
                <a:ext cx="1728" cy="403"/>
                <a:chOff x="1728" y="1727"/>
                <a:chExt cx="1728" cy="403"/>
              </a:xfrm>
            </p:grpSpPr>
            <p:sp>
              <p:nvSpPr>
                <p:cNvPr id="65611" name="Rectangle 17"/>
                <p:cNvSpPr>
                  <a:spLocks noChangeArrowheads="1"/>
                </p:cNvSpPr>
                <p:nvPr/>
              </p:nvSpPr>
              <p:spPr bwMode="auto">
                <a:xfrm>
                  <a:off x="1760" y="1727"/>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التكريس</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12" name="Rectangle 58"/>
                <p:cNvSpPr>
                  <a:spLocks noChangeArrowheads="1"/>
                </p:cNvSpPr>
                <p:nvPr/>
              </p:nvSpPr>
              <p:spPr bwMode="auto">
                <a:xfrm>
                  <a:off x="1728" y="1727"/>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7" name="Group 61"/>
              <p:cNvGrpSpPr>
                <a:grpSpLocks/>
              </p:cNvGrpSpPr>
              <p:nvPr/>
            </p:nvGrpSpPr>
            <p:grpSpPr bwMode="auto">
              <a:xfrm>
                <a:off x="0" y="2130"/>
                <a:ext cx="1728" cy="403"/>
                <a:chOff x="0" y="2130"/>
                <a:chExt cx="1728" cy="403"/>
              </a:xfrm>
            </p:grpSpPr>
            <p:sp>
              <p:nvSpPr>
                <p:cNvPr id="65609" name="Rectangle 18"/>
                <p:cNvSpPr>
                  <a:spLocks noChangeArrowheads="1"/>
                </p:cNvSpPr>
                <p:nvPr/>
              </p:nvSpPr>
              <p:spPr bwMode="auto">
                <a:xfrm>
                  <a:off x="32" y="2130"/>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الشهوة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10" name="Rectangle 60"/>
                <p:cNvSpPr>
                  <a:spLocks noChangeArrowheads="1"/>
                </p:cNvSpPr>
                <p:nvPr/>
              </p:nvSpPr>
              <p:spPr bwMode="auto">
                <a:xfrm>
                  <a:off x="0" y="2130"/>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8" name="Group 63"/>
              <p:cNvGrpSpPr>
                <a:grpSpLocks/>
              </p:cNvGrpSpPr>
              <p:nvPr/>
            </p:nvGrpSpPr>
            <p:grpSpPr bwMode="auto">
              <a:xfrm>
                <a:off x="1728" y="2130"/>
                <a:ext cx="1728" cy="403"/>
                <a:chOff x="1728" y="2130"/>
                <a:chExt cx="1728" cy="403"/>
              </a:xfrm>
            </p:grpSpPr>
            <p:sp>
              <p:nvSpPr>
                <p:cNvPr id="65607" name="Rectangle 19"/>
                <p:cNvSpPr>
                  <a:spLocks noChangeArrowheads="1"/>
                </p:cNvSpPr>
                <p:nvPr/>
              </p:nvSpPr>
              <p:spPr bwMode="auto">
                <a:xfrm>
                  <a:off x="1760" y="2130"/>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المحبة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08" name="Rectangle 62"/>
                <p:cNvSpPr>
                  <a:spLocks noChangeArrowheads="1"/>
                </p:cNvSpPr>
                <p:nvPr/>
              </p:nvSpPr>
              <p:spPr bwMode="auto">
                <a:xfrm>
                  <a:off x="1728" y="2130"/>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9" name="Group 65"/>
              <p:cNvGrpSpPr>
                <a:grpSpLocks/>
              </p:cNvGrpSpPr>
              <p:nvPr/>
            </p:nvGrpSpPr>
            <p:grpSpPr bwMode="auto">
              <a:xfrm>
                <a:off x="0" y="2533"/>
                <a:ext cx="1728" cy="403"/>
                <a:chOff x="0" y="2533"/>
                <a:chExt cx="1728" cy="403"/>
              </a:xfrm>
            </p:grpSpPr>
            <p:sp>
              <p:nvSpPr>
                <p:cNvPr id="65605" name="Rectangle 20"/>
                <p:cNvSpPr>
                  <a:spLocks noChangeArrowheads="1"/>
                </p:cNvSpPr>
                <p:nvPr/>
              </p:nvSpPr>
              <p:spPr bwMode="auto">
                <a:xfrm>
                  <a:off x="32" y="2533"/>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الحرب</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06" name="Rectangle 64"/>
                <p:cNvSpPr>
                  <a:spLocks noChangeArrowheads="1"/>
                </p:cNvSpPr>
                <p:nvPr/>
              </p:nvSpPr>
              <p:spPr bwMode="auto">
                <a:xfrm>
                  <a:off x="0" y="2533"/>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0" name="Group 67"/>
              <p:cNvGrpSpPr>
                <a:grpSpLocks/>
              </p:cNvGrpSpPr>
              <p:nvPr/>
            </p:nvGrpSpPr>
            <p:grpSpPr bwMode="auto">
              <a:xfrm>
                <a:off x="1728" y="2533"/>
                <a:ext cx="1728" cy="403"/>
                <a:chOff x="1728" y="2533"/>
                <a:chExt cx="1728" cy="403"/>
              </a:xfrm>
            </p:grpSpPr>
            <p:sp>
              <p:nvSpPr>
                <p:cNvPr id="65603" name="Rectangle 21"/>
                <p:cNvSpPr>
                  <a:spLocks noChangeArrowheads="1"/>
                </p:cNvSpPr>
                <p:nvPr/>
              </p:nvSpPr>
              <p:spPr bwMode="auto">
                <a:xfrm>
                  <a:off x="1760" y="2533"/>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السلام</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04" name="Rectangle 66"/>
                <p:cNvSpPr>
                  <a:spLocks noChangeArrowheads="1"/>
                </p:cNvSpPr>
                <p:nvPr/>
              </p:nvSpPr>
              <p:spPr bwMode="auto">
                <a:xfrm>
                  <a:off x="1728" y="2533"/>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1" name="Group 69"/>
              <p:cNvGrpSpPr>
                <a:grpSpLocks/>
              </p:cNvGrpSpPr>
              <p:nvPr/>
            </p:nvGrpSpPr>
            <p:grpSpPr bwMode="auto">
              <a:xfrm>
                <a:off x="0" y="2936"/>
                <a:ext cx="1728" cy="403"/>
                <a:chOff x="0" y="2936"/>
                <a:chExt cx="1728" cy="403"/>
              </a:xfrm>
            </p:grpSpPr>
            <p:sp>
              <p:nvSpPr>
                <p:cNvPr id="65601" name="Rectangle 22"/>
                <p:cNvSpPr>
                  <a:spLocks noChangeArrowheads="1"/>
                </p:cNvSpPr>
                <p:nvPr/>
              </p:nvSpPr>
              <p:spPr bwMode="auto">
                <a:xfrm>
                  <a:off x="32" y="2936"/>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القسوة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02" name="Rectangle 68"/>
                <p:cNvSpPr>
                  <a:spLocks noChangeArrowheads="1"/>
                </p:cNvSpPr>
                <p:nvPr/>
              </p:nvSpPr>
              <p:spPr bwMode="auto">
                <a:xfrm>
                  <a:off x="0" y="2936"/>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2" name="Group 71"/>
              <p:cNvGrpSpPr>
                <a:grpSpLocks/>
              </p:cNvGrpSpPr>
              <p:nvPr/>
            </p:nvGrpSpPr>
            <p:grpSpPr bwMode="auto">
              <a:xfrm>
                <a:off x="1728" y="2936"/>
                <a:ext cx="1728" cy="403"/>
                <a:chOff x="1728" y="2936"/>
                <a:chExt cx="1728" cy="403"/>
              </a:xfrm>
            </p:grpSpPr>
            <p:sp>
              <p:nvSpPr>
                <p:cNvPr id="65599" name="Rectangle 23"/>
                <p:cNvSpPr>
                  <a:spLocks noChangeArrowheads="1"/>
                </p:cNvSpPr>
                <p:nvPr/>
              </p:nvSpPr>
              <p:spPr bwMode="auto">
                <a:xfrm>
                  <a:off x="1760" y="2936"/>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اللطف</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00" name="Rectangle 70"/>
                <p:cNvSpPr>
                  <a:spLocks noChangeArrowheads="1"/>
                </p:cNvSpPr>
                <p:nvPr/>
              </p:nvSpPr>
              <p:spPr bwMode="auto">
                <a:xfrm>
                  <a:off x="1728" y="2936"/>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3" name="Group 73"/>
              <p:cNvGrpSpPr>
                <a:grpSpLocks/>
              </p:cNvGrpSpPr>
              <p:nvPr/>
            </p:nvGrpSpPr>
            <p:grpSpPr bwMode="auto">
              <a:xfrm>
                <a:off x="0" y="3339"/>
                <a:ext cx="1728" cy="403"/>
                <a:chOff x="0" y="3339"/>
                <a:chExt cx="1728" cy="403"/>
              </a:xfrm>
            </p:grpSpPr>
            <p:sp>
              <p:nvSpPr>
                <p:cNvPr id="65597" name="Rectangle 24"/>
                <p:cNvSpPr>
                  <a:spLocks noChangeArrowheads="1"/>
                </p:cNvSpPr>
                <p:nvPr/>
              </p:nvSpPr>
              <p:spPr bwMode="auto">
                <a:xfrm>
                  <a:off x="32" y="3339"/>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مساوئ بيت لحم</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98" name="Rectangle 72"/>
                <p:cNvSpPr>
                  <a:spLocks noChangeArrowheads="1"/>
                </p:cNvSpPr>
                <p:nvPr/>
              </p:nvSpPr>
              <p:spPr bwMode="auto">
                <a:xfrm>
                  <a:off x="0" y="3339"/>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4" name="Group 75"/>
              <p:cNvGrpSpPr>
                <a:grpSpLocks/>
              </p:cNvGrpSpPr>
              <p:nvPr/>
            </p:nvGrpSpPr>
            <p:grpSpPr bwMode="auto">
              <a:xfrm>
                <a:off x="1728" y="3339"/>
                <a:ext cx="1728" cy="403"/>
                <a:chOff x="1728" y="3339"/>
                <a:chExt cx="1728" cy="403"/>
              </a:xfrm>
            </p:grpSpPr>
            <p:sp>
              <p:nvSpPr>
                <p:cNvPr id="65595" name="Rectangle 25"/>
                <p:cNvSpPr>
                  <a:spLocks noChangeArrowheads="1"/>
                </p:cNvSpPr>
                <p:nvPr/>
              </p:nvSpPr>
              <p:spPr bwMode="auto">
                <a:xfrm>
                  <a:off x="1760" y="3339"/>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مزايا بيت لحم</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96" name="Rectangle 74"/>
                <p:cNvSpPr>
                  <a:spLocks noChangeArrowheads="1"/>
                </p:cNvSpPr>
                <p:nvPr/>
              </p:nvSpPr>
              <p:spPr bwMode="auto">
                <a:xfrm>
                  <a:off x="1728" y="3339"/>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5" name="Group 77"/>
              <p:cNvGrpSpPr>
                <a:grpSpLocks/>
              </p:cNvGrpSpPr>
              <p:nvPr/>
            </p:nvGrpSpPr>
            <p:grpSpPr bwMode="auto">
              <a:xfrm>
                <a:off x="0" y="3742"/>
                <a:ext cx="1728" cy="403"/>
                <a:chOff x="0" y="3742"/>
                <a:chExt cx="1728" cy="403"/>
              </a:xfrm>
            </p:grpSpPr>
            <p:sp>
              <p:nvSpPr>
                <p:cNvPr id="65593" name="Rectangle 26"/>
                <p:cNvSpPr>
                  <a:spLocks noChangeArrowheads="1"/>
                </p:cNvSpPr>
                <p:nvPr/>
              </p:nvSpPr>
              <p:spPr bwMode="auto">
                <a:xfrm>
                  <a:off x="32" y="3742"/>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الفوضى</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94" name="Rectangle 76"/>
                <p:cNvSpPr>
                  <a:spLocks noChangeArrowheads="1"/>
                </p:cNvSpPr>
                <p:nvPr/>
              </p:nvSpPr>
              <p:spPr bwMode="auto">
                <a:xfrm>
                  <a:off x="0" y="3742"/>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6" name="Group 79"/>
              <p:cNvGrpSpPr>
                <a:grpSpLocks/>
              </p:cNvGrpSpPr>
              <p:nvPr/>
            </p:nvGrpSpPr>
            <p:grpSpPr bwMode="auto">
              <a:xfrm>
                <a:off x="1728" y="3742"/>
                <a:ext cx="1728" cy="403"/>
                <a:chOff x="1728" y="3742"/>
                <a:chExt cx="1728" cy="403"/>
              </a:xfrm>
            </p:grpSpPr>
            <p:sp>
              <p:nvSpPr>
                <p:cNvPr id="65591" name="Rectangle 27"/>
                <p:cNvSpPr>
                  <a:spLocks noChangeArrowheads="1"/>
                </p:cNvSpPr>
                <p:nvPr/>
              </p:nvSpPr>
              <p:spPr bwMode="auto">
                <a:xfrm>
                  <a:off x="1760" y="3742"/>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الملكية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92" name="Rectangle 78"/>
                <p:cNvSpPr>
                  <a:spLocks noChangeArrowheads="1"/>
                </p:cNvSpPr>
                <p:nvPr/>
              </p:nvSpPr>
              <p:spPr bwMode="auto">
                <a:xfrm>
                  <a:off x="1728" y="3742"/>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7" name="Group 81"/>
              <p:cNvGrpSpPr>
                <a:grpSpLocks/>
              </p:cNvGrpSpPr>
              <p:nvPr/>
            </p:nvGrpSpPr>
            <p:grpSpPr bwMode="auto">
              <a:xfrm>
                <a:off x="0" y="4145"/>
                <a:ext cx="1728" cy="403"/>
                <a:chOff x="0" y="4145"/>
                <a:chExt cx="1728" cy="403"/>
              </a:xfrm>
            </p:grpSpPr>
            <p:sp>
              <p:nvSpPr>
                <p:cNvPr id="65589" name="Rectangle 28"/>
                <p:cNvSpPr>
                  <a:spLocks noChangeArrowheads="1"/>
                </p:cNvSpPr>
                <p:nvPr/>
              </p:nvSpPr>
              <p:spPr bwMode="auto">
                <a:xfrm>
                  <a:off x="32" y="4145"/>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القبلية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90" name="Rectangle 80"/>
                <p:cNvSpPr>
                  <a:spLocks noChangeArrowheads="1"/>
                </p:cNvSpPr>
                <p:nvPr/>
              </p:nvSpPr>
              <p:spPr bwMode="auto">
                <a:xfrm>
                  <a:off x="0" y="4145"/>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8" name="Group 83"/>
              <p:cNvGrpSpPr>
                <a:grpSpLocks/>
              </p:cNvGrpSpPr>
              <p:nvPr/>
            </p:nvGrpSpPr>
            <p:grpSpPr bwMode="auto">
              <a:xfrm>
                <a:off x="1728" y="4145"/>
                <a:ext cx="1728" cy="403"/>
                <a:chOff x="1728" y="4145"/>
                <a:chExt cx="1728" cy="403"/>
              </a:xfrm>
            </p:grpSpPr>
            <p:sp>
              <p:nvSpPr>
                <p:cNvPr id="65587" name="Rectangle 29"/>
                <p:cNvSpPr>
                  <a:spLocks noChangeArrowheads="1"/>
                </p:cNvSpPr>
                <p:nvPr/>
              </p:nvSpPr>
              <p:spPr bwMode="auto">
                <a:xfrm>
                  <a:off x="1760" y="4145"/>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الوطنية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88" name="Rectangle 82"/>
                <p:cNvSpPr>
                  <a:spLocks noChangeArrowheads="1"/>
                </p:cNvSpPr>
                <p:nvPr/>
              </p:nvSpPr>
              <p:spPr bwMode="auto">
                <a:xfrm>
                  <a:off x="1728" y="4145"/>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9" name="Group 85"/>
              <p:cNvGrpSpPr>
                <a:grpSpLocks/>
              </p:cNvGrpSpPr>
              <p:nvPr/>
            </p:nvGrpSpPr>
            <p:grpSpPr bwMode="auto">
              <a:xfrm>
                <a:off x="0" y="4548"/>
                <a:ext cx="1728" cy="403"/>
                <a:chOff x="0" y="4548"/>
                <a:chExt cx="1728" cy="403"/>
              </a:xfrm>
            </p:grpSpPr>
            <p:sp>
              <p:nvSpPr>
                <p:cNvPr id="65585" name="Rectangle 30"/>
                <p:cNvSpPr>
                  <a:spLocks noChangeArrowheads="1"/>
                </p:cNvSpPr>
                <p:nvPr/>
              </p:nvSpPr>
              <p:spPr bwMode="auto">
                <a:xfrm>
                  <a:off x="32" y="4548"/>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شاول</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86" name="Rectangle 84"/>
                <p:cNvSpPr>
                  <a:spLocks noChangeArrowheads="1"/>
                </p:cNvSpPr>
                <p:nvPr/>
              </p:nvSpPr>
              <p:spPr bwMode="auto">
                <a:xfrm>
                  <a:off x="0" y="4548"/>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70" name="Group 87"/>
              <p:cNvGrpSpPr>
                <a:grpSpLocks/>
              </p:cNvGrpSpPr>
              <p:nvPr/>
            </p:nvGrpSpPr>
            <p:grpSpPr bwMode="auto">
              <a:xfrm>
                <a:off x="1728" y="4548"/>
                <a:ext cx="1728" cy="403"/>
                <a:chOff x="1728" y="4548"/>
                <a:chExt cx="1728" cy="403"/>
              </a:xfrm>
            </p:grpSpPr>
            <p:sp>
              <p:nvSpPr>
                <p:cNvPr id="65583" name="Rectangle 31"/>
                <p:cNvSpPr>
                  <a:spLocks noChangeArrowheads="1"/>
                </p:cNvSpPr>
                <p:nvPr/>
              </p:nvSpPr>
              <p:spPr bwMode="auto">
                <a:xfrm>
                  <a:off x="1760" y="4548"/>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داود</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84" name="Rectangle 86"/>
                <p:cNvSpPr>
                  <a:spLocks noChangeArrowheads="1"/>
                </p:cNvSpPr>
                <p:nvPr/>
              </p:nvSpPr>
              <p:spPr bwMode="auto">
                <a:xfrm>
                  <a:off x="1728" y="4548"/>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71" name="Group 89"/>
              <p:cNvGrpSpPr>
                <a:grpSpLocks/>
              </p:cNvGrpSpPr>
              <p:nvPr/>
            </p:nvGrpSpPr>
            <p:grpSpPr bwMode="auto">
              <a:xfrm>
                <a:off x="0" y="4951"/>
                <a:ext cx="1728" cy="403"/>
                <a:chOff x="0" y="4951"/>
                <a:chExt cx="1728" cy="403"/>
              </a:xfrm>
            </p:grpSpPr>
            <p:sp>
              <p:nvSpPr>
                <p:cNvPr id="65581" name="Rectangle 32"/>
                <p:cNvSpPr>
                  <a:spLocks noChangeArrowheads="1"/>
                </p:cNvSpPr>
                <p:nvPr/>
              </p:nvSpPr>
              <p:spPr bwMode="auto">
                <a:xfrm>
                  <a:off x="32" y="4951"/>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العصيان يؤدي إلى الألم</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82" name="Rectangle 88"/>
                <p:cNvSpPr>
                  <a:spLocks noChangeArrowheads="1"/>
                </p:cNvSpPr>
                <p:nvPr/>
              </p:nvSpPr>
              <p:spPr bwMode="auto">
                <a:xfrm>
                  <a:off x="0" y="4951"/>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72" name="Group 91"/>
              <p:cNvGrpSpPr>
                <a:grpSpLocks/>
              </p:cNvGrpSpPr>
              <p:nvPr/>
            </p:nvGrpSpPr>
            <p:grpSpPr bwMode="auto">
              <a:xfrm>
                <a:off x="1728" y="4951"/>
                <a:ext cx="1728" cy="403"/>
                <a:chOff x="1728" y="4951"/>
                <a:chExt cx="1728" cy="403"/>
              </a:xfrm>
            </p:grpSpPr>
            <p:sp>
              <p:nvSpPr>
                <p:cNvPr id="65579" name="Rectangle 33"/>
                <p:cNvSpPr>
                  <a:spLocks noChangeArrowheads="1"/>
                </p:cNvSpPr>
                <p:nvPr/>
              </p:nvSpPr>
              <p:spPr bwMode="auto">
                <a:xfrm>
                  <a:off x="1760" y="4951"/>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الإيمان الطائع يؤدي إلى البركة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80" name="Rectangle 90"/>
                <p:cNvSpPr>
                  <a:spLocks noChangeArrowheads="1"/>
                </p:cNvSpPr>
                <p:nvPr/>
              </p:nvSpPr>
              <p:spPr bwMode="auto">
                <a:xfrm>
                  <a:off x="1728" y="4951"/>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73" name="Group 93"/>
              <p:cNvGrpSpPr>
                <a:grpSpLocks/>
              </p:cNvGrpSpPr>
              <p:nvPr/>
            </p:nvGrpSpPr>
            <p:grpSpPr bwMode="auto">
              <a:xfrm>
                <a:off x="0" y="5354"/>
                <a:ext cx="1728" cy="403"/>
                <a:chOff x="0" y="5354"/>
                <a:chExt cx="1728" cy="403"/>
              </a:xfrm>
            </p:grpSpPr>
            <p:sp>
              <p:nvSpPr>
                <p:cNvPr id="65577" name="Rectangle 34"/>
                <p:cNvSpPr>
                  <a:spLocks noChangeArrowheads="1"/>
                </p:cNvSpPr>
                <p:nvPr/>
              </p:nvSpPr>
              <p:spPr bwMode="auto">
                <a:xfrm>
                  <a:off x="32" y="5354"/>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الظلمة الروحية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78" name="Rectangle 92"/>
                <p:cNvSpPr>
                  <a:spLocks noChangeArrowheads="1"/>
                </p:cNvSpPr>
                <p:nvPr/>
              </p:nvSpPr>
              <p:spPr bwMode="auto">
                <a:xfrm>
                  <a:off x="0" y="5354"/>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74" name="Group 95"/>
              <p:cNvGrpSpPr>
                <a:grpSpLocks/>
              </p:cNvGrpSpPr>
              <p:nvPr/>
            </p:nvGrpSpPr>
            <p:grpSpPr bwMode="auto">
              <a:xfrm>
                <a:off x="1728" y="5354"/>
                <a:ext cx="1728" cy="403"/>
                <a:chOff x="1728" y="5354"/>
                <a:chExt cx="1728" cy="403"/>
              </a:xfrm>
            </p:grpSpPr>
            <p:sp>
              <p:nvSpPr>
                <p:cNvPr id="65575" name="Rectangle 35"/>
                <p:cNvSpPr>
                  <a:spLocks noChangeArrowheads="1"/>
                </p:cNvSpPr>
                <p:nvPr/>
              </p:nvSpPr>
              <p:spPr bwMode="auto">
                <a:xfrm>
                  <a:off x="1760" y="5354"/>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النور الروحي</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76" name="Rectangle 94"/>
                <p:cNvSpPr>
                  <a:spLocks noChangeArrowheads="1"/>
                </p:cNvSpPr>
                <p:nvPr/>
              </p:nvSpPr>
              <p:spPr bwMode="auto">
                <a:xfrm>
                  <a:off x="1728" y="5354"/>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sp>
          <p:nvSpPr>
            <p:cNvPr id="65546" name="Rectangle 97"/>
            <p:cNvSpPr>
              <a:spLocks noChangeArrowheads="1"/>
            </p:cNvSpPr>
            <p:nvPr/>
          </p:nvSpPr>
          <p:spPr bwMode="auto">
            <a:xfrm>
              <a:off x="-4" y="-4"/>
              <a:ext cx="3464" cy="57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428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sp>
        <p:nvSpPr>
          <p:cNvPr id="65543" name="WordArt 109"/>
          <p:cNvSpPr>
            <a:spLocks noChangeArrowheads="1" noChangeShapeType="1" noTextEdit="1"/>
          </p:cNvSpPr>
          <p:nvPr/>
        </p:nvSpPr>
        <p:spPr bwMode="auto">
          <a:xfrm>
            <a:off x="1676400" y="1295400"/>
            <a:ext cx="2057400" cy="962025"/>
          </a:xfrm>
          <a:prstGeom prst="rect">
            <a:avLst/>
          </a:prstGeom>
        </p:spPr>
        <p:txBody>
          <a:bodyPr wrap="none" fromWordArt="1">
            <a:prstTxWarp prst="textDoubleWave1">
              <a:avLst>
                <a:gd name="adj1" fmla="val 6500"/>
                <a:gd name="adj2" fmla="val 0"/>
              </a:avLst>
            </a:prstTxWarp>
          </a:bodyPr>
          <a:lstStyle/>
          <a:p>
            <a:pPr algn="ctr" defTabSz="914400" fontAlgn="base">
              <a:spcBef>
                <a:spcPct val="20000"/>
              </a:spcBef>
              <a:spcAft>
                <a:spcPct val="0"/>
              </a:spcAft>
            </a:pPr>
            <a:r>
              <a:rPr lang="ar-JO" sz="3600" kern="10" dirty="0">
                <a:ln w="12700">
                  <a:solidFill>
                    <a:srgbClr val="000099"/>
                  </a:solidFill>
                  <a:round/>
                  <a:headEnd type="none" w="sm" len="sm"/>
                  <a:tailEnd type="none" w="sm" len="sm"/>
                </a:ln>
                <a:solidFill>
                  <a:srgbClr val="33CCFF"/>
                </a:solidFill>
                <a:effectLst>
                  <a:outerShdw blurRad="63500" dist="125724" dir="18900000" algn="ctr" rotWithShape="0">
                    <a:srgbClr val="000099">
                      <a:alpha val="74997"/>
                    </a:srgbClr>
                  </a:outerShdw>
                </a:effectLst>
                <a:latin typeface="Impact"/>
                <a:ea typeface="Impact"/>
                <a:cs typeface="Impact"/>
              </a:rPr>
              <a:t>قضاة</a:t>
            </a:r>
            <a:endParaRPr lang="en-US" sz="3600" kern="10" dirty="0">
              <a:ln w="12700">
                <a:solidFill>
                  <a:srgbClr val="000099"/>
                </a:solidFill>
                <a:round/>
                <a:headEnd type="none" w="sm" len="sm"/>
                <a:tailEnd type="none" w="sm" len="sm"/>
              </a:ln>
              <a:solidFill>
                <a:srgbClr val="33CCFF"/>
              </a:solidFill>
              <a:effectLst>
                <a:outerShdw blurRad="63500" dist="125724" dir="18900000" algn="ctr" rotWithShape="0">
                  <a:srgbClr val="000099">
                    <a:alpha val="74997"/>
                  </a:srgbClr>
                </a:outerShdw>
              </a:effectLst>
              <a:latin typeface="Impact"/>
              <a:ea typeface="Impact"/>
              <a:cs typeface="Impact"/>
            </a:endParaRPr>
          </a:p>
        </p:txBody>
      </p:sp>
      <p:sp>
        <p:nvSpPr>
          <p:cNvPr id="65544" name="WordArt 110"/>
          <p:cNvSpPr>
            <a:spLocks noChangeArrowheads="1" noChangeShapeType="1" noTextEdit="1"/>
          </p:cNvSpPr>
          <p:nvPr/>
        </p:nvSpPr>
        <p:spPr bwMode="auto">
          <a:xfrm>
            <a:off x="6172200" y="838200"/>
            <a:ext cx="1371600" cy="1514475"/>
          </a:xfrm>
          <a:prstGeom prst="rect">
            <a:avLst/>
          </a:prstGeom>
        </p:spPr>
        <p:txBody>
          <a:bodyPr wrap="none" fromWordArt="1">
            <a:prstTxWarp prst="textSlantUp">
              <a:avLst>
                <a:gd name="adj" fmla="val 32056"/>
              </a:avLst>
            </a:prstTxWarp>
          </a:bodyPr>
          <a:lstStyle/>
          <a:p>
            <a:pPr algn="ctr" defTabSz="914400" fontAlgn="base">
              <a:spcBef>
                <a:spcPct val="20000"/>
              </a:spcBef>
              <a:spcAft>
                <a:spcPct val="0"/>
              </a:spcAft>
            </a:pPr>
            <a:r>
              <a:rPr lang="ar-SA" sz="3600" kern="10" dirty="0" err="1">
                <a:ln w="9525">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latin typeface="Impact"/>
                <a:ea typeface="Impact"/>
                <a:cs typeface="Impact"/>
              </a:rPr>
              <a:t>راعوث</a:t>
            </a:r>
            <a:endParaRPr lang="en-US" sz="3600" kern="10" dirty="0">
              <a:ln w="9525">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latin typeface="Impact"/>
              <a:ea typeface="Impact"/>
              <a:cs typeface="Impact"/>
            </a:endParaRPr>
          </a:p>
        </p:txBody>
      </p:sp>
    </p:spTree>
    <p:extLst>
      <p:ext uri="{BB962C8B-B14F-4D97-AF65-F5344CB8AC3E}">
        <p14:creationId xmlns:p14="http://schemas.microsoft.com/office/powerpoint/2010/main" val="217530738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67587" name="Picture 3" descr="OABSO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6200" y="0"/>
            <a:ext cx="5537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7108" name="Text Box 4"/>
          <p:cNvSpPr txBox="1">
            <a:spLocks noChangeArrowheads="1"/>
          </p:cNvSpPr>
          <p:nvPr/>
        </p:nvSpPr>
        <p:spPr bwMode="auto">
          <a:xfrm>
            <a:off x="5508104" y="303213"/>
            <a:ext cx="3635896" cy="261610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r" defTabSz="914400" fontAlgn="base">
              <a:spcBef>
                <a:spcPct val="50000"/>
              </a:spcBef>
              <a:spcAft>
                <a:spcPct val="0"/>
              </a:spcAft>
              <a:defRPr/>
            </a:pPr>
            <a:r>
              <a:rPr lang="ar-JO" sz="3200" b="1" i="1" dirty="0">
                <a:solidFill>
                  <a:srgbClr val="FFFFFF"/>
                </a:solidFill>
                <a:latin typeface="Arial"/>
                <a:ea typeface="ＭＳ Ｐゴシック" charset="0"/>
                <a:cs typeface="Arial"/>
              </a:rPr>
              <a:t>فحبلت ابنتا لوط من أبيهما فولدت البكر ابناً و دعت اسمه مؤاب و هو أبو المؤابيين إلى اليوم</a:t>
            </a:r>
            <a:endParaRPr lang="en-US" sz="3200" b="1" i="1" dirty="0">
              <a:solidFill>
                <a:srgbClr val="FFFFFF"/>
              </a:solidFill>
              <a:latin typeface="Arial"/>
              <a:ea typeface="ＭＳ Ｐゴシック" charset="0"/>
              <a:cs typeface="Arial"/>
            </a:endParaRPr>
          </a:p>
          <a:p>
            <a:pPr algn="r" defTabSz="914400" fontAlgn="base">
              <a:spcBef>
                <a:spcPct val="50000"/>
              </a:spcBef>
              <a:spcAft>
                <a:spcPct val="0"/>
              </a:spcAft>
              <a:defRPr/>
            </a:pPr>
            <a:r>
              <a:rPr lang="ar-JO" sz="2400" b="1" dirty="0">
                <a:solidFill>
                  <a:srgbClr val="FFFFFF"/>
                </a:solidFill>
                <a:latin typeface="Arial"/>
                <a:ea typeface="ＭＳ Ｐゴシック" charset="0"/>
                <a:cs typeface="Arial"/>
              </a:rPr>
              <a:t>تكوين 19: 36-37 </a:t>
            </a:r>
            <a:endParaRPr lang="en-US" sz="2400" b="1" dirty="0">
              <a:solidFill>
                <a:srgbClr val="FFFFFF"/>
              </a:solidFill>
              <a:latin typeface="Arial"/>
              <a:ea typeface="ＭＳ Ｐゴシック" charset="0"/>
              <a:cs typeface="Arial"/>
            </a:endParaRPr>
          </a:p>
        </p:txBody>
      </p:sp>
      <p:sp>
        <p:nvSpPr>
          <p:cNvPr id="47109" name="Rectangle 5"/>
          <p:cNvSpPr>
            <a:spLocks noGrp="1" noChangeArrowheads="1"/>
          </p:cNvSpPr>
          <p:nvPr>
            <p:ph type="title" idx="4294967295"/>
          </p:nvPr>
        </p:nvSpPr>
        <p:spPr>
          <a:xfrm>
            <a:off x="0" y="5715000"/>
            <a:ext cx="5486400" cy="914400"/>
          </a:xfrm>
        </p:spPr>
        <p:txBody>
          <a:bodyPr anchor="ctr"/>
          <a:lstStyle/>
          <a:p>
            <a:pPr eaLnBrk="1" hangingPunct="1"/>
            <a:r>
              <a:rPr lang="ar-JO" sz="4000" b="1" dirty="0">
                <a:solidFill>
                  <a:schemeClr val="bg1"/>
                </a:solidFill>
                <a:effectLst>
                  <a:glow rad="279400">
                    <a:schemeClr val="tx1">
                      <a:alpha val="88000"/>
                    </a:schemeClr>
                  </a:glow>
                </a:effectLst>
                <a:ea typeface="ＭＳ Ｐゴシック" charset="0"/>
              </a:rPr>
              <a:t>أصل المؤابيين</a:t>
            </a:r>
            <a:endParaRPr lang="en-US" sz="4000" b="1" dirty="0">
              <a:solidFill>
                <a:schemeClr val="bg1"/>
              </a:solidFill>
              <a:effectLst>
                <a:glow rad="279400">
                  <a:schemeClr val="tx1">
                    <a:alpha val="88000"/>
                  </a:schemeClr>
                </a:glow>
              </a:effectLst>
              <a:ea typeface="ＭＳ Ｐゴシック" charset="0"/>
            </a:endParaRPr>
          </a:p>
        </p:txBody>
      </p:sp>
    </p:spTree>
    <p:extLst>
      <p:ext uri="{BB962C8B-B14F-4D97-AF65-F5344CB8AC3E}">
        <p14:creationId xmlns:p14="http://schemas.microsoft.com/office/powerpoint/2010/main" val="147815865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8000"/>
                                  </p:stCondLst>
                                  <p:childTnLst>
                                    <p:set>
                                      <p:cBhvr>
                                        <p:cTn id="6" dur="1" fill="hold">
                                          <p:stCondLst>
                                            <p:cond delay="0"/>
                                          </p:stCondLst>
                                        </p:cTn>
                                        <p:tgtEl>
                                          <p:spTgt spid="47108"/>
                                        </p:tgtEl>
                                        <p:attrNameLst>
                                          <p:attrName>style.visibility</p:attrName>
                                        </p:attrNameLst>
                                      </p:cBhvr>
                                      <p:to>
                                        <p:strVal val="visible"/>
                                      </p:to>
                                    </p:set>
                                    <p:animEffect transition="in" filter="dissolve">
                                      <p:cBhvr>
                                        <p:cTn id="7" dur="500"/>
                                        <p:tgtEl>
                                          <p:spTgt spid="471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08" grpId="0" autoUpdateAnimBg="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634" name="Picture 2" descr="OMSSO008"/>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0" y="0"/>
            <a:ext cx="9144000" cy="7261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8131" name="Text Box 3"/>
          <p:cNvSpPr txBox="1">
            <a:spLocks noChangeArrowheads="1"/>
          </p:cNvSpPr>
          <p:nvPr/>
        </p:nvSpPr>
        <p:spPr bwMode="auto">
          <a:xfrm>
            <a:off x="971600" y="1295400"/>
            <a:ext cx="7105600" cy="4401205"/>
          </a:xfrm>
          <a:prstGeom prst="rect">
            <a:avLst/>
          </a:prstGeom>
          <a:noFill/>
          <a:ln>
            <a:noFill/>
          </a:ln>
        </p:spPr>
        <p:txBody>
          <a:bodyPr vert="horz" wrap="square" lIns="91440" tIns="45720" rIns="91440" bIns="45720" numCol="1" anchor="ctr" anchorCtr="0" compatLnSpc="1">
            <a:prstTxWarp prst="textNoShape">
              <a:avLst/>
            </a:prstTxWarp>
          </a:bodyPr>
          <a:lstStyle>
            <a:lvl1pPr algn="l" eaLnBrk="1" hangingPunct="1">
              <a:spcBef>
                <a:spcPct val="0"/>
              </a:spcBef>
              <a:defRPr sz="4000" b="1">
                <a:solidFill>
                  <a:schemeClr val="bg1"/>
                </a:solidFill>
                <a:effectLst>
                  <a:glow rad="279400">
                    <a:schemeClr val="tx1">
                      <a:alpha val="88000"/>
                    </a:schemeClr>
                  </a:glow>
                </a:effectLst>
                <a:latin typeface="Arial"/>
                <a:cs typeface="Arial"/>
              </a:defRPr>
            </a:lvl1pPr>
            <a:lvl2pPr algn="l" eaLnBrk="0" hangingPunct="0">
              <a:spcBef>
                <a:spcPct val="0"/>
              </a:spcBef>
              <a:defRPr sz="4400">
                <a:solidFill>
                  <a:schemeClr val="tx2"/>
                </a:solidFill>
                <a:latin typeface="Times New Roman" pitchFamily="-111" charset="0"/>
                <a:ea typeface="ＭＳ Ｐゴシック" charset="-128"/>
                <a:cs typeface="ＭＳ Ｐゴシック" charset="-128"/>
              </a:defRPr>
            </a:lvl2pPr>
            <a:lvl3pPr algn="l" eaLnBrk="0" hangingPunct="0">
              <a:spcBef>
                <a:spcPct val="0"/>
              </a:spcBef>
              <a:defRPr sz="4400">
                <a:solidFill>
                  <a:schemeClr val="tx2"/>
                </a:solidFill>
                <a:latin typeface="Times New Roman" pitchFamily="-111" charset="0"/>
                <a:ea typeface="ＭＳ Ｐゴシック" charset="-128"/>
                <a:cs typeface="ＭＳ Ｐゴシック" charset="-128"/>
              </a:defRPr>
            </a:lvl3pPr>
            <a:lvl4pPr algn="l" eaLnBrk="0" hangingPunct="0">
              <a:spcBef>
                <a:spcPct val="0"/>
              </a:spcBef>
              <a:defRPr sz="4400">
                <a:solidFill>
                  <a:schemeClr val="tx2"/>
                </a:solidFill>
                <a:latin typeface="Times New Roman" pitchFamily="-111" charset="0"/>
                <a:ea typeface="ＭＳ Ｐゴシック" charset="-128"/>
                <a:cs typeface="ＭＳ Ｐゴシック" charset="-128"/>
              </a:defRPr>
            </a:lvl4pPr>
            <a:lvl5pPr algn="l" eaLnBrk="0" hangingPunct="0">
              <a:spcBef>
                <a:spcPct val="0"/>
              </a:spcBef>
              <a:defRPr sz="4400">
                <a:solidFill>
                  <a:schemeClr val="tx2"/>
                </a:solidFill>
                <a:latin typeface="Times New Roman" pitchFamily="-111" charset="0"/>
                <a:ea typeface="ＭＳ Ｐゴシック" charset="-128"/>
                <a:cs typeface="ＭＳ Ｐゴシック" charset="-128"/>
              </a:defRPr>
            </a:lvl5pPr>
            <a:lvl6pPr marL="457200" fontAlgn="base">
              <a:spcBef>
                <a:spcPct val="0"/>
              </a:spcBef>
              <a:spcAft>
                <a:spcPct val="0"/>
              </a:spcAft>
              <a:defRPr sz="4400">
                <a:solidFill>
                  <a:schemeClr val="tx2"/>
                </a:solidFill>
                <a:latin typeface="Times New Roman" pitchFamily="-111" charset="0"/>
              </a:defRPr>
            </a:lvl6pPr>
            <a:lvl7pPr marL="914400" fontAlgn="base">
              <a:spcBef>
                <a:spcPct val="0"/>
              </a:spcBef>
              <a:spcAft>
                <a:spcPct val="0"/>
              </a:spcAft>
              <a:defRPr sz="4400">
                <a:solidFill>
                  <a:schemeClr val="tx2"/>
                </a:solidFill>
                <a:latin typeface="Times New Roman" pitchFamily="-111" charset="0"/>
              </a:defRPr>
            </a:lvl7pPr>
            <a:lvl8pPr marL="1371600" fontAlgn="base">
              <a:spcBef>
                <a:spcPct val="0"/>
              </a:spcBef>
              <a:spcAft>
                <a:spcPct val="0"/>
              </a:spcAft>
              <a:defRPr sz="4400">
                <a:solidFill>
                  <a:schemeClr val="tx2"/>
                </a:solidFill>
                <a:latin typeface="Times New Roman" pitchFamily="-111" charset="0"/>
              </a:defRPr>
            </a:lvl8pPr>
            <a:lvl9pPr marL="1828800" fontAlgn="base">
              <a:spcBef>
                <a:spcPct val="0"/>
              </a:spcBef>
              <a:spcAft>
                <a:spcPct val="0"/>
              </a:spcAft>
              <a:defRPr sz="4400">
                <a:solidFill>
                  <a:schemeClr val="tx2"/>
                </a:solidFill>
                <a:latin typeface="Times New Roman" pitchFamily="-111" charset="0"/>
              </a:defRPr>
            </a:lvl9pPr>
          </a:lstStyle>
          <a:p>
            <a:pPr algn="r" defTabSz="914400" fontAlgn="base">
              <a:spcAft>
                <a:spcPct val="0"/>
              </a:spcAft>
            </a:pPr>
            <a:r>
              <a:rPr lang="ar-JO" sz="3600" i="1" dirty="0">
                <a:solidFill>
                  <a:srgbClr val="FFFFFF"/>
                </a:solidFill>
                <a:effectLst>
                  <a:glow rad="279400">
                    <a:srgbClr val="000000">
                      <a:alpha val="88000"/>
                    </a:srgbClr>
                  </a:glow>
                </a:effectLst>
                <a:ea typeface="ＭＳ Ｐゴシック" charset="0"/>
              </a:rPr>
              <a:t>و أقام إسرائيل في شطيم و ابتدأ الشعب يزنون مع بنات مؤاب فدعون الشعب إلى ذبائح آلهتهن</a:t>
            </a:r>
            <a:endParaRPr lang="en-US" sz="3600" i="1" dirty="0">
              <a:solidFill>
                <a:srgbClr val="FFFFFF"/>
              </a:solidFill>
              <a:effectLst>
                <a:glow rad="279400">
                  <a:srgbClr val="000000">
                    <a:alpha val="88000"/>
                  </a:srgbClr>
                </a:glow>
              </a:effectLst>
              <a:ea typeface="ＭＳ Ｐゴシック" charset="0"/>
            </a:endParaRPr>
          </a:p>
          <a:p>
            <a:pPr algn="r" defTabSz="914400" fontAlgn="base">
              <a:spcAft>
                <a:spcPct val="0"/>
              </a:spcAft>
            </a:pPr>
            <a:endParaRPr lang="en-US" sz="3600" i="1" dirty="0">
              <a:solidFill>
                <a:srgbClr val="FFFFFF"/>
              </a:solidFill>
              <a:effectLst>
                <a:glow rad="279400">
                  <a:srgbClr val="000000">
                    <a:alpha val="88000"/>
                  </a:srgbClr>
                </a:glow>
              </a:effectLst>
              <a:ea typeface="ＭＳ Ｐゴシック" charset="0"/>
            </a:endParaRPr>
          </a:p>
          <a:p>
            <a:pPr algn="r" defTabSz="914400" fontAlgn="base">
              <a:spcAft>
                <a:spcPct val="0"/>
              </a:spcAft>
            </a:pPr>
            <a:r>
              <a:rPr lang="ar-JO" sz="3600" i="1" dirty="0">
                <a:solidFill>
                  <a:srgbClr val="FFFFFF"/>
                </a:solidFill>
                <a:effectLst>
                  <a:glow rad="279400">
                    <a:srgbClr val="000000">
                      <a:alpha val="88000"/>
                    </a:srgbClr>
                  </a:glow>
                </a:effectLst>
                <a:ea typeface="ＭＳ Ｐゴシック" charset="0"/>
              </a:rPr>
              <a:t>عدد 25: 1-2</a:t>
            </a:r>
            <a:endParaRPr lang="en-US" sz="3600" i="1" dirty="0">
              <a:solidFill>
                <a:srgbClr val="FFFFFF"/>
              </a:solidFill>
              <a:effectLst>
                <a:glow rad="279400">
                  <a:srgbClr val="000000">
                    <a:alpha val="88000"/>
                  </a:srgbClr>
                </a:glow>
              </a:effectLst>
              <a:ea typeface="ＭＳ Ｐゴシック" charset="0"/>
            </a:endParaRPr>
          </a:p>
        </p:txBody>
      </p:sp>
      <p:sp>
        <p:nvSpPr>
          <p:cNvPr id="69636" name="Rectangle 4"/>
          <p:cNvSpPr>
            <a:spLocks noGrp="1" noChangeArrowheads="1"/>
          </p:cNvSpPr>
          <p:nvPr>
            <p:ph type="title" idx="4294967295"/>
          </p:nvPr>
        </p:nvSpPr>
        <p:spPr>
          <a:xfrm>
            <a:off x="4267200" y="0"/>
            <a:ext cx="4572000" cy="914400"/>
          </a:xfrm>
          <a:noFill/>
          <a:ln>
            <a:noFill/>
          </a:ln>
        </p:spPr>
        <p:txBody>
          <a:bodyPr vert="horz" wrap="square" lIns="91440" tIns="45720" rIns="91440" bIns="45720" numCol="1" anchor="ctr" anchorCtr="0" compatLnSpc="1">
            <a:prstTxWarp prst="textNoShape">
              <a:avLst/>
            </a:prstTxWarp>
          </a:bodyPr>
          <a:lstStyle/>
          <a:p>
            <a:pPr algn="ctr" eaLnBrk="1" hangingPunct="1"/>
            <a:r>
              <a:rPr lang="ar-JO" sz="4000" b="1" dirty="0">
                <a:solidFill>
                  <a:schemeClr val="bg1"/>
                </a:solidFill>
                <a:effectLst>
                  <a:glow rad="279400">
                    <a:schemeClr val="tx1">
                      <a:alpha val="88000"/>
                    </a:schemeClr>
                  </a:glow>
                </a:effectLst>
                <a:ea typeface="ＭＳ Ｐゴシック" charset="0"/>
              </a:rPr>
              <a:t>تأثير المؤابيين</a:t>
            </a:r>
            <a:endParaRPr lang="en-US" sz="4000" b="1" dirty="0">
              <a:solidFill>
                <a:schemeClr val="bg1"/>
              </a:solidFill>
              <a:effectLst>
                <a:glow rad="279400">
                  <a:schemeClr val="tx1">
                    <a:alpha val="88000"/>
                  </a:schemeClr>
                </a:glow>
              </a:effectLst>
              <a:ea typeface="ＭＳ Ｐゴシック" charset="0"/>
            </a:endParaRPr>
          </a:p>
        </p:txBody>
      </p:sp>
    </p:spTree>
    <p:extLst>
      <p:ext uri="{BB962C8B-B14F-4D97-AF65-F5344CB8AC3E}">
        <p14:creationId xmlns:p14="http://schemas.microsoft.com/office/powerpoint/2010/main" val="2642548872"/>
      </p:ext>
    </p:extLst>
  </p:cSld>
  <p:clrMapOvr>
    <a:masterClrMapping/>
  </p:clrMapOvr>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26" name="Picture 2" descr="MIMPI013"/>
          <p:cNvPicPr>
            <a:picLocks noChangeAspect="1" noChangeArrowheads="1"/>
          </p:cNvPicPr>
          <p:nvPr/>
        </p:nvPicPr>
        <p:blipFill>
          <a:blip r:embed="rId3" cstate="screen">
            <a:lum bright="-24000" contrast="24000"/>
            <a:extLst>
              <a:ext uri="{28A0092B-C50C-407E-A947-70E740481C1C}">
                <a14:useLocalDpi xmlns:a14="http://schemas.microsoft.com/office/drawing/2010/main"/>
              </a:ext>
            </a:extLst>
          </a:blip>
          <a:srcRect/>
          <a:stretch>
            <a:fillRect/>
          </a:stretch>
        </p:blipFill>
        <p:spPr bwMode="auto">
          <a:xfrm>
            <a:off x="0" y="0"/>
            <a:ext cx="9220200" cy="7175500"/>
          </a:xfrm>
          <a:prstGeom prst="rect">
            <a:avLst/>
          </a:prstGeom>
          <a:noFill/>
          <a:effectLst>
            <a:outerShdw blurRad="63500" dist="38099" dir="2700000" algn="ctr" rotWithShape="0">
              <a:schemeClr val="tx1">
                <a:alpha val="74998"/>
              </a:schemeClr>
            </a:outerShdw>
          </a:effectLst>
        </p:spPr>
      </p:pic>
      <p:sp>
        <p:nvSpPr>
          <p:cNvPr id="52227" name="Oval 3"/>
          <p:cNvSpPr>
            <a:spLocks noChangeArrowheads="1"/>
          </p:cNvSpPr>
          <p:nvPr/>
        </p:nvSpPr>
        <p:spPr bwMode="auto">
          <a:xfrm>
            <a:off x="2743200" y="33528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ctr" defTabSz="914400" fontAlgn="base">
              <a:spcBef>
                <a:spcPct val="0"/>
              </a:spcBef>
              <a:spcAft>
                <a:spcPct val="0"/>
              </a:spcAft>
              <a:defRPr/>
            </a:pPr>
            <a:endParaRPr lang="en-US" sz="2400" b="1">
              <a:solidFill>
                <a:srgbClr val="000000"/>
              </a:solidFill>
              <a:latin typeface="Arial"/>
              <a:ea typeface="ＭＳ Ｐゴシック" charset="0"/>
              <a:cs typeface="Arial"/>
            </a:endParaRPr>
          </a:p>
        </p:txBody>
      </p:sp>
      <p:sp>
        <p:nvSpPr>
          <p:cNvPr id="52228" name="Freeform 4"/>
          <p:cNvSpPr>
            <a:spLocks/>
          </p:cNvSpPr>
          <p:nvPr/>
        </p:nvSpPr>
        <p:spPr bwMode="auto">
          <a:xfrm>
            <a:off x="5005388" y="127000"/>
            <a:ext cx="3373437" cy="7104063"/>
          </a:xfrm>
          <a:custGeom>
            <a:avLst/>
            <a:gdLst/>
            <a:ahLst/>
            <a:cxnLst>
              <a:cxn ang="0">
                <a:pos x="2125" y="0"/>
              </a:cxn>
              <a:cxn ang="0">
                <a:pos x="2058" y="81"/>
              </a:cxn>
              <a:cxn ang="0">
                <a:pos x="2044" y="121"/>
              </a:cxn>
              <a:cxn ang="0">
                <a:pos x="1991" y="201"/>
              </a:cxn>
              <a:cxn ang="0">
                <a:pos x="1964" y="241"/>
              </a:cxn>
              <a:cxn ang="0">
                <a:pos x="1857" y="496"/>
              </a:cxn>
              <a:cxn ang="0">
                <a:pos x="1750" y="710"/>
              </a:cxn>
              <a:cxn ang="0">
                <a:pos x="1669" y="751"/>
              </a:cxn>
              <a:cxn ang="0">
                <a:pos x="1308" y="884"/>
              </a:cxn>
              <a:cxn ang="0">
                <a:pos x="1227" y="925"/>
              </a:cxn>
              <a:cxn ang="0">
                <a:pos x="1134" y="1112"/>
              </a:cxn>
              <a:cxn ang="0">
                <a:pos x="1147" y="1273"/>
              </a:cxn>
              <a:cxn ang="0">
                <a:pos x="1174" y="1353"/>
              </a:cxn>
              <a:cxn ang="0">
                <a:pos x="1187" y="1393"/>
              </a:cxn>
              <a:cxn ang="0">
                <a:pos x="1093" y="1621"/>
              </a:cxn>
              <a:cxn ang="0">
                <a:pos x="1026" y="1688"/>
              </a:cxn>
              <a:cxn ang="0">
                <a:pos x="825" y="1822"/>
              </a:cxn>
              <a:cxn ang="0">
                <a:pos x="705" y="2117"/>
              </a:cxn>
              <a:cxn ang="0">
                <a:pos x="678" y="2197"/>
              </a:cxn>
              <a:cxn ang="0">
                <a:pos x="624" y="2278"/>
              </a:cxn>
              <a:cxn ang="0">
                <a:pos x="571" y="2398"/>
              </a:cxn>
              <a:cxn ang="0">
                <a:pos x="517" y="2586"/>
              </a:cxn>
              <a:cxn ang="0">
                <a:pos x="491" y="2746"/>
              </a:cxn>
              <a:cxn ang="0">
                <a:pos x="558" y="3055"/>
              </a:cxn>
              <a:cxn ang="0">
                <a:pos x="544" y="3108"/>
              </a:cxn>
              <a:cxn ang="0">
                <a:pos x="504" y="3121"/>
              </a:cxn>
              <a:cxn ang="0">
                <a:pos x="397" y="3162"/>
              </a:cxn>
              <a:cxn ang="0">
                <a:pos x="330" y="3282"/>
              </a:cxn>
              <a:cxn ang="0">
                <a:pos x="276" y="3430"/>
              </a:cxn>
              <a:cxn ang="0">
                <a:pos x="169" y="3697"/>
              </a:cxn>
              <a:cxn ang="0">
                <a:pos x="129" y="3778"/>
              </a:cxn>
              <a:cxn ang="0">
                <a:pos x="75" y="3965"/>
              </a:cxn>
              <a:cxn ang="0">
                <a:pos x="48" y="4046"/>
              </a:cxn>
              <a:cxn ang="0">
                <a:pos x="35" y="4086"/>
              </a:cxn>
              <a:cxn ang="0">
                <a:pos x="22" y="4287"/>
              </a:cxn>
              <a:cxn ang="0">
                <a:pos x="8" y="4461"/>
              </a:cxn>
              <a:cxn ang="0">
                <a:pos x="48" y="4474"/>
              </a:cxn>
            </a:cxnLst>
            <a:rect l="0" t="0" r="r" b="b"/>
            <a:pathLst>
              <a:path w="2125" h="4475">
                <a:moveTo>
                  <a:pt x="2125" y="0"/>
                </a:moveTo>
                <a:cubicBezTo>
                  <a:pt x="2096" y="29"/>
                  <a:pt x="2077" y="45"/>
                  <a:pt x="2058" y="81"/>
                </a:cubicBezTo>
                <a:cubicBezTo>
                  <a:pt x="2052" y="94"/>
                  <a:pt x="2051" y="109"/>
                  <a:pt x="2044" y="121"/>
                </a:cubicBezTo>
                <a:cubicBezTo>
                  <a:pt x="2028" y="149"/>
                  <a:pt x="2009" y="174"/>
                  <a:pt x="1991" y="201"/>
                </a:cubicBezTo>
                <a:cubicBezTo>
                  <a:pt x="1982" y="214"/>
                  <a:pt x="1964" y="241"/>
                  <a:pt x="1964" y="241"/>
                </a:cubicBezTo>
                <a:cubicBezTo>
                  <a:pt x="1936" y="329"/>
                  <a:pt x="1891" y="411"/>
                  <a:pt x="1857" y="496"/>
                </a:cubicBezTo>
                <a:cubicBezTo>
                  <a:pt x="1823" y="580"/>
                  <a:pt x="1802" y="632"/>
                  <a:pt x="1750" y="710"/>
                </a:cubicBezTo>
                <a:cubicBezTo>
                  <a:pt x="1731" y="738"/>
                  <a:pt x="1695" y="738"/>
                  <a:pt x="1669" y="751"/>
                </a:cubicBezTo>
                <a:cubicBezTo>
                  <a:pt x="1552" y="809"/>
                  <a:pt x="1432" y="844"/>
                  <a:pt x="1308" y="884"/>
                </a:cubicBezTo>
                <a:cubicBezTo>
                  <a:pt x="1283" y="901"/>
                  <a:pt x="1252" y="908"/>
                  <a:pt x="1227" y="925"/>
                </a:cubicBezTo>
                <a:cubicBezTo>
                  <a:pt x="1165" y="967"/>
                  <a:pt x="1150" y="1045"/>
                  <a:pt x="1134" y="1112"/>
                </a:cubicBezTo>
                <a:cubicBezTo>
                  <a:pt x="1138" y="1166"/>
                  <a:pt x="1138" y="1220"/>
                  <a:pt x="1147" y="1273"/>
                </a:cubicBezTo>
                <a:cubicBezTo>
                  <a:pt x="1152" y="1301"/>
                  <a:pt x="1165" y="1326"/>
                  <a:pt x="1174" y="1353"/>
                </a:cubicBezTo>
                <a:cubicBezTo>
                  <a:pt x="1178" y="1366"/>
                  <a:pt x="1187" y="1393"/>
                  <a:pt x="1187" y="1393"/>
                </a:cubicBezTo>
                <a:cubicBezTo>
                  <a:pt x="1176" y="1497"/>
                  <a:pt x="1182" y="1563"/>
                  <a:pt x="1093" y="1621"/>
                </a:cubicBezTo>
                <a:cubicBezTo>
                  <a:pt x="1046" y="1694"/>
                  <a:pt x="1093" y="1632"/>
                  <a:pt x="1026" y="1688"/>
                </a:cubicBezTo>
                <a:cubicBezTo>
                  <a:pt x="963" y="1741"/>
                  <a:pt x="905" y="1797"/>
                  <a:pt x="825" y="1822"/>
                </a:cubicBezTo>
                <a:cubicBezTo>
                  <a:pt x="758" y="1925"/>
                  <a:pt x="739" y="2004"/>
                  <a:pt x="705" y="2117"/>
                </a:cubicBezTo>
                <a:cubicBezTo>
                  <a:pt x="697" y="2144"/>
                  <a:pt x="694" y="2174"/>
                  <a:pt x="678" y="2197"/>
                </a:cubicBezTo>
                <a:cubicBezTo>
                  <a:pt x="660" y="2224"/>
                  <a:pt x="624" y="2278"/>
                  <a:pt x="624" y="2278"/>
                </a:cubicBezTo>
                <a:cubicBezTo>
                  <a:pt x="593" y="2373"/>
                  <a:pt x="614" y="2335"/>
                  <a:pt x="571" y="2398"/>
                </a:cubicBezTo>
                <a:cubicBezTo>
                  <a:pt x="550" y="2462"/>
                  <a:pt x="529" y="2520"/>
                  <a:pt x="517" y="2586"/>
                </a:cubicBezTo>
                <a:cubicBezTo>
                  <a:pt x="508" y="2639"/>
                  <a:pt x="491" y="2746"/>
                  <a:pt x="491" y="2746"/>
                </a:cubicBezTo>
                <a:cubicBezTo>
                  <a:pt x="506" y="2853"/>
                  <a:pt x="531" y="2951"/>
                  <a:pt x="558" y="3055"/>
                </a:cubicBezTo>
                <a:cubicBezTo>
                  <a:pt x="553" y="3073"/>
                  <a:pt x="556" y="3094"/>
                  <a:pt x="544" y="3108"/>
                </a:cubicBezTo>
                <a:cubicBezTo>
                  <a:pt x="535" y="3119"/>
                  <a:pt x="517" y="3115"/>
                  <a:pt x="504" y="3121"/>
                </a:cubicBezTo>
                <a:cubicBezTo>
                  <a:pt x="410" y="3168"/>
                  <a:pt x="530" y="3134"/>
                  <a:pt x="397" y="3162"/>
                </a:cubicBezTo>
                <a:cubicBezTo>
                  <a:pt x="371" y="3200"/>
                  <a:pt x="351" y="3241"/>
                  <a:pt x="330" y="3282"/>
                </a:cubicBezTo>
                <a:cubicBezTo>
                  <a:pt x="303" y="3334"/>
                  <a:pt x="311" y="3377"/>
                  <a:pt x="276" y="3430"/>
                </a:cubicBezTo>
                <a:cubicBezTo>
                  <a:pt x="245" y="3521"/>
                  <a:pt x="223" y="3617"/>
                  <a:pt x="169" y="3697"/>
                </a:cubicBezTo>
                <a:cubicBezTo>
                  <a:pt x="126" y="3832"/>
                  <a:pt x="192" y="3638"/>
                  <a:pt x="129" y="3778"/>
                </a:cubicBezTo>
                <a:cubicBezTo>
                  <a:pt x="95" y="3853"/>
                  <a:pt x="103" y="3882"/>
                  <a:pt x="75" y="3965"/>
                </a:cubicBezTo>
                <a:cubicBezTo>
                  <a:pt x="66" y="3992"/>
                  <a:pt x="57" y="4019"/>
                  <a:pt x="48" y="4046"/>
                </a:cubicBezTo>
                <a:cubicBezTo>
                  <a:pt x="44" y="4059"/>
                  <a:pt x="35" y="4086"/>
                  <a:pt x="35" y="4086"/>
                </a:cubicBezTo>
                <a:cubicBezTo>
                  <a:pt x="31" y="4153"/>
                  <a:pt x="27" y="4220"/>
                  <a:pt x="22" y="4287"/>
                </a:cubicBezTo>
                <a:cubicBezTo>
                  <a:pt x="18" y="4345"/>
                  <a:pt x="0" y="4403"/>
                  <a:pt x="8" y="4461"/>
                </a:cubicBezTo>
                <a:cubicBezTo>
                  <a:pt x="10" y="4475"/>
                  <a:pt x="48" y="4474"/>
                  <a:pt x="48" y="4474"/>
                </a:cubicBezTo>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ctr" defTabSz="914400" fontAlgn="base">
              <a:spcBef>
                <a:spcPct val="20000"/>
              </a:spcBef>
              <a:spcAft>
                <a:spcPct val="0"/>
              </a:spcAft>
              <a:defRPr/>
            </a:pPr>
            <a:endParaRPr lang="en-US" sz="2400" b="1">
              <a:solidFill>
                <a:srgbClr val="000000"/>
              </a:solidFill>
              <a:latin typeface="Arial"/>
              <a:ea typeface="ＭＳ Ｐゴシック" charset="0"/>
              <a:cs typeface="Arial"/>
            </a:endParaRPr>
          </a:p>
        </p:txBody>
      </p:sp>
      <p:sp>
        <p:nvSpPr>
          <p:cNvPr id="73733" name="Freeform 5"/>
          <p:cNvSpPr>
            <a:spLocks/>
          </p:cNvSpPr>
          <p:nvPr/>
        </p:nvSpPr>
        <p:spPr bwMode="auto">
          <a:xfrm>
            <a:off x="3009900" y="3098800"/>
            <a:ext cx="1827213" cy="4125913"/>
          </a:xfrm>
          <a:custGeom>
            <a:avLst/>
            <a:gdLst>
              <a:gd name="T0" fmla="*/ 876300 w 1151"/>
              <a:gd name="T1" fmla="*/ 3441700 h 2599"/>
              <a:gd name="T2" fmla="*/ 800100 w 1151"/>
              <a:gd name="T3" fmla="*/ 3708400 h 2599"/>
              <a:gd name="T4" fmla="*/ 558800 w 1151"/>
              <a:gd name="T5" fmla="*/ 4000500 h 2599"/>
              <a:gd name="T6" fmla="*/ 469900 w 1151"/>
              <a:gd name="T7" fmla="*/ 4076700 h 2599"/>
              <a:gd name="T8" fmla="*/ 114300 w 1151"/>
              <a:gd name="T9" fmla="*/ 4076700 h 2599"/>
              <a:gd name="T10" fmla="*/ 139700 w 1151"/>
              <a:gd name="T11" fmla="*/ 3848100 h 2599"/>
              <a:gd name="T12" fmla="*/ 63500 w 1151"/>
              <a:gd name="T13" fmla="*/ 3657600 h 2599"/>
              <a:gd name="T14" fmla="*/ 0 w 1151"/>
              <a:gd name="T15" fmla="*/ 3479800 h 2599"/>
              <a:gd name="T16" fmla="*/ 139700 w 1151"/>
              <a:gd name="T17" fmla="*/ 2768600 h 2599"/>
              <a:gd name="T18" fmla="*/ 228600 w 1151"/>
              <a:gd name="T19" fmla="*/ 2552700 h 2599"/>
              <a:gd name="T20" fmla="*/ 292100 w 1151"/>
              <a:gd name="T21" fmla="*/ 2387600 h 2599"/>
              <a:gd name="T22" fmla="*/ 393700 w 1151"/>
              <a:gd name="T23" fmla="*/ 2159000 h 2599"/>
              <a:gd name="T24" fmla="*/ 419100 w 1151"/>
              <a:gd name="T25" fmla="*/ 2095500 h 2599"/>
              <a:gd name="T26" fmla="*/ 469900 w 1151"/>
              <a:gd name="T27" fmla="*/ 2019300 h 2599"/>
              <a:gd name="T28" fmla="*/ 596900 w 1151"/>
              <a:gd name="T29" fmla="*/ 1816100 h 2599"/>
              <a:gd name="T30" fmla="*/ 660400 w 1151"/>
              <a:gd name="T31" fmla="*/ 1701800 h 2599"/>
              <a:gd name="T32" fmla="*/ 736600 w 1151"/>
              <a:gd name="T33" fmla="*/ 1524000 h 2599"/>
              <a:gd name="T34" fmla="*/ 812800 w 1151"/>
              <a:gd name="T35" fmla="*/ 1333500 h 2599"/>
              <a:gd name="T36" fmla="*/ 838200 w 1151"/>
              <a:gd name="T37" fmla="*/ 1257300 h 2599"/>
              <a:gd name="T38" fmla="*/ 889000 w 1151"/>
              <a:gd name="T39" fmla="*/ 1181100 h 2599"/>
              <a:gd name="T40" fmla="*/ 1028700 w 1151"/>
              <a:gd name="T41" fmla="*/ 876300 h 2599"/>
              <a:gd name="T42" fmla="*/ 1079500 w 1151"/>
              <a:gd name="T43" fmla="*/ 736600 h 2599"/>
              <a:gd name="T44" fmla="*/ 1244600 w 1151"/>
              <a:gd name="T45" fmla="*/ 431800 h 2599"/>
              <a:gd name="T46" fmla="*/ 1308100 w 1151"/>
              <a:gd name="T47" fmla="*/ 228600 h 2599"/>
              <a:gd name="T48" fmla="*/ 1333500 w 1151"/>
              <a:gd name="T49" fmla="*/ 114300 h 2599"/>
              <a:gd name="T50" fmla="*/ 1638300 w 1151"/>
              <a:gd name="T51" fmla="*/ 0 h 2599"/>
              <a:gd name="T52" fmla="*/ 1727200 w 1151"/>
              <a:gd name="T53" fmla="*/ 88900 h 2599"/>
              <a:gd name="T54" fmla="*/ 1752600 w 1151"/>
              <a:gd name="T55" fmla="*/ 165100 h 2599"/>
              <a:gd name="T56" fmla="*/ 1714500 w 1151"/>
              <a:gd name="T57" fmla="*/ 342900 h 2599"/>
              <a:gd name="T58" fmla="*/ 1739900 w 1151"/>
              <a:gd name="T59" fmla="*/ 508000 h 2599"/>
              <a:gd name="T60" fmla="*/ 1803400 w 1151"/>
              <a:gd name="T61" fmla="*/ 622300 h 2599"/>
              <a:gd name="T62" fmla="*/ 1739900 w 1151"/>
              <a:gd name="T63" fmla="*/ 927100 h 2599"/>
              <a:gd name="T64" fmla="*/ 1638300 w 1151"/>
              <a:gd name="T65" fmla="*/ 1117600 h 2599"/>
              <a:gd name="T66" fmla="*/ 1625600 w 1151"/>
              <a:gd name="T67" fmla="*/ 1155700 h 2599"/>
              <a:gd name="T68" fmla="*/ 1600200 w 1151"/>
              <a:gd name="T69" fmla="*/ 1219200 h 2599"/>
              <a:gd name="T70" fmla="*/ 1524000 w 1151"/>
              <a:gd name="T71" fmla="*/ 1333500 h 2599"/>
              <a:gd name="T72" fmla="*/ 1460500 w 1151"/>
              <a:gd name="T73" fmla="*/ 1485900 h 2599"/>
              <a:gd name="T74" fmla="*/ 1409700 w 1151"/>
              <a:gd name="T75" fmla="*/ 1625600 h 2599"/>
              <a:gd name="T76" fmla="*/ 1346200 w 1151"/>
              <a:gd name="T77" fmla="*/ 1917700 h 2599"/>
              <a:gd name="T78" fmla="*/ 1257300 w 1151"/>
              <a:gd name="T79" fmla="*/ 2438400 h 2599"/>
              <a:gd name="T80" fmla="*/ 1231900 w 1151"/>
              <a:gd name="T81" fmla="*/ 2540000 h 2599"/>
              <a:gd name="T82" fmla="*/ 1193800 w 1151"/>
              <a:gd name="T83" fmla="*/ 2616200 h 2599"/>
              <a:gd name="T84" fmla="*/ 1028700 w 1151"/>
              <a:gd name="T85" fmla="*/ 2921000 h 2599"/>
              <a:gd name="T86" fmla="*/ 901700 w 1151"/>
              <a:gd name="T87" fmla="*/ 2997200 h 2599"/>
              <a:gd name="T88" fmla="*/ 952500 w 1151"/>
              <a:gd name="T89" fmla="*/ 2882900 h 2599"/>
              <a:gd name="T90" fmla="*/ 1016000 w 1151"/>
              <a:gd name="T91" fmla="*/ 2806700 h 2599"/>
              <a:gd name="T92" fmla="*/ 1041400 w 1151"/>
              <a:gd name="T93" fmla="*/ 2730500 h 2599"/>
              <a:gd name="T94" fmla="*/ 990600 w 1151"/>
              <a:gd name="T95" fmla="*/ 2667000 h 2599"/>
              <a:gd name="T96" fmla="*/ 927100 w 1151"/>
              <a:gd name="T97" fmla="*/ 2679700 h 2599"/>
              <a:gd name="T98" fmla="*/ 850900 w 1151"/>
              <a:gd name="T99" fmla="*/ 2705100 h 2599"/>
              <a:gd name="T100" fmla="*/ 622300 w 1151"/>
              <a:gd name="T101" fmla="*/ 2882900 h 2599"/>
              <a:gd name="T102" fmla="*/ 596900 w 1151"/>
              <a:gd name="T103" fmla="*/ 2959100 h 2599"/>
              <a:gd name="T104" fmla="*/ 254000 w 1151"/>
              <a:gd name="T105" fmla="*/ 3086100 h 2599"/>
              <a:gd name="T106" fmla="*/ 609600 w 1151"/>
              <a:gd name="T107" fmla="*/ 3175000 h 2599"/>
              <a:gd name="T108" fmla="*/ 660400 w 1151"/>
              <a:gd name="T109" fmla="*/ 3251200 h 2599"/>
              <a:gd name="T110" fmla="*/ 571500 w 1151"/>
              <a:gd name="T111" fmla="*/ 3327400 h 2599"/>
              <a:gd name="T112" fmla="*/ 495300 w 1151"/>
              <a:gd name="T113" fmla="*/ 3390900 h 2599"/>
              <a:gd name="T114" fmla="*/ 482600 w 1151"/>
              <a:gd name="T115" fmla="*/ 3429000 h 2599"/>
              <a:gd name="T116" fmla="*/ 520700 w 1151"/>
              <a:gd name="T117" fmla="*/ 3441700 h 2599"/>
              <a:gd name="T118" fmla="*/ 673100 w 1151"/>
              <a:gd name="T119" fmla="*/ 3429000 h 2599"/>
              <a:gd name="T120" fmla="*/ 838200 w 1151"/>
              <a:gd name="T121" fmla="*/ 3416300 h 2599"/>
              <a:gd name="T122" fmla="*/ 876300 w 1151"/>
              <a:gd name="T123" fmla="*/ 3441700 h 2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51"/>
              <a:gd name="T187" fmla="*/ 0 h 2599"/>
              <a:gd name="T188" fmla="*/ 1151 w 1151"/>
              <a:gd name="T189" fmla="*/ 2599 h 259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51" h="2599">
                <a:moveTo>
                  <a:pt x="552" y="2168"/>
                </a:moveTo>
                <a:cubicBezTo>
                  <a:pt x="518" y="2219"/>
                  <a:pt x="531" y="2283"/>
                  <a:pt x="504" y="2336"/>
                </a:cubicBezTo>
                <a:cubicBezTo>
                  <a:pt x="473" y="2397"/>
                  <a:pt x="410" y="2481"/>
                  <a:pt x="352" y="2520"/>
                </a:cubicBezTo>
                <a:cubicBezTo>
                  <a:pt x="341" y="2552"/>
                  <a:pt x="327" y="2558"/>
                  <a:pt x="296" y="2568"/>
                </a:cubicBezTo>
                <a:cubicBezTo>
                  <a:pt x="222" y="2557"/>
                  <a:pt x="140" y="2599"/>
                  <a:pt x="72" y="2568"/>
                </a:cubicBezTo>
                <a:cubicBezTo>
                  <a:pt x="70" y="2567"/>
                  <a:pt x="87" y="2434"/>
                  <a:pt x="88" y="2424"/>
                </a:cubicBezTo>
                <a:cubicBezTo>
                  <a:pt x="81" y="2356"/>
                  <a:pt x="91" y="2338"/>
                  <a:pt x="40" y="2304"/>
                </a:cubicBezTo>
                <a:cubicBezTo>
                  <a:pt x="16" y="2268"/>
                  <a:pt x="8" y="2233"/>
                  <a:pt x="0" y="2192"/>
                </a:cubicBezTo>
                <a:cubicBezTo>
                  <a:pt x="6" y="2051"/>
                  <a:pt x="4" y="1870"/>
                  <a:pt x="88" y="1744"/>
                </a:cubicBezTo>
                <a:cubicBezTo>
                  <a:pt x="99" y="1698"/>
                  <a:pt x="123" y="1650"/>
                  <a:pt x="144" y="1608"/>
                </a:cubicBezTo>
                <a:cubicBezTo>
                  <a:pt x="161" y="1573"/>
                  <a:pt x="162" y="1538"/>
                  <a:pt x="184" y="1504"/>
                </a:cubicBezTo>
                <a:cubicBezTo>
                  <a:pt x="197" y="1454"/>
                  <a:pt x="225" y="1406"/>
                  <a:pt x="248" y="1360"/>
                </a:cubicBezTo>
                <a:cubicBezTo>
                  <a:pt x="254" y="1347"/>
                  <a:pt x="257" y="1333"/>
                  <a:pt x="264" y="1320"/>
                </a:cubicBezTo>
                <a:cubicBezTo>
                  <a:pt x="273" y="1303"/>
                  <a:pt x="296" y="1272"/>
                  <a:pt x="296" y="1272"/>
                </a:cubicBezTo>
                <a:cubicBezTo>
                  <a:pt x="309" y="1221"/>
                  <a:pt x="340" y="1180"/>
                  <a:pt x="376" y="1144"/>
                </a:cubicBezTo>
                <a:cubicBezTo>
                  <a:pt x="385" y="1118"/>
                  <a:pt x="416" y="1072"/>
                  <a:pt x="416" y="1072"/>
                </a:cubicBezTo>
                <a:cubicBezTo>
                  <a:pt x="424" y="1031"/>
                  <a:pt x="441" y="995"/>
                  <a:pt x="464" y="960"/>
                </a:cubicBezTo>
                <a:cubicBezTo>
                  <a:pt x="473" y="915"/>
                  <a:pt x="494" y="881"/>
                  <a:pt x="512" y="840"/>
                </a:cubicBezTo>
                <a:cubicBezTo>
                  <a:pt x="519" y="825"/>
                  <a:pt x="519" y="806"/>
                  <a:pt x="528" y="792"/>
                </a:cubicBezTo>
                <a:cubicBezTo>
                  <a:pt x="539" y="776"/>
                  <a:pt x="553" y="762"/>
                  <a:pt x="560" y="744"/>
                </a:cubicBezTo>
                <a:cubicBezTo>
                  <a:pt x="587" y="677"/>
                  <a:pt x="616" y="616"/>
                  <a:pt x="648" y="552"/>
                </a:cubicBezTo>
                <a:cubicBezTo>
                  <a:pt x="662" y="525"/>
                  <a:pt x="665" y="491"/>
                  <a:pt x="680" y="464"/>
                </a:cubicBezTo>
                <a:cubicBezTo>
                  <a:pt x="715" y="400"/>
                  <a:pt x="754" y="339"/>
                  <a:pt x="784" y="272"/>
                </a:cubicBezTo>
                <a:cubicBezTo>
                  <a:pt x="801" y="234"/>
                  <a:pt x="816" y="186"/>
                  <a:pt x="824" y="144"/>
                </a:cubicBezTo>
                <a:cubicBezTo>
                  <a:pt x="829" y="120"/>
                  <a:pt x="823" y="89"/>
                  <a:pt x="840" y="72"/>
                </a:cubicBezTo>
                <a:cubicBezTo>
                  <a:pt x="891" y="21"/>
                  <a:pt x="968" y="21"/>
                  <a:pt x="1032" y="0"/>
                </a:cubicBezTo>
                <a:cubicBezTo>
                  <a:pt x="1065" y="11"/>
                  <a:pt x="1072" y="8"/>
                  <a:pt x="1088" y="56"/>
                </a:cubicBezTo>
                <a:cubicBezTo>
                  <a:pt x="1093" y="72"/>
                  <a:pt x="1104" y="104"/>
                  <a:pt x="1104" y="104"/>
                </a:cubicBezTo>
                <a:cubicBezTo>
                  <a:pt x="1098" y="144"/>
                  <a:pt x="1093" y="178"/>
                  <a:pt x="1080" y="216"/>
                </a:cubicBezTo>
                <a:cubicBezTo>
                  <a:pt x="1081" y="221"/>
                  <a:pt x="1086" y="300"/>
                  <a:pt x="1096" y="320"/>
                </a:cubicBezTo>
                <a:cubicBezTo>
                  <a:pt x="1151" y="430"/>
                  <a:pt x="1114" y="326"/>
                  <a:pt x="1136" y="392"/>
                </a:cubicBezTo>
                <a:cubicBezTo>
                  <a:pt x="1130" y="451"/>
                  <a:pt x="1124" y="528"/>
                  <a:pt x="1096" y="584"/>
                </a:cubicBezTo>
                <a:cubicBezTo>
                  <a:pt x="1076" y="625"/>
                  <a:pt x="1052" y="663"/>
                  <a:pt x="1032" y="704"/>
                </a:cubicBezTo>
                <a:cubicBezTo>
                  <a:pt x="1028" y="712"/>
                  <a:pt x="1027" y="720"/>
                  <a:pt x="1024" y="728"/>
                </a:cubicBezTo>
                <a:cubicBezTo>
                  <a:pt x="1019" y="741"/>
                  <a:pt x="1015" y="755"/>
                  <a:pt x="1008" y="768"/>
                </a:cubicBezTo>
                <a:cubicBezTo>
                  <a:pt x="994" y="793"/>
                  <a:pt x="969" y="813"/>
                  <a:pt x="960" y="840"/>
                </a:cubicBezTo>
                <a:cubicBezTo>
                  <a:pt x="948" y="877"/>
                  <a:pt x="941" y="905"/>
                  <a:pt x="920" y="936"/>
                </a:cubicBezTo>
                <a:cubicBezTo>
                  <a:pt x="913" y="971"/>
                  <a:pt x="896" y="991"/>
                  <a:pt x="888" y="1024"/>
                </a:cubicBezTo>
                <a:cubicBezTo>
                  <a:pt x="873" y="1085"/>
                  <a:pt x="860" y="1146"/>
                  <a:pt x="848" y="1208"/>
                </a:cubicBezTo>
                <a:cubicBezTo>
                  <a:pt x="843" y="1310"/>
                  <a:pt x="854" y="1443"/>
                  <a:pt x="792" y="1536"/>
                </a:cubicBezTo>
                <a:cubicBezTo>
                  <a:pt x="789" y="1551"/>
                  <a:pt x="784" y="1584"/>
                  <a:pt x="776" y="1600"/>
                </a:cubicBezTo>
                <a:cubicBezTo>
                  <a:pt x="756" y="1639"/>
                  <a:pt x="762" y="1608"/>
                  <a:pt x="752" y="1648"/>
                </a:cubicBezTo>
                <a:cubicBezTo>
                  <a:pt x="734" y="1720"/>
                  <a:pt x="714" y="1796"/>
                  <a:pt x="648" y="1840"/>
                </a:cubicBezTo>
                <a:cubicBezTo>
                  <a:pt x="627" y="1872"/>
                  <a:pt x="603" y="1876"/>
                  <a:pt x="568" y="1888"/>
                </a:cubicBezTo>
                <a:cubicBezTo>
                  <a:pt x="577" y="1851"/>
                  <a:pt x="574" y="1851"/>
                  <a:pt x="600" y="1816"/>
                </a:cubicBezTo>
                <a:cubicBezTo>
                  <a:pt x="621" y="1789"/>
                  <a:pt x="626" y="1799"/>
                  <a:pt x="640" y="1768"/>
                </a:cubicBezTo>
                <a:cubicBezTo>
                  <a:pt x="647" y="1753"/>
                  <a:pt x="656" y="1720"/>
                  <a:pt x="656" y="1720"/>
                </a:cubicBezTo>
                <a:cubicBezTo>
                  <a:pt x="650" y="1695"/>
                  <a:pt x="656" y="1680"/>
                  <a:pt x="624" y="1680"/>
                </a:cubicBezTo>
                <a:cubicBezTo>
                  <a:pt x="610" y="1680"/>
                  <a:pt x="597" y="1684"/>
                  <a:pt x="584" y="1688"/>
                </a:cubicBezTo>
                <a:cubicBezTo>
                  <a:pt x="568" y="1692"/>
                  <a:pt x="536" y="1704"/>
                  <a:pt x="536" y="1704"/>
                </a:cubicBezTo>
                <a:cubicBezTo>
                  <a:pt x="492" y="1748"/>
                  <a:pt x="436" y="1772"/>
                  <a:pt x="392" y="1816"/>
                </a:cubicBezTo>
                <a:cubicBezTo>
                  <a:pt x="387" y="1832"/>
                  <a:pt x="390" y="1855"/>
                  <a:pt x="376" y="1864"/>
                </a:cubicBezTo>
                <a:cubicBezTo>
                  <a:pt x="301" y="1914"/>
                  <a:pt x="241" y="1917"/>
                  <a:pt x="160" y="1944"/>
                </a:cubicBezTo>
                <a:cubicBezTo>
                  <a:pt x="87" y="2053"/>
                  <a:pt x="351" y="1999"/>
                  <a:pt x="384" y="2000"/>
                </a:cubicBezTo>
                <a:cubicBezTo>
                  <a:pt x="395" y="2016"/>
                  <a:pt x="422" y="2030"/>
                  <a:pt x="416" y="2048"/>
                </a:cubicBezTo>
                <a:cubicBezTo>
                  <a:pt x="404" y="2083"/>
                  <a:pt x="391" y="2081"/>
                  <a:pt x="360" y="2096"/>
                </a:cubicBezTo>
                <a:cubicBezTo>
                  <a:pt x="338" y="2107"/>
                  <a:pt x="330" y="2118"/>
                  <a:pt x="312" y="2136"/>
                </a:cubicBezTo>
                <a:cubicBezTo>
                  <a:pt x="309" y="2144"/>
                  <a:pt x="300" y="2152"/>
                  <a:pt x="304" y="2160"/>
                </a:cubicBezTo>
                <a:cubicBezTo>
                  <a:pt x="308" y="2168"/>
                  <a:pt x="320" y="2168"/>
                  <a:pt x="328" y="2168"/>
                </a:cubicBezTo>
                <a:cubicBezTo>
                  <a:pt x="360" y="2168"/>
                  <a:pt x="392" y="2163"/>
                  <a:pt x="424" y="2160"/>
                </a:cubicBezTo>
                <a:cubicBezTo>
                  <a:pt x="463" y="2147"/>
                  <a:pt x="487" y="2144"/>
                  <a:pt x="528" y="2152"/>
                </a:cubicBezTo>
                <a:cubicBezTo>
                  <a:pt x="538" y="2182"/>
                  <a:pt x="528" y="2180"/>
                  <a:pt x="552" y="2168"/>
                </a:cubicBezTo>
                <a:close/>
              </a:path>
            </a:pathLst>
          </a:custGeom>
          <a:solidFill>
            <a:srgbClr val="0000CC"/>
          </a:solidFill>
          <a:ln w="9525">
            <a:solidFill>
              <a:srgbClr val="0000CC"/>
            </a:solidFill>
            <a:round/>
            <a:headEnd/>
            <a:tailEnd/>
          </a:ln>
        </p:spPr>
        <p:txBody>
          <a:bodyPr/>
          <a:lstStyle/>
          <a:p>
            <a:pPr algn="ctr" defTabSz="914400" fontAlgn="base">
              <a:spcBef>
                <a:spcPct val="20000"/>
              </a:spcBef>
              <a:spcAft>
                <a:spcPct val="0"/>
              </a:spcAft>
            </a:pPr>
            <a:endParaRPr lang="en-US" sz="2400" b="1">
              <a:solidFill>
                <a:srgbClr val="000000"/>
              </a:solidFill>
              <a:latin typeface="Arial"/>
              <a:ea typeface="ＭＳ Ｐゴシック" charset="0"/>
              <a:cs typeface="Arial"/>
            </a:endParaRPr>
          </a:p>
        </p:txBody>
      </p:sp>
      <p:sp>
        <p:nvSpPr>
          <p:cNvPr id="52230" name="Text Box 6"/>
          <p:cNvSpPr txBox="1">
            <a:spLocks noChangeArrowheads="1"/>
          </p:cNvSpPr>
          <p:nvPr/>
        </p:nvSpPr>
        <p:spPr bwMode="auto">
          <a:xfrm>
            <a:off x="228600" y="3810000"/>
            <a:ext cx="3581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4000" b="1" dirty="0">
                <a:solidFill>
                  <a:srgbClr val="FFFF00"/>
                </a:solidFill>
                <a:effectLst>
                  <a:outerShdw blurRad="38100" dist="38100" dir="2700000" algn="tl">
                    <a:srgbClr val="000000"/>
                  </a:outerShdw>
                </a:effectLst>
                <a:latin typeface="Arial"/>
                <a:cs typeface="Arial"/>
              </a:rPr>
              <a:t>بيت لحم</a:t>
            </a:r>
            <a:endParaRPr lang="en-US" sz="4000" b="1" dirty="0">
              <a:solidFill>
                <a:srgbClr val="FFFF00"/>
              </a:solidFill>
              <a:effectLst>
                <a:outerShdw blurRad="38100" dist="38100" dir="2700000" algn="tl">
                  <a:srgbClr val="000000"/>
                </a:outerShdw>
              </a:effectLst>
              <a:latin typeface="Arial"/>
              <a:cs typeface="Arial"/>
            </a:endParaRPr>
          </a:p>
        </p:txBody>
      </p:sp>
      <p:sp>
        <p:nvSpPr>
          <p:cNvPr id="52231" name="Text Box 7"/>
          <p:cNvSpPr txBox="1">
            <a:spLocks noChangeArrowheads="1"/>
          </p:cNvSpPr>
          <p:nvPr/>
        </p:nvSpPr>
        <p:spPr bwMode="auto">
          <a:xfrm>
            <a:off x="5410200" y="6019800"/>
            <a:ext cx="2819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4000" b="1" dirty="0">
                <a:solidFill>
                  <a:srgbClr val="FFFF00"/>
                </a:solidFill>
                <a:effectLst>
                  <a:outerShdw blurRad="38100" dist="38100" dir="2700000" algn="tl">
                    <a:srgbClr val="000000"/>
                  </a:outerShdw>
                </a:effectLst>
                <a:latin typeface="Arial"/>
                <a:cs typeface="Arial"/>
              </a:rPr>
              <a:t>الكرك</a:t>
            </a:r>
            <a:endParaRPr lang="en-US" sz="4000" b="1" dirty="0">
              <a:solidFill>
                <a:srgbClr val="FFFF00"/>
              </a:solidFill>
              <a:effectLst>
                <a:outerShdw blurRad="38100" dist="38100" dir="2700000" algn="tl">
                  <a:srgbClr val="000000"/>
                </a:outerShdw>
              </a:effectLst>
              <a:latin typeface="Arial"/>
              <a:cs typeface="Arial"/>
            </a:endParaRPr>
          </a:p>
        </p:txBody>
      </p:sp>
      <p:sp>
        <p:nvSpPr>
          <p:cNvPr id="73736" name="Freeform 8"/>
          <p:cNvSpPr>
            <a:spLocks/>
          </p:cNvSpPr>
          <p:nvPr/>
        </p:nvSpPr>
        <p:spPr bwMode="auto">
          <a:xfrm>
            <a:off x="4673600" y="-152400"/>
            <a:ext cx="812800" cy="3330575"/>
          </a:xfrm>
          <a:custGeom>
            <a:avLst/>
            <a:gdLst>
              <a:gd name="T0" fmla="*/ 0 w 448"/>
              <a:gd name="T1" fmla="*/ 3330575 h 2066"/>
              <a:gd name="T2" fmla="*/ 83457 w 448"/>
              <a:gd name="T3" fmla="*/ 3212893 h 2066"/>
              <a:gd name="T4" fmla="*/ 248557 w 448"/>
              <a:gd name="T5" fmla="*/ 2726042 h 2066"/>
              <a:gd name="T6" fmla="*/ 315686 w 448"/>
              <a:gd name="T7" fmla="*/ 2048965 h 2066"/>
              <a:gd name="T8" fmla="*/ 448129 w 448"/>
              <a:gd name="T9" fmla="*/ 1724935 h 2066"/>
              <a:gd name="T10" fmla="*/ 547914 w 448"/>
              <a:gd name="T11" fmla="*/ 1355766 h 2066"/>
              <a:gd name="T12" fmla="*/ 613229 w 448"/>
              <a:gd name="T13" fmla="*/ 515868 h 2066"/>
              <a:gd name="T14" fmla="*/ 745671 w 448"/>
              <a:gd name="T15" fmla="*/ 146700 h 2066"/>
              <a:gd name="T16" fmla="*/ 812800 w 448"/>
              <a:gd name="T17" fmla="*/ 0 h 20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8"/>
              <a:gd name="T28" fmla="*/ 0 h 2066"/>
              <a:gd name="T29" fmla="*/ 448 w 448"/>
              <a:gd name="T30" fmla="*/ 2066 h 20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8" h="2066">
                <a:moveTo>
                  <a:pt x="0" y="2066"/>
                </a:moveTo>
                <a:cubicBezTo>
                  <a:pt x="18" y="2039"/>
                  <a:pt x="23" y="2015"/>
                  <a:pt x="46" y="1993"/>
                </a:cubicBezTo>
                <a:cubicBezTo>
                  <a:pt x="79" y="1893"/>
                  <a:pt x="104" y="1791"/>
                  <a:pt x="137" y="1691"/>
                </a:cubicBezTo>
                <a:cubicBezTo>
                  <a:pt x="147" y="1559"/>
                  <a:pt x="146" y="1404"/>
                  <a:pt x="174" y="1271"/>
                </a:cubicBezTo>
                <a:cubicBezTo>
                  <a:pt x="190" y="1197"/>
                  <a:pt x="221" y="1140"/>
                  <a:pt x="247" y="1070"/>
                </a:cubicBezTo>
                <a:cubicBezTo>
                  <a:pt x="274" y="998"/>
                  <a:pt x="287" y="916"/>
                  <a:pt x="302" y="841"/>
                </a:cubicBezTo>
                <a:cubicBezTo>
                  <a:pt x="308" y="678"/>
                  <a:pt x="286" y="477"/>
                  <a:pt x="338" y="320"/>
                </a:cubicBezTo>
                <a:cubicBezTo>
                  <a:pt x="351" y="243"/>
                  <a:pt x="384" y="165"/>
                  <a:pt x="411" y="91"/>
                </a:cubicBezTo>
                <a:cubicBezTo>
                  <a:pt x="422" y="60"/>
                  <a:pt x="425" y="23"/>
                  <a:pt x="448" y="0"/>
                </a:cubicBezTo>
              </a:path>
            </a:pathLst>
          </a:custGeom>
          <a:noFill/>
          <a:ln w="76200">
            <a:solidFill>
              <a:srgbClr val="0000CC"/>
            </a:solidFill>
            <a:round/>
            <a:headEnd/>
            <a:tailEnd/>
          </a:ln>
          <a:extLst>
            <a:ext uri="{909E8E84-426E-40dd-AFC4-6F175D3DCCD1}">
              <a14:hiddenFill xmlns="" xmlns:a14="http://schemas.microsoft.com/office/drawing/2010/main">
                <a:solidFill>
                  <a:srgbClr val="FFFFFF"/>
                </a:solidFill>
              </a14:hiddenFill>
            </a:ext>
          </a:extLst>
        </p:spPr>
        <p:txBody>
          <a:bodyPr/>
          <a:lstStyle/>
          <a:p>
            <a:pPr algn="ctr" defTabSz="914400" fontAlgn="base">
              <a:spcBef>
                <a:spcPct val="20000"/>
              </a:spcBef>
              <a:spcAft>
                <a:spcPct val="0"/>
              </a:spcAft>
            </a:pPr>
            <a:endParaRPr lang="en-US" sz="2400" b="1">
              <a:solidFill>
                <a:srgbClr val="000000"/>
              </a:solidFill>
              <a:latin typeface="Arial"/>
              <a:ea typeface="ＭＳ Ｐゴシック" charset="0"/>
              <a:cs typeface="Arial"/>
            </a:endParaRPr>
          </a:p>
        </p:txBody>
      </p:sp>
      <p:sp>
        <p:nvSpPr>
          <p:cNvPr id="52233" name="Oval 9"/>
          <p:cNvSpPr>
            <a:spLocks noChangeArrowheads="1"/>
          </p:cNvSpPr>
          <p:nvPr/>
        </p:nvSpPr>
        <p:spPr bwMode="auto">
          <a:xfrm>
            <a:off x="4876800" y="61722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ctr" defTabSz="914400" fontAlgn="base">
              <a:spcBef>
                <a:spcPct val="0"/>
              </a:spcBef>
              <a:spcAft>
                <a:spcPct val="0"/>
              </a:spcAft>
              <a:defRPr/>
            </a:pPr>
            <a:endParaRPr lang="en-US" sz="2400" b="1">
              <a:solidFill>
                <a:srgbClr val="000000"/>
              </a:solidFill>
              <a:latin typeface="Arial"/>
              <a:ea typeface="ＭＳ Ｐゴシック" charset="0"/>
              <a:cs typeface="Arial"/>
            </a:endParaRPr>
          </a:p>
        </p:txBody>
      </p:sp>
      <p:sp>
        <p:nvSpPr>
          <p:cNvPr id="52234" name="Freeform 10"/>
          <p:cNvSpPr>
            <a:spLocks/>
          </p:cNvSpPr>
          <p:nvPr/>
        </p:nvSpPr>
        <p:spPr bwMode="auto">
          <a:xfrm>
            <a:off x="-138113" y="5791200"/>
            <a:ext cx="5014913" cy="685800"/>
          </a:xfrm>
          <a:custGeom>
            <a:avLst/>
            <a:gdLst/>
            <a:ahLst/>
            <a:cxnLst>
              <a:cxn ang="0">
                <a:pos x="3087" y="320"/>
              </a:cxn>
              <a:cxn ang="0">
                <a:pos x="2967" y="272"/>
              </a:cxn>
              <a:cxn ang="0">
                <a:pos x="2839" y="248"/>
              </a:cxn>
              <a:cxn ang="0">
                <a:pos x="2799" y="240"/>
              </a:cxn>
              <a:cxn ang="0">
                <a:pos x="2735" y="224"/>
              </a:cxn>
              <a:cxn ang="0">
                <a:pos x="2391" y="216"/>
              </a:cxn>
              <a:cxn ang="0">
                <a:pos x="2279" y="192"/>
              </a:cxn>
              <a:cxn ang="0">
                <a:pos x="2247" y="184"/>
              </a:cxn>
              <a:cxn ang="0">
                <a:pos x="2199" y="152"/>
              </a:cxn>
              <a:cxn ang="0">
                <a:pos x="2175" y="128"/>
              </a:cxn>
              <a:cxn ang="0">
                <a:pos x="2079" y="88"/>
              </a:cxn>
              <a:cxn ang="0">
                <a:pos x="1911" y="40"/>
              </a:cxn>
              <a:cxn ang="0">
                <a:pos x="1719" y="80"/>
              </a:cxn>
              <a:cxn ang="0">
                <a:pos x="1607" y="192"/>
              </a:cxn>
              <a:cxn ang="0">
                <a:pos x="1495" y="296"/>
              </a:cxn>
              <a:cxn ang="0">
                <a:pos x="1431" y="344"/>
              </a:cxn>
              <a:cxn ang="0">
                <a:pos x="1407" y="368"/>
              </a:cxn>
              <a:cxn ang="0">
                <a:pos x="1263" y="408"/>
              </a:cxn>
              <a:cxn ang="0">
                <a:pos x="1135" y="384"/>
              </a:cxn>
              <a:cxn ang="0">
                <a:pos x="1039" y="336"/>
              </a:cxn>
              <a:cxn ang="0">
                <a:pos x="943" y="216"/>
              </a:cxn>
              <a:cxn ang="0">
                <a:pos x="887" y="128"/>
              </a:cxn>
              <a:cxn ang="0">
                <a:pos x="839" y="88"/>
              </a:cxn>
              <a:cxn ang="0">
                <a:pos x="759" y="48"/>
              </a:cxn>
              <a:cxn ang="0">
                <a:pos x="575" y="0"/>
              </a:cxn>
              <a:cxn ang="0">
                <a:pos x="15" y="24"/>
              </a:cxn>
            </a:cxnLst>
            <a:rect l="0" t="0" r="r" b="b"/>
            <a:pathLst>
              <a:path w="3087" h="408">
                <a:moveTo>
                  <a:pt x="3087" y="320"/>
                </a:moveTo>
                <a:cubicBezTo>
                  <a:pt x="3058" y="276"/>
                  <a:pt x="3015" y="280"/>
                  <a:pt x="2967" y="272"/>
                </a:cubicBezTo>
                <a:cubicBezTo>
                  <a:pt x="2924" y="264"/>
                  <a:pt x="2882" y="256"/>
                  <a:pt x="2839" y="248"/>
                </a:cubicBezTo>
                <a:cubicBezTo>
                  <a:pt x="2826" y="246"/>
                  <a:pt x="2812" y="243"/>
                  <a:pt x="2799" y="240"/>
                </a:cubicBezTo>
                <a:cubicBezTo>
                  <a:pt x="2778" y="235"/>
                  <a:pt x="2735" y="224"/>
                  <a:pt x="2735" y="224"/>
                </a:cubicBezTo>
                <a:cubicBezTo>
                  <a:pt x="2584" y="229"/>
                  <a:pt x="2521" y="232"/>
                  <a:pt x="2391" y="216"/>
                </a:cubicBezTo>
                <a:cubicBezTo>
                  <a:pt x="2345" y="210"/>
                  <a:pt x="2327" y="204"/>
                  <a:pt x="2279" y="192"/>
                </a:cubicBezTo>
                <a:cubicBezTo>
                  <a:pt x="2268" y="189"/>
                  <a:pt x="2247" y="184"/>
                  <a:pt x="2247" y="184"/>
                </a:cubicBezTo>
                <a:cubicBezTo>
                  <a:pt x="2170" y="107"/>
                  <a:pt x="2268" y="198"/>
                  <a:pt x="2199" y="152"/>
                </a:cubicBezTo>
                <a:cubicBezTo>
                  <a:pt x="2190" y="146"/>
                  <a:pt x="2184" y="135"/>
                  <a:pt x="2175" y="128"/>
                </a:cubicBezTo>
                <a:cubicBezTo>
                  <a:pt x="2147" y="108"/>
                  <a:pt x="2110" y="101"/>
                  <a:pt x="2079" y="88"/>
                </a:cubicBezTo>
                <a:cubicBezTo>
                  <a:pt x="2020" y="63"/>
                  <a:pt x="1974" y="48"/>
                  <a:pt x="1911" y="40"/>
                </a:cubicBezTo>
                <a:cubicBezTo>
                  <a:pt x="1842" y="45"/>
                  <a:pt x="1777" y="41"/>
                  <a:pt x="1719" y="80"/>
                </a:cubicBezTo>
                <a:cubicBezTo>
                  <a:pt x="1690" y="124"/>
                  <a:pt x="1651" y="163"/>
                  <a:pt x="1607" y="192"/>
                </a:cubicBezTo>
                <a:cubicBezTo>
                  <a:pt x="1579" y="239"/>
                  <a:pt x="1543" y="267"/>
                  <a:pt x="1495" y="296"/>
                </a:cubicBezTo>
                <a:cubicBezTo>
                  <a:pt x="1447" y="360"/>
                  <a:pt x="1500" y="301"/>
                  <a:pt x="1431" y="344"/>
                </a:cubicBezTo>
                <a:cubicBezTo>
                  <a:pt x="1421" y="350"/>
                  <a:pt x="1417" y="362"/>
                  <a:pt x="1407" y="368"/>
                </a:cubicBezTo>
                <a:cubicBezTo>
                  <a:pt x="1371" y="388"/>
                  <a:pt x="1303" y="402"/>
                  <a:pt x="1263" y="408"/>
                </a:cubicBezTo>
                <a:cubicBezTo>
                  <a:pt x="1219" y="402"/>
                  <a:pt x="1178" y="395"/>
                  <a:pt x="1135" y="384"/>
                </a:cubicBezTo>
                <a:cubicBezTo>
                  <a:pt x="1106" y="365"/>
                  <a:pt x="1072" y="347"/>
                  <a:pt x="1039" y="336"/>
                </a:cubicBezTo>
                <a:cubicBezTo>
                  <a:pt x="1007" y="304"/>
                  <a:pt x="958" y="261"/>
                  <a:pt x="943" y="216"/>
                </a:cubicBezTo>
                <a:cubicBezTo>
                  <a:pt x="932" y="182"/>
                  <a:pt x="917" y="148"/>
                  <a:pt x="887" y="128"/>
                </a:cubicBezTo>
                <a:cubicBezTo>
                  <a:pt x="855" y="81"/>
                  <a:pt x="891" y="125"/>
                  <a:pt x="839" y="88"/>
                </a:cubicBezTo>
                <a:cubicBezTo>
                  <a:pt x="798" y="59"/>
                  <a:pt x="811" y="61"/>
                  <a:pt x="759" y="48"/>
                </a:cubicBezTo>
                <a:cubicBezTo>
                  <a:pt x="707" y="13"/>
                  <a:pt x="636" y="7"/>
                  <a:pt x="575" y="0"/>
                </a:cubicBezTo>
                <a:cubicBezTo>
                  <a:pt x="512" y="2"/>
                  <a:pt x="0" y="9"/>
                  <a:pt x="15" y="24"/>
                </a:cubicBezTo>
              </a:path>
            </a:pathLst>
          </a:custGeom>
          <a:noFill/>
          <a:ln w="57150" cap="flat" cmpd="sng">
            <a:solidFill>
              <a:srgbClr val="00FFFF"/>
            </a:solidFill>
            <a:prstDash val="sysDot"/>
            <a:round/>
            <a:headEnd/>
            <a:tailEnd/>
          </a:ln>
          <a:effectLst>
            <a:outerShdw blurRad="63500" dist="38099" dir="2700000" algn="ctr" rotWithShape="0">
              <a:schemeClr val="tx1">
                <a:alpha val="74998"/>
              </a:schemeClr>
            </a:outerShdw>
          </a:effectLst>
        </p:spPr>
        <p:txBody>
          <a:bodyPr/>
          <a:lstStyle/>
          <a:p>
            <a:pPr algn="ctr" defTabSz="914400" fontAlgn="base">
              <a:spcBef>
                <a:spcPct val="20000"/>
              </a:spcBef>
              <a:spcAft>
                <a:spcPct val="0"/>
              </a:spcAft>
              <a:defRPr/>
            </a:pPr>
            <a:endParaRPr lang="en-US" sz="2400" b="1">
              <a:solidFill>
                <a:srgbClr val="000000"/>
              </a:solidFill>
              <a:latin typeface="Arial"/>
              <a:ea typeface="ＭＳ Ｐゴシック" charset="0"/>
              <a:cs typeface="Arial"/>
            </a:endParaRPr>
          </a:p>
        </p:txBody>
      </p:sp>
      <p:sp>
        <p:nvSpPr>
          <p:cNvPr id="73739" name="Freeform 11"/>
          <p:cNvSpPr>
            <a:spLocks/>
          </p:cNvSpPr>
          <p:nvPr/>
        </p:nvSpPr>
        <p:spPr bwMode="auto">
          <a:xfrm>
            <a:off x="4673600" y="3124200"/>
            <a:ext cx="280988" cy="774700"/>
          </a:xfrm>
          <a:custGeom>
            <a:avLst/>
            <a:gdLst>
              <a:gd name="T0" fmla="*/ 0 w 177"/>
              <a:gd name="T1" fmla="*/ 0 h 488"/>
              <a:gd name="T2" fmla="*/ 228600 w 177"/>
              <a:gd name="T3" fmla="*/ 139700 h 488"/>
              <a:gd name="T4" fmla="*/ 254000 w 177"/>
              <a:gd name="T5" fmla="*/ 215900 h 488"/>
              <a:gd name="T6" fmla="*/ 266700 w 177"/>
              <a:gd name="T7" fmla="*/ 254000 h 488"/>
              <a:gd name="T8" fmla="*/ 228600 w 177"/>
              <a:gd name="T9" fmla="*/ 584200 h 488"/>
              <a:gd name="T10" fmla="*/ 127000 w 177"/>
              <a:gd name="T11" fmla="*/ 774700 h 488"/>
              <a:gd name="T12" fmla="*/ 0 60000 65536"/>
              <a:gd name="T13" fmla="*/ 0 60000 65536"/>
              <a:gd name="T14" fmla="*/ 0 60000 65536"/>
              <a:gd name="T15" fmla="*/ 0 60000 65536"/>
              <a:gd name="T16" fmla="*/ 0 60000 65536"/>
              <a:gd name="T17" fmla="*/ 0 60000 65536"/>
              <a:gd name="T18" fmla="*/ 0 w 177"/>
              <a:gd name="T19" fmla="*/ 0 h 488"/>
              <a:gd name="T20" fmla="*/ 177 w 177"/>
              <a:gd name="T21" fmla="*/ 488 h 488"/>
            </a:gdLst>
            <a:ahLst/>
            <a:cxnLst>
              <a:cxn ang="T12">
                <a:pos x="T0" y="T1"/>
              </a:cxn>
              <a:cxn ang="T13">
                <a:pos x="T2" y="T3"/>
              </a:cxn>
              <a:cxn ang="T14">
                <a:pos x="T4" y="T5"/>
              </a:cxn>
              <a:cxn ang="T15">
                <a:pos x="T6" y="T7"/>
              </a:cxn>
              <a:cxn ang="T16">
                <a:pos x="T8" y="T9"/>
              </a:cxn>
              <a:cxn ang="T17">
                <a:pos x="T10" y="T11"/>
              </a:cxn>
            </a:cxnLst>
            <a:rect l="T18" t="T19" r="T20" b="T21"/>
            <a:pathLst>
              <a:path w="177" h="488">
                <a:moveTo>
                  <a:pt x="0" y="0"/>
                </a:moveTo>
                <a:cubicBezTo>
                  <a:pt x="57" y="19"/>
                  <a:pt x="95" y="55"/>
                  <a:pt x="144" y="88"/>
                </a:cubicBezTo>
                <a:cubicBezTo>
                  <a:pt x="149" y="104"/>
                  <a:pt x="155" y="120"/>
                  <a:pt x="160" y="136"/>
                </a:cubicBezTo>
                <a:cubicBezTo>
                  <a:pt x="163" y="144"/>
                  <a:pt x="168" y="160"/>
                  <a:pt x="168" y="160"/>
                </a:cubicBezTo>
                <a:cubicBezTo>
                  <a:pt x="159" y="337"/>
                  <a:pt x="177" y="269"/>
                  <a:pt x="144" y="368"/>
                </a:cubicBezTo>
                <a:cubicBezTo>
                  <a:pt x="130" y="411"/>
                  <a:pt x="80" y="445"/>
                  <a:pt x="80" y="488"/>
                </a:cubicBezTo>
              </a:path>
            </a:pathLst>
          </a:custGeom>
          <a:solidFill>
            <a:srgbClr val="0000CC"/>
          </a:solidFill>
          <a:ln w="9525">
            <a:solidFill>
              <a:srgbClr val="0000CC"/>
            </a:solidFill>
            <a:round/>
            <a:headEnd/>
            <a:tailEnd/>
          </a:ln>
        </p:spPr>
        <p:txBody>
          <a:bodyPr/>
          <a:lstStyle/>
          <a:p>
            <a:pPr algn="ctr" defTabSz="914400" fontAlgn="base">
              <a:spcBef>
                <a:spcPct val="20000"/>
              </a:spcBef>
              <a:spcAft>
                <a:spcPct val="0"/>
              </a:spcAft>
            </a:pPr>
            <a:endParaRPr lang="en-US" sz="2400" b="1">
              <a:solidFill>
                <a:srgbClr val="000000"/>
              </a:solidFill>
              <a:latin typeface="Arial"/>
              <a:ea typeface="ＭＳ Ｐゴシック" charset="0"/>
              <a:cs typeface="Arial"/>
            </a:endParaRPr>
          </a:p>
        </p:txBody>
      </p:sp>
      <p:sp>
        <p:nvSpPr>
          <p:cNvPr id="52236" name="Text Box 12"/>
          <p:cNvSpPr txBox="1">
            <a:spLocks noChangeArrowheads="1"/>
          </p:cNvSpPr>
          <p:nvPr/>
        </p:nvSpPr>
        <p:spPr bwMode="auto">
          <a:xfrm>
            <a:off x="4648200" y="2133600"/>
            <a:ext cx="2438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4000" b="1" dirty="0">
                <a:solidFill>
                  <a:srgbClr val="FFFF00"/>
                </a:solidFill>
                <a:effectLst>
                  <a:outerShdw blurRad="38100" dist="38100" dir="2700000" algn="tl">
                    <a:srgbClr val="000000"/>
                  </a:outerShdw>
                </a:effectLst>
                <a:latin typeface="Arial"/>
                <a:cs typeface="Arial"/>
              </a:rPr>
              <a:t>أريحا</a:t>
            </a:r>
            <a:endParaRPr lang="en-US" sz="4000" b="1" dirty="0">
              <a:solidFill>
                <a:srgbClr val="FFFF00"/>
              </a:solidFill>
              <a:effectLst>
                <a:outerShdw blurRad="38100" dist="38100" dir="2700000" algn="tl">
                  <a:srgbClr val="000000"/>
                </a:outerShdw>
              </a:effectLst>
              <a:latin typeface="Arial"/>
              <a:cs typeface="Arial"/>
            </a:endParaRPr>
          </a:p>
        </p:txBody>
      </p:sp>
      <p:sp>
        <p:nvSpPr>
          <p:cNvPr id="52237" name="Freeform 13"/>
          <p:cNvSpPr>
            <a:spLocks/>
          </p:cNvSpPr>
          <p:nvPr/>
        </p:nvSpPr>
        <p:spPr bwMode="auto">
          <a:xfrm>
            <a:off x="533400" y="1676400"/>
            <a:ext cx="6000750" cy="1524000"/>
          </a:xfrm>
          <a:custGeom>
            <a:avLst/>
            <a:gdLst/>
            <a:ahLst/>
            <a:cxnLst>
              <a:cxn ang="0">
                <a:pos x="4048" y="482"/>
              </a:cxn>
              <a:cxn ang="0">
                <a:pos x="3892" y="530"/>
              </a:cxn>
              <a:cxn ang="0">
                <a:pos x="3736" y="554"/>
              </a:cxn>
              <a:cxn ang="0">
                <a:pos x="3688" y="566"/>
              </a:cxn>
              <a:cxn ang="0">
                <a:pos x="3616" y="590"/>
              </a:cxn>
              <a:cxn ang="0">
                <a:pos x="3148" y="578"/>
              </a:cxn>
              <a:cxn ang="0">
                <a:pos x="2908" y="542"/>
              </a:cxn>
              <a:cxn ang="0">
                <a:pos x="2488" y="446"/>
              </a:cxn>
              <a:cxn ang="0">
                <a:pos x="2080" y="470"/>
              </a:cxn>
              <a:cxn ang="0">
                <a:pos x="1924" y="518"/>
              </a:cxn>
              <a:cxn ang="0">
                <a:pos x="1888" y="530"/>
              </a:cxn>
              <a:cxn ang="0">
                <a:pos x="1288" y="470"/>
              </a:cxn>
              <a:cxn ang="0">
                <a:pos x="1168" y="434"/>
              </a:cxn>
              <a:cxn ang="0">
                <a:pos x="1060" y="362"/>
              </a:cxn>
              <a:cxn ang="0">
                <a:pos x="988" y="326"/>
              </a:cxn>
              <a:cxn ang="0">
                <a:pos x="868" y="290"/>
              </a:cxn>
              <a:cxn ang="0">
                <a:pos x="496" y="350"/>
              </a:cxn>
              <a:cxn ang="0">
                <a:pos x="280" y="302"/>
              </a:cxn>
              <a:cxn ang="0">
                <a:pos x="208" y="242"/>
              </a:cxn>
              <a:cxn ang="0">
                <a:pos x="148" y="86"/>
              </a:cxn>
              <a:cxn ang="0">
                <a:pos x="4" y="2"/>
              </a:cxn>
              <a:cxn ang="0">
                <a:pos x="16" y="2"/>
              </a:cxn>
            </a:cxnLst>
            <a:rect l="0" t="0" r="r" b="b"/>
            <a:pathLst>
              <a:path w="4048" h="590">
                <a:moveTo>
                  <a:pt x="4048" y="482"/>
                </a:moveTo>
                <a:cubicBezTo>
                  <a:pt x="3995" y="495"/>
                  <a:pt x="3944" y="513"/>
                  <a:pt x="3892" y="530"/>
                </a:cubicBezTo>
                <a:cubicBezTo>
                  <a:pt x="3842" y="547"/>
                  <a:pt x="3787" y="543"/>
                  <a:pt x="3736" y="554"/>
                </a:cubicBezTo>
                <a:cubicBezTo>
                  <a:pt x="3720" y="558"/>
                  <a:pt x="3704" y="561"/>
                  <a:pt x="3688" y="566"/>
                </a:cubicBezTo>
                <a:cubicBezTo>
                  <a:pt x="3664" y="573"/>
                  <a:pt x="3616" y="590"/>
                  <a:pt x="3616" y="590"/>
                </a:cubicBezTo>
                <a:cubicBezTo>
                  <a:pt x="3460" y="586"/>
                  <a:pt x="3304" y="589"/>
                  <a:pt x="3148" y="578"/>
                </a:cubicBezTo>
                <a:cubicBezTo>
                  <a:pt x="3067" y="573"/>
                  <a:pt x="2908" y="542"/>
                  <a:pt x="2908" y="542"/>
                </a:cubicBezTo>
                <a:cubicBezTo>
                  <a:pt x="2771" y="473"/>
                  <a:pt x="2639" y="468"/>
                  <a:pt x="2488" y="446"/>
                </a:cubicBezTo>
                <a:cubicBezTo>
                  <a:pt x="2403" y="449"/>
                  <a:pt x="2196" y="451"/>
                  <a:pt x="2080" y="470"/>
                </a:cubicBezTo>
                <a:cubicBezTo>
                  <a:pt x="2029" y="478"/>
                  <a:pt x="1972" y="502"/>
                  <a:pt x="1924" y="518"/>
                </a:cubicBezTo>
                <a:cubicBezTo>
                  <a:pt x="1912" y="522"/>
                  <a:pt x="1888" y="530"/>
                  <a:pt x="1888" y="530"/>
                </a:cubicBezTo>
                <a:cubicBezTo>
                  <a:pt x="1687" y="517"/>
                  <a:pt x="1489" y="487"/>
                  <a:pt x="1288" y="470"/>
                </a:cubicBezTo>
                <a:cubicBezTo>
                  <a:pt x="1250" y="457"/>
                  <a:pt x="1203" y="453"/>
                  <a:pt x="1168" y="434"/>
                </a:cubicBezTo>
                <a:cubicBezTo>
                  <a:pt x="1130" y="413"/>
                  <a:pt x="1101" y="376"/>
                  <a:pt x="1060" y="362"/>
                </a:cubicBezTo>
                <a:cubicBezTo>
                  <a:pt x="929" y="318"/>
                  <a:pt x="1128" y="388"/>
                  <a:pt x="988" y="326"/>
                </a:cubicBezTo>
                <a:cubicBezTo>
                  <a:pt x="950" y="309"/>
                  <a:pt x="908" y="300"/>
                  <a:pt x="868" y="290"/>
                </a:cubicBezTo>
                <a:cubicBezTo>
                  <a:pt x="733" y="300"/>
                  <a:pt x="624" y="318"/>
                  <a:pt x="496" y="350"/>
                </a:cubicBezTo>
                <a:cubicBezTo>
                  <a:pt x="419" y="340"/>
                  <a:pt x="354" y="320"/>
                  <a:pt x="280" y="302"/>
                </a:cubicBezTo>
                <a:cubicBezTo>
                  <a:pt x="257" y="287"/>
                  <a:pt x="222" y="267"/>
                  <a:pt x="208" y="242"/>
                </a:cubicBezTo>
                <a:cubicBezTo>
                  <a:pt x="181" y="196"/>
                  <a:pt x="193" y="125"/>
                  <a:pt x="148" y="86"/>
                </a:cubicBezTo>
                <a:cubicBezTo>
                  <a:pt x="101" y="45"/>
                  <a:pt x="56" y="28"/>
                  <a:pt x="4" y="2"/>
                </a:cubicBezTo>
                <a:cubicBezTo>
                  <a:pt x="0" y="0"/>
                  <a:pt x="12" y="2"/>
                  <a:pt x="16" y="2"/>
                </a:cubicBezTo>
              </a:path>
            </a:pathLst>
          </a:custGeom>
          <a:noFill/>
          <a:ln w="76200" cap="flat" cmpd="sng">
            <a:solidFill>
              <a:srgbClr val="00FFFF"/>
            </a:solidFill>
            <a:prstDash val="sysDot"/>
            <a:round/>
            <a:headEnd/>
            <a:tailEnd/>
          </a:ln>
          <a:effectLst>
            <a:outerShdw blurRad="63500" dist="38099" dir="2700000" algn="ctr" rotWithShape="0">
              <a:schemeClr val="tx1">
                <a:alpha val="74998"/>
              </a:schemeClr>
            </a:outerShdw>
          </a:effectLst>
        </p:spPr>
        <p:txBody>
          <a:bodyPr/>
          <a:lstStyle/>
          <a:p>
            <a:pPr algn="ctr" defTabSz="914400" fontAlgn="base">
              <a:spcBef>
                <a:spcPct val="20000"/>
              </a:spcBef>
              <a:spcAft>
                <a:spcPct val="0"/>
              </a:spcAft>
              <a:defRPr/>
            </a:pPr>
            <a:endParaRPr lang="en-US" sz="2400" b="1">
              <a:solidFill>
                <a:srgbClr val="000000"/>
              </a:solidFill>
              <a:latin typeface="Arial"/>
              <a:ea typeface="ＭＳ Ｐゴシック" charset="0"/>
              <a:cs typeface="Arial"/>
            </a:endParaRPr>
          </a:p>
        </p:txBody>
      </p:sp>
      <p:sp>
        <p:nvSpPr>
          <p:cNvPr id="52238" name="Freeform 14"/>
          <p:cNvSpPr>
            <a:spLocks/>
          </p:cNvSpPr>
          <p:nvPr/>
        </p:nvSpPr>
        <p:spPr bwMode="auto">
          <a:xfrm>
            <a:off x="3048000" y="2917825"/>
            <a:ext cx="3182938" cy="3149600"/>
          </a:xfrm>
          <a:custGeom>
            <a:avLst/>
            <a:gdLst/>
            <a:ahLst/>
            <a:cxnLst>
              <a:cxn ang="0">
                <a:pos x="0" y="329"/>
              </a:cxn>
              <a:cxn ang="0">
                <a:pos x="18" y="301"/>
              </a:cxn>
              <a:cxn ang="0">
                <a:pos x="73" y="265"/>
              </a:cxn>
              <a:cxn ang="0">
                <a:pos x="210" y="109"/>
              </a:cxn>
              <a:cxn ang="0">
                <a:pos x="283" y="64"/>
              </a:cxn>
              <a:cxn ang="0">
                <a:pos x="384" y="0"/>
              </a:cxn>
              <a:cxn ang="0">
                <a:pos x="887" y="9"/>
              </a:cxn>
              <a:cxn ang="0">
                <a:pos x="1225" y="73"/>
              </a:cxn>
              <a:cxn ang="0">
                <a:pos x="1527" y="119"/>
              </a:cxn>
              <a:cxn ang="0">
                <a:pos x="1975" y="137"/>
              </a:cxn>
              <a:cxn ang="0">
                <a:pos x="1947" y="375"/>
              </a:cxn>
              <a:cxn ang="0">
                <a:pos x="1819" y="594"/>
              </a:cxn>
              <a:cxn ang="0">
                <a:pos x="1755" y="932"/>
              </a:cxn>
              <a:cxn ang="0">
                <a:pos x="1837" y="1234"/>
              </a:cxn>
              <a:cxn ang="0">
                <a:pos x="1847" y="1261"/>
              </a:cxn>
              <a:cxn ang="0">
                <a:pos x="1865" y="1280"/>
              </a:cxn>
              <a:cxn ang="0">
                <a:pos x="1837" y="1298"/>
              </a:cxn>
              <a:cxn ang="0">
                <a:pos x="1746" y="1325"/>
              </a:cxn>
              <a:cxn ang="0">
                <a:pos x="1655" y="1399"/>
              </a:cxn>
              <a:cxn ang="0">
                <a:pos x="1600" y="1435"/>
              </a:cxn>
              <a:cxn ang="0">
                <a:pos x="1572" y="1490"/>
              </a:cxn>
              <a:cxn ang="0">
                <a:pos x="1554" y="1563"/>
              </a:cxn>
              <a:cxn ang="0">
                <a:pos x="1536" y="1618"/>
              </a:cxn>
              <a:cxn ang="0">
                <a:pos x="1417" y="1938"/>
              </a:cxn>
              <a:cxn ang="0">
                <a:pos x="1426" y="1984"/>
              </a:cxn>
            </a:cxnLst>
            <a:rect l="0" t="0" r="r" b="b"/>
            <a:pathLst>
              <a:path w="2005" h="1984">
                <a:moveTo>
                  <a:pt x="0" y="329"/>
                </a:moveTo>
                <a:cubicBezTo>
                  <a:pt x="6" y="320"/>
                  <a:pt x="10" y="308"/>
                  <a:pt x="18" y="301"/>
                </a:cubicBezTo>
                <a:cubicBezTo>
                  <a:pt x="34" y="287"/>
                  <a:pt x="73" y="265"/>
                  <a:pt x="73" y="265"/>
                </a:cubicBezTo>
                <a:cubicBezTo>
                  <a:pt x="87" y="222"/>
                  <a:pt x="170" y="138"/>
                  <a:pt x="210" y="109"/>
                </a:cubicBezTo>
                <a:cubicBezTo>
                  <a:pt x="233" y="93"/>
                  <a:pt x="261" y="82"/>
                  <a:pt x="283" y="64"/>
                </a:cubicBezTo>
                <a:cubicBezTo>
                  <a:pt x="318" y="35"/>
                  <a:pt x="339" y="15"/>
                  <a:pt x="384" y="0"/>
                </a:cubicBezTo>
                <a:cubicBezTo>
                  <a:pt x="552" y="3"/>
                  <a:pt x="719" y="4"/>
                  <a:pt x="887" y="9"/>
                </a:cubicBezTo>
                <a:cubicBezTo>
                  <a:pt x="1007" y="13"/>
                  <a:pt x="1110" y="51"/>
                  <a:pt x="1225" y="73"/>
                </a:cubicBezTo>
                <a:cubicBezTo>
                  <a:pt x="1325" y="93"/>
                  <a:pt x="1427" y="97"/>
                  <a:pt x="1527" y="119"/>
                </a:cubicBezTo>
                <a:cubicBezTo>
                  <a:pt x="1602" y="116"/>
                  <a:pt x="1881" y="77"/>
                  <a:pt x="1975" y="137"/>
                </a:cubicBezTo>
                <a:cubicBezTo>
                  <a:pt x="1994" y="215"/>
                  <a:pt x="2005" y="314"/>
                  <a:pt x="1947" y="375"/>
                </a:cubicBezTo>
                <a:cubicBezTo>
                  <a:pt x="1920" y="457"/>
                  <a:pt x="1853" y="516"/>
                  <a:pt x="1819" y="594"/>
                </a:cubicBezTo>
                <a:cubicBezTo>
                  <a:pt x="1772" y="701"/>
                  <a:pt x="1766" y="818"/>
                  <a:pt x="1755" y="932"/>
                </a:cubicBezTo>
                <a:cubicBezTo>
                  <a:pt x="1762" y="1079"/>
                  <a:pt x="1743" y="1140"/>
                  <a:pt x="1837" y="1234"/>
                </a:cubicBezTo>
                <a:cubicBezTo>
                  <a:pt x="1840" y="1243"/>
                  <a:pt x="1842" y="1253"/>
                  <a:pt x="1847" y="1261"/>
                </a:cubicBezTo>
                <a:cubicBezTo>
                  <a:pt x="1852" y="1268"/>
                  <a:pt x="1867" y="1272"/>
                  <a:pt x="1865" y="1280"/>
                </a:cubicBezTo>
                <a:cubicBezTo>
                  <a:pt x="1862" y="1291"/>
                  <a:pt x="1847" y="1294"/>
                  <a:pt x="1837" y="1298"/>
                </a:cubicBezTo>
                <a:cubicBezTo>
                  <a:pt x="1807" y="1311"/>
                  <a:pt x="1778" y="1317"/>
                  <a:pt x="1746" y="1325"/>
                </a:cubicBezTo>
                <a:cubicBezTo>
                  <a:pt x="1716" y="1350"/>
                  <a:pt x="1688" y="1378"/>
                  <a:pt x="1655" y="1399"/>
                </a:cubicBezTo>
                <a:cubicBezTo>
                  <a:pt x="1585" y="1444"/>
                  <a:pt x="1644" y="1369"/>
                  <a:pt x="1600" y="1435"/>
                </a:cubicBezTo>
                <a:cubicBezTo>
                  <a:pt x="1578" y="1503"/>
                  <a:pt x="1607" y="1422"/>
                  <a:pt x="1572" y="1490"/>
                </a:cubicBezTo>
                <a:cubicBezTo>
                  <a:pt x="1561" y="1511"/>
                  <a:pt x="1559" y="1543"/>
                  <a:pt x="1554" y="1563"/>
                </a:cubicBezTo>
                <a:cubicBezTo>
                  <a:pt x="1549" y="1582"/>
                  <a:pt x="1536" y="1618"/>
                  <a:pt x="1536" y="1618"/>
                </a:cubicBezTo>
                <a:cubicBezTo>
                  <a:pt x="1517" y="1733"/>
                  <a:pt x="1439" y="1824"/>
                  <a:pt x="1417" y="1938"/>
                </a:cubicBezTo>
                <a:cubicBezTo>
                  <a:pt x="1420" y="1953"/>
                  <a:pt x="1426" y="1984"/>
                  <a:pt x="1426" y="1984"/>
                </a:cubicBezTo>
              </a:path>
            </a:pathLst>
          </a:custGeom>
          <a:noFill/>
          <a:ln w="76200" cmpd="sng">
            <a:solidFill>
              <a:srgbClr val="FF00FF"/>
            </a:solidFill>
            <a:round/>
            <a:headEnd/>
            <a:tailEnd/>
          </a:ln>
          <a:effectLst>
            <a:outerShdw blurRad="63500" dist="38099" dir="2700000" algn="ctr" rotWithShape="0">
              <a:schemeClr val="tx1">
                <a:alpha val="74998"/>
              </a:schemeClr>
            </a:outerShdw>
          </a:effectLst>
        </p:spPr>
        <p:txBody>
          <a:bodyPr/>
          <a:lstStyle/>
          <a:p>
            <a:pPr algn="ctr" defTabSz="914400" fontAlgn="base">
              <a:spcBef>
                <a:spcPct val="20000"/>
              </a:spcBef>
              <a:spcAft>
                <a:spcPct val="0"/>
              </a:spcAft>
              <a:defRPr/>
            </a:pPr>
            <a:endParaRPr lang="en-US" sz="2400" b="1">
              <a:solidFill>
                <a:srgbClr val="000000"/>
              </a:solidFill>
              <a:latin typeface="Arial"/>
              <a:ea typeface="ＭＳ Ｐゴシック" charset="0"/>
              <a:cs typeface="Arial"/>
            </a:endParaRPr>
          </a:p>
        </p:txBody>
      </p:sp>
      <p:sp>
        <p:nvSpPr>
          <p:cNvPr id="52239" name="Text Box 15"/>
          <p:cNvSpPr txBox="1">
            <a:spLocks noChangeArrowheads="1"/>
          </p:cNvSpPr>
          <p:nvPr/>
        </p:nvSpPr>
        <p:spPr bwMode="auto">
          <a:xfrm>
            <a:off x="5257800" y="4267200"/>
            <a:ext cx="2438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4000" b="1" dirty="0">
                <a:solidFill>
                  <a:srgbClr val="FFFF00"/>
                </a:solidFill>
                <a:effectLst>
                  <a:outerShdw blurRad="38100" dist="38100" dir="2700000" algn="tl">
                    <a:srgbClr val="000000"/>
                  </a:outerShdw>
                </a:effectLst>
                <a:latin typeface="Arial"/>
                <a:cs typeface="Arial"/>
              </a:rPr>
              <a:t>أرنون</a:t>
            </a:r>
            <a:endParaRPr lang="en-US" sz="4000" b="1" dirty="0">
              <a:solidFill>
                <a:srgbClr val="FFFF00"/>
              </a:solidFill>
              <a:effectLst>
                <a:outerShdw blurRad="38100" dist="38100" dir="2700000" algn="tl">
                  <a:srgbClr val="000000"/>
                </a:outerShdw>
              </a:effectLst>
              <a:latin typeface="Arial"/>
              <a:cs typeface="Arial"/>
            </a:endParaRPr>
          </a:p>
        </p:txBody>
      </p:sp>
      <p:sp>
        <p:nvSpPr>
          <p:cNvPr id="52240" name="Text Box 16"/>
          <p:cNvSpPr txBox="1">
            <a:spLocks noChangeArrowheads="1"/>
          </p:cNvSpPr>
          <p:nvPr/>
        </p:nvSpPr>
        <p:spPr bwMode="auto">
          <a:xfrm>
            <a:off x="457200" y="2057400"/>
            <a:ext cx="3581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4000" b="1" dirty="0">
                <a:solidFill>
                  <a:srgbClr val="FFFF00"/>
                </a:solidFill>
                <a:effectLst>
                  <a:outerShdw blurRad="38100" dist="38100" dir="2700000" algn="tl">
                    <a:srgbClr val="000000"/>
                  </a:outerShdw>
                </a:effectLst>
                <a:latin typeface="Arial"/>
                <a:cs typeface="Arial"/>
              </a:rPr>
              <a:t>أورشليم</a:t>
            </a:r>
            <a:endParaRPr lang="en-US" sz="4000" b="1" dirty="0">
              <a:solidFill>
                <a:srgbClr val="FFFF00"/>
              </a:solidFill>
              <a:effectLst>
                <a:outerShdw blurRad="38100" dist="38100" dir="2700000" algn="tl">
                  <a:srgbClr val="000000"/>
                </a:outerShdw>
              </a:effectLst>
              <a:latin typeface="Arial"/>
              <a:cs typeface="Arial"/>
            </a:endParaRPr>
          </a:p>
        </p:txBody>
      </p:sp>
      <p:sp>
        <p:nvSpPr>
          <p:cNvPr id="52241" name="Oval 17"/>
          <p:cNvSpPr>
            <a:spLocks noChangeArrowheads="1"/>
          </p:cNvSpPr>
          <p:nvPr/>
        </p:nvSpPr>
        <p:spPr bwMode="auto">
          <a:xfrm>
            <a:off x="2971800" y="28956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ctr" defTabSz="914400" fontAlgn="base">
              <a:spcBef>
                <a:spcPct val="0"/>
              </a:spcBef>
              <a:spcAft>
                <a:spcPct val="0"/>
              </a:spcAft>
              <a:defRPr/>
            </a:pPr>
            <a:endParaRPr lang="en-US" sz="2400" b="1">
              <a:solidFill>
                <a:srgbClr val="000000"/>
              </a:solidFill>
              <a:latin typeface="Arial"/>
              <a:ea typeface="ＭＳ Ｐゴシック" charset="0"/>
              <a:cs typeface="Arial"/>
            </a:endParaRPr>
          </a:p>
        </p:txBody>
      </p:sp>
      <p:sp>
        <p:nvSpPr>
          <p:cNvPr id="52242" name="Oval 18"/>
          <p:cNvSpPr>
            <a:spLocks noChangeArrowheads="1"/>
          </p:cNvSpPr>
          <p:nvPr/>
        </p:nvSpPr>
        <p:spPr bwMode="auto">
          <a:xfrm>
            <a:off x="3962400" y="27432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ctr" defTabSz="914400" fontAlgn="base">
              <a:spcBef>
                <a:spcPct val="0"/>
              </a:spcBef>
              <a:spcAft>
                <a:spcPct val="0"/>
              </a:spcAft>
              <a:defRPr/>
            </a:pPr>
            <a:endParaRPr lang="en-US" sz="2400" b="1">
              <a:solidFill>
                <a:srgbClr val="000000"/>
              </a:solidFill>
              <a:latin typeface="Arial"/>
              <a:ea typeface="ＭＳ Ｐゴシック" charset="0"/>
              <a:cs typeface="Arial"/>
            </a:endParaRPr>
          </a:p>
        </p:txBody>
      </p:sp>
      <p:sp>
        <p:nvSpPr>
          <p:cNvPr id="73747" name="Text Box 19"/>
          <p:cNvSpPr txBox="1">
            <a:spLocks noChangeArrowheads="1"/>
          </p:cNvSpPr>
          <p:nvPr/>
        </p:nvSpPr>
        <p:spPr bwMode="auto">
          <a:xfrm rot="-3861716">
            <a:off x="3094038" y="4816475"/>
            <a:ext cx="16764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ar-JO" sz="2000" b="1" i="1" dirty="0">
                <a:solidFill>
                  <a:srgbClr val="FFFFFF"/>
                </a:solidFill>
                <a:latin typeface="Arial"/>
                <a:cs typeface="Arial"/>
              </a:rPr>
              <a:t>البحر الميت</a:t>
            </a:r>
            <a:endParaRPr lang="en-US" sz="2000" b="1" i="1" dirty="0">
              <a:solidFill>
                <a:srgbClr val="FFFFFF"/>
              </a:solidFill>
              <a:latin typeface="Arial"/>
              <a:cs typeface="Arial"/>
            </a:endParaRPr>
          </a:p>
        </p:txBody>
      </p:sp>
      <p:sp>
        <p:nvSpPr>
          <p:cNvPr id="52244" name="Text Box 20"/>
          <p:cNvSpPr txBox="1">
            <a:spLocks noChangeArrowheads="1"/>
          </p:cNvSpPr>
          <p:nvPr/>
        </p:nvSpPr>
        <p:spPr bwMode="auto">
          <a:xfrm>
            <a:off x="5105400" y="5181600"/>
            <a:ext cx="22860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4000" b="1" dirty="0">
                <a:solidFill>
                  <a:srgbClr val="FFFF00"/>
                </a:solidFill>
                <a:effectLst>
                  <a:outerShdw blurRad="38100" dist="38100" dir="2700000" algn="tl">
                    <a:srgbClr val="000000"/>
                  </a:outerShdw>
                </a:effectLst>
                <a:latin typeface="Arial"/>
                <a:cs typeface="Arial"/>
              </a:rPr>
              <a:t>مؤاب</a:t>
            </a:r>
            <a:endParaRPr lang="en-US" sz="4000" b="1" dirty="0">
              <a:solidFill>
                <a:srgbClr val="FFFF00"/>
              </a:solidFill>
              <a:effectLst>
                <a:outerShdw blurRad="38100" dist="38100" dir="2700000" algn="tl">
                  <a:srgbClr val="000000"/>
                </a:outerShdw>
              </a:effectLst>
              <a:latin typeface="Arial"/>
              <a:cs typeface="Arial"/>
            </a:endParaRPr>
          </a:p>
        </p:txBody>
      </p:sp>
      <p:sp>
        <p:nvSpPr>
          <p:cNvPr id="73749" name="Text Box 21"/>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b="1" dirty="0">
                <a:solidFill>
                  <a:srgbClr val="FFFFFF"/>
                </a:solidFill>
                <a:latin typeface="Arial"/>
                <a:cs typeface="Arial"/>
              </a:rPr>
              <a:t>192</a:t>
            </a:r>
            <a:endParaRPr lang="en-US" b="1" dirty="0">
              <a:solidFill>
                <a:srgbClr val="FFFFFF"/>
              </a:solidFill>
              <a:latin typeface="Arial"/>
              <a:cs typeface="Arial"/>
            </a:endParaRPr>
          </a:p>
        </p:txBody>
      </p:sp>
      <p:sp>
        <p:nvSpPr>
          <p:cNvPr id="73750" name="Rectangle 23"/>
          <p:cNvSpPr>
            <a:spLocks noGrp="1" noChangeArrowheads="1"/>
          </p:cNvSpPr>
          <p:nvPr>
            <p:ph type="title" idx="4294967295"/>
          </p:nvPr>
        </p:nvSpPr>
        <p:spPr>
          <a:xfrm>
            <a:off x="1371600" y="152400"/>
            <a:ext cx="6400800" cy="838200"/>
          </a:xfrm>
          <a:solidFill>
            <a:schemeClr val="tx1"/>
          </a:solidFill>
          <a:ln cap="flat">
            <a:solidFill>
              <a:schemeClr val="tx1"/>
            </a:solidFill>
            <a:miter lim="800000"/>
            <a:headEnd/>
            <a:tailEnd/>
          </a:ln>
        </p:spPr>
        <p:txBody>
          <a:bodyPr anchor="ctr" anchorCtr="1"/>
          <a:lstStyle/>
          <a:p>
            <a:pPr algn="ctr" eaLnBrk="1" hangingPunct="1"/>
            <a:r>
              <a:rPr lang="ar-JO" altLang="zh-CN" b="1" dirty="0">
                <a:solidFill>
                  <a:schemeClr val="bg1"/>
                </a:solidFill>
                <a:ea typeface="宋体" charset="0"/>
              </a:rPr>
              <a:t>جغرافيا سفر راعوث</a:t>
            </a:r>
            <a:endParaRPr lang="en-US" b="1" dirty="0">
              <a:solidFill>
                <a:schemeClr val="bg1"/>
              </a:solidFill>
              <a:ea typeface="宋体" charset="0"/>
            </a:endParaRPr>
          </a:p>
        </p:txBody>
      </p:sp>
    </p:spTree>
    <p:extLst>
      <p:ext uri="{BB962C8B-B14F-4D97-AF65-F5344CB8AC3E}">
        <p14:creationId xmlns:p14="http://schemas.microsoft.com/office/powerpoint/2010/main" val="268608857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4000"/>
                                  </p:stCondLst>
                                  <p:childTnLst>
                                    <p:set>
                                      <p:cBhvr>
                                        <p:cTn id="6" dur="1" fill="hold">
                                          <p:stCondLst>
                                            <p:cond delay="0"/>
                                          </p:stCondLst>
                                        </p:cTn>
                                        <p:tgtEl>
                                          <p:spTgt spid="52228"/>
                                        </p:tgtEl>
                                        <p:attrNameLst>
                                          <p:attrName>style.visibility</p:attrName>
                                        </p:attrNameLst>
                                      </p:cBhvr>
                                      <p:to>
                                        <p:strVal val="visible"/>
                                      </p:to>
                                    </p:set>
                                    <p:animEffect transition="in" filter="wipe(up)">
                                      <p:cBhvr>
                                        <p:cTn id="7" dur="500"/>
                                        <p:tgtEl>
                                          <p:spTgt spid="52228"/>
                                        </p:tgtEl>
                                      </p:cBhvr>
                                    </p:animEffect>
                                  </p:childTnLst>
                                </p:cTn>
                              </p:par>
                            </p:childTnLst>
                          </p:cTn>
                        </p:par>
                        <p:par>
                          <p:cTn id="8" fill="hold" nodeType="afterGroup">
                            <p:stCondLst>
                              <p:cond delay="4500"/>
                            </p:stCondLst>
                            <p:childTnLst>
                              <p:par>
                                <p:cTn id="9" presetID="22" presetClass="entr" presetSubtype="2" fill="hold" grpId="0" nodeType="afterEffect">
                                  <p:stCondLst>
                                    <p:cond delay="3000"/>
                                  </p:stCondLst>
                                  <p:childTnLst>
                                    <p:set>
                                      <p:cBhvr>
                                        <p:cTn id="10" dur="1" fill="hold">
                                          <p:stCondLst>
                                            <p:cond delay="0"/>
                                          </p:stCondLst>
                                        </p:cTn>
                                        <p:tgtEl>
                                          <p:spTgt spid="52237"/>
                                        </p:tgtEl>
                                        <p:attrNameLst>
                                          <p:attrName>style.visibility</p:attrName>
                                        </p:attrNameLst>
                                      </p:cBhvr>
                                      <p:to>
                                        <p:strVal val="visible"/>
                                      </p:to>
                                    </p:set>
                                    <p:animEffect transition="in" filter="wipe(right)">
                                      <p:cBhvr>
                                        <p:cTn id="11" dur="500"/>
                                        <p:tgtEl>
                                          <p:spTgt spid="52237"/>
                                        </p:tgtEl>
                                      </p:cBhvr>
                                    </p:animEffect>
                                  </p:childTnLst>
                                </p:cTn>
                              </p:par>
                            </p:childTnLst>
                          </p:cTn>
                        </p:par>
                        <p:par>
                          <p:cTn id="12" fill="hold" nodeType="afterGroup">
                            <p:stCondLst>
                              <p:cond delay="8000"/>
                            </p:stCondLst>
                            <p:childTnLst>
                              <p:par>
                                <p:cTn id="13" presetID="22" presetClass="entr" presetSubtype="2" fill="hold" grpId="0" nodeType="afterEffect">
                                  <p:stCondLst>
                                    <p:cond delay="1000"/>
                                  </p:stCondLst>
                                  <p:childTnLst>
                                    <p:set>
                                      <p:cBhvr>
                                        <p:cTn id="14" dur="1" fill="hold">
                                          <p:stCondLst>
                                            <p:cond delay="0"/>
                                          </p:stCondLst>
                                        </p:cTn>
                                        <p:tgtEl>
                                          <p:spTgt spid="52234"/>
                                        </p:tgtEl>
                                        <p:attrNameLst>
                                          <p:attrName>style.visibility</p:attrName>
                                        </p:attrNameLst>
                                      </p:cBhvr>
                                      <p:to>
                                        <p:strVal val="visible"/>
                                      </p:to>
                                    </p:set>
                                    <p:animEffect transition="in" filter="wipe(right)">
                                      <p:cBhvr>
                                        <p:cTn id="15" dur="500"/>
                                        <p:tgtEl>
                                          <p:spTgt spid="52234"/>
                                        </p:tgtEl>
                                      </p:cBhvr>
                                    </p:animEffect>
                                  </p:childTnLst>
                                </p:cTn>
                              </p:par>
                            </p:childTnLst>
                          </p:cTn>
                        </p:par>
                        <p:par>
                          <p:cTn id="16" fill="hold" nodeType="afterGroup">
                            <p:stCondLst>
                              <p:cond delay="9500"/>
                            </p:stCondLst>
                            <p:childTnLst>
                              <p:par>
                                <p:cTn id="17" presetID="22" presetClass="entr" presetSubtype="8" fill="hold" grpId="0" nodeType="afterEffect">
                                  <p:stCondLst>
                                    <p:cond delay="5000"/>
                                  </p:stCondLst>
                                  <p:childTnLst>
                                    <p:set>
                                      <p:cBhvr>
                                        <p:cTn id="18" dur="1" fill="hold">
                                          <p:stCondLst>
                                            <p:cond delay="0"/>
                                          </p:stCondLst>
                                        </p:cTn>
                                        <p:tgtEl>
                                          <p:spTgt spid="52238"/>
                                        </p:tgtEl>
                                        <p:attrNameLst>
                                          <p:attrName>style.visibility</p:attrName>
                                        </p:attrNameLst>
                                      </p:cBhvr>
                                      <p:to>
                                        <p:strVal val="visible"/>
                                      </p:to>
                                    </p:set>
                                    <p:animEffect transition="in" filter="wipe(left)">
                                      <p:cBhvr>
                                        <p:cTn id="19" dur="500"/>
                                        <p:tgtEl>
                                          <p:spTgt spid="52238"/>
                                        </p:tgtEl>
                                      </p:cBhvr>
                                    </p:animEffect>
                                  </p:childTnLst>
                                </p:cTn>
                              </p:par>
                            </p:childTnLst>
                          </p:cTn>
                        </p:par>
                        <p:par>
                          <p:cTn id="20" fill="hold" nodeType="afterGroup">
                            <p:stCondLst>
                              <p:cond delay="15000"/>
                            </p:stCondLst>
                            <p:childTnLst>
                              <p:par>
                                <p:cTn id="21" presetID="9" presetClass="entr" presetSubtype="0" fill="hold" grpId="0" nodeType="afterEffect">
                                  <p:stCondLst>
                                    <p:cond delay="5000"/>
                                  </p:stCondLst>
                                  <p:childTnLst>
                                    <p:set>
                                      <p:cBhvr>
                                        <p:cTn id="22" dur="1" fill="hold">
                                          <p:stCondLst>
                                            <p:cond delay="0"/>
                                          </p:stCondLst>
                                        </p:cTn>
                                        <p:tgtEl>
                                          <p:spTgt spid="52241"/>
                                        </p:tgtEl>
                                        <p:attrNameLst>
                                          <p:attrName>style.visibility</p:attrName>
                                        </p:attrNameLst>
                                      </p:cBhvr>
                                      <p:to>
                                        <p:strVal val="visible"/>
                                      </p:to>
                                    </p:set>
                                    <p:animEffect transition="in" filter="dissolve">
                                      <p:cBhvr>
                                        <p:cTn id="23" dur="500"/>
                                        <p:tgtEl>
                                          <p:spTgt spid="52241"/>
                                        </p:tgtEl>
                                      </p:cBhvr>
                                    </p:animEffect>
                                  </p:childTnLst>
                                </p:cTn>
                              </p:par>
                            </p:childTnLst>
                          </p:cTn>
                        </p:par>
                        <p:par>
                          <p:cTn id="24" fill="hold" nodeType="afterGroup">
                            <p:stCondLst>
                              <p:cond delay="20500"/>
                            </p:stCondLst>
                            <p:childTnLst>
                              <p:par>
                                <p:cTn id="25" presetID="9" presetClass="entr" presetSubtype="0" fill="hold" grpId="0" nodeType="afterEffect">
                                  <p:stCondLst>
                                    <p:cond delay="0"/>
                                  </p:stCondLst>
                                  <p:childTnLst>
                                    <p:set>
                                      <p:cBhvr>
                                        <p:cTn id="26" dur="1" fill="hold">
                                          <p:stCondLst>
                                            <p:cond delay="0"/>
                                          </p:stCondLst>
                                        </p:cTn>
                                        <p:tgtEl>
                                          <p:spTgt spid="52240"/>
                                        </p:tgtEl>
                                        <p:attrNameLst>
                                          <p:attrName>style.visibility</p:attrName>
                                        </p:attrNameLst>
                                      </p:cBhvr>
                                      <p:to>
                                        <p:strVal val="visible"/>
                                      </p:to>
                                    </p:set>
                                    <p:animEffect transition="in" filter="dissolve">
                                      <p:cBhvr>
                                        <p:cTn id="27" dur="500"/>
                                        <p:tgtEl>
                                          <p:spTgt spid="52240"/>
                                        </p:tgtEl>
                                      </p:cBhvr>
                                    </p:animEffect>
                                  </p:childTnLst>
                                </p:cTn>
                              </p:par>
                            </p:childTnLst>
                          </p:cTn>
                        </p:par>
                        <p:par>
                          <p:cTn id="28" fill="hold" nodeType="afterGroup">
                            <p:stCondLst>
                              <p:cond delay="21000"/>
                            </p:stCondLst>
                            <p:childTnLst>
                              <p:par>
                                <p:cTn id="29" presetID="9" presetClass="entr" presetSubtype="0" fill="hold" grpId="0" nodeType="afterEffect">
                                  <p:stCondLst>
                                    <p:cond delay="4000"/>
                                  </p:stCondLst>
                                  <p:childTnLst>
                                    <p:set>
                                      <p:cBhvr>
                                        <p:cTn id="30" dur="1" fill="hold">
                                          <p:stCondLst>
                                            <p:cond delay="0"/>
                                          </p:stCondLst>
                                        </p:cTn>
                                        <p:tgtEl>
                                          <p:spTgt spid="52242"/>
                                        </p:tgtEl>
                                        <p:attrNameLst>
                                          <p:attrName>style.visibility</p:attrName>
                                        </p:attrNameLst>
                                      </p:cBhvr>
                                      <p:to>
                                        <p:strVal val="visible"/>
                                      </p:to>
                                    </p:set>
                                    <p:animEffect transition="in" filter="dissolve">
                                      <p:cBhvr>
                                        <p:cTn id="31" dur="500"/>
                                        <p:tgtEl>
                                          <p:spTgt spid="52242"/>
                                        </p:tgtEl>
                                      </p:cBhvr>
                                    </p:animEffect>
                                  </p:childTnLst>
                                </p:cTn>
                              </p:par>
                            </p:childTnLst>
                          </p:cTn>
                        </p:par>
                        <p:par>
                          <p:cTn id="32" fill="hold" nodeType="afterGroup">
                            <p:stCondLst>
                              <p:cond delay="25500"/>
                            </p:stCondLst>
                            <p:childTnLst>
                              <p:par>
                                <p:cTn id="33" presetID="9" presetClass="entr" presetSubtype="0" fill="hold" grpId="0" nodeType="afterEffect">
                                  <p:stCondLst>
                                    <p:cond delay="0"/>
                                  </p:stCondLst>
                                  <p:childTnLst>
                                    <p:set>
                                      <p:cBhvr>
                                        <p:cTn id="34" dur="1" fill="hold">
                                          <p:stCondLst>
                                            <p:cond delay="0"/>
                                          </p:stCondLst>
                                        </p:cTn>
                                        <p:tgtEl>
                                          <p:spTgt spid="52236"/>
                                        </p:tgtEl>
                                        <p:attrNameLst>
                                          <p:attrName>style.visibility</p:attrName>
                                        </p:attrNameLst>
                                      </p:cBhvr>
                                      <p:to>
                                        <p:strVal val="visible"/>
                                      </p:to>
                                    </p:set>
                                    <p:animEffect transition="in" filter="dissolve">
                                      <p:cBhvr>
                                        <p:cTn id="35" dur="500"/>
                                        <p:tgtEl>
                                          <p:spTgt spid="52236"/>
                                        </p:tgtEl>
                                      </p:cBhvr>
                                    </p:animEffect>
                                  </p:childTnLst>
                                </p:cTn>
                              </p:par>
                            </p:childTnLst>
                          </p:cTn>
                        </p:par>
                        <p:par>
                          <p:cTn id="36" fill="hold" nodeType="afterGroup">
                            <p:stCondLst>
                              <p:cond delay="26000"/>
                            </p:stCondLst>
                            <p:childTnLst>
                              <p:par>
                                <p:cTn id="37" presetID="9" presetClass="entr" presetSubtype="0" fill="hold" grpId="0" nodeType="afterEffect">
                                  <p:stCondLst>
                                    <p:cond delay="5000"/>
                                  </p:stCondLst>
                                  <p:childTnLst>
                                    <p:set>
                                      <p:cBhvr>
                                        <p:cTn id="38" dur="1" fill="hold">
                                          <p:stCondLst>
                                            <p:cond delay="0"/>
                                          </p:stCondLst>
                                        </p:cTn>
                                        <p:tgtEl>
                                          <p:spTgt spid="52239"/>
                                        </p:tgtEl>
                                        <p:attrNameLst>
                                          <p:attrName>style.visibility</p:attrName>
                                        </p:attrNameLst>
                                      </p:cBhvr>
                                      <p:to>
                                        <p:strVal val="visible"/>
                                      </p:to>
                                    </p:set>
                                    <p:animEffect transition="in" filter="dissolve">
                                      <p:cBhvr>
                                        <p:cTn id="39" dur="500"/>
                                        <p:tgtEl>
                                          <p:spTgt spid="52239"/>
                                        </p:tgtEl>
                                      </p:cBhvr>
                                    </p:animEffect>
                                  </p:childTnLst>
                                </p:cTn>
                              </p:par>
                            </p:childTnLst>
                          </p:cTn>
                        </p:par>
                        <p:par>
                          <p:cTn id="40" fill="hold" nodeType="afterGroup">
                            <p:stCondLst>
                              <p:cond delay="31500"/>
                            </p:stCondLst>
                            <p:childTnLst>
                              <p:par>
                                <p:cTn id="41" presetID="9" presetClass="entr" presetSubtype="0" fill="hold" grpId="0" nodeType="afterEffect">
                                  <p:stCondLst>
                                    <p:cond delay="5000"/>
                                  </p:stCondLst>
                                  <p:childTnLst>
                                    <p:set>
                                      <p:cBhvr>
                                        <p:cTn id="42" dur="1" fill="hold">
                                          <p:stCondLst>
                                            <p:cond delay="0"/>
                                          </p:stCondLst>
                                        </p:cTn>
                                        <p:tgtEl>
                                          <p:spTgt spid="52233"/>
                                        </p:tgtEl>
                                        <p:attrNameLst>
                                          <p:attrName>style.visibility</p:attrName>
                                        </p:attrNameLst>
                                      </p:cBhvr>
                                      <p:to>
                                        <p:strVal val="visible"/>
                                      </p:to>
                                    </p:set>
                                    <p:animEffect transition="in" filter="dissolve">
                                      <p:cBhvr>
                                        <p:cTn id="43" dur="500"/>
                                        <p:tgtEl>
                                          <p:spTgt spid="52233"/>
                                        </p:tgtEl>
                                      </p:cBhvr>
                                    </p:animEffect>
                                  </p:childTnLst>
                                </p:cTn>
                              </p:par>
                            </p:childTnLst>
                          </p:cTn>
                        </p:par>
                        <p:par>
                          <p:cTn id="44" fill="hold" nodeType="afterGroup">
                            <p:stCondLst>
                              <p:cond delay="37000"/>
                            </p:stCondLst>
                            <p:childTnLst>
                              <p:par>
                                <p:cTn id="45" presetID="9" presetClass="entr" presetSubtype="0" fill="hold" grpId="0" nodeType="afterEffect">
                                  <p:stCondLst>
                                    <p:cond delay="0"/>
                                  </p:stCondLst>
                                  <p:childTnLst>
                                    <p:set>
                                      <p:cBhvr>
                                        <p:cTn id="46" dur="1" fill="hold">
                                          <p:stCondLst>
                                            <p:cond delay="0"/>
                                          </p:stCondLst>
                                        </p:cTn>
                                        <p:tgtEl>
                                          <p:spTgt spid="52231"/>
                                        </p:tgtEl>
                                        <p:attrNameLst>
                                          <p:attrName>style.visibility</p:attrName>
                                        </p:attrNameLst>
                                      </p:cBhvr>
                                      <p:to>
                                        <p:strVal val="visible"/>
                                      </p:to>
                                    </p:set>
                                    <p:animEffect transition="in" filter="dissolve">
                                      <p:cBhvr>
                                        <p:cTn id="47" dur="500"/>
                                        <p:tgtEl>
                                          <p:spTgt spid="522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8" grpId="0" animBg="1"/>
      <p:bldP spid="52231" grpId="0" animBg="1" autoUpdateAnimBg="0"/>
      <p:bldP spid="52233" grpId="0" animBg="1" autoUpdateAnimBg="0"/>
      <p:bldP spid="52234" grpId="0" animBg="1"/>
      <p:bldP spid="52236" grpId="0" animBg="1" autoUpdateAnimBg="0"/>
      <p:bldP spid="52237" grpId="0" animBg="1"/>
      <p:bldP spid="52238" grpId="0" animBg="1"/>
      <p:bldP spid="52239" grpId="0" animBg="1" autoUpdateAnimBg="0"/>
      <p:bldP spid="52240" grpId="0" animBg="1" autoUpdateAnimBg="0"/>
      <p:bldP spid="52241" grpId="0" animBg="1" autoUpdateAnimBg="0"/>
      <p:bldP spid="52242" grpId="0" animBg="1" autoUpdateAnimBg="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778" name="Picture 2" descr="ISRAEL28"/>
          <p:cNvPicPr>
            <a:picLocks noChangeAspect="1" noChangeArrowheads="1"/>
          </p:cNvPicPr>
          <p:nvPr/>
        </p:nvPicPr>
        <p:blipFill>
          <a:blip r:embed="rId3">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5779" name="Rectangle 4"/>
          <p:cNvSpPr>
            <a:spLocks noGrp="1" noChangeArrowheads="1"/>
          </p:cNvSpPr>
          <p:nvPr>
            <p:ph type="title" idx="4294967295"/>
          </p:nvPr>
        </p:nvSpPr>
        <p:spPr>
          <a:xfrm>
            <a:off x="1066800" y="990600"/>
            <a:ext cx="7772400" cy="1143000"/>
          </a:xfrm>
        </p:spPr>
        <p:txBody>
          <a:bodyPr anchor="ctr"/>
          <a:lstStyle/>
          <a:p>
            <a:pPr eaLnBrk="1" hangingPunct="1"/>
            <a:r>
              <a:rPr lang="ar-JO" sz="4800" b="1" dirty="0">
                <a:solidFill>
                  <a:schemeClr val="tx1"/>
                </a:solidFill>
                <a:ea typeface="ＭＳ Ｐゴシック" charset="0"/>
              </a:rPr>
              <a:t>أورشليم</a:t>
            </a:r>
            <a:endParaRPr lang="en-US" sz="5400" dirty="0">
              <a:ea typeface="ＭＳ Ｐゴシック" charset="0"/>
            </a:endParaRPr>
          </a:p>
        </p:txBody>
      </p:sp>
    </p:spTree>
    <p:extLst>
      <p:ext uri="{BB962C8B-B14F-4D97-AF65-F5344CB8AC3E}">
        <p14:creationId xmlns:p14="http://schemas.microsoft.com/office/powerpoint/2010/main" val="2103338692"/>
      </p:ext>
    </p:extLst>
  </p:cSld>
  <p:clrMapOvr>
    <a:masterClrMapping/>
  </p:clrMapOvr>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7826" name="Picture 2" descr="ISRAEL48"/>
          <p:cNvPicPr>
            <a:picLocks noChangeAspect="1" noChangeArrowheads="1"/>
          </p:cNvPicPr>
          <p:nvPr/>
        </p:nvPicPr>
        <p:blipFill>
          <a:blip r:embed="rId3">
            <a:lum contrast="12000"/>
            <a:extLst>
              <a:ext uri="{28A0092B-C50C-407E-A947-70E740481C1C}">
                <a14:useLocalDpi xmlns:a14="http://schemas.microsoft.com/office/drawing/2010/main"/>
              </a:ext>
            </a:extLst>
          </a:blip>
          <a:srcRect/>
          <a:stretch>
            <a:fillRect/>
          </a:stretch>
        </p:blipFill>
        <p:spPr bwMode="auto">
          <a:xfrm>
            <a:off x="0" y="0"/>
            <a:ext cx="10439400" cy="695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7348" name="Rectangle 4"/>
          <p:cNvSpPr>
            <a:spLocks noGrp="1" noChangeArrowheads="1"/>
          </p:cNvSpPr>
          <p:nvPr>
            <p:ph type="title" idx="4294967295"/>
          </p:nvPr>
        </p:nvSpPr>
        <p:spPr>
          <a:xfrm>
            <a:off x="1752600" y="4495800"/>
            <a:ext cx="7772400" cy="701675"/>
          </a:xfrm>
          <a:effectLst>
            <a:outerShdw blurRad="63500" dist="38099" dir="2700000" algn="ctr" rotWithShape="0">
              <a:schemeClr val="tx1">
                <a:alpha val="74998"/>
              </a:schemeClr>
            </a:outerShdw>
          </a:effectLst>
        </p:spPr>
        <p:txBody>
          <a:bodyPr anchor="t">
            <a:spAutoFit/>
          </a:bodyPr>
          <a:lstStyle/>
          <a:p>
            <a:pPr algn="ctr" eaLnBrk="1" hangingPunct="1">
              <a:spcBef>
                <a:spcPct val="50000"/>
              </a:spcBef>
              <a:defRPr/>
            </a:pPr>
            <a:r>
              <a:rPr lang="ar-JO" sz="4000" b="1" dirty="0">
                <a:solidFill>
                  <a:schemeClr val="bg1"/>
                </a:solidFill>
                <a:ea typeface="+mj-ea"/>
                <a:cs typeface="+mj-cs"/>
              </a:rPr>
              <a:t>طريق أريحا</a:t>
            </a:r>
            <a:endParaRPr lang="en-US" sz="4000" b="1" dirty="0">
              <a:solidFill>
                <a:schemeClr val="bg1"/>
              </a:solidFill>
              <a:ea typeface="+mj-ea"/>
              <a:cs typeface="+mj-cs"/>
            </a:endParaRPr>
          </a:p>
        </p:txBody>
      </p:sp>
    </p:spTree>
    <p:extLst>
      <p:ext uri="{BB962C8B-B14F-4D97-AF65-F5344CB8AC3E}">
        <p14:creationId xmlns:p14="http://schemas.microsoft.com/office/powerpoint/2010/main" val="3691497948"/>
      </p:ext>
    </p:extLst>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الآيات المفتاحية</a:t>
            </a:r>
            <a:endParaRPr lang="en-US" sz="48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0" y="1196752"/>
            <a:ext cx="9144000" cy="241905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فقالت راعوث لا تلحي علي أن اتركك و أرجع عنك لأنه حيثما ذهبت اذهب و حيثما بت أبيت </a:t>
            </a:r>
            <a:r>
              <a:rPr kumimoji="0" lang="ar-JO" sz="2800" b="1" i="0"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شعبك شعبي و إلهك إلهي </a:t>
            </a:r>
            <a:r>
              <a:rPr kumimoji="0" lang="ar-JO"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 : 16) </a:t>
            </a:r>
            <a:endParaRPr kumimoji="0" lang="en-US"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راعوث</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29041" y="65344"/>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185</a:t>
            </a:r>
            <a:endPar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
        <p:nvSpPr>
          <p:cNvPr id="8" name="Rectangle 2"/>
          <p:cNvSpPr txBox="1">
            <a:spLocks noChangeArrowheads="1"/>
          </p:cNvSpPr>
          <p:nvPr/>
        </p:nvSpPr>
        <p:spPr bwMode="auto">
          <a:xfrm>
            <a:off x="0" y="3579016"/>
            <a:ext cx="9144000" cy="234099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effectLst>
                  <a:glow rad="127000">
                    <a:srgbClr val="000000"/>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فقالت نعمي لكنتها مبارك هو من الرب لأنه لم يترك المعروف مع الأحياء و الموتى ثم قالت لها نعمي الرجل ذو قرابة لنا هو </a:t>
            </a:r>
            <a:r>
              <a:rPr kumimoji="0" lang="ar-JO" altLang="zh-CN" sz="2800" b="1" i="0"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cs typeface="Arial" panose="020B0604020202020204" pitchFamily="34" charset="0"/>
              </a:rPr>
              <a:t>ثاني ولينا</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(2 : 20)</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0644646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874" name="Picture 2" descr="ISRAEL29"/>
          <p:cNvPicPr>
            <a:picLocks noChangeAspect="1" noChangeArrowheads="1"/>
          </p:cNvPicPr>
          <p:nvPr/>
        </p:nvPicPr>
        <p:blipFill>
          <a:blip r:embed="rId3">
            <a:lum contrast="6000"/>
            <a:extLst>
              <a:ext uri="{28A0092B-C50C-407E-A947-70E740481C1C}">
                <a14:useLocalDpi xmlns:a14="http://schemas.microsoft.com/office/drawing/2010/main"/>
              </a:ext>
            </a:extLst>
          </a:blip>
          <a:srcRect/>
          <a:stretch>
            <a:fillRect/>
          </a:stretch>
        </p:blipFill>
        <p:spPr bwMode="auto">
          <a:xfrm>
            <a:off x="0" y="0"/>
            <a:ext cx="9525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8372" name="Rectangle 4"/>
          <p:cNvSpPr>
            <a:spLocks noGrp="1" noChangeArrowheads="1"/>
          </p:cNvSpPr>
          <p:nvPr>
            <p:ph type="title" idx="4294967295"/>
          </p:nvPr>
        </p:nvSpPr>
        <p:spPr>
          <a:xfrm>
            <a:off x="0" y="5562600"/>
            <a:ext cx="7772400" cy="701675"/>
          </a:xfrm>
          <a:effectLst>
            <a:outerShdw blurRad="63500" dist="38099" dir="2700000" algn="ctr" rotWithShape="0">
              <a:schemeClr val="tx1">
                <a:alpha val="74998"/>
              </a:schemeClr>
            </a:outerShdw>
          </a:effectLst>
        </p:spPr>
        <p:txBody>
          <a:bodyPr anchor="t">
            <a:spAutoFit/>
          </a:bodyPr>
          <a:lstStyle/>
          <a:p>
            <a:pPr algn="ctr" eaLnBrk="1" hangingPunct="1">
              <a:spcBef>
                <a:spcPct val="50000"/>
              </a:spcBef>
              <a:defRPr/>
            </a:pPr>
            <a:r>
              <a:rPr lang="ar-JO" sz="4000" b="1" dirty="0">
                <a:solidFill>
                  <a:schemeClr val="bg1"/>
                </a:solidFill>
                <a:ea typeface="+mj-ea"/>
                <a:cs typeface="+mj-cs"/>
              </a:rPr>
              <a:t>أريحا القديمة</a:t>
            </a:r>
            <a:endParaRPr lang="en-US" sz="4000" b="1" dirty="0">
              <a:solidFill>
                <a:schemeClr val="bg1"/>
              </a:solidFill>
              <a:ea typeface="+mj-ea"/>
              <a:cs typeface="+mj-cs"/>
            </a:endParaRPr>
          </a:p>
        </p:txBody>
      </p:sp>
    </p:spTree>
    <p:extLst>
      <p:ext uri="{BB962C8B-B14F-4D97-AF65-F5344CB8AC3E}">
        <p14:creationId xmlns:p14="http://schemas.microsoft.com/office/powerpoint/2010/main" val="3880980211"/>
      </p:ext>
    </p:extLst>
  </p:cSld>
  <p:clrMapOvr>
    <a:masterClrMapping/>
  </p:clrMapOvr>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22" name="Picture 2" descr="MF, N2-1 Wadi Mujib"/>
          <p:cNvPicPr>
            <a:picLocks noChangeAspect="1" noChangeArrowheads="1"/>
          </p:cNvPicPr>
          <p:nvPr/>
        </p:nvPicPr>
        <p:blipFill>
          <a:blip r:embed="rId3" cstate="screen">
            <a:lum bright="-6000" contrast="12000"/>
            <a:extLst>
              <a:ext uri="{28A0092B-C50C-407E-A947-70E740481C1C}">
                <a14:useLocalDpi xmlns:a14="http://schemas.microsoft.com/office/drawing/2010/main"/>
              </a:ext>
            </a:extLst>
          </a:blip>
          <a:srcRect/>
          <a:stretch>
            <a:fillRect/>
          </a:stretch>
        </p:blipFill>
        <p:spPr bwMode="auto">
          <a:xfrm>
            <a:off x="0" y="0"/>
            <a:ext cx="9144000" cy="6992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1923" name="Text Box 3"/>
          <p:cNvSpPr txBox="1">
            <a:spLocks noChangeArrowheads="1"/>
          </p:cNvSpPr>
          <p:nvPr/>
        </p:nvSpPr>
        <p:spPr bwMode="auto">
          <a:xfrm>
            <a:off x="457200" y="762000"/>
            <a:ext cx="46482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endParaRPr lang="en-US" sz="2800">
              <a:solidFill>
                <a:srgbClr val="000000"/>
              </a:solidFill>
              <a:latin typeface="Arial"/>
              <a:cs typeface="Arial"/>
            </a:endParaRPr>
          </a:p>
        </p:txBody>
      </p:sp>
      <p:sp>
        <p:nvSpPr>
          <p:cNvPr id="59396" name="Text Box 4"/>
          <p:cNvSpPr txBox="1">
            <a:spLocks noChangeArrowheads="1"/>
          </p:cNvSpPr>
          <p:nvPr/>
        </p:nvSpPr>
        <p:spPr bwMode="auto">
          <a:xfrm>
            <a:off x="5257800" y="3733800"/>
            <a:ext cx="3505200" cy="76944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4400" b="1" dirty="0">
                <a:solidFill>
                  <a:srgbClr val="FFFFFF"/>
                </a:solidFill>
                <a:latin typeface="Arial"/>
                <a:ea typeface="ＭＳ Ｐゴシック" charset="0"/>
                <a:cs typeface="Arial"/>
              </a:rPr>
              <a:t>نهر أرنون</a:t>
            </a:r>
            <a:endParaRPr lang="en-US" sz="4400" b="1" dirty="0">
              <a:solidFill>
                <a:srgbClr val="FFFFFF"/>
              </a:solidFill>
              <a:latin typeface="Arial"/>
              <a:ea typeface="ＭＳ Ｐゴシック" charset="0"/>
              <a:cs typeface="Arial"/>
            </a:endParaRPr>
          </a:p>
        </p:txBody>
      </p:sp>
      <p:sp>
        <p:nvSpPr>
          <p:cNvPr id="59397" name="Text Box 5"/>
          <p:cNvSpPr txBox="1">
            <a:spLocks noChangeArrowheads="1"/>
          </p:cNvSpPr>
          <p:nvPr/>
        </p:nvSpPr>
        <p:spPr bwMode="auto">
          <a:xfrm>
            <a:off x="4860032" y="1371600"/>
            <a:ext cx="3995936"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914400" fontAlgn="base">
              <a:spcBef>
                <a:spcPct val="50000"/>
              </a:spcBef>
              <a:spcAft>
                <a:spcPct val="0"/>
              </a:spcAft>
              <a:defRPr/>
            </a:pPr>
            <a:r>
              <a:rPr lang="ar-JO" sz="3600" b="1" dirty="0">
                <a:solidFill>
                  <a:srgbClr val="FFFF00"/>
                </a:solidFill>
                <a:latin typeface="Arial"/>
                <a:ea typeface="ＭＳ Ｐゴシック" charset="0"/>
                <a:cs typeface="Arial"/>
              </a:rPr>
              <a:t>سبط رأوبين</a:t>
            </a:r>
            <a:endParaRPr lang="en-US" sz="3600" b="1" dirty="0">
              <a:solidFill>
                <a:srgbClr val="FFFF00"/>
              </a:solidFill>
              <a:latin typeface="Arial"/>
              <a:ea typeface="ＭＳ Ｐゴシック" charset="0"/>
              <a:cs typeface="Arial"/>
            </a:endParaRPr>
          </a:p>
        </p:txBody>
      </p:sp>
      <p:sp>
        <p:nvSpPr>
          <p:cNvPr id="59398" name="Text Box 6"/>
          <p:cNvSpPr txBox="1">
            <a:spLocks noChangeArrowheads="1"/>
          </p:cNvSpPr>
          <p:nvPr/>
        </p:nvSpPr>
        <p:spPr bwMode="auto">
          <a:xfrm>
            <a:off x="685800" y="5486400"/>
            <a:ext cx="3581400"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3600" b="1" dirty="0">
                <a:solidFill>
                  <a:srgbClr val="FFFF00"/>
                </a:solidFill>
                <a:latin typeface="Arial"/>
                <a:ea typeface="ＭＳ Ｐゴシック" charset="0"/>
                <a:cs typeface="Arial"/>
              </a:rPr>
              <a:t>مؤاب</a:t>
            </a:r>
            <a:endParaRPr lang="en-US" sz="3600" b="1" dirty="0">
              <a:solidFill>
                <a:srgbClr val="FFFF00"/>
              </a:solidFill>
              <a:latin typeface="Arial"/>
              <a:ea typeface="ＭＳ Ｐゴシック" charset="0"/>
              <a:cs typeface="Arial"/>
            </a:endParaRPr>
          </a:p>
        </p:txBody>
      </p:sp>
      <p:sp>
        <p:nvSpPr>
          <p:cNvPr id="59399" name="Text Box 7"/>
          <p:cNvSpPr txBox="1">
            <a:spLocks noChangeArrowheads="1"/>
          </p:cNvSpPr>
          <p:nvPr/>
        </p:nvSpPr>
        <p:spPr bwMode="auto">
          <a:xfrm>
            <a:off x="381000" y="685800"/>
            <a:ext cx="2819400"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3600" b="1" dirty="0">
                <a:solidFill>
                  <a:srgbClr val="FFFF00"/>
                </a:solidFill>
                <a:latin typeface="Arial"/>
                <a:ea typeface="ＭＳ Ｐゴシック" charset="0"/>
                <a:cs typeface="Arial"/>
              </a:rPr>
              <a:t>البحر الميت</a:t>
            </a:r>
            <a:endParaRPr lang="en-US" sz="3600" b="1" dirty="0">
              <a:solidFill>
                <a:srgbClr val="FFFF00"/>
              </a:solidFill>
              <a:latin typeface="Arial"/>
              <a:ea typeface="ＭＳ Ｐゴシック" charset="0"/>
              <a:cs typeface="Arial"/>
            </a:endParaRPr>
          </a:p>
        </p:txBody>
      </p:sp>
      <p:sp>
        <p:nvSpPr>
          <p:cNvPr id="59400" name="Rectangle 8"/>
          <p:cNvSpPr>
            <a:spLocks noGrp="1" noChangeArrowheads="1"/>
          </p:cNvSpPr>
          <p:nvPr>
            <p:ph type="title" idx="4294967295"/>
          </p:nvPr>
        </p:nvSpPr>
        <p:spPr>
          <a:xfrm>
            <a:off x="0" y="2708920"/>
            <a:ext cx="6516216" cy="769441"/>
          </a:xfrm>
          <a:effectLst>
            <a:outerShdw blurRad="63500" dist="38099" dir="2700000" algn="ctr" rotWithShape="0">
              <a:schemeClr val="tx1">
                <a:alpha val="74998"/>
              </a:schemeClr>
            </a:outerShdw>
          </a:effectLst>
        </p:spPr>
        <p:txBody>
          <a:bodyPr wrap="square" anchor="t">
            <a:spAutoFit/>
          </a:bodyPr>
          <a:lstStyle/>
          <a:p>
            <a:pPr algn="ctr" eaLnBrk="1" hangingPunct="1">
              <a:spcBef>
                <a:spcPct val="50000"/>
              </a:spcBef>
              <a:defRPr/>
            </a:pPr>
            <a:r>
              <a:rPr lang="ar-JO" b="1" dirty="0">
                <a:solidFill>
                  <a:schemeClr val="bg1"/>
                </a:solidFill>
                <a:ea typeface="+mj-ea"/>
              </a:rPr>
              <a:t>وادي أرنون</a:t>
            </a:r>
            <a:endParaRPr lang="en-US" b="1" dirty="0">
              <a:solidFill>
                <a:schemeClr val="bg1"/>
              </a:solidFill>
              <a:ea typeface="+mj-ea"/>
            </a:endParaRPr>
          </a:p>
        </p:txBody>
      </p:sp>
    </p:spTree>
    <p:extLst>
      <p:ext uri="{BB962C8B-B14F-4D97-AF65-F5344CB8AC3E}">
        <p14:creationId xmlns:p14="http://schemas.microsoft.com/office/powerpoint/2010/main" val="635181415"/>
      </p:ext>
    </p:extLst>
  </p:cSld>
  <p:clrMapOvr>
    <a:masterClrMapping/>
  </p:clrMapOvr>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3970" name="Group 2"/>
          <p:cNvGrpSpPr>
            <a:grpSpLocks/>
          </p:cNvGrpSpPr>
          <p:nvPr/>
        </p:nvGrpSpPr>
        <p:grpSpPr bwMode="auto">
          <a:xfrm>
            <a:off x="0" y="0"/>
            <a:ext cx="9263063" cy="7086600"/>
            <a:chOff x="0" y="0"/>
            <a:chExt cx="5835" cy="4464"/>
          </a:xfrm>
        </p:grpSpPr>
        <p:pic>
          <p:nvPicPr>
            <p:cNvPr id="83973" name="Picture 3" descr="Slide3"/>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144"/>
              <a:ext cx="5760"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3974" name="Freeform 4"/>
            <p:cNvSpPr>
              <a:spLocks/>
            </p:cNvSpPr>
            <p:nvPr/>
          </p:nvSpPr>
          <p:spPr bwMode="auto">
            <a:xfrm>
              <a:off x="1152" y="0"/>
              <a:ext cx="4683" cy="1200"/>
            </a:xfrm>
            <a:custGeom>
              <a:avLst/>
              <a:gdLst>
                <a:gd name="T0" fmla="*/ 172 w 4658"/>
                <a:gd name="T1" fmla="*/ 168 h 1116"/>
                <a:gd name="T2" fmla="*/ 546 w 4658"/>
                <a:gd name="T3" fmla="*/ 252 h 1116"/>
                <a:gd name="T4" fmla="*/ 1089 w 4658"/>
                <a:gd name="T5" fmla="*/ 323 h 1116"/>
                <a:gd name="T6" fmla="*/ 1173 w 4658"/>
                <a:gd name="T7" fmla="*/ 348 h 1116"/>
                <a:gd name="T8" fmla="*/ 1282 w 4658"/>
                <a:gd name="T9" fmla="*/ 413 h 1116"/>
                <a:gd name="T10" fmla="*/ 1396 w 4658"/>
                <a:gd name="T11" fmla="*/ 458 h 1116"/>
                <a:gd name="T12" fmla="*/ 1445 w 4658"/>
                <a:gd name="T13" fmla="*/ 484 h 1116"/>
                <a:gd name="T14" fmla="*/ 1505 w 4658"/>
                <a:gd name="T15" fmla="*/ 490 h 1116"/>
                <a:gd name="T16" fmla="*/ 1764 w 4658"/>
                <a:gd name="T17" fmla="*/ 542 h 1116"/>
                <a:gd name="T18" fmla="*/ 1927 w 4658"/>
                <a:gd name="T19" fmla="*/ 568 h 1116"/>
                <a:gd name="T20" fmla="*/ 2054 w 4658"/>
                <a:gd name="T21" fmla="*/ 600 h 1116"/>
                <a:gd name="T22" fmla="*/ 2126 w 4658"/>
                <a:gd name="T23" fmla="*/ 613 h 1116"/>
                <a:gd name="T24" fmla="*/ 2247 w 4658"/>
                <a:gd name="T25" fmla="*/ 626 h 1116"/>
                <a:gd name="T26" fmla="*/ 2374 w 4658"/>
                <a:gd name="T27" fmla="*/ 665 h 1116"/>
                <a:gd name="T28" fmla="*/ 2452 w 4658"/>
                <a:gd name="T29" fmla="*/ 690 h 1116"/>
                <a:gd name="T30" fmla="*/ 2573 w 4658"/>
                <a:gd name="T31" fmla="*/ 703 h 1116"/>
                <a:gd name="T32" fmla="*/ 2814 w 4658"/>
                <a:gd name="T33" fmla="*/ 755 h 1116"/>
                <a:gd name="T34" fmla="*/ 3104 w 4658"/>
                <a:gd name="T35" fmla="*/ 826 h 1116"/>
                <a:gd name="T36" fmla="*/ 3441 w 4658"/>
                <a:gd name="T37" fmla="*/ 858 h 1116"/>
                <a:gd name="T38" fmla="*/ 3550 w 4658"/>
                <a:gd name="T39" fmla="*/ 877 h 1116"/>
                <a:gd name="T40" fmla="*/ 3797 w 4658"/>
                <a:gd name="T41" fmla="*/ 948 h 1116"/>
                <a:gd name="T42" fmla="*/ 3858 w 4658"/>
                <a:gd name="T43" fmla="*/ 974 h 1116"/>
                <a:gd name="T44" fmla="*/ 3870 w 4658"/>
                <a:gd name="T45" fmla="*/ 1065 h 1116"/>
                <a:gd name="T46" fmla="*/ 3960 w 4658"/>
                <a:gd name="T47" fmla="*/ 1097 h 1116"/>
                <a:gd name="T48" fmla="*/ 4286 w 4658"/>
                <a:gd name="T49" fmla="*/ 1103 h 1116"/>
                <a:gd name="T50" fmla="*/ 4394 w 4658"/>
                <a:gd name="T51" fmla="*/ 1174 h 1116"/>
                <a:gd name="T52" fmla="*/ 4461 w 4658"/>
                <a:gd name="T53" fmla="*/ 1200 h 1116"/>
                <a:gd name="T54" fmla="*/ 4527 w 4658"/>
                <a:gd name="T55" fmla="*/ 1181 h 1116"/>
                <a:gd name="T56" fmla="*/ 4551 w 4658"/>
                <a:gd name="T57" fmla="*/ 1123 h 1116"/>
                <a:gd name="T58" fmla="*/ 4587 w 4658"/>
                <a:gd name="T59" fmla="*/ 1110 h 1116"/>
                <a:gd name="T60" fmla="*/ 4606 w 4658"/>
                <a:gd name="T61" fmla="*/ 1103 h 1116"/>
                <a:gd name="T62" fmla="*/ 4636 w 4658"/>
                <a:gd name="T63" fmla="*/ 1058 h 1116"/>
                <a:gd name="T64" fmla="*/ 4648 w 4658"/>
                <a:gd name="T65" fmla="*/ 1006 h 1116"/>
                <a:gd name="T66" fmla="*/ 4654 w 4658"/>
                <a:gd name="T67" fmla="*/ 839 h 1116"/>
                <a:gd name="T68" fmla="*/ 4666 w 4658"/>
                <a:gd name="T69" fmla="*/ 716 h 1116"/>
                <a:gd name="T70" fmla="*/ 4648 w 4658"/>
                <a:gd name="T71" fmla="*/ 258 h 1116"/>
                <a:gd name="T72" fmla="*/ 4636 w 4658"/>
                <a:gd name="T73" fmla="*/ 168 h 1116"/>
                <a:gd name="T74" fmla="*/ 4213 w 4658"/>
                <a:gd name="T75" fmla="*/ 129 h 1116"/>
                <a:gd name="T76" fmla="*/ 3333 w 4658"/>
                <a:gd name="T77" fmla="*/ 71 h 1116"/>
                <a:gd name="T78" fmla="*/ 2404 w 4658"/>
                <a:gd name="T79" fmla="*/ 77 h 1116"/>
                <a:gd name="T80" fmla="*/ 1602 w 4658"/>
                <a:gd name="T81" fmla="*/ 45 h 1116"/>
                <a:gd name="T82" fmla="*/ 1372 w 4658"/>
                <a:gd name="T83" fmla="*/ 26 h 1116"/>
                <a:gd name="T84" fmla="*/ 992 w 4658"/>
                <a:gd name="T85" fmla="*/ 0 h 1116"/>
                <a:gd name="T86" fmla="*/ 630 w 4658"/>
                <a:gd name="T87" fmla="*/ 6 h 1116"/>
                <a:gd name="T88" fmla="*/ 81 w 4658"/>
                <a:gd name="T89" fmla="*/ 77 h 1116"/>
                <a:gd name="T90" fmla="*/ 39 w 4658"/>
                <a:gd name="T91" fmla="*/ 84 h 1116"/>
                <a:gd name="T92" fmla="*/ 112 w 4658"/>
                <a:gd name="T93" fmla="*/ 187 h 1116"/>
                <a:gd name="T94" fmla="*/ 461 w 4658"/>
                <a:gd name="T95" fmla="*/ 290 h 1116"/>
                <a:gd name="T96" fmla="*/ 606 w 4658"/>
                <a:gd name="T97" fmla="*/ 310 h 1116"/>
                <a:gd name="T98" fmla="*/ 685 w 4658"/>
                <a:gd name="T99" fmla="*/ 329 h 1116"/>
                <a:gd name="T100" fmla="*/ 757 w 4658"/>
                <a:gd name="T101" fmla="*/ 342 h 1116"/>
                <a:gd name="T102" fmla="*/ 956 w 4658"/>
                <a:gd name="T103" fmla="*/ 400 h 1116"/>
                <a:gd name="T104" fmla="*/ 1125 w 4658"/>
                <a:gd name="T105" fmla="*/ 452 h 1116"/>
                <a:gd name="T106" fmla="*/ 1258 w 4658"/>
                <a:gd name="T107" fmla="*/ 490 h 1116"/>
                <a:gd name="T108" fmla="*/ 1378 w 4658"/>
                <a:gd name="T109" fmla="*/ 516 h 1116"/>
                <a:gd name="T110" fmla="*/ 1583 w 4658"/>
                <a:gd name="T111" fmla="*/ 548 h 1116"/>
                <a:gd name="T112" fmla="*/ 1710 w 4658"/>
                <a:gd name="T113" fmla="*/ 587 h 1116"/>
                <a:gd name="T114" fmla="*/ 1776 w 4658"/>
                <a:gd name="T115" fmla="*/ 613 h 1116"/>
                <a:gd name="T116" fmla="*/ 2054 w 4658"/>
                <a:gd name="T117" fmla="*/ 632 h 1116"/>
                <a:gd name="T118" fmla="*/ 2344 w 4658"/>
                <a:gd name="T119" fmla="*/ 658 h 1116"/>
                <a:gd name="T120" fmla="*/ 2458 w 4658"/>
                <a:gd name="T121" fmla="*/ 677 h 1116"/>
                <a:gd name="T122" fmla="*/ 3019 w 4658"/>
                <a:gd name="T123" fmla="*/ 761 h 111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658"/>
                <a:gd name="T187" fmla="*/ 0 h 1116"/>
                <a:gd name="T188" fmla="*/ 4658 w 4658"/>
                <a:gd name="T189" fmla="*/ 1116 h 111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658" h="1116">
                  <a:moveTo>
                    <a:pt x="171" y="156"/>
                  </a:moveTo>
                  <a:cubicBezTo>
                    <a:pt x="263" y="202"/>
                    <a:pt x="481" y="223"/>
                    <a:pt x="543" y="234"/>
                  </a:cubicBezTo>
                  <a:cubicBezTo>
                    <a:pt x="720" y="266"/>
                    <a:pt x="904" y="285"/>
                    <a:pt x="1083" y="300"/>
                  </a:cubicBezTo>
                  <a:cubicBezTo>
                    <a:pt x="1111" y="309"/>
                    <a:pt x="1139" y="315"/>
                    <a:pt x="1167" y="324"/>
                  </a:cubicBezTo>
                  <a:cubicBezTo>
                    <a:pt x="1199" y="349"/>
                    <a:pt x="1235" y="374"/>
                    <a:pt x="1275" y="384"/>
                  </a:cubicBezTo>
                  <a:cubicBezTo>
                    <a:pt x="1308" y="406"/>
                    <a:pt x="1351" y="413"/>
                    <a:pt x="1389" y="426"/>
                  </a:cubicBezTo>
                  <a:cubicBezTo>
                    <a:pt x="1406" y="432"/>
                    <a:pt x="1420" y="446"/>
                    <a:pt x="1437" y="450"/>
                  </a:cubicBezTo>
                  <a:cubicBezTo>
                    <a:pt x="1457" y="455"/>
                    <a:pt x="1477" y="454"/>
                    <a:pt x="1497" y="456"/>
                  </a:cubicBezTo>
                  <a:cubicBezTo>
                    <a:pt x="1565" y="490"/>
                    <a:pt x="1678" y="499"/>
                    <a:pt x="1755" y="504"/>
                  </a:cubicBezTo>
                  <a:cubicBezTo>
                    <a:pt x="1806" y="521"/>
                    <a:pt x="1864" y="521"/>
                    <a:pt x="1917" y="528"/>
                  </a:cubicBezTo>
                  <a:cubicBezTo>
                    <a:pt x="1960" y="533"/>
                    <a:pt x="2001" y="550"/>
                    <a:pt x="2043" y="558"/>
                  </a:cubicBezTo>
                  <a:cubicBezTo>
                    <a:pt x="2067" y="563"/>
                    <a:pt x="2091" y="567"/>
                    <a:pt x="2115" y="570"/>
                  </a:cubicBezTo>
                  <a:cubicBezTo>
                    <a:pt x="2155" y="575"/>
                    <a:pt x="2235" y="582"/>
                    <a:pt x="2235" y="582"/>
                  </a:cubicBezTo>
                  <a:cubicBezTo>
                    <a:pt x="2278" y="596"/>
                    <a:pt x="2316" y="612"/>
                    <a:pt x="2361" y="618"/>
                  </a:cubicBezTo>
                  <a:cubicBezTo>
                    <a:pt x="2387" y="627"/>
                    <a:pt x="2413" y="633"/>
                    <a:pt x="2439" y="642"/>
                  </a:cubicBezTo>
                  <a:cubicBezTo>
                    <a:pt x="2477" y="655"/>
                    <a:pt x="2559" y="654"/>
                    <a:pt x="2559" y="654"/>
                  </a:cubicBezTo>
                  <a:cubicBezTo>
                    <a:pt x="2638" y="674"/>
                    <a:pt x="2721" y="681"/>
                    <a:pt x="2799" y="702"/>
                  </a:cubicBezTo>
                  <a:cubicBezTo>
                    <a:pt x="2894" y="728"/>
                    <a:pt x="2989" y="756"/>
                    <a:pt x="3087" y="768"/>
                  </a:cubicBezTo>
                  <a:cubicBezTo>
                    <a:pt x="3164" y="794"/>
                    <a:pt x="3339" y="793"/>
                    <a:pt x="3423" y="798"/>
                  </a:cubicBezTo>
                  <a:cubicBezTo>
                    <a:pt x="3459" y="803"/>
                    <a:pt x="3495" y="811"/>
                    <a:pt x="3531" y="816"/>
                  </a:cubicBezTo>
                  <a:cubicBezTo>
                    <a:pt x="3610" y="848"/>
                    <a:pt x="3694" y="865"/>
                    <a:pt x="3777" y="882"/>
                  </a:cubicBezTo>
                  <a:cubicBezTo>
                    <a:pt x="3797" y="895"/>
                    <a:pt x="3815" y="899"/>
                    <a:pt x="3837" y="906"/>
                  </a:cubicBezTo>
                  <a:cubicBezTo>
                    <a:pt x="3842" y="934"/>
                    <a:pt x="3838" y="964"/>
                    <a:pt x="3849" y="990"/>
                  </a:cubicBezTo>
                  <a:cubicBezTo>
                    <a:pt x="3856" y="1008"/>
                    <a:pt x="3921" y="1017"/>
                    <a:pt x="3939" y="1020"/>
                  </a:cubicBezTo>
                  <a:cubicBezTo>
                    <a:pt x="4013" y="1017"/>
                    <a:pt x="4195" y="992"/>
                    <a:pt x="4263" y="1026"/>
                  </a:cubicBezTo>
                  <a:cubicBezTo>
                    <a:pt x="4301" y="1045"/>
                    <a:pt x="4338" y="1065"/>
                    <a:pt x="4371" y="1092"/>
                  </a:cubicBezTo>
                  <a:cubicBezTo>
                    <a:pt x="4389" y="1107"/>
                    <a:pt x="4437" y="1116"/>
                    <a:pt x="4437" y="1116"/>
                  </a:cubicBezTo>
                  <a:cubicBezTo>
                    <a:pt x="4448" y="1115"/>
                    <a:pt x="4491" y="1116"/>
                    <a:pt x="4503" y="1098"/>
                  </a:cubicBezTo>
                  <a:cubicBezTo>
                    <a:pt x="4508" y="1090"/>
                    <a:pt x="4513" y="1053"/>
                    <a:pt x="4527" y="1044"/>
                  </a:cubicBezTo>
                  <a:cubicBezTo>
                    <a:pt x="4538" y="1037"/>
                    <a:pt x="4551" y="1036"/>
                    <a:pt x="4563" y="1032"/>
                  </a:cubicBezTo>
                  <a:cubicBezTo>
                    <a:pt x="4569" y="1030"/>
                    <a:pt x="4581" y="1026"/>
                    <a:pt x="4581" y="1026"/>
                  </a:cubicBezTo>
                  <a:cubicBezTo>
                    <a:pt x="4591" y="1012"/>
                    <a:pt x="4604" y="1000"/>
                    <a:pt x="4611" y="984"/>
                  </a:cubicBezTo>
                  <a:cubicBezTo>
                    <a:pt x="4617" y="969"/>
                    <a:pt x="4623" y="936"/>
                    <a:pt x="4623" y="936"/>
                  </a:cubicBezTo>
                  <a:cubicBezTo>
                    <a:pt x="4625" y="884"/>
                    <a:pt x="4626" y="832"/>
                    <a:pt x="4629" y="780"/>
                  </a:cubicBezTo>
                  <a:cubicBezTo>
                    <a:pt x="4632" y="742"/>
                    <a:pt x="4641" y="666"/>
                    <a:pt x="4641" y="666"/>
                  </a:cubicBezTo>
                  <a:cubicBezTo>
                    <a:pt x="4639" y="516"/>
                    <a:pt x="4658" y="380"/>
                    <a:pt x="4623" y="240"/>
                  </a:cubicBezTo>
                  <a:cubicBezTo>
                    <a:pt x="4620" y="212"/>
                    <a:pt x="4635" y="171"/>
                    <a:pt x="4611" y="156"/>
                  </a:cubicBezTo>
                  <a:cubicBezTo>
                    <a:pt x="4513" y="95"/>
                    <a:pt x="4205" y="120"/>
                    <a:pt x="4191" y="120"/>
                  </a:cubicBezTo>
                  <a:cubicBezTo>
                    <a:pt x="3901" y="91"/>
                    <a:pt x="3607" y="81"/>
                    <a:pt x="3315" y="66"/>
                  </a:cubicBezTo>
                  <a:cubicBezTo>
                    <a:pt x="3009" y="32"/>
                    <a:pt x="2391" y="72"/>
                    <a:pt x="2391" y="72"/>
                  </a:cubicBezTo>
                  <a:cubicBezTo>
                    <a:pt x="2095" y="69"/>
                    <a:pt x="1867" y="59"/>
                    <a:pt x="1593" y="42"/>
                  </a:cubicBezTo>
                  <a:cubicBezTo>
                    <a:pt x="1521" y="24"/>
                    <a:pt x="1437" y="28"/>
                    <a:pt x="1365" y="24"/>
                  </a:cubicBezTo>
                  <a:cubicBezTo>
                    <a:pt x="1239" y="17"/>
                    <a:pt x="1113" y="7"/>
                    <a:pt x="987" y="0"/>
                  </a:cubicBezTo>
                  <a:cubicBezTo>
                    <a:pt x="867" y="2"/>
                    <a:pt x="747" y="1"/>
                    <a:pt x="627" y="6"/>
                  </a:cubicBezTo>
                  <a:cubicBezTo>
                    <a:pt x="444" y="14"/>
                    <a:pt x="265" y="63"/>
                    <a:pt x="81" y="72"/>
                  </a:cubicBezTo>
                  <a:cubicBezTo>
                    <a:pt x="67" y="74"/>
                    <a:pt x="52" y="72"/>
                    <a:pt x="39" y="78"/>
                  </a:cubicBezTo>
                  <a:cubicBezTo>
                    <a:pt x="0" y="97"/>
                    <a:pt x="104" y="170"/>
                    <a:pt x="111" y="174"/>
                  </a:cubicBezTo>
                  <a:cubicBezTo>
                    <a:pt x="220" y="229"/>
                    <a:pt x="337" y="261"/>
                    <a:pt x="459" y="270"/>
                  </a:cubicBezTo>
                  <a:cubicBezTo>
                    <a:pt x="508" y="282"/>
                    <a:pt x="552" y="284"/>
                    <a:pt x="603" y="288"/>
                  </a:cubicBezTo>
                  <a:cubicBezTo>
                    <a:pt x="629" y="294"/>
                    <a:pt x="655" y="301"/>
                    <a:pt x="681" y="306"/>
                  </a:cubicBezTo>
                  <a:cubicBezTo>
                    <a:pt x="705" y="311"/>
                    <a:pt x="753" y="318"/>
                    <a:pt x="753" y="318"/>
                  </a:cubicBezTo>
                  <a:cubicBezTo>
                    <a:pt x="817" y="344"/>
                    <a:pt x="884" y="355"/>
                    <a:pt x="951" y="372"/>
                  </a:cubicBezTo>
                  <a:cubicBezTo>
                    <a:pt x="1007" y="386"/>
                    <a:pt x="1062" y="410"/>
                    <a:pt x="1119" y="420"/>
                  </a:cubicBezTo>
                  <a:cubicBezTo>
                    <a:pt x="1166" y="439"/>
                    <a:pt x="1199" y="451"/>
                    <a:pt x="1251" y="456"/>
                  </a:cubicBezTo>
                  <a:cubicBezTo>
                    <a:pt x="1293" y="467"/>
                    <a:pt x="1326" y="476"/>
                    <a:pt x="1371" y="480"/>
                  </a:cubicBezTo>
                  <a:cubicBezTo>
                    <a:pt x="1437" y="502"/>
                    <a:pt x="1507" y="500"/>
                    <a:pt x="1575" y="510"/>
                  </a:cubicBezTo>
                  <a:cubicBezTo>
                    <a:pt x="1616" y="524"/>
                    <a:pt x="1659" y="536"/>
                    <a:pt x="1701" y="546"/>
                  </a:cubicBezTo>
                  <a:cubicBezTo>
                    <a:pt x="1724" y="552"/>
                    <a:pt x="1744" y="566"/>
                    <a:pt x="1767" y="570"/>
                  </a:cubicBezTo>
                  <a:cubicBezTo>
                    <a:pt x="1859" y="585"/>
                    <a:pt x="1948" y="585"/>
                    <a:pt x="2043" y="588"/>
                  </a:cubicBezTo>
                  <a:cubicBezTo>
                    <a:pt x="2139" y="597"/>
                    <a:pt x="2235" y="603"/>
                    <a:pt x="2331" y="612"/>
                  </a:cubicBezTo>
                  <a:cubicBezTo>
                    <a:pt x="2368" y="621"/>
                    <a:pt x="2407" y="630"/>
                    <a:pt x="2445" y="630"/>
                  </a:cubicBezTo>
                  <a:lnTo>
                    <a:pt x="3003" y="708"/>
                  </a:lnTo>
                </a:path>
              </a:pathLst>
            </a:custGeom>
            <a:solidFill>
              <a:schemeClr val="tx1"/>
            </a:solidFill>
            <a:ln w="9525">
              <a:solidFill>
                <a:schemeClr val="tx1"/>
              </a:solidFill>
              <a:round/>
              <a:headEnd/>
              <a:tailEnd/>
            </a:ln>
          </p:spPr>
          <p:txBody>
            <a:bodyPr wrap="none" anchor="ctr"/>
            <a:lstStyle/>
            <a:p>
              <a:pPr algn="ctr" defTabSz="914400" fontAlgn="base">
                <a:spcBef>
                  <a:spcPct val="20000"/>
                </a:spcBef>
                <a:spcAft>
                  <a:spcPct val="0"/>
                </a:spcAft>
              </a:pPr>
              <a:endParaRPr lang="en-US" sz="2400" b="1">
                <a:solidFill>
                  <a:srgbClr val="000000"/>
                </a:solidFill>
                <a:latin typeface="Arial"/>
                <a:ea typeface="ＭＳ Ｐゴシック" charset="0"/>
                <a:cs typeface="Arial"/>
              </a:endParaRPr>
            </a:p>
          </p:txBody>
        </p:sp>
        <p:sp>
          <p:nvSpPr>
            <p:cNvPr id="83975" name="Freeform 5"/>
            <p:cNvSpPr>
              <a:spLocks/>
            </p:cNvSpPr>
            <p:nvPr/>
          </p:nvSpPr>
          <p:spPr bwMode="auto">
            <a:xfrm>
              <a:off x="1307" y="88"/>
              <a:ext cx="3660" cy="878"/>
            </a:xfrm>
            <a:custGeom>
              <a:avLst/>
              <a:gdLst>
                <a:gd name="T0" fmla="*/ 25 w 3660"/>
                <a:gd name="T1" fmla="*/ 74 h 878"/>
                <a:gd name="T2" fmla="*/ 361 w 3660"/>
                <a:gd name="T3" fmla="*/ 146 h 878"/>
                <a:gd name="T4" fmla="*/ 493 w 3660"/>
                <a:gd name="T5" fmla="*/ 188 h 878"/>
                <a:gd name="T6" fmla="*/ 529 w 3660"/>
                <a:gd name="T7" fmla="*/ 212 h 878"/>
                <a:gd name="T8" fmla="*/ 631 w 3660"/>
                <a:gd name="T9" fmla="*/ 248 h 878"/>
                <a:gd name="T10" fmla="*/ 727 w 3660"/>
                <a:gd name="T11" fmla="*/ 290 h 878"/>
                <a:gd name="T12" fmla="*/ 1129 w 3660"/>
                <a:gd name="T13" fmla="*/ 386 h 878"/>
                <a:gd name="T14" fmla="*/ 1387 w 3660"/>
                <a:gd name="T15" fmla="*/ 416 h 878"/>
                <a:gd name="T16" fmla="*/ 1639 w 3660"/>
                <a:gd name="T17" fmla="*/ 494 h 878"/>
                <a:gd name="T18" fmla="*/ 1819 w 3660"/>
                <a:gd name="T19" fmla="*/ 536 h 878"/>
                <a:gd name="T20" fmla="*/ 1927 w 3660"/>
                <a:gd name="T21" fmla="*/ 560 h 878"/>
                <a:gd name="T22" fmla="*/ 2035 w 3660"/>
                <a:gd name="T23" fmla="*/ 584 h 878"/>
                <a:gd name="T24" fmla="*/ 2269 w 3660"/>
                <a:gd name="T25" fmla="*/ 644 h 878"/>
                <a:gd name="T26" fmla="*/ 2527 w 3660"/>
                <a:gd name="T27" fmla="*/ 668 h 878"/>
                <a:gd name="T28" fmla="*/ 2641 w 3660"/>
                <a:gd name="T29" fmla="*/ 686 h 878"/>
                <a:gd name="T30" fmla="*/ 2827 w 3660"/>
                <a:gd name="T31" fmla="*/ 728 h 878"/>
                <a:gd name="T32" fmla="*/ 2881 w 3660"/>
                <a:gd name="T33" fmla="*/ 746 h 878"/>
                <a:gd name="T34" fmla="*/ 3073 w 3660"/>
                <a:gd name="T35" fmla="*/ 782 h 878"/>
                <a:gd name="T36" fmla="*/ 3553 w 3660"/>
                <a:gd name="T37" fmla="*/ 854 h 878"/>
                <a:gd name="T38" fmla="*/ 3649 w 3660"/>
                <a:gd name="T39" fmla="*/ 848 h 878"/>
                <a:gd name="T40" fmla="*/ 3577 w 3660"/>
                <a:gd name="T41" fmla="*/ 788 h 878"/>
                <a:gd name="T42" fmla="*/ 3097 w 3660"/>
                <a:gd name="T43" fmla="*/ 548 h 878"/>
                <a:gd name="T44" fmla="*/ 1669 w 3660"/>
                <a:gd name="T45" fmla="*/ 470 h 878"/>
                <a:gd name="T46" fmla="*/ 1183 w 3660"/>
                <a:gd name="T47" fmla="*/ 356 h 878"/>
                <a:gd name="T48" fmla="*/ 1477 w 3660"/>
                <a:gd name="T49" fmla="*/ 362 h 878"/>
                <a:gd name="T50" fmla="*/ 2377 w 3660"/>
                <a:gd name="T51" fmla="*/ 446 h 878"/>
                <a:gd name="T52" fmla="*/ 2473 w 3660"/>
                <a:gd name="T53" fmla="*/ 458 h 878"/>
                <a:gd name="T54" fmla="*/ 2641 w 3660"/>
                <a:gd name="T55" fmla="*/ 494 h 878"/>
                <a:gd name="T56" fmla="*/ 2617 w 3660"/>
                <a:gd name="T57" fmla="*/ 398 h 878"/>
                <a:gd name="T58" fmla="*/ 2281 w 3660"/>
                <a:gd name="T59" fmla="*/ 254 h 878"/>
                <a:gd name="T60" fmla="*/ 1093 w 3660"/>
                <a:gd name="T61" fmla="*/ 242 h 878"/>
                <a:gd name="T62" fmla="*/ 511 w 3660"/>
                <a:gd name="T63" fmla="*/ 128 h 878"/>
                <a:gd name="T64" fmla="*/ 331 w 3660"/>
                <a:gd name="T65" fmla="*/ 98 h 878"/>
                <a:gd name="T66" fmla="*/ 187 w 3660"/>
                <a:gd name="T67" fmla="*/ 56 h 878"/>
                <a:gd name="T68" fmla="*/ 25 w 3660"/>
                <a:gd name="T69" fmla="*/ 74 h 8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0"/>
                <a:gd name="T106" fmla="*/ 0 h 878"/>
                <a:gd name="T107" fmla="*/ 3660 w 3660"/>
                <a:gd name="T108" fmla="*/ 878 h 8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0" h="878">
                  <a:moveTo>
                    <a:pt x="25" y="74"/>
                  </a:moveTo>
                  <a:cubicBezTo>
                    <a:pt x="134" y="110"/>
                    <a:pt x="248" y="123"/>
                    <a:pt x="361" y="146"/>
                  </a:cubicBezTo>
                  <a:cubicBezTo>
                    <a:pt x="402" y="167"/>
                    <a:pt x="453" y="166"/>
                    <a:pt x="493" y="188"/>
                  </a:cubicBezTo>
                  <a:cubicBezTo>
                    <a:pt x="506" y="195"/>
                    <a:pt x="517" y="204"/>
                    <a:pt x="529" y="212"/>
                  </a:cubicBezTo>
                  <a:cubicBezTo>
                    <a:pt x="557" y="231"/>
                    <a:pt x="601" y="234"/>
                    <a:pt x="631" y="248"/>
                  </a:cubicBezTo>
                  <a:cubicBezTo>
                    <a:pt x="665" y="264"/>
                    <a:pt x="691" y="281"/>
                    <a:pt x="727" y="290"/>
                  </a:cubicBezTo>
                  <a:cubicBezTo>
                    <a:pt x="841" y="366"/>
                    <a:pt x="997" y="375"/>
                    <a:pt x="1129" y="386"/>
                  </a:cubicBezTo>
                  <a:cubicBezTo>
                    <a:pt x="1214" y="403"/>
                    <a:pt x="1300" y="407"/>
                    <a:pt x="1387" y="416"/>
                  </a:cubicBezTo>
                  <a:cubicBezTo>
                    <a:pt x="1473" y="438"/>
                    <a:pt x="1553" y="477"/>
                    <a:pt x="1639" y="494"/>
                  </a:cubicBezTo>
                  <a:cubicBezTo>
                    <a:pt x="1699" y="524"/>
                    <a:pt x="1752" y="531"/>
                    <a:pt x="1819" y="536"/>
                  </a:cubicBezTo>
                  <a:cubicBezTo>
                    <a:pt x="1855" y="548"/>
                    <a:pt x="1890" y="555"/>
                    <a:pt x="1927" y="560"/>
                  </a:cubicBezTo>
                  <a:cubicBezTo>
                    <a:pt x="1965" y="573"/>
                    <a:pt x="1994" y="579"/>
                    <a:pt x="2035" y="584"/>
                  </a:cubicBezTo>
                  <a:cubicBezTo>
                    <a:pt x="2113" y="610"/>
                    <a:pt x="2187" y="636"/>
                    <a:pt x="2269" y="644"/>
                  </a:cubicBezTo>
                  <a:cubicBezTo>
                    <a:pt x="2352" y="665"/>
                    <a:pt x="2442" y="664"/>
                    <a:pt x="2527" y="668"/>
                  </a:cubicBezTo>
                  <a:cubicBezTo>
                    <a:pt x="2585" y="682"/>
                    <a:pt x="2526" y="669"/>
                    <a:pt x="2641" y="686"/>
                  </a:cubicBezTo>
                  <a:cubicBezTo>
                    <a:pt x="2704" y="695"/>
                    <a:pt x="2765" y="717"/>
                    <a:pt x="2827" y="728"/>
                  </a:cubicBezTo>
                  <a:cubicBezTo>
                    <a:pt x="2866" y="735"/>
                    <a:pt x="2837" y="733"/>
                    <a:pt x="2881" y="746"/>
                  </a:cubicBezTo>
                  <a:cubicBezTo>
                    <a:pt x="2942" y="764"/>
                    <a:pt x="3009" y="776"/>
                    <a:pt x="3073" y="782"/>
                  </a:cubicBezTo>
                  <a:cubicBezTo>
                    <a:pt x="3226" y="833"/>
                    <a:pt x="3393" y="843"/>
                    <a:pt x="3553" y="854"/>
                  </a:cubicBezTo>
                  <a:cubicBezTo>
                    <a:pt x="3585" y="852"/>
                    <a:pt x="3638" y="878"/>
                    <a:pt x="3649" y="848"/>
                  </a:cubicBezTo>
                  <a:cubicBezTo>
                    <a:pt x="3660" y="819"/>
                    <a:pt x="3603" y="806"/>
                    <a:pt x="3577" y="788"/>
                  </a:cubicBezTo>
                  <a:cubicBezTo>
                    <a:pt x="3433" y="689"/>
                    <a:pt x="3268" y="591"/>
                    <a:pt x="3097" y="548"/>
                  </a:cubicBezTo>
                  <a:cubicBezTo>
                    <a:pt x="2662" y="439"/>
                    <a:pt x="2082" y="476"/>
                    <a:pt x="1669" y="470"/>
                  </a:cubicBezTo>
                  <a:cubicBezTo>
                    <a:pt x="1515" y="462"/>
                    <a:pt x="1311" y="452"/>
                    <a:pt x="1183" y="356"/>
                  </a:cubicBezTo>
                  <a:cubicBezTo>
                    <a:pt x="1287" y="321"/>
                    <a:pt x="1210" y="344"/>
                    <a:pt x="1477" y="362"/>
                  </a:cubicBezTo>
                  <a:cubicBezTo>
                    <a:pt x="1778" y="382"/>
                    <a:pt x="2075" y="431"/>
                    <a:pt x="2377" y="446"/>
                  </a:cubicBezTo>
                  <a:cubicBezTo>
                    <a:pt x="2452" y="465"/>
                    <a:pt x="2313" y="431"/>
                    <a:pt x="2473" y="458"/>
                  </a:cubicBezTo>
                  <a:cubicBezTo>
                    <a:pt x="2543" y="470"/>
                    <a:pt x="2570" y="488"/>
                    <a:pt x="2641" y="494"/>
                  </a:cubicBezTo>
                  <a:cubicBezTo>
                    <a:pt x="2768" y="486"/>
                    <a:pt x="2757" y="474"/>
                    <a:pt x="2617" y="398"/>
                  </a:cubicBezTo>
                  <a:cubicBezTo>
                    <a:pt x="2558" y="366"/>
                    <a:pt x="2355" y="274"/>
                    <a:pt x="2281" y="254"/>
                  </a:cubicBezTo>
                  <a:cubicBezTo>
                    <a:pt x="1899" y="149"/>
                    <a:pt x="1489" y="244"/>
                    <a:pt x="1093" y="242"/>
                  </a:cubicBezTo>
                  <a:cubicBezTo>
                    <a:pt x="894" y="225"/>
                    <a:pt x="705" y="167"/>
                    <a:pt x="511" y="128"/>
                  </a:cubicBezTo>
                  <a:cubicBezTo>
                    <a:pt x="459" y="102"/>
                    <a:pt x="389" y="108"/>
                    <a:pt x="331" y="98"/>
                  </a:cubicBezTo>
                  <a:cubicBezTo>
                    <a:pt x="289" y="77"/>
                    <a:pt x="233" y="63"/>
                    <a:pt x="187" y="56"/>
                  </a:cubicBezTo>
                  <a:cubicBezTo>
                    <a:pt x="134" y="38"/>
                    <a:pt x="0" y="0"/>
                    <a:pt x="25" y="74"/>
                  </a:cubicBezTo>
                  <a:close/>
                </a:path>
              </a:pathLst>
            </a:custGeom>
            <a:solidFill>
              <a:schemeClr val="tx1"/>
            </a:solidFill>
            <a:ln w="9525">
              <a:solidFill>
                <a:schemeClr val="tx1"/>
              </a:solidFill>
              <a:round/>
              <a:headEnd/>
              <a:tailEnd/>
            </a:ln>
          </p:spPr>
          <p:txBody>
            <a:bodyPr wrap="none" anchor="ctr"/>
            <a:lstStyle/>
            <a:p>
              <a:pPr algn="ctr" defTabSz="914400" fontAlgn="base">
                <a:spcBef>
                  <a:spcPct val="20000"/>
                </a:spcBef>
                <a:spcAft>
                  <a:spcPct val="0"/>
                </a:spcAft>
              </a:pPr>
              <a:endParaRPr lang="en-US" sz="2400" b="1">
                <a:solidFill>
                  <a:srgbClr val="000000"/>
                </a:solidFill>
                <a:latin typeface="Arial"/>
                <a:ea typeface="ＭＳ Ｐゴシック" charset="0"/>
                <a:cs typeface="Arial"/>
              </a:endParaRPr>
            </a:p>
          </p:txBody>
        </p:sp>
        <p:sp>
          <p:nvSpPr>
            <p:cNvPr id="83976" name="Freeform 6"/>
            <p:cNvSpPr>
              <a:spLocks/>
            </p:cNvSpPr>
            <p:nvPr/>
          </p:nvSpPr>
          <p:spPr bwMode="auto">
            <a:xfrm>
              <a:off x="2442" y="354"/>
              <a:ext cx="923" cy="295"/>
            </a:xfrm>
            <a:custGeom>
              <a:avLst/>
              <a:gdLst>
                <a:gd name="T0" fmla="*/ 6 w 923"/>
                <a:gd name="T1" fmla="*/ 48 h 295"/>
                <a:gd name="T2" fmla="*/ 54 w 923"/>
                <a:gd name="T3" fmla="*/ 138 h 295"/>
                <a:gd name="T4" fmla="*/ 240 w 923"/>
                <a:gd name="T5" fmla="*/ 204 h 295"/>
                <a:gd name="T6" fmla="*/ 378 w 923"/>
                <a:gd name="T7" fmla="*/ 222 h 295"/>
                <a:gd name="T8" fmla="*/ 588 w 923"/>
                <a:gd name="T9" fmla="*/ 252 h 295"/>
                <a:gd name="T10" fmla="*/ 768 w 923"/>
                <a:gd name="T11" fmla="*/ 282 h 295"/>
                <a:gd name="T12" fmla="*/ 876 w 923"/>
                <a:gd name="T13" fmla="*/ 282 h 295"/>
                <a:gd name="T14" fmla="*/ 750 w 923"/>
                <a:gd name="T15" fmla="*/ 180 h 295"/>
                <a:gd name="T16" fmla="*/ 678 w 923"/>
                <a:gd name="T17" fmla="*/ 120 h 295"/>
                <a:gd name="T18" fmla="*/ 330 w 923"/>
                <a:gd name="T19" fmla="*/ 54 h 295"/>
                <a:gd name="T20" fmla="*/ 96 w 923"/>
                <a:gd name="T21" fmla="*/ 24 h 295"/>
                <a:gd name="T22" fmla="*/ 6 w 923"/>
                <a:gd name="T23" fmla="*/ 48 h 29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23"/>
                <a:gd name="T37" fmla="*/ 0 h 295"/>
                <a:gd name="T38" fmla="*/ 923 w 923"/>
                <a:gd name="T39" fmla="*/ 295 h 29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23" h="295">
                  <a:moveTo>
                    <a:pt x="6" y="48"/>
                  </a:moveTo>
                  <a:cubicBezTo>
                    <a:pt x="12" y="83"/>
                    <a:pt x="24" y="118"/>
                    <a:pt x="54" y="138"/>
                  </a:cubicBezTo>
                  <a:cubicBezTo>
                    <a:pt x="95" y="199"/>
                    <a:pt x="175" y="196"/>
                    <a:pt x="240" y="204"/>
                  </a:cubicBezTo>
                  <a:cubicBezTo>
                    <a:pt x="448" y="230"/>
                    <a:pt x="184" y="204"/>
                    <a:pt x="378" y="222"/>
                  </a:cubicBezTo>
                  <a:cubicBezTo>
                    <a:pt x="443" y="244"/>
                    <a:pt x="520" y="242"/>
                    <a:pt x="588" y="252"/>
                  </a:cubicBezTo>
                  <a:cubicBezTo>
                    <a:pt x="649" y="261"/>
                    <a:pt x="706" y="276"/>
                    <a:pt x="768" y="282"/>
                  </a:cubicBezTo>
                  <a:cubicBezTo>
                    <a:pt x="809" y="292"/>
                    <a:pt x="836" y="295"/>
                    <a:pt x="876" y="282"/>
                  </a:cubicBezTo>
                  <a:cubicBezTo>
                    <a:pt x="923" y="211"/>
                    <a:pt x="792" y="193"/>
                    <a:pt x="750" y="180"/>
                  </a:cubicBezTo>
                  <a:cubicBezTo>
                    <a:pt x="726" y="160"/>
                    <a:pt x="705" y="136"/>
                    <a:pt x="678" y="120"/>
                  </a:cubicBezTo>
                  <a:cubicBezTo>
                    <a:pt x="580" y="63"/>
                    <a:pt x="437" y="70"/>
                    <a:pt x="330" y="54"/>
                  </a:cubicBezTo>
                  <a:cubicBezTo>
                    <a:pt x="248" y="42"/>
                    <a:pt x="178" y="30"/>
                    <a:pt x="96" y="24"/>
                  </a:cubicBezTo>
                  <a:cubicBezTo>
                    <a:pt x="0" y="30"/>
                    <a:pt x="6" y="0"/>
                    <a:pt x="6" y="48"/>
                  </a:cubicBezTo>
                  <a:close/>
                </a:path>
              </a:pathLst>
            </a:custGeom>
            <a:solidFill>
              <a:schemeClr val="tx1"/>
            </a:solidFill>
            <a:ln w="9525">
              <a:solidFill>
                <a:schemeClr val="tx1"/>
              </a:solidFill>
              <a:round/>
              <a:headEnd/>
              <a:tailEnd/>
            </a:ln>
          </p:spPr>
          <p:txBody>
            <a:bodyPr wrap="none" anchor="ctr"/>
            <a:lstStyle/>
            <a:p>
              <a:pPr algn="ctr" defTabSz="914400" fontAlgn="base">
                <a:spcBef>
                  <a:spcPct val="20000"/>
                </a:spcBef>
                <a:spcAft>
                  <a:spcPct val="0"/>
                </a:spcAft>
              </a:pPr>
              <a:endParaRPr lang="en-US" sz="2400" b="1">
                <a:solidFill>
                  <a:srgbClr val="000000"/>
                </a:solidFill>
                <a:latin typeface="Arial"/>
                <a:ea typeface="ＭＳ Ｐゴシック" charset="0"/>
                <a:cs typeface="Arial"/>
              </a:endParaRPr>
            </a:p>
          </p:txBody>
        </p:sp>
      </p:grpSp>
      <p:sp>
        <p:nvSpPr>
          <p:cNvPr id="49159" name="Text Box 7"/>
          <p:cNvSpPr txBox="1">
            <a:spLocks noChangeArrowheads="1"/>
          </p:cNvSpPr>
          <p:nvPr/>
        </p:nvSpPr>
        <p:spPr bwMode="auto">
          <a:xfrm>
            <a:off x="1371600" y="228600"/>
            <a:ext cx="6477000" cy="4031873"/>
          </a:xfrm>
          <a:prstGeom prst="rect">
            <a:avLst/>
          </a:prstGeom>
          <a:noFill/>
          <a:ln w="9525">
            <a:noFill/>
            <a:miter lim="800000"/>
            <a:headEnd/>
            <a:tailEnd/>
          </a:ln>
          <a:effectLst/>
        </p:spPr>
        <p:txBody>
          <a:bodyPr>
            <a:spAutoFit/>
          </a:bodyPr>
          <a:lstStyle/>
          <a:p>
            <a:pPr algn="ctr" defTabSz="914400" fontAlgn="base">
              <a:spcBef>
                <a:spcPct val="50000"/>
              </a:spcBef>
              <a:spcAft>
                <a:spcPct val="0"/>
              </a:spcAft>
              <a:defRPr/>
            </a:pPr>
            <a:r>
              <a:rPr lang="ar-JO" sz="4800" b="1" baseline="30000" dirty="0">
                <a:solidFill>
                  <a:srgbClr val="FFFFFF"/>
                </a:solidFill>
                <a:effectLst>
                  <a:glow rad="228600">
                    <a:srgbClr val="000000"/>
                  </a:glow>
                </a:effectLst>
                <a:latin typeface="Arial"/>
                <a:ea typeface="ＭＳ Ｐゴシック" charset="0"/>
                <a:cs typeface="Arial"/>
              </a:rPr>
              <a:t>لا يدخل عموني و لا مؤابي في جماعة الرب حتى الجيل العاشر لا يدخل منهم أحد في جماعة الرب إلى الأبد</a:t>
            </a:r>
            <a:endParaRPr lang="en-US" sz="4800" b="1" dirty="0">
              <a:solidFill>
                <a:srgbClr val="FFFFFF"/>
              </a:solidFill>
              <a:effectLst>
                <a:glow rad="228600">
                  <a:srgbClr val="000000"/>
                </a:glow>
              </a:effectLst>
              <a:latin typeface="Arial"/>
              <a:ea typeface="ＭＳ Ｐゴシック" charset="0"/>
              <a:cs typeface="Arial"/>
            </a:endParaRPr>
          </a:p>
          <a:p>
            <a:pPr algn="r" defTabSz="914400" fontAlgn="base">
              <a:spcBef>
                <a:spcPct val="50000"/>
              </a:spcBef>
              <a:spcAft>
                <a:spcPct val="0"/>
              </a:spcAft>
              <a:defRPr/>
            </a:pPr>
            <a:endParaRPr lang="en-US" sz="3200" b="1" dirty="0">
              <a:solidFill>
                <a:srgbClr val="FFFFFF"/>
              </a:solidFill>
              <a:effectLst>
                <a:glow rad="228600">
                  <a:srgbClr val="000000"/>
                </a:glow>
              </a:effectLst>
              <a:latin typeface="Arial"/>
              <a:ea typeface="ＭＳ Ｐゴシック" charset="0"/>
              <a:cs typeface="Arial"/>
            </a:endParaRPr>
          </a:p>
          <a:p>
            <a:pPr algn="r" defTabSz="914400" fontAlgn="base">
              <a:spcBef>
                <a:spcPct val="50000"/>
              </a:spcBef>
              <a:spcAft>
                <a:spcPct val="0"/>
              </a:spcAft>
              <a:defRPr/>
            </a:pPr>
            <a:endParaRPr lang="en-US" sz="3200" b="1" dirty="0">
              <a:solidFill>
                <a:srgbClr val="FFFFFF"/>
              </a:solidFill>
              <a:effectLst>
                <a:glow rad="228600">
                  <a:srgbClr val="000000"/>
                </a:glow>
              </a:effectLst>
              <a:latin typeface="Arial"/>
              <a:ea typeface="ＭＳ Ｐゴシック" charset="0"/>
              <a:cs typeface="Arial"/>
            </a:endParaRPr>
          </a:p>
          <a:p>
            <a:pPr algn="r" defTabSz="914400" fontAlgn="base">
              <a:spcBef>
                <a:spcPct val="50000"/>
              </a:spcBef>
              <a:spcAft>
                <a:spcPct val="0"/>
              </a:spcAft>
              <a:defRPr/>
            </a:pPr>
            <a:r>
              <a:rPr lang="ar-JO" sz="3200" b="1" dirty="0">
                <a:solidFill>
                  <a:srgbClr val="FFFFFF"/>
                </a:solidFill>
                <a:effectLst>
                  <a:glow rad="228600">
                    <a:srgbClr val="000000"/>
                  </a:glow>
                </a:effectLst>
                <a:latin typeface="Arial"/>
                <a:ea typeface="ＭＳ Ｐゴシック" charset="0"/>
                <a:cs typeface="Arial"/>
              </a:rPr>
              <a:t>تثنية 23: 3</a:t>
            </a:r>
            <a:endParaRPr lang="en-US" sz="3200" b="1" dirty="0">
              <a:solidFill>
                <a:srgbClr val="FFFFFF"/>
              </a:solidFill>
              <a:effectLst>
                <a:glow rad="228600">
                  <a:srgbClr val="000000"/>
                </a:glow>
              </a:effectLst>
              <a:latin typeface="Arial"/>
              <a:ea typeface="ＭＳ Ｐゴシック" charset="0"/>
              <a:cs typeface="Arial"/>
            </a:endParaRPr>
          </a:p>
        </p:txBody>
      </p:sp>
      <p:sp>
        <p:nvSpPr>
          <p:cNvPr id="83972" name="Rectangle 8"/>
          <p:cNvSpPr>
            <a:spLocks noGrp="1" noChangeArrowheads="1"/>
          </p:cNvSpPr>
          <p:nvPr>
            <p:ph type="title" idx="4294967295"/>
          </p:nvPr>
        </p:nvSpPr>
        <p:spPr>
          <a:xfrm>
            <a:off x="685800" y="6172200"/>
            <a:ext cx="7772400" cy="685800"/>
          </a:xfrm>
        </p:spPr>
        <p:txBody>
          <a:bodyPr/>
          <a:lstStyle/>
          <a:p>
            <a:pPr algn="ctr" eaLnBrk="1" hangingPunct="1"/>
            <a:r>
              <a:rPr lang="ar-JO" b="1" dirty="0">
                <a:ea typeface="ＭＳ Ｐゴシック" charset="0"/>
              </a:rPr>
              <a:t>دينونة المؤابيين</a:t>
            </a:r>
            <a:endParaRPr lang="en-US" b="1" dirty="0">
              <a:ea typeface="ＭＳ Ｐゴシック" charset="0"/>
            </a:endParaRPr>
          </a:p>
        </p:txBody>
      </p:sp>
    </p:spTree>
    <p:extLst>
      <p:ext uri="{BB962C8B-B14F-4D97-AF65-F5344CB8AC3E}">
        <p14:creationId xmlns:p14="http://schemas.microsoft.com/office/powerpoint/2010/main" val="2134753647"/>
      </p:ext>
    </p:extLst>
  </p:cSld>
  <p:clrMapOvr>
    <a:masterClrMapping/>
  </p:clrMapOvr>
  <p:transition/>
</p:sld>
</file>

<file path=ppt/slides/slide43.xml><?xml version="1.0" encoding="utf-8"?>
<p:sld xmlns:a="http://schemas.openxmlformats.org/drawingml/2006/main" xmlns:r="http://schemas.openxmlformats.org/officeDocument/2006/relationships" xmlns:p="http://schemas.openxmlformats.org/presentationml/2006/main" showMasterSp="0" showMasterPhAnim="0">
  <p:cSld>
    <p:bg>
      <p:bgPr>
        <a:solidFill>
          <a:schemeClr val="accent1"/>
        </a:solidFill>
        <a:effectLst/>
      </p:bgPr>
    </p:bg>
    <p:spTree>
      <p:nvGrpSpPr>
        <p:cNvPr id="1" name=""/>
        <p:cNvGrpSpPr/>
        <p:nvPr/>
      </p:nvGrpSpPr>
      <p:grpSpPr>
        <a:xfrm>
          <a:off x="0" y="0"/>
          <a:ext cx="0" cy="0"/>
          <a:chOff x="0" y="0"/>
          <a:chExt cx="0" cy="0"/>
        </a:xfrm>
      </p:grpSpPr>
      <p:pic>
        <p:nvPicPr>
          <p:cNvPr id="86018" name="Picture 6" descr="Israel 076"/>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9144000" cy="6972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6019" name="Text Box 2"/>
          <p:cNvSpPr txBox="1">
            <a:spLocks noChangeArrowheads="1"/>
          </p:cNvSpPr>
          <p:nvPr/>
        </p:nvSpPr>
        <p:spPr bwMode="auto">
          <a:xfrm>
            <a:off x="7596336" y="152400"/>
            <a:ext cx="14478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b="1" dirty="0">
                <a:solidFill>
                  <a:srgbClr val="FFFFFF"/>
                </a:solidFill>
                <a:latin typeface="Arial"/>
                <a:cs typeface="Arial"/>
              </a:rPr>
              <a:t>187-189</a:t>
            </a:r>
            <a:endParaRPr lang="en-US" b="1" dirty="0">
              <a:solidFill>
                <a:srgbClr val="FFFFFF"/>
              </a:solidFill>
              <a:latin typeface="Arial"/>
              <a:cs typeface="Arial"/>
            </a:endParaRPr>
          </a:p>
        </p:txBody>
      </p:sp>
      <p:sp>
        <p:nvSpPr>
          <p:cNvPr id="86020" name="Rectangle 3"/>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latin typeface="Arial" panose="020B0604020202020204" pitchFamily="34" charset="0"/>
                <a:ea typeface="ＭＳ Ｐゴシック" charset="0"/>
                <a:cs typeface="Arial" panose="020B0604020202020204" pitchFamily="34" charset="0"/>
              </a:rPr>
              <a:t>الخصائص</a:t>
            </a:r>
            <a:endParaRPr lang="en-US" dirty="0">
              <a:solidFill>
                <a:schemeClr val="bg1"/>
              </a:solidFill>
              <a:latin typeface="Arial" panose="020B0604020202020204" pitchFamily="34" charset="0"/>
              <a:ea typeface="ＭＳ Ｐゴシック" charset="0"/>
              <a:cs typeface="Arial" panose="020B0604020202020204" pitchFamily="34" charset="0"/>
            </a:endParaRPr>
          </a:p>
        </p:txBody>
      </p:sp>
      <p:sp>
        <p:nvSpPr>
          <p:cNvPr id="23559" name="Rectangle 7"/>
          <p:cNvSpPr>
            <a:spLocks noChangeArrowheads="1"/>
          </p:cNvSpPr>
          <p:nvPr/>
        </p:nvSpPr>
        <p:spPr bwMode="auto">
          <a:xfrm>
            <a:off x="609600" y="1611567"/>
            <a:ext cx="8210872" cy="3970318"/>
          </a:xfrm>
          <a:prstGeom prst="rect">
            <a:avLst/>
          </a:prstGeom>
          <a:noFill/>
          <a:ln w="9525">
            <a:noFill/>
            <a:miter lim="800000"/>
            <a:headEnd/>
            <a:tailEnd/>
          </a:ln>
          <a:effectLst/>
        </p:spPr>
        <p:txBody>
          <a:bodyPr wrap="square">
            <a:spAutoFit/>
          </a:bodyPr>
          <a:lstStyle/>
          <a:p>
            <a:pPr algn="r" defTabSz="914400" fontAlgn="base">
              <a:spcBef>
                <a:spcPct val="50000"/>
              </a:spcBef>
              <a:spcAft>
                <a:spcPct val="0"/>
              </a:spcAft>
            </a:pPr>
            <a:r>
              <a:rPr lang="ar-JO" altLang="zh-CN" sz="3200" b="1" dirty="0">
                <a:solidFill>
                  <a:srgbClr val="FFFFFF"/>
                </a:solidFill>
                <a:effectLst>
                  <a:glow rad="228600">
                    <a:srgbClr val="000000"/>
                  </a:glow>
                </a:effectLst>
                <a:latin typeface="Arial"/>
                <a:ea typeface="ＭＳ Ｐゴシック" charset="0"/>
                <a:cs typeface="Arial"/>
              </a:rPr>
              <a:t>راعوث هو أحد السفرين الوحيدين في الكتاب المقدس اللذان سميا باسم امرأة (الآخر هو أستير) كانت أستير يهودية تزوجت من أممي أما راعوث فهي أممية تزوجت من يهودي</a:t>
            </a:r>
            <a:endParaRPr lang="en-US" altLang="zh-CN" sz="3200" b="1" baseline="30000" dirty="0">
              <a:solidFill>
                <a:srgbClr val="FFFFFF"/>
              </a:solidFill>
              <a:effectLst>
                <a:glow rad="228600">
                  <a:srgbClr val="000000"/>
                </a:glow>
              </a:effectLst>
              <a:latin typeface="Arial"/>
              <a:ea typeface="ＭＳ Ｐゴシック" charset="0"/>
              <a:cs typeface="Arial"/>
            </a:endParaRPr>
          </a:p>
          <a:p>
            <a:pPr defTabSz="914400" fontAlgn="base">
              <a:spcBef>
                <a:spcPct val="50000"/>
              </a:spcBef>
              <a:spcAft>
                <a:spcPct val="0"/>
              </a:spcAft>
            </a:pPr>
            <a:endParaRPr lang="en-US" altLang="zh-CN" sz="4400" b="1" baseline="30000" dirty="0">
              <a:solidFill>
                <a:srgbClr val="FFFFFF"/>
              </a:solidFill>
              <a:effectLst>
                <a:glow rad="228600">
                  <a:srgbClr val="000000"/>
                </a:glow>
              </a:effectLst>
              <a:latin typeface="Arial"/>
              <a:ea typeface="ＭＳ Ｐゴシック" charset="0"/>
              <a:cs typeface="Arial"/>
            </a:endParaRPr>
          </a:p>
          <a:p>
            <a:pPr algn="r" defTabSz="914400" fontAlgn="base">
              <a:spcBef>
                <a:spcPct val="50000"/>
              </a:spcBef>
              <a:spcAft>
                <a:spcPct val="0"/>
              </a:spcAft>
            </a:pPr>
            <a:r>
              <a:rPr lang="ar-JO" altLang="zh-CN" sz="3200" b="1" baseline="30000" dirty="0">
                <a:solidFill>
                  <a:srgbClr val="FFFFFF"/>
                </a:solidFill>
                <a:effectLst>
                  <a:glow rad="228600">
                    <a:srgbClr val="000000"/>
                  </a:glow>
                </a:effectLst>
                <a:latin typeface="Arial"/>
                <a:ea typeface="ＭＳ Ｐゴシック" charset="0"/>
                <a:cs typeface="Arial"/>
              </a:rPr>
              <a:t>يحتوي سفر راعوث على أعلى ثاني حصة من الحوار في الأسفار القانونية يسبقه نشيد الأنشاد فقط</a:t>
            </a:r>
            <a:r>
              <a:rPr lang="ar-JO" altLang="zh-CN" sz="3200" b="1" dirty="0">
                <a:solidFill>
                  <a:srgbClr val="FFFFFF"/>
                </a:solidFill>
                <a:effectLst>
                  <a:glow rad="228600">
                    <a:srgbClr val="000000"/>
                  </a:glow>
                </a:effectLst>
                <a:latin typeface="Arial"/>
                <a:ea typeface="ＭＳ Ｐゴシック" charset="0"/>
                <a:cs typeface="Arial"/>
              </a:rPr>
              <a:t> </a:t>
            </a:r>
          </a:p>
          <a:p>
            <a:pPr algn="r" defTabSz="914400" fontAlgn="base">
              <a:spcBef>
                <a:spcPct val="50000"/>
              </a:spcBef>
              <a:spcAft>
                <a:spcPct val="0"/>
              </a:spcAft>
            </a:pPr>
            <a:r>
              <a:rPr lang="ar-JO" altLang="zh-CN" sz="2400" b="1" dirty="0">
                <a:solidFill>
                  <a:srgbClr val="FFFFFF"/>
                </a:solidFill>
                <a:effectLst>
                  <a:glow rad="228600">
                    <a:srgbClr val="000000"/>
                  </a:glow>
                </a:effectLst>
                <a:latin typeface="Arial"/>
                <a:ea typeface="ＭＳ Ｐゴシック" charset="0"/>
                <a:cs typeface="Arial"/>
              </a:rPr>
              <a:t>و من بين 84 آية في السفر فهناك 59 منها على شكل حوا</a:t>
            </a:r>
            <a:r>
              <a:rPr lang="ar-JO" altLang="zh-CN" sz="3200" b="1" dirty="0">
                <a:solidFill>
                  <a:srgbClr val="FFFFFF"/>
                </a:solidFill>
                <a:effectLst>
                  <a:glow rad="228600">
                    <a:srgbClr val="000000"/>
                  </a:glow>
                </a:effectLst>
                <a:latin typeface="Arial"/>
                <a:ea typeface="ＭＳ Ｐゴシック" charset="0"/>
                <a:cs typeface="Arial"/>
              </a:rPr>
              <a:t>ر</a:t>
            </a:r>
            <a:endParaRPr lang="en-US" altLang="zh-CN" sz="3200" b="1" baseline="30000" dirty="0">
              <a:solidFill>
                <a:srgbClr val="FFFFFF"/>
              </a:solidFill>
              <a:effectLst>
                <a:glow rad="228600">
                  <a:srgbClr val="000000"/>
                </a:glow>
              </a:effectLst>
              <a:latin typeface="Arial"/>
              <a:ea typeface="ＭＳ Ｐゴシック" charset="0"/>
              <a:cs typeface="Arial"/>
            </a:endParaRPr>
          </a:p>
        </p:txBody>
      </p:sp>
    </p:spTree>
    <p:extLst>
      <p:ext uri="{BB962C8B-B14F-4D97-AF65-F5344CB8AC3E}">
        <p14:creationId xmlns:p14="http://schemas.microsoft.com/office/powerpoint/2010/main" val="13472246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3559">
                                            <p:txEl>
                                              <p:pRg st="0" end="0"/>
                                            </p:txEl>
                                          </p:spTgt>
                                        </p:tgtEl>
                                        <p:attrNameLst>
                                          <p:attrName>style.visibility</p:attrName>
                                        </p:attrNameLst>
                                      </p:cBhvr>
                                      <p:to>
                                        <p:strVal val="visible"/>
                                      </p:to>
                                    </p:set>
                                    <p:anim calcmode="lin" valueType="num">
                                      <p:cBhvr additive="base">
                                        <p:cTn id="7" dur="500" fill="hold"/>
                                        <p:tgtEl>
                                          <p:spTgt spid="2355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355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3559">
                                            <p:txEl>
                                              <p:pRg st="2" end="2"/>
                                            </p:txEl>
                                          </p:spTgt>
                                        </p:tgtEl>
                                        <p:attrNameLst>
                                          <p:attrName>style.visibility</p:attrName>
                                        </p:attrNameLst>
                                      </p:cBhvr>
                                      <p:to>
                                        <p:strVal val="visible"/>
                                      </p:to>
                                    </p:set>
                                    <p:anim calcmode="lin" valueType="num">
                                      <p:cBhvr additive="base">
                                        <p:cTn id="13" dur="500" fill="hold"/>
                                        <p:tgtEl>
                                          <p:spTgt spid="23559">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355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3559">
                                            <p:txEl>
                                              <p:pRg st="3" end="3"/>
                                            </p:txEl>
                                          </p:spTgt>
                                        </p:tgtEl>
                                        <p:attrNameLst>
                                          <p:attrName>style.visibility</p:attrName>
                                        </p:attrNameLst>
                                      </p:cBhvr>
                                      <p:to>
                                        <p:strVal val="visible"/>
                                      </p:to>
                                    </p:set>
                                    <p:anim calcmode="lin" valueType="num">
                                      <p:cBhvr additive="base">
                                        <p:cTn id="19" dur="500" fill="hold"/>
                                        <p:tgtEl>
                                          <p:spTgt spid="23559">
                                            <p:txEl>
                                              <p:pRg st="3" end="3"/>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3559">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9" grpId="0" build="p" autoUpdateAnimBg="0"/>
    </p:bldLst>
  </p:timing>
</p:sld>
</file>

<file path=ppt/slides/slide44.xml><?xml version="1.0" encoding="utf-8"?>
<p:sld xmlns:a="http://schemas.openxmlformats.org/drawingml/2006/main" xmlns:r="http://schemas.openxmlformats.org/officeDocument/2006/relationships" xmlns:p="http://schemas.openxmlformats.org/presentationml/2006/main" showMasterSp="0" showMasterPhAnim="0">
  <p:cSld>
    <p:bg>
      <p:bgPr>
        <a:solidFill>
          <a:schemeClr val="accent1"/>
        </a:solidFill>
        <a:effectLst/>
      </p:bgPr>
    </p:bg>
    <p:spTree>
      <p:nvGrpSpPr>
        <p:cNvPr id="1" name=""/>
        <p:cNvGrpSpPr/>
        <p:nvPr/>
      </p:nvGrpSpPr>
      <p:grpSpPr>
        <a:xfrm>
          <a:off x="0" y="0"/>
          <a:ext cx="0" cy="0"/>
          <a:chOff x="0" y="0"/>
          <a:chExt cx="0" cy="0"/>
        </a:xfrm>
      </p:grpSpPr>
      <p:pic>
        <p:nvPicPr>
          <p:cNvPr id="88066" name="Picture 6" descr="Aerial modified"/>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0"/>
            <a:ext cx="9144000" cy="6967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8067" name="Text Box 2"/>
          <p:cNvSpPr txBox="1">
            <a:spLocks noChangeArrowheads="1"/>
          </p:cNvSpPr>
          <p:nvPr/>
        </p:nvSpPr>
        <p:spPr bwMode="auto">
          <a:xfrm>
            <a:off x="7573416" y="152400"/>
            <a:ext cx="146308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panose="020B0604020202020204" pitchFamily="34" charset="0"/>
                <a:cs typeface="Arial" panose="020B0604020202020204" pitchFamily="34" charset="0"/>
              </a:rPr>
              <a:t>187-189</a:t>
            </a:r>
          </a:p>
        </p:txBody>
      </p:sp>
      <p:sp>
        <p:nvSpPr>
          <p:cNvPr id="88068" name="Rectangle 3"/>
          <p:cNvSpPr>
            <a:spLocks noGrp="1" noChangeArrowheads="1"/>
          </p:cNvSpPr>
          <p:nvPr>
            <p:ph type="title"/>
          </p:nvPr>
        </p:nvSpPr>
        <p:spPr>
          <a:xfrm>
            <a:off x="2057400" y="0"/>
            <a:ext cx="5029200" cy="6096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latin typeface="Arial" panose="020B0604020202020204" pitchFamily="34" charset="0"/>
                <a:ea typeface="ＭＳ Ｐゴシック" charset="0"/>
                <a:cs typeface="Arial" panose="020B0604020202020204" pitchFamily="34" charset="0"/>
              </a:rPr>
              <a:t>الخصائص </a:t>
            </a:r>
            <a:endParaRPr lang="en-US" dirty="0">
              <a:solidFill>
                <a:schemeClr val="bg1"/>
              </a:solidFill>
              <a:latin typeface="Arial" panose="020B0604020202020204" pitchFamily="34" charset="0"/>
              <a:ea typeface="ＭＳ Ｐゴシック" charset="0"/>
              <a:cs typeface="Arial" panose="020B0604020202020204" pitchFamily="34" charset="0"/>
            </a:endParaRPr>
          </a:p>
        </p:txBody>
      </p:sp>
      <p:sp>
        <p:nvSpPr>
          <p:cNvPr id="88069" name="Text Box 5"/>
          <p:cNvSpPr txBox="1">
            <a:spLocks noChangeArrowheads="1"/>
          </p:cNvSpPr>
          <p:nvPr/>
        </p:nvSpPr>
        <p:spPr bwMode="auto">
          <a:xfrm>
            <a:off x="0" y="762000"/>
            <a:ext cx="9144000" cy="480131"/>
          </a:xfrm>
          <a:prstGeom prst="rect">
            <a:avLst/>
          </a:prstGeom>
          <a:solidFill>
            <a:srgbClr val="000090"/>
          </a:solidFill>
          <a:ln w="9525">
            <a:solidFill>
              <a:schemeClr val="tx1"/>
            </a:solidFill>
            <a:miter lim="800000"/>
            <a:headEnd type="none" w="sm" len="sm"/>
            <a:tailEnd type="none" w="sm" len="sm"/>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lnSpc>
                <a:spcPct val="90000"/>
              </a:lnSpc>
              <a:spcBef>
                <a:spcPct val="20000"/>
              </a:spcBef>
              <a:spcAft>
                <a:spcPct val="0"/>
              </a:spcAft>
            </a:pPr>
            <a:r>
              <a:rPr lang="ar-JO" sz="2800" b="1" dirty="0">
                <a:solidFill>
                  <a:srgbClr val="FFFFFF"/>
                </a:solidFill>
                <a:latin typeface="Arial" panose="020B0604020202020204" pitchFamily="34" charset="0"/>
                <a:ea typeface="宋体" charset="0"/>
                <a:cs typeface="Arial" panose="020B0604020202020204" pitchFamily="34" charset="0"/>
              </a:rPr>
              <a:t>تلعب السخرية درساً هاماً في رواية راعوث</a:t>
            </a:r>
            <a:endParaRPr lang="en-US" sz="2800" b="1" dirty="0">
              <a:solidFill>
                <a:srgbClr val="FFFFFF"/>
              </a:solidFill>
              <a:latin typeface="Arial" panose="020B0604020202020204" pitchFamily="34" charset="0"/>
              <a:ea typeface="宋体" charset="0"/>
              <a:cs typeface="Arial" panose="020B0604020202020204" pitchFamily="34" charset="0"/>
            </a:endParaRPr>
          </a:p>
        </p:txBody>
      </p:sp>
      <p:sp>
        <p:nvSpPr>
          <p:cNvPr id="25607" name="Rectangle 7"/>
          <p:cNvSpPr>
            <a:spLocks noChangeArrowheads="1"/>
          </p:cNvSpPr>
          <p:nvPr/>
        </p:nvSpPr>
        <p:spPr bwMode="auto">
          <a:xfrm>
            <a:off x="175846" y="1600200"/>
            <a:ext cx="8968154" cy="5257800"/>
          </a:xfrm>
          <a:prstGeom prst="rect">
            <a:avLst/>
          </a:prstGeom>
          <a:noFill/>
          <a:ln w="9525">
            <a:noFill/>
            <a:miter lim="800000"/>
            <a:headEnd/>
            <a:tailEnd/>
          </a:ln>
          <a:effectLst/>
        </p:spPr>
        <p:txBody>
          <a:bodyPr/>
          <a:lstStyle/>
          <a:p>
            <a:pPr marL="628650" indent="-628650" algn="r" defTabSz="914400" rtl="1" fontAlgn="base">
              <a:lnSpc>
                <a:spcPct val="80000"/>
              </a:lnSpc>
              <a:spcBef>
                <a:spcPct val="20000"/>
              </a:spcBef>
              <a:spcAft>
                <a:spcPct val="0"/>
              </a:spcAft>
            </a:pPr>
            <a:r>
              <a:rPr lang="ar-JO"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1. هذه هي أجمل قصة حب في الكتاب المقدس مع أنها لم تستخدم كلمة الحب و لا مرة واحدة</a:t>
            </a:r>
          </a:p>
          <a:p>
            <a:pPr marL="628650" indent="-628650" algn="r" defTabSz="914400" rtl="1" fontAlgn="base">
              <a:lnSpc>
                <a:spcPct val="80000"/>
              </a:lnSpc>
              <a:spcBef>
                <a:spcPct val="20000"/>
              </a:spcBef>
              <a:spcAft>
                <a:spcPct val="0"/>
              </a:spcAft>
            </a:pPr>
            <a:endParaRPr lang="ar-JO"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endParaRPr>
          </a:p>
          <a:p>
            <a:pPr marL="628650" indent="-628650" algn="r" defTabSz="914400" rtl="1" fontAlgn="base">
              <a:lnSpc>
                <a:spcPct val="80000"/>
              </a:lnSpc>
              <a:spcBef>
                <a:spcPct val="20000"/>
              </a:spcBef>
              <a:spcAft>
                <a:spcPct val="0"/>
              </a:spcAft>
            </a:pPr>
            <a:r>
              <a:rPr lang="ar-JO"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2. في بداية القصة </a:t>
            </a:r>
            <a:r>
              <a:rPr lang="ar-JO" altLang="zh-CN" sz="3200" b="1" dirty="0">
                <a:solidFill>
                  <a:srgbClr val="FFFF00"/>
                </a:solidFill>
                <a:effectLst>
                  <a:glow rad="241300">
                    <a:srgbClr val="000000">
                      <a:alpha val="89000"/>
                    </a:srgbClr>
                  </a:glow>
                </a:effectLst>
                <a:latin typeface="Arial" panose="020B0604020202020204" pitchFamily="34" charset="0"/>
                <a:ea typeface="宋体" charset="0"/>
                <a:cs typeface="Arial" panose="020B0604020202020204" pitchFamily="34" charset="0"/>
              </a:rPr>
              <a:t>بارك</a:t>
            </a:r>
            <a:r>
              <a:rPr lang="ar-JO"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 الله (1: 6) لكن نعمي كانت </a:t>
            </a:r>
            <a:r>
              <a:rPr lang="ar-JO" altLang="zh-CN" sz="3200" b="1" dirty="0">
                <a:solidFill>
                  <a:srgbClr val="FFFF00"/>
                </a:solidFill>
                <a:effectLst>
                  <a:glow rad="241300">
                    <a:srgbClr val="000000">
                      <a:alpha val="89000"/>
                    </a:srgbClr>
                  </a:glow>
                </a:effectLst>
                <a:latin typeface="Arial" panose="020B0604020202020204" pitchFamily="34" charset="0"/>
                <a:ea typeface="宋体" charset="0"/>
                <a:cs typeface="Arial" panose="020B0604020202020204" pitchFamily="34" charset="0"/>
              </a:rPr>
              <a:t>مرة</a:t>
            </a:r>
            <a:r>
              <a:rPr lang="ar-JO"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 </a:t>
            </a:r>
            <a:br>
              <a:rPr lang="en-US"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br>
            <a:r>
              <a:rPr lang="ar-JO"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(1: 20-21) على كل حال في النهاية كانت نعمي </a:t>
            </a:r>
            <a:r>
              <a:rPr lang="ar-JO" altLang="zh-CN" sz="3200" b="1" dirty="0">
                <a:solidFill>
                  <a:srgbClr val="FFFF00"/>
                </a:solidFill>
                <a:effectLst>
                  <a:glow rad="241300">
                    <a:srgbClr val="000000">
                      <a:alpha val="89000"/>
                    </a:srgbClr>
                  </a:glow>
                </a:effectLst>
                <a:latin typeface="Arial" panose="020B0604020202020204" pitchFamily="34" charset="0"/>
                <a:ea typeface="宋体" charset="0"/>
                <a:cs typeface="Arial" panose="020B0604020202020204" pitchFamily="34" charset="0"/>
              </a:rPr>
              <a:t>مباركة</a:t>
            </a:r>
            <a:r>
              <a:rPr lang="ar-JO"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 </a:t>
            </a:r>
            <a:br>
              <a:rPr lang="en-US"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br>
            <a:r>
              <a:rPr lang="ar-JO"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(4: 14) على الرغم من تسميتها مارة أي </a:t>
            </a:r>
            <a:r>
              <a:rPr lang="ar-JO" altLang="zh-CN" sz="3200" b="1" dirty="0">
                <a:solidFill>
                  <a:srgbClr val="FFFF00"/>
                </a:solidFill>
                <a:effectLst>
                  <a:glow rad="241300">
                    <a:srgbClr val="000000">
                      <a:alpha val="89000"/>
                    </a:srgbClr>
                  </a:glow>
                </a:effectLst>
                <a:latin typeface="Arial" panose="020B0604020202020204" pitchFamily="34" charset="0"/>
                <a:ea typeface="宋体" charset="0"/>
                <a:cs typeface="Arial" panose="020B0604020202020204" pitchFamily="34" charset="0"/>
              </a:rPr>
              <a:t>مرة</a:t>
            </a:r>
            <a:r>
              <a:rPr lang="ar-JO"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 (1: 21)</a:t>
            </a:r>
            <a:endParaRPr lang="en-US"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endParaRPr>
          </a:p>
        </p:txBody>
      </p:sp>
    </p:spTree>
    <p:extLst>
      <p:ext uri="{BB962C8B-B14F-4D97-AF65-F5344CB8AC3E}">
        <p14:creationId xmlns:p14="http://schemas.microsoft.com/office/powerpoint/2010/main" val="15993471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5607">
                                            <p:txEl>
                                              <p:pRg st="0" end="0"/>
                                            </p:txEl>
                                          </p:spTgt>
                                        </p:tgtEl>
                                        <p:attrNameLst>
                                          <p:attrName>style.visibility</p:attrName>
                                        </p:attrNameLst>
                                      </p:cBhvr>
                                      <p:to>
                                        <p:strVal val="visible"/>
                                      </p:to>
                                    </p:set>
                                    <p:anim calcmode="lin" valueType="num">
                                      <p:cBhvr additive="base">
                                        <p:cTn id="7" dur="500" fill="hold"/>
                                        <p:tgtEl>
                                          <p:spTgt spid="2560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560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5607">
                                            <p:txEl>
                                              <p:pRg st="2" end="2"/>
                                            </p:txEl>
                                          </p:spTgt>
                                        </p:tgtEl>
                                        <p:attrNameLst>
                                          <p:attrName>style.visibility</p:attrName>
                                        </p:attrNameLst>
                                      </p:cBhvr>
                                      <p:to>
                                        <p:strVal val="visible"/>
                                      </p:to>
                                    </p:set>
                                    <p:anim calcmode="lin" valueType="num">
                                      <p:cBhvr additive="base">
                                        <p:cTn id="13" dur="500" fill="hold"/>
                                        <p:tgtEl>
                                          <p:spTgt spid="25607">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5607">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07" grpId="0" build="p" autoUpdateAnimBg="0"/>
    </p:bldLst>
  </p:timing>
</p:sld>
</file>

<file path=ppt/slides/slide4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90114" name="Picture 7" descr="Flowers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25488" y="-27384"/>
            <a:ext cx="9906000" cy="6973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115" name="Text Box 3"/>
          <p:cNvSpPr txBox="1">
            <a:spLocks noChangeArrowheads="1"/>
          </p:cNvSpPr>
          <p:nvPr/>
        </p:nvSpPr>
        <p:spPr bwMode="auto">
          <a:xfrm>
            <a:off x="7501408" y="152400"/>
            <a:ext cx="1535088"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panose="020B0604020202020204" pitchFamily="34" charset="0"/>
                <a:cs typeface="Arial" panose="020B0604020202020204" pitchFamily="34" charset="0"/>
              </a:rPr>
              <a:t>187-189</a:t>
            </a:r>
          </a:p>
        </p:txBody>
      </p:sp>
      <p:sp>
        <p:nvSpPr>
          <p:cNvPr id="90116" name="Rectangle 4"/>
          <p:cNvSpPr>
            <a:spLocks noGrp="1" noChangeArrowheads="1"/>
          </p:cNvSpPr>
          <p:nvPr>
            <p:ph type="title"/>
          </p:nvPr>
        </p:nvSpPr>
        <p:spPr>
          <a:xfrm>
            <a:off x="2057400" y="0"/>
            <a:ext cx="5029200" cy="6096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latin typeface="Arial" panose="020B0604020202020204" pitchFamily="34" charset="0"/>
                <a:ea typeface="ＭＳ Ｐゴシック" charset="0"/>
                <a:cs typeface="Arial" panose="020B0604020202020204" pitchFamily="34" charset="0"/>
              </a:rPr>
              <a:t>الخصائص</a:t>
            </a:r>
            <a:endParaRPr lang="en-US" dirty="0">
              <a:solidFill>
                <a:schemeClr val="bg1"/>
              </a:solidFill>
              <a:latin typeface="Arial" panose="020B0604020202020204" pitchFamily="34" charset="0"/>
              <a:ea typeface="ＭＳ Ｐゴシック" charset="0"/>
              <a:cs typeface="Arial" panose="020B0604020202020204" pitchFamily="34" charset="0"/>
            </a:endParaRPr>
          </a:p>
        </p:txBody>
      </p:sp>
      <p:sp>
        <p:nvSpPr>
          <p:cNvPr id="90117" name="Text Box 6"/>
          <p:cNvSpPr txBox="1">
            <a:spLocks noChangeArrowheads="1"/>
          </p:cNvSpPr>
          <p:nvPr/>
        </p:nvSpPr>
        <p:spPr bwMode="auto">
          <a:xfrm>
            <a:off x="228600" y="762000"/>
            <a:ext cx="8001000" cy="485775"/>
          </a:xfrm>
          <a:prstGeom prst="rect">
            <a:avLst/>
          </a:prstGeom>
          <a:solidFill>
            <a:srgbClr val="000090"/>
          </a:solidFill>
          <a:ln w="9525">
            <a:solidFill>
              <a:schemeClr val="tx1"/>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lnSpc>
                <a:spcPct val="90000"/>
              </a:lnSpc>
              <a:spcBef>
                <a:spcPct val="20000"/>
              </a:spcBef>
              <a:spcAft>
                <a:spcPct val="0"/>
              </a:spcAft>
            </a:pPr>
            <a:r>
              <a:rPr lang="ar-JO" sz="2800" b="1" dirty="0">
                <a:solidFill>
                  <a:srgbClr val="FFFFFF"/>
                </a:solidFill>
                <a:latin typeface="Arial" panose="020B0604020202020204" pitchFamily="34" charset="0"/>
                <a:ea typeface="宋体" charset="0"/>
                <a:cs typeface="Arial" panose="020B0604020202020204" pitchFamily="34" charset="0"/>
              </a:rPr>
              <a:t>تلعب السخرية درساً هاماً في رواية راعوث</a:t>
            </a:r>
            <a:endParaRPr lang="en-US" sz="2800" b="1" dirty="0">
              <a:solidFill>
                <a:srgbClr val="FFFFFF"/>
              </a:solidFill>
              <a:latin typeface="Arial" panose="020B0604020202020204" pitchFamily="34" charset="0"/>
              <a:ea typeface="宋体" charset="0"/>
              <a:cs typeface="Arial" panose="020B0604020202020204" pitchFamily="34" charset="0"/>
            </a:endParaRPr>
          </a:p>
        </p:txBody>
      </p:sp>
      <p:sp>
        <p:nvSpPr>
          <p:cNvPr id="246792" name="Rectangle 8"/>
          <p:cNvSpPr>
            <a:spLocks noChangeArrowheads="1"/>
          </p:cNvSpPr>
          <p:nvPr/>
        </p:nvSpPr>
        <p:spPr bwMode="auto">
          <a:xfrm>
            <a:off x="228600" y="1600200"/>
            <a:ext cx="8915400" cy="5257800"/>
          </a:xfrm>
          <a:prstGeom prst="rect">
            <a:avLst/>
          </a:prstGeom>
          <a:noFill/>
          <a:ln w="9525">
            <a:noFill/>
            <a:miter lim="800000"/>
            <a:headEnd/>
            <a:tailEnd/>
          </a:ln>
          <a:effectLst/>
        </p:spPr>
        <p:txBody>
          <a:bodyPr/>
          <a:lstStyle/>
          <a:p>
            <a:pPr marL="406400" indent="-395288" algn="r" defTabSz="914400" rtl="1" fontAlgn="base">
              <a:lnSpc>
                <a:spcPct val="80000"/>
              </a:lnSpc>
              <a:spcBef>
                <a:spcPct val="20000"/>
              </a:spcBef>
              <a:spcAft>
                <a:spcPct val="0"/>
              </a:spcAft>
            </a:pPr>
            <a:r>
              <a:rPr lang="ar-JO"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3. قالت نعمي أنها لا تستطيع تقديم </a:t>
            </a:r>
            <a:r>
              <a:rPr lang="ar-JO" altLang="zh-CN" sz="3200" b="1" dirty="0">
                <a:solidFill>
                  <a:srgbClr val="FFFF00"/>
                </a:solidFill>
                <a:effectLst>
                  <a:glow rad="241300">
                    <a:srgbClr val="000000">
                      <a:alpha val="89000"/>
                    </a:srgbClr>
                  </a:glow>
                </a:effectLst>
                <a:latin typeface="Arial" panose="020B0604020202020204" pitchFamily="34" charset="0"/>
                <a:ea typeface="宋体" charset="0"/>
                <a:cs typeface="Arial" panose="020B0604020202020204" pitchFamily="34" charset="0"/>
              </a:rPr>
              <a:t>أي</a:t>
            </a:r>
            <a:r>
              <a:rPr lang="ar-JO"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 رجل لراعوث كزوج (1: 11-13) لكن رجلاً من عائلت</a:t>
            </a:r>
            <a:r>
              <a:rPr lang="ar-JO" altLang="zh-CN" sz="3200" b="1" dirty="0">
                <a:solidFill>
                  <a:srgbClr val="FFFF00"/>
                </a:solidFill>
                <a:effectLst>
                  <a:glow rad="241300">
                    <a:srgbClr val="000000">
                      <a:alpha val="89000"/>
                    </a:srgbClr>
                  </a:glow>
                </a:effectLst>
                <a:latin typeface="Arial" panose="020B0604020202020204" pitchFamily="34" charset="0"/>
                <a:ea typeface="宋体" charset="0"/>
                <a:cs typeface="Arial" panose="020B0604020202020204" pitchFamily="34" charset="0"/>
              </a:rPr>
              <a:t>ها</a:t>
            </a:r>
            <a:r>
              <a:rPr lang="ar-JO"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 تزوج راعوث     (2: 20، 4: 13)</a:t>
            </a:r>
            <a:endParaRPr lang="en-US"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endParaRPr>
          </a:p>
          <a:p>
            <a:pPr marL="406400" indent="-395288" algn="r" defTabSz="914400" rtl="1" fontAlgn="base">
              <a:lnSpc>
                <a:spcPct val="80000"/>
              </a:lnSpc>
              <a:spcBef>
                <a:spcPct val="20000"/>
              </a:spcBef>
              <a:spcAft>
                <a:spcPct val="0"/>
              </a:spcAft>
              <a:buFontTx/>
              <a:buAutoNum type="arabicPeriod" startAt="3"/>
            </a:pPr>
            <a:endParaRPr lang="en-US"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endParaRPr>
          </a:p>
          <a:p>
            <a:pPr marL="406400" indent="-395288" algn="r" defTabSz="914400" rtl="1" fontAlgn="base">
              <a:lnSpc>
                <a:spcPct val="80000"/>
              </a:lnSpc>
              <a:spcBef>
                <a:spcPct val="20000"/>
              </a:spcBef>
              <a:spcAft>
                <a:spcPct val="0"/>
              </a:spcAft>
            </a:pPr>
            <a:r>
              <a:rPr lang="ar-JO"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4. تذمرت نعمي أنها عادت إلى بيت لحم </a:t>
            </a:r>
            <a:r>
              <a:rPr lang="ar-JO" altLang="zh-CN" sz="3200" b="1" dirty="0">
                <a:solidFill>
                  <a:srgbClr val="FFFF00"/>
                </a:solidFill>
                <a:effectLst>
                  <a:glow rad="241300">
                    <a:srgbClr val="000000">
                      <a:alpha val="89000"/>
                    </a:srgbClr>
                  </a:glow>
                </a:effectLst>
                <a:latin typeface="Arial" panose="020B0604020202020204" pitchFamily="34" charset="0"/>
                <a:ea typeface="宋体" charset="0"/>
                <a:cs typeface="Arial" panose="020B0604020202020204" pitchFamily="34" charset="0"/>
              </a:rPr>
              <a:t>فارغة</a:t>
            </a:r>
            <a:r>
              <a:rPr lang="ar-JO"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 (1: 21) و لكن في النهاية كانت راعوث أفضل لها من </a:t>
            </a:r>
            <a:r>
              <a:rPr lang="ar-JO" altLang="zh-CN" sz="3200" b="1" dirty="0">
                <a:solidFill>
                  <a:srgbClr val="FFFF00"/>
                </a:solidFill>
                <a:effectLst>
                  <a:glow rad="241300">
                    <a:srgbClr val="000000">
                      <a:alpha val="89000"/>
                    </a:srgbClr>
                  </a:glow>
                </a:effectLst>
                <a:latin typeface="Arial" panose="020B0604020202020204" pitchFamily="34" charset="0"/>
                <a:ea typeface="宋体" charset="0"/>
                <a:cs typeface="Arial" panose="020B0604020202020204" pitchFamily="34" charset="0"/>
              </a:rPr>
              <a:t>سبعة بنين </a:t>
            </a:r>
            <a:r>
              <a:rPr lang="ar-JO"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(4: 15، 1 صم 2: 5)</a:t>
            </a:r>
            <a:endParaRPr lang="en-US"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endParaRPr>
          </a:p>
          <a:p>
            <a:pPr marL="406400" indent="-395288" algn="r" defTabSz="914400" rtl="1" fontAlgn="base">
              <a:lnSpc>
                <a:spcPct val="80000"/>
              </a:lnSpc>
              <a:spcBef>
                <a:spcPct val="20000"/>
              </a:spcBef>
              <a:spcAft>
                <a:spcPct val="0"/>
              </a:spcAft>
              <a:buFontTx/>
              <a:buAutoNum type="arabicPeriod" startAt="3"/>
            </a:pPr>
            <a:endParaRPr lang="en-US"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endParaRPr>
          </a:p>
          <a:p>
            <a:pPr marL="406400" indent="-395288" algn="r" defTabSz="914400" rtl="1" fontAlgn="base">
              <a:lnSpc>
                <a:spcPct val="80000"/>
              </a:lnSpc>
              <a:spcBef>
                <a:spcPct val="20000"/>
              </a:spcBef>
              <a:spcAft>
                <a:spcPct val="0"/>
              </a:spcAft>
            </a:pPr>
            <a:r>
              <a:rPr lang="ar-JO"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5. صلى بوعز لأجل راعوث التي وجدت ملجأ لها تحت </a:t>
            </a:r>
            <a:r>
              <a:rPr lang="ar-JO" sz="3200" b="1" dirty="0">
                <a:solidFill>
                  <a:srgbClr val="FFFF00"/>
                </a:solidFill>
                <a:effectLst>
                  <a:glow rad="241300">
                    <a:srgbClr val="000000">
                      <a:alpha val="89000"/>
                    </a:srgbClr>
                  </a:glow>
                </a:effectLst>
                <a:latin typeface="Arial" panose="020B0604020202020204" pitchFamily="34" charset="0"/>
                <a:ea typeface="宋体" charset="0"/>
                <a:cs typeface="Arial" panose="020B0604020202020204" pitchFamily="34" charset="0"/>
              </a:rPr>
              <a:t>جناحي يهوه</a:t>
            </a:r>
            <a:r>
              <a:rPr lang="ar-JO"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 (2: 12) لكن بعد عدة أشهر طلبت راعوث منه أن يغطيها </a:t>
            </a:r>
            <a:r>
              <a:rPr lang="ar-JO" sz="3200" b="1" dirty="0">
                <a:solidFill>
                  <a:srgbClr val="FFFF00"/>
                </a:solidFill>
                <a:effectLst>
                  <a:glow rad="241300">
                    <a:srgbClr val="000000">
                      <a:alpha val="89000"/>
                    </a:srgbClr>
                  </a:glow>
                </a:effectLst>
                <a:latin typeface="Arial" panose="020B0604020202020204" pitchFamily="34" charset="0"/>
                <a:ea typeface="宋体" charset="0"/>
                <a:cs typeface="Arial" panose="020B0604020202020204" pitchFamily="34" charset="0"/>
              </a:rPr>
              <a:t>بجناحيه</a:t>
            </a:r>
            <a:r>
              <a:rPr lang="ar-JO"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 (3: 9) فتزوجها و استجيبت صلاته</a:t>
            </a:r>
            <a:endParaRPr lang="en-US"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endParaRPr>
          </a:p>
        </p:txBody>
      </p:sp>
    </p:spTree>
    <p:extLst>
      <p:ext uri="{BB962C8B-B14F-4D97-AF65-F5344CB8AC3E}">
        <p14:creationId xmlns:p14="http://schemas.microsoft.com/office/powerpoint/2010/main" val="67203368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46792">
                                            <p:txEl>
                                              <p:pRg st="0" end="0"/>
                                            </p:txEl>
                                          </p:spTgt>
                                        </p:tgtEl>
                                        <p:attrNameLst>
                                          <p:attrName>style.visibility</p:attrName>
                                        </p:attrNameLst>
                                      </p:cBhvr>
                                      <p:to>
                                        <p:strVal val="visible"/>
                                      </p:to>
                                    </p:set>
                                    <p:anim calcmode="lin" valueType="num">
                                      <p:cBhvr additive="base">
                                        <p:cTn id="7" dur="500" fill="hold"/>
                                        <p:tgtEl>
                                          <p:spTgt spid="24679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4679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46792">
                                            <p:txEl>
                                              <p:pRg st="2" end="2"/>
                                            </p:txEl>
                                          </p:spTgt>
                                        </p:tgtEl>
                                        <p:attrNameLst>
                                          <p:attrName>style.visibility</p:attrName>
                                        </p:attrNameLst>
                                      </p:cBhvr>
                                      <p:to>
                                        <p:strVal val="visible"/>
                                      </p:to>
                                    </p:set>
                                    <p:anim calcmode="lin" valueType="num">
                                      <p:cBhvr additive="base">
                                        <p:cTn id="13" dur="500" fill="hold"/>
                                        <p:tgtEl>
                                          <p:spTgt spid="246792">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4679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46792">
                                            <p:txEl>
                                              <p:pRg st="4" end="4"/>
                                            </p:txEl>
                                          </p:spTgt>
                                        </p:tgtEl>
                                        <p:attrNameLst>
                                          <p:attrName>style.visibility</p:attrName>
                                        </p:attrNameLst>
                                      </p:cBhvr>
                                      <p:to>
                                        <p:strVal val="visible"/>
                                      </p:to>
                                    </p:set>
                                    <p:anim calcmode="lin" valueType="num">
                                      <p:cBhvr additive="base">
                                        <p:cTn id="19" dur="500" fill="hold"/>
                                        <p:tgtEl>
                                          <p:spTgt spid="246792">
                                            <p:txEl>
                                              <p:pRg st="4" end="4"/>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46792">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6792" grpId="0" build="p" autoUpdateAnimBg="0"/>
    </p:bldLst>
  </p:timing>
</p:sld>
</file>

<file path=ppt/slides/slide46.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pic>
        <p:nvPicPr>
          <p:cNvPr id="92162" name="Picture 98" descr="MF, Grain Great People - Ruth, p"/>
          <p:cNvPicPr>
            <a:picLocks noChangeAspect="1" noChangeArrowheads="1"/>
          </p:cNvPicPr>
          <p:nvPr/>
        </p:nvPicPr>
        <p:blipFill>
          <a:blip r:embed="rId3" cstate="screen">
            <a:lum bright="-5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2163" name="Text Box 2"/>
          <p:cNvSpPr txBox="1">
            <a:spLocks noChangeArrowheads="1"/>
          </p:cNvSpPr>
          <p:nvPr/>
        </p:nvSpPr>
        <p:spPr bwMode="auto">
          <a:xfrm>
            <a:off x="7524328" y="152400"/>
            <a:ext cx="15240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187-189</a:t>
            </a:r>
          </a:p>
        </p:txBody>
      </p:sp>
      <p:sp>
        <p:nvSpPr>
          <p:cNvPr id="92164" name="Rectangle 3"/>
          <p:cNvSpPr>
            <a:spLocks noGrp="1" noChangeArrowheads="1"/>
          </p:cNvSpPr>
          <p:nvPr>
            <p:ph type="title"/>
          </p:nvPr>
        </p:nvSpPr>
        <p:spPr>
          <a:xfrm>
            <a:off x="2057400" y="0"/>
            <a:ext cx="5029200" cy="6096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latin typeface="Arial" panose="020B0604020202020204" pitchFamily="34" charset="0"/>
                <a:ea typeface="ＭＳ Ｐゴシック" charset="0"/>
                <a:cs typeface="Arial" panose="020B0604020202020204" pitchFamily="34" charset="0"/>
              </a:rPr>
              <a:t>الخصائص</a:t>
            </a:r>
            <a:endParaRPr lang="en-US" dirty="0">
              <a:solidFill>
                <a:schemeClr val="bg1"/>
              </a:solidFill>
              <a:latin typeface="Arial" panose="020B0604020202020204" pitchFamily="34" charset="0"/>
              <a:ea typeface="ＭＳ Ｐゴシック" charset="0"/>
              <a:cs typeface="Arial" panose="020B0604020202020204" pitchFamily="34" charset="0"/>
            </a:endParaRPr>
          </a:p>
        </p:txBody>
      </p:sp>
      <p:sp>
        <p:nvSpPr>
          <p:cNvPr id="26628" name="Text Box 4"/>
          <p:cNvSpPr txBox="1">
            <a:spLocks noChangeArrowheads="1"/>
          </p:cNvSpPr>
          <p:nvPr/>
        </p:nvSpPr>
        <p:spPr bwMode="auto">
          <a:xfrm>
            <a:off x="609600" y="762000"/>
            <a:ext cx="8001000" cy="480131"/>
          </a:xfrm>
          <a:prstGeom prst="rect">
            <a:avLst/>
          </a:prstGeom>
          <a:gradFill rotWithShape="1">
            <a:gsLst>
              <a:gs pos="0">
                <a:schemeClr val="hlink">
                  <a:gamma/>
                  <a:shade val="46275"/>
                  <a:invGamma/>
                </a:schemeClr>
              </a:gs>
              <a:gs pos="50000">
                <a:schemeClr val="hlink"/>
              </a:gs>
              <a:gs pos="100000">
                <a:schemeClr val="hlink">
                  <a:gamma/>
                  <a:shade val="46275"/>
                  <a:invGamma/>
                </a:schemeClr>
              </a:gs>
            </a:gsLst>
            <a:lin ang="5400000" scaled="1"/>
          </a:gradFill>
          <a:ln w="9525">
            <a:solidFill>
              <a:schemeClr val="tx1"/>
            </a:solidFill>
            <a:miter lim="800000"/>
            <a:headEnd type="none" w="sm" len="sm"/>
            <a:tailEnd type="none" w="sm" len="sm"/>
          </a:ln>
          <a:effectLst/>
        </p:spPr>
        <p:txBody>
          <a:bodyPr>
            <a:spAutoFit/>
          </a:bodyPr>
          <a:lstStyle/>
          <a:p>
            <a:pPr algn="ctr" defTabSz="914400" fontAlgn="base">
              <a:lnSpc>
                <a:spcPct val="90000"/>
              </a:lnSpc>
              <a:spcBef>
                <a:spcPct val="20000"/>
              </a:spcBef>
              <a:spcAft>
                <a:spcPct val="0"/>
              </a:spcAft>
              <a:defRPr/>
            </a:pPr>
            <a:r>
              <a:rPr lang="ar-JO" altLang="zh-CN" sz="2800" b="1" dirty="0">
                <a:solidFill>
                  <a:srgbClr val="FFFFFF"/>
                </a:solidFill>
                <a:latin typeface="Arial" pitchFamily="-111" charset="0"/>
                <a:ea typeface="宋体" pitchFamily="-111" charset="-122"/>
                <a:cs typeface="宋体" pitchFamily="-111" charset="-122"/>
              </a:rPr>
              <a:t>العرف السائد يساعدنا على فهم قصة راعوث</a:t>
            </a:r>
            <a:endParaRPr lang="en-US" altLang="zh-CN" sz="2800" b="1" dirty="0">
              <a:solidFill>
                <a:srgbClr val="FFFFFF"/>
              </a:solidFill>
              <a:latin typeface="Arial" pitchFamily="-111" charset="0"/>
              <a:ea typeface="宋体" pitchFamily="-111" charset="-122"/>
              <a:cs typeface="宋体" pitchFamily="-111" charset="-122"/>
            </a:endParaRPr>
          </a:p>
        </p:txBody>
      </p:sp>
      <p:sp>
        <p:nvSpPr>
          <p:cNvPr id="26721" name="Text Box 97"/>
          <p:cNvSpPr txBox="1">
            <a:spLocks noChangeArrowheads="1"/>
          </p:cNvSpPr>
          <p:nvPr/>
        </p:nvSpPr>
        <p:spPr bwMode="auto">
          <a:xfrm>
            <a:off x="228600" y="2133600"/>
            <a:ext cx="8458200" cy="3323987"/>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914400" indent="-342900"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altLang="zh-CN" sz="2800" b="1" dirty="0">
                <a:solidFill>
                  <a:srgbClr val="FFFFFF"/>
                </a:solidFill>
                <a:latin typeface="Arial" panose="020B0604020202020204" pitchFamily="34" charset="0"/>
                <a:ea typeface="宋体" charset="0"/>
                <a:cs typeface="Arial" panose="020B0604020202020204" pitchFamily="34" charset="0"/>
              </a:rPr>
              <a:t>نظام الإزدهار في إسرائيل جعل الفقراء يعملون</a:t>
            </a:r>
          </a:p>
          <a:p>
            <a:pPr algn="r" defTabSz="914400" eaLnBrk="1" fontAlgn="base" hangingPunct="1">
              <a:spcBef>
                <a:spcPct val="50000"/>
              </a:spcBef>
              <a:spcAft>
                <a:spcPct val="0"/>
              </a:spcAft>
            </a:pPr>
            <a:r>
              <a:rPr lang="ar-JO" altLang="zh-CN" sz="2800" b="1" dirty="0">
                <a:solidFill>
                  <a:srgbClr val="FFFFFF"/>
                </a:solidFill>
                <a:latin typeface="Arial" panose="020B0604020202020204" pitchFamily="34" charset="0"/>
                <a:ea typeface="宋体" charset="0"/>
                <a:cs typeface="Arial" panose="020B0604020202020204" pitchFamily="34" charset="0"/>
              </a:rPr>
              <a:t>(تث 24: 19-22، لا 19: 9-10)</a:t>
            </a:r>
            <a:endParaRPr lang="en-US" altLang="zh-CN" sz="2800" b="1" dirty="0">
              <a:solidFill>
                <a:srgbClr val="FFFFFF"/>
              </a:solidFill>
              <a:latin typeface="Arial" panose="020B0604020202020204" pitchFamily="34" charset="0"/>
              <a:ea typeface="宋体" charset="0"/>
              <a:cs typeface="Arial" panose="020B0604020202020204" pitchFamily="34" charset="0"/>
            </a:endParaRPr>
          </a:p>
          <a:p>
            <a:pPr lvl="1" algn="r" defTabSz="914400" rtl="1" eaLnBrk="1" fontAlgn="base" hangingPunct="1">
              <a:spcBef>
                <a:spcPct val="50000"/>
              </a:spcBef>
              <a:spcAft>
                <a:spcPct val="0"/>
              </a:spcAft>
              <a:buFontTx/>
              <a:buChar char="•"/>
            </a:pPr>
            <a:r>
              <a:rPr lang="ar-JO" altLang="zh-CN" sz="2800" b="1" dirty="0">
                <a:solidFill>
                  <a:srgbClr val="FFFFFF"/>
                </a:solidFill>
                <a:latin typeface="Arial" panose="020B0604020202020204" pitchFamily="34" charset="0"/>
                <a:ea typeface="宋体" charset="0"/>
                <a:cs typeface="Arial" panose="020B0604020202020204" pitchFamily="34" charset="0"/>
              </a:rPr>
              <a:t>أصحاب الأراضي لا يمكنهم حصاد زوايا حقولهم و يجب أن يتركوا بعض السنابل حتى يقوم الفقراء بالتقاطها (الجمع)</a:t>
            </a:r>
            <a:r>
              <a:rPr lang="en-US" altLang="zh-CN" sz="2800" b="1" dirty="0">
                <a:solidFill>
                  <a:srgbClr val="FFFFFF"/>
                </a:solidFill>
                <a:latin typeface="Arial" panose="020B0604020202020204" pitchFamily="34" charset="0"/>
                <a:ea typeface="宋体" charset="0"/>
                <a:cs typeface="Arial" panose="020B0604020202020204" pitchFamily="34" charset="0"/>
              </a:rPr>
              <a:t> </a:t>
            </a:r>
            <a:endParaRPr lang="ar-JO" altLang="zh-CN" sz="2800" b="1" dirty="0">
              <a:solidFill>
                <a:srgbClr val="FFFFFF"/>
              </a:solidFill>
              <a:latin typeface="Arial" panose="020B0604020202020204" pitchFamily="34" charset="0"/>
              <a:ea typeface="宋体" charset="0"/>
              <a:cs typeface="Arial" panose="020B0604020202020204" pitchFamily="34" charset="0"/>
            </a:endParaRPr>
          </a:p>
          <a:p>
            <a:pPr lvl="1" algn="r" defTabSz="914400" rtl="1" eaLnBrk="1" fontAlgn="base" hangingPunct="1">
              <a:spcBef>
                <a:spcPct val="50000"/>
              </a:spcBef>
              <a:spcAft>
                <a:spcPct val="0"/>
              </a:spcAft>
              <a:buFontTx/>
              <a:buChar char="•"/>
            </a:pPr>
            <a:r>
              <a:rPr lang="ar-JO" sz="2800" b="1" dirty="0">
                <a:solidFill>
                  <a:srgbClr val="FFFFFF"/>
                </a:solidFill>
                <a:latin typeface="Arial" panose="020B0604020202020204" pitchFamily="34" charset="0"/>
                <a:ea typeface="宋体" charset="0"/>
                <a:cs typeface="Arial" panose="020B0604020202020204" pitchFamily="34" charset="0"/>
              </a:rPr>
              <a:t>استفادت راعوث من هذا الإمتياز الرحيم في الناموس  (2: 2، 3، 7، 8، 15-19، 22)</a:t>
            </a:r>
            <a:endParaRPr lang="en-US" sz="2800" b="1" dirty="0">
              <a:solidFill>
                <a:srgbClr val="FFFFFF"/>
              </a:solidFill>
              <a:latin typeface="Arial" panose="020B0604020202020204" pitchFamily="34" charset="0"/>
              <a:ea typeface="宋体" charset="0"/>
              <a:cs typeface="Arial" panose="020B0604020202020204" pitchFamily="34" charset="0"/>
            </a:endParaRPr>
          </a:p>
        </p:txBody>
      </p:sp>
    </p:spTree>
    <p:extLst>
      <p:ext uri="{BB962C8B-B14F-4D97-AF65-F5344CB8AC3E}">
        <p14:creationId xmlns:p14="http://schemas.microsoft.com/office/powerpoint/2010/main" val="580342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26721"/>
                                        </p:tgtEl>
                                        <p:attrNameLst>
                                          <p:attrName>style.visibility</p:attrName>
                                        </p:attrNameLst>
                                      </p:cBhvr>
                                      <p:to>
                                        <p:strVal val="visible"/>
                                      </p:to>
                                    </p:set>
                                    <p:animEffect transition="in" filter="box(in)">
                                      <p:cBhvr>
                                        <p:cTn id="7" dur="500"/>
                                        <p:tgtEl>
                                          <p:spTgt spid="267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721" grpId="0" autoUpdateAnimBg="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2"/>
          <p:cNvSpPr>
            <a:spLocks noChangeArrowheads="1"/>
          </p:cNvSpPr>
          <p:nvPr/>
        </p:nvSpPr>
        <p:spPr bwMode="auto">
          <a:xfrm>
            <a:off x="0" y="0"/>
            <a:ext cx="9144000" cy="6858000"/>
          </a:xfrm>
          <a:prstGeom prst="rect">
            <a:avLst/>
          </a:prstGeom>
          <a:solidFill>
            <a:srgbClr val="FFFFCC"/>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sp>
        <p:nvSpPr>
          <p:cNvPr id="347139" name="Text Box 3"/>
          <p:cNvSpPr txBox="1">
            <a:spLocks noChangeArrowheads="1"/>
          </p:cNvSpPr>
          <p:nvPr/>
        </p:nvSpPr>
        <p:spPr bwMode="auto">
          <a:xfrm>
            <a:off x="0" y="6096000"/>
            <a:ext cx="9144000" cy="685800"/>
          </a:xfrm>
          <a:prstGeom prst="rect">
            <a:avLst/>
          </a:prstGeom>
          <a:solidFill>
            <a:srgbClr val="FFFFCC"/>
          </a:solidFill>
          <a:ln w="9525">
            <a:noFill/>
            <a:miter lim="800000"/>
            <a:headEnd/>
            <a:tailEnd/>
          </a:ln>
          <a:effec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fontAlgn="base">
              <a:spcBef>
                <a:spcPct val="0"/>
              </a:spcBef>
              <a:spcAft>
                <a:spcPct val="0"/>
              </a:spcAft>
            </a:pPr>
            <a:r>
              <a:rPr lang="ar-JO" sz="3200" b="1" dirty="0">
                <a:solidFill>
                  <a:srgbClr val="FF0000"/>
                </a:solidFill>
                <a:effectLst>
                  <a:outerShdw blurRad="38100" dist="38100" dir="2700000" algn="tl">
                    <a:srgbClr val="000000"/>
                  </a:outerShdw>
                </a:effectLst>
                <a:latin typeface="Arial"/>
                <a:cs typeface="Arial"/>
              </a:rPr>
              <a:t>آذار</a:t>
            </a:r>
            <a:r>
              <a:rPr lang="en-US" sz="3200" b="1" dirty="0">
                <a:solidFill>
                  <a:srgbClr val="FF0000"/>
                </a:solidFill>
                <a:effectLst>
                  <a:outerShdw blurRad="38100" dist="38100" dir="2700000" algn="tl">
                    <a:srgbClr val="000000"/>
                  </a:outerShdw>
                </a:effectLst>
                <a:latin typeface="Arial"/>
                <a:cs typeface="Arial"/>
              </a:rPr>
              <a:t>     </a:t>
            </a:r>
            <a:r>
              <a:rPr lang="ar-JO" sz="3200" b="1" dirty="0">
                <a:solidFill>
                  <a:srgbClr val="FF0000"/>
                </a:solidFill>
                <a:effectLst>
                  <a:outerShdw blurRad="38100" dist="38100" dir="2700000" algn="tl">
                    <a:srgbClr val="000000"/>
                  </a:outerShdw>
                </a:effectLst>
                <a:latin typeface="Arial"/>
                <a:cs typeface="Arial"/>
              </a:rPr>
              <a:t>نيسان</a:t>
            </a:r>
            <a:r>
              <a:rPr lang="en-US" sz="3200" b="1" dirty="0">
                <a:solidFill>
                  <a:srgbClr val="FF0000"/>
                </a:solidFill>
                <a:effectLst>
                  <a:outerShdw blurRad="38100" dist="38100" dir="2700000" algn="tl">
                    <a:srgbClr val="000000"/>
                  </a:outerShdw>
                </a:effectLst>
                <a:latin typeface="Arial"/>
                <a:cs typeface="Arial"/>
              </a:rPr>
              <a:t>        </a:t>
            </a:r>
            <a:r>
              <a:rPr lang="ar-JO" sz="3200" b="1" dirty="0">
                <a:solidFill>
                  <a:srgbClr val="FF0000"/>
                </a:solidFill>
                <a:effectLst>
                  <a:outerShdw blurRad="38100" dist="38100" dir="2700000" algn="tl">
                    <a:srgbClr val="000000"/>
                  </a:outerShdw>
                </a:effectLst>
                <a:latin typeface="Arial"/>
                <a:cs typeface="Arial"/>
              </a:rPr>
              <a:t>أيار</a:t>
            </a:r>
            <a:r>
              <a:rPr lang="en-US" sz="3200" b="1" dirty="0">
                <a:solidFill>
                  <a:srgbClr val="FF0000"/>
                </a:solidFill>
                <a:effectLst>
                  <a:outerShdw blurRad="38100" dist="38100" dir="2700000" algn="tl">
                    <a:srgbClr val="000000"/>
                  </a:outerShdw>
                </a:effectLst>
                <a:latin typeface="Arial"/>
                <a:cs typeface="Arial"/>
              </a:rPr>
              <a:t>      </a:t>
            </a:r>
            <a:r>
              <a:rPr lang="ar-JO" sz="3200" b="1" dirty="0">
                <a:solidFill>
                  <a:srgbClr val="FF0000"/>
                </a:solidFill>
                <a:effectLst>
                  <a:outerShdw blurRad="38100" dist="38100" dir="2700000" algn="tl">
                    <a:srgbClr val="000000"/>
                  </a:outerShdw>
                </a:effectLst>
                <a:latin typeface="Arial"/>
                <a:cs typeface="Arial"/>
              </a:rPr>
              <a:t>حزيران</a:t>
            </a:r>
            <a:r>
              <a:rPr lang="en-US" sz="3200" b="1" dirty="0">
                <a:solidFill>
                  <a:srgbClr val="FF0000"/>
                </a:solidFill>
                <a:effectLst>
                  <a:outerShdw blurRad="38100" dist="38100" dir="2700000" algn="tl">
                    <a:srgbClr val="000000"/>
                  </a:outerShdw>
                </a:effectLst>
                <a:latin typeface="Arial"/>
                <a:cs typeface="Arial"/>
              </a:rPr>
              <a:t>       </a:t>
            </a:r>
            <a:r>
              <a:rPr lang="ar-JO" sz="3200" b="1" dirty="0">
                <a:solidFill>
                  <a:srgbClr val="FF0000"/>
                </a:solidFill>
                <a:effectLst>
                  <a:outerShdw blurRad="38100" dist="38100" dir="2700000" algn="tl">
                    <a:srgbClr val="000000"/>
                  </a:outerShdw>
                </a:effectLst>
                <a:latin typeface="Arial"/>
                <a:cs typeface="Arial"/>
              </a:rPr>
              <a:t>تموز</a:t>
            </a:r>
            <a:r>
              <a:rPr lang="en-US" sz="3200" b="1" dirty="0">
                <a:solidFill>
                  <a:srgbClr val="FF0000"/>
                </a:solidFill>
                <a:effectLst>
                  <a:outerShdw blurRad="38100" dist="38100" dir="2700000" algn="tl">
                    <a:srgbClr val="000000"/>
                  </a:outerShdw>
                </a:effectLst>
                <a:latin typeface="Arial"/>
                <a:cs typeface="Arial"/>
              </a:rPr>
              <a:t>       </a:t>
            </a:r>
            <a:r>
              <a:rPr lang="ar-JO" sz="3200" b="1" dirty="0">
                <a:solidFill>
                  <a:srgbClr val="FF0000"/>
                </a:solidFill>
                <a:effectLst>
                  <a:outerShdw blurRad="38100" dist="38100" dir="2700000" algn="tl">
                    <a:srgbClr val="000000"/>
                  </a:outerShdw>
                </a:effectLst>
                <a:latin typeface="Arial"/>
                <a:cs typeface="Arial"/>
              </a:rPr>
              <a:t>آب</a:t>
            </a:r>
            <a:endParaRPr lang="en-US" sz="1200" dirty="0">
              <a:solidFill>
                <a:srgbClr val="FF0000"/>
              </a:solidFill>
              <a:effectLst>
                <a:outerShdw blurRad="38100" dist="38100" dir="2700000" algn="tl">
                  <a:srgbClr val="000000"/>
                </a:outerShdw>
              </a:effectLst>
              <a:latin typeface="Arial"/>
              <a:cs typeface="Arial"/>
            </a:endParaRPr>
          </a:p>
        </p:txBody>
      </p:sp>
      <p:sp>
        <p:nvSpPr>
          <p:cNvPr id="347140" name="Text Box 4"/>
          <p:cNvSpPr txBox="1">
            <a:spLocks noChangeArrowheads="1"/>
          </p:cNvSpPr>
          <p:nvPr/>
        </p:nvSpPr>
        <p:spPr bwMode="auto">
          <a:xfrm>
            <a:off x="228600" y="3687763"/>
            <a:ext cx="15240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ar-JO" sz="3200" b="1" i="1" dirty="0">
                <a:solidFill>
                  <a:srgbClr val="000000"/>
                </a:solidFill>
                <a:latin typeface="Arial"/>
                <a:cs typeface="Arial"/>
              </a:rPr>
              <a:t>الشعير</a:t>
            </a:r>
            <a:endParaRPr lang="en-US" sz="3200" b="1" i="1" dirty="0">
              <a:solidFill>
                <a:srgbClr val="000000"/>
              </a:solidFill>
              <a:latin typeface="Arial"/>
              <a:cs typeface="Arial"/>
            </a:endParaRPr>
          </a:p>
        </p:txBody>
      </p:sp>
      <p:sp>
        <p:nvSpPr>
          <p:cNvPr id="347141" name="Text Box 5"/>
          <p:cNvSpPr txBox="1">
            <a:spLocks noChangeArrowheads="1"/>
          </p:cNvSpPr>
          <p:nvPr/>
        </p:nvSpPr>
        <p:spPr bwMode="auto">
          <a:xfrm>
            <a:off x="2438400" y="3687763"/>
            <a:ext cx="15240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ar-JO" sz="3200" b="1" i="1" dirty="0">
                <a:solidFill>
                  <a:srgbClr val="000000"/>
                </a:solidFill>
                <a:latin typeface="Arial"/>
                <a:cs typeface="Arial"/>
              </a:rPr>
              <a:t>القمح</a:t>
            </a:r>
            <a:endParaRPr lang="en-US" sz="3200" b="1" i="1" dirty="0">
              <a:solidFill>
                <a:srgbClr val="000000"/>
              </a:solidFill>
              <a:latin typeface="Arial"/>
              <a:cs typeface="Arial"/>
            </a:endParaRPr>
          </a:p>
        </p:txBody>
      </p:sp>
      <p:sp>
        <p:nvSpPr>
          <p:cNvPr id="347142" name="Text Box 6"/>
          <p:cNvSpPr txBox="1">
            <a:spLocks noChangeArrowheads="1"/>
          </p:cNvSpPr>
          <p:nvPr/>
        </p:nvSpPr>
        <p:spPr bwMode="auto">
          <a:xfrm>
            <a:off x="5508104" y="3687763"/>
            <a:ext cx="1730896"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ar-JO" sz="3200" b="1" i="1" dirty="0">
                <a:solidFill>
                  <a:srgbClr val="000000"/>
                </a:solidFill>
                <a:latin typeface="Arial"/>
                <a:cs typeface="Arial"/>
              </a:rPr>
              <a:t>العنب</a:t>
            </a:r>
            <a:endParaRPr lang="en-US" sz="3200" b="1" i="1" dirty="0">
              <a:solidFill>
                <a:srgbClr val="000000"/>
              </a:solidFill>
              <a:latin typeface="Arial"/>
              <a:cs typeface="Arial"/>
            </a:endParaRPr>
          </a:p>
        </p:txBody>
      </p:sp>
      <p:grpSp>
        <p:nvGrpSpPr>
          <p:cNvPr id="94215" name="Group 7"/>
          <p:cNvGrpSpPr>
            <a:grpSpLocks/>
          </p:cNvGrpSpPr>
          <p:nvPr/>
        </p:nvGrpSpPr>
        <p:grpSpPr bwMode="auto">
          <a:xfrm>
            <a:off x="0" y="0"/>
            <a:ext cx="9144000" cy="3770313"/>
            <a:chOff x="0" y="0"/>
            <a:chExt cx="5760" cy="2375"/>
          </a:xfrm>
        </p:grpSpPr>
        <p:pic>
          <p:nvPicPr>
            <p:cNvPr id="94257" name="Picture 8"/>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760" cy="2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4258" name="Rectangle 9"/>
            <p:cNvSpPr>
              <a:spLocks noChangeArrowheads="1"/>
            </p:cNvSpPr>
            <p:nvPr/>
          </p:nvSpPr>
          <p:spPr bwMode="auto">
            <a:xfrm>
              <a:off x="1824" y="288"/>
              <a:ext cx="720" cy="33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sp>
          <p:nvSpPr>
            <p:cNvPr id="94259" name="Rectangle 10"/>
            <p:cNvSpPr>
              <a:spLocks noChangeArrowheads="1"/>
            </p:cNvSpPr>
            <p:nvPr/>
          </p:nvSpPr>
          <p:spPr bwMode="auto">
            <a:xfrm>
              <a:off x="4512" y="288"/>
              <a:ext cx="528" cy="33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grpSp>
      <p:sp>
        <p:nvSpPr>
          <p:cNvPr id="347147" name="Text Box 11"/>
          <p:cNvSpPr txBox="1">
            <a:spLocks noChangeArrowheads="1"/>
          </p:cNvSpPr>
          <p:nvPr/>
        </p:nvSpPr>
        <p:spPr bwMode="auto">
          <a:xfrm>
            <a:off x="6858000" y="762000"/>
            <a:ext cx="1524000"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ar-JO" sz="3200" b="1" i="1" dirty="0">
                <a:solidFill>
                  <a:srgbClr val="000000"/>
                </a:solidFill>
                <a:latin typeface="Arial"/>
                <a:cs typeface="Arial"/>
              </a:rPr>
              <a:t>التمور</a:t>
            </a:r>
            <a:endParaRPr lang="en-US" sz="3200" b="1" i="1" dirty="0">
              <a:solidFill>
                <a:srgbClr val="000000"/>
              </a:solidFill>
              <a:latin typeface="Arial"/>
              <a:cs typeface="Arial"/>
            </a:endParaRPr>
          </a:p>
        </p:txBody>
      </p:sp>
      <p:sp>
        <p:nvSpPr>
          <p:cNvPr id="347148" name="Text Box 12"/>
          <p:cNvSpPr txBox="1">
            <a:spLocks noChangeArrowheads="1"/>
          </p:cNvSpPr>
          <p:nvPr/>
        </p:nvSpPr>
        <p:spPr bwMode="auto">
          <a:xfrm>
            <a:off x="7620000" y="3687763"/>
            <a:ext cx="15240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ar-JO" sz="3200" b="1" i="1" dirty="0">
                <a:solidFill>
                  <a:srgbClr val="000000"/>
                </a:solidFill>
                <a:latin typeface="Arial"/>
                <a:cs typeface="Arial"/>
              </a:rPr>
              <a:t>التين</a:t>
            </a:r>
            <a:endParaRPr lang="en-US" sz="3200" b="1" i="1" dirty="0">
              <a:solidFill>
                <a:srgbClr val="000000"/>
              </a:solidFill>
              <a:latin typeface="Arial"/>
              <a:cs typeface="Arial"/>
            </a:endParaRPr>
          </a:p>
        </p:txBody>
      </p:sp>
      <p:sp>
        <p:nvSpPr>
          <p:cNvPr id="94218" name="Text Box 13"/>
          <p:cNvSpPr txBox="1">
            <a:spLocks noChangeArrowheads="1"/>
          </p:cNvSpPr>
          <p:nvPr/>
        </p:nvSpPr>
        <p:spPr bwMode="auto">
          <a:xfrm>
            <a:off x="2762250" y="76200"/>
            <a:ext cx="2800350"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ar-JO" sz="3200" b="1" dirty="0">
                <a:solidFill>
                  <a:srgbClr val="000000"/>
                </a:solidFill>
                <a:latin typeface="Arial"/>
                <a:cs typeface="Arial"/>
              </a:rPr>
              <a:t>الفصل الجاف</a:t>
            </a:r>
            <a:endParaRPr lang="en-US" sz="3200" b="1" dirty="0">
              <a:solidFill>
                <a:srgbClr val="000000"/>
              </a:solidFill>
              <a:latin typeface="Arial"/>
              <a:cs typeface="Arial"/>
            </a:endParaRPr>
          </a:p>
        </p:txBody>
      </p:sp>
      <p:sp>
        <p:nvSpPr>
          <p:cNvPr id="94219" name="Text Box 14"/>
          <p:cNvSpPr txBox="1">
            <a:spLocks noChangeArrowheads="1"/>
          </p:cNvSpPr>
          <p:nvPr/>
        </p:nvSpPr>
        <p:spPr bwMode="auto">
          <a:xfrm>
            <a:off x="7162800" y="76200"/>
            <a:ext cx="1524000"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ar-JO" sz="3200" b="1" dirty="0">
                <a:solidFill>
                  <a:srgbClr val="000000"/>
                </a:solidFill>
                <a:latin typeface="Arial"/>
                <a:cs typeface="Arial"/>
              </a:rPr>
              <a:t>الحرارة</a:t>
            </a:r>
            <a:endParaRPr lang="en-US" sz="3200" b="1" dirty="0">
              <a:solidFill>
                <a:srgbClr val="000000"/>
              </a:solidFill>
              <a:latin typeface="Arial"/>
              <a:cs typeface="Arial"/>
            </a:endParaRPr>
          </a:p>
        </p:txBody>
      </p:sp>
      <p:sp>
        <p:nvSpPr>
          <p:cNvPr id="347151" name="Text Box 15"/>
          <p:cNvSpPr txBox="1">
            <a:spLocks noChangeArrowheads="1"/>
          </p:cNvSpPr>
          <p:nvPr/>
        </p:nvSpPr>
        <p:spPr bwMode="auto">
          <a:xfrm>
            <a:off x="4648200" y="1219200"/>
            <a:ext cx="1524000"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ar-JO" sz="3200" b="1" i="1" dirty="0">
                <a:solidFill>
                  <a:srgbClr val="000000"/>
                </a:solidFill>
                <a:latin typeface="Arial"/>
                <a:cs typeface="Arial"/>
              </a:rPr>
              <a:t>التين</a:t>
            </a:r>
            <a:endParaRPr lang="en-US" sz="3200" b="1" i="1" dirty="0">
              <a:solidFill>
                <a:srgbClr val="000000"/>
              </a:solidFill>
              <a:latin typeface="Arial"/>
              <a:cs typeface="Arial"/>
            </a:endParaRPr>
          </a:p>
        </p:txBody>
      </p:sp>
      <p:grpSp>
        <p:nvGrpSpPr>
          <p:cNvPr id="94221" name="Group 16"/>
          <p:cNvGrpSpPr>
            <a:grpSpLocks/>
          </p:cNvGrpSpPr>
          <p:nvPr/>
        </p:nvGrpSpPr>
        <p:grpSpPr bwMode="auto">
          <a:xfrm>
            <a:off x="0" y="4419600"/>
            <a:ext cx="9182100" cy="1550988"/>
            <a:chOff x="3" y="3127"/>
            <a:chExt cx="5784" cy="977"/>
          </a:xfrm>
        </p:grpSpPr>
        <p:grpSp>
          <p:nvGrpSpPr>
            <p:cNvPr id="94223" name="Group 17"/>
            <p:cNvGrpSpPr>
              <a:grpSpLocks/>
            </p:cNvGrpSpPr>
            <p:nvPr/>
          </p:nvGrpSpPr>
          <p:grpSpPr bwMode="auto">
            <a:xfrm>
              <a:off x="3" y="3127"/>
              <a:ext cx="964" cy="902"/>
              <a:chOff x="0" y="0"/>
              <a:chExt cx="964" cy="902"/>
            </a:xfrm>
          </p:grpSpPr>
          <p:sp>
            <p:nvSpPr>
              <p:cNvPr id="94255" name="Rectangle 18"/>
              <p:cNvSpPr>
                <a:spLocks noChangeArrowheads="1"/>
              </p:cNvSpPr>
              <p:nvPr/>
            </p:nvSpPr>
            <p:spPr bwMode="auto">
              <a:xfrm>
                <a:off x="43" y="0"/>
                <a:ext cx="878"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fontAlgn="base">
                  <a:spcBef>
                    <a:spcPct val="0"/>
                  </a:spcBef>
                  <a:spcAft>
                    <a:spcPct val="0"/>
                  </a:spcAft>
                </a:pPr>
                <a:r>
                  <a:rPr lang="ar-JO" sz="3200" b="1" dirty="0">
                    <a:solidFill>
                      <a:srgbClr val="000000"/>
                    </a:solidFill>
                    <a:latin typeface="Arial"/>
                    <a:ea typeface="ＭＳ Ｐゴシック" charset="0"/>
                    <a:cs typeface="Arial"/>
                  </a:rPr>
                  <a:t>نيسان</a:t>
                </a:r>
                <a:endParaRPr lang="en-US" sz="3200" dirty="0">
                  <a:solidFill>
                    <a:srgbClr val="000000"/>
                  </a:solidFill>
                  <a:latin typeface="Arial"/>
                  <a:ea typeface="Times New Roman" charset="0"/>
                  <a:cs typeface="Arial"/>
                </a:endParaRPr>
              </a:p>
            </p:txBody>
          </p:sp>
          <p:sp>
            <p:nvSpPr>
              <p:cNvPr id="94256" name="Rectangle 19"/>
              <p:cNvSpPr>
                <a:spLocks noChangeArrowheads="1"/>
              </p:cNvSpPr>
              <p:nvPr/>
            </p:nvSpPr>
            <p:spPr bwMode="auto">
              <a:xfrm>
                <a:off x="0" y="0"/>
                <a:ext cx="964"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grpSp>
        <p:grpSp>
          <p:nvGrpSpPr>
            <p:cNvPr id="94224" name="Group 20"/>
            <p:cNvGrpSpPr>
              <a:grpSpLocks/>
            </p:cNvGrpSpPr>
            <p:nvPr/>
          </p:nvGrpSpPr>
          <p:grpSpPr bwMode="auto">
            <a:xfrm>
              <a:off x="967" y="3127"/>
              <a:ext cx="964" cy="902"/>
              <a:chOff x="964" y="0"/>
              <a:chExt cx="964" cy="902"/>
            </a:xfrm>
          </p:grpSpPr>
          <p:sp>
            <p:nvSpPr>
              <p:cNvPr id="94253" name="Rectangle 21"/>
              <p:cNvSpPr>
                <a:spLocks noChangeArrowheads="1"/>
              </p:cNvSpPr>
              <p:nvPr/>
            </p:nvSpPr>
            <p:spPr bwMode="auto">
              <a:xfrm>
                <a:off x="1007" y="0"/>
                <a:ext cx="878"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fontAlgn="base">
                  <a:spcBef>
                    <a:spcPct val="0"/>
                  </a:spcBef>
                  <a:spcAft>
                    <a:spcPct val="0"/>
                  </a:spcAft>
                </a:pPr>
                <a:r>
                  <a:rPr lang="ar-JO" sz="3200" b="1" dirty="0">
                    <a:solidFill>
                      <a:srgbClr val="000000"/>
                    </a:solidFill>
                    <a:latin typeface="Arial"/>
                    <a:ea typeface="ＭＳ Ｐゴシック" charset="0"/>
                    <a:cs typeface="Arial"/>
                  </a:rPr>
                  <a:t>أيار</a:t>
                </a:r>
                <a:endParaRPr lang="en-US" sz="3200" dirty="0">
                  <a:solidFill>
                    <a:srgbClr val="000000"/>
                  </a:solidFill>
                  <a:latin typeface="Arial"/>
                  <a:ea typeface="Times New Roman" charset="0"/>
                  <a:cs typeface="Arial"/>
                </a:endParaRPr>
              </a:p>
            </p:txBody>
          </p:sp>
          <p:sp>
            <p:nvSpPr>
              <p:cNvPr id="94254" name="Rectangle 22"/>
              <p:cNvSpPr>
                <a:spLocks noChangeArrowheads="1"/>
              </p:cNvSpPr>
              <p:nvPr/>
            </p:nvSpPr>
            <p:spPr bwMode="auto">
              <a:xfrm>
                <a:off x="964" y="0"/>
                <a:ext cx="964"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grpSp>
        <p:grpSp>
          <p:nvGrpSpPr>
            <p:cNvPr id="94225" name="Group 23"/>
            <p:cNvGrpSpPr>
              <a:grpSpLocks/>
            </p:cNvGrpSpPr>
            <p:nvPr/>
          </p:nvGrpSpPr>
          <p:grpSpPr bwMode="auto">
            <a:xfrm>
              <a:off x="1931" y="3127"/>
              <a:ext cx="964" cy="902"/>
              <a:chOff x="1928" y="0"/>
              <a:chExt cx="964" cy="902"/>
            </a:xfrm>
          </p:grpSpPr>
          <p:sp>
            <p:nvSpPr>
              <p:cNvPr id="94251" name="Rectangle 24"/>
              <p:cNvSpPr>
                <a:spLocks noChangeArrowheads="1"/>
              </p:cNvSpPr>
              <p:nvPr/>
            </p:nvSpPr>
            <p:spPr bwMode="auto">
              <a:xfrm>
                <a:off x="1971" y="0"/>
                <a:ext cx="878"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fontAlgn="base">
                  <a:spcBef>
                    <a:spcPct val="0"/>
                  </a:spcBef>
                  <a:spcAft>
                    <a:spcPct val="0"/>
                  </a:spcAft>
                </a:pPr>
                <a:r>
                  <a:rPr lang="ar-JO" sz="3200" b="1" dirty="0">
                    <a:solidFill>
                      <a:srgbClr val="000000"/>
                    </a:solidFill>
                    <a:latin typeface="Arial"/>
                    <a:ea typeface="ＭＳ Ｐゴシック" charset="0"/>
                    <a:cs typeface="Arial"/>
                  </a:rPr>
                  <a:t>سيفان</a:t>
                </a:r>
                <a:endParaRPr lang="en-US" sz="3200" dirty="0">
                  <a:solidFill>
                    <a:srgbClr val="000000"/>
                  </a:solidFill>
                  <a:latin typeface="Arial"/>
                  <a:ea typeface="Times New Roman" charset="0"/>
                  <a:cs typeface="Arial"/>
                </a:endParaRPr>
              </a:p>
            </p:txBody>
          </p:sp>
          <p:sp>
            <p:nvSpPr>
              <p:cNvPr id="94252" name="Rectangle 25"/>
              <p:cNvSpPr>
                <a:spLocks noChangeArrowheads="1"/>
              </p:cNvSpPr>
              <p:nvPr/>
            </p:nvSpPr>
            <p:spPr bwMode="auto">
              <a:xfrm>
                <a:off x="1928" y="0"/>
                <a:ext cx="964"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grpSp>
        <p:grpSp>
          <p:nvGrpSpPr>
            <p:cNvPr id="94226" name="Group 26"/>
            <p:cNvGrpSpPr>
              <a:grpSpLocks/>
            </p:cNvGrpSpPr>
            <p:nvPr/>
          </p:nvGrpSpPr>
          <p:grpSpPr bwMode="auto">
            <a:xfrm>
              <a:off x="3859" y="3127"/>
              <a:ext cx="964" cy="902"/>
              <a:chOff x="3856" y="0"/>
              <a:chExt cx="964" cy="902"/>
            </a:xfrm>
          </p:grpSpPr>
          <p:sp>
            <p:nvSpPr>
              <p:cNvPr id="94249" name="Rectangle 27"/>
              <p:cNvSpPr>
                <a:spLocks noChangeArrowheads="1"/>
              </p:cNvSpPr>
              <p:nvPr/>
            </p:nvSpPr>
            <p:spPr bwMode="auto">
              <a:xfrm>
                <a:off x="3899" y="0"/>
                <a:ext cx="878"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fontAlgn="base">
                  <a:spcBef>
                    <a:spcPct val="0"/>
                  </a:spcBef>
                  <a:spcAft>
                    <a:spcPct val="0"/>
                  </a:spcAft>
                </a:pPr>
                <a:r>
                  <a:rPr lang="ar-JO" sz="3200" b="1" dirty="0">
                    <a:solidFill>
                      <a:srgbClr val="000000"/>
                    </a:solidFill>
                    <a:latin typeface="Arial"/>
                    <a:ea typeface="ＭＳ Ｐゴシック" charset="0"/>
                    <a:cs typeface="Arial"/>
                  </a:rPr>
                  <a:t>آب</a:t>
                </a:r>
                <a:endParaRPr lang="en-US" sz="3200" dirty="0">
                  <a:solidFill>
                    <a:srgbClr val="000000"/>
                  </a:solidFill>
                  <a:latin typeface="Arial"/>
                  <a:ea typeface="Times New Roman" charset="0"/>
                  <a:cs typeface="Arial"/>
                </a:endParaRPr>
              </a:p>
            </p:txBody>
          </p:sp>
          <p:sp>
            <p:nvSpPr>
              <p:cNvPr id="94250" name="Rectangle 28"/>
              <p:cNvSpPr>
                <a:spLocks noChangeArrowheads="1"/>
              </p:cNvSpPr>
              <p:nvPr/>
            </p:nvSpPr>
            <p:spPr bwMode="auto">
              <a:xfrm>
                <a:off x="3856" y="0"/>
                <a:ext cx="964"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grpSp>
        <p:grpSp>
          <p:nvGrpSpPr>
            <p:cNvPr id="94227" name="Group 29"/>
            <p:cNvGrpSpPr>
              <a:grpSpLocks/>
            </p:cNvGrpSpPr>
            <p:nvPr/>
          </p:nvGrpSpPr>
          <p:grpSpPr bwMode="auto">
            <a:xfrm>
              <a:off x="4823" y="3127"/>
              <a:ext cx="964" cy="902"/>
              <a:chOff x="4820" y="0"/>
              <a:chExt cx="964" cy="902"/>
            </a:xfrm>
          </p:grpSpPr>
          <p:sp>
            <p:nvSpPr>
              <p:cNvPr id="94247" name="Rectangle 30"/>
              <p:cNvSpPr>
                <a:spLocks noChangeArrowheads="1"/>
              </p:cNvSpPr>
              <p:nvPr/>
            </p:nvSpPr>
            <p:spPr bwMode="auto">
              <a:xfrm>
                <a:off x="4863" y="0"/>
                <a:ext cx="878"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fontAlgn="base">
                  <a:spcBef>
                    <a:spcPct val="0"/>
                  </a:spcBef>
                  <a:spcAft>
                    <a:spcPct val="0"/>
                  </a:spcAft>
                </a:pPr>
                <a:r>
                  <a:rPr lang="ar-JO" sz="3200" b="1" dirty="0">
                    <a:solidFill>
                      <a:srgbClr val="000000"/>
                    </a:solidFill>
                    <a:latin typeface="Arial"/>
                    <a:ea typeface="ＭＳ Ｐゴシック" charset="0"/>
                    <a:cs typeface="Arial"/>
                  </a:rPr>
                  <a:t>إيلول</a:t>
                </a:r>
                <a:endParaRPr lang="en-US" sz="3200" dirty="0">
                  <a:solidFill>
                    <a:srgbClr val="000000"/>
                  </a:solidFill>
                  <a:latin typeface="Arial"/>
                  <a:ea typeface="Times New Roman" charset="0"/>
                  <a:cs typeface="Arial"/>
                </a:endParaRPr>
              </a:p>
            </p:txBody>
          </p:sp>
          <p:sp>
            <p:nvSpPr>
              <p:cNvPr id="94248" name="Rectangle 31"/>
              <p:cNvSpPr>
                <a:spLocks noChangeArrowheads="1"/>
              </p:cNvSpPr>
              <p:nvPr/>
            </p:nvSpPr>
            <p:spPr bwMode="auto">
              <a:xfrm>
                <a:off x="4820" y="0"/>
                <a:ext cx="964"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grpSp>
        <p:grpSp>
          <p:nvGrpSpPr>
            <p:cNvPr id="94228" name="Group 32"/>
            <p:cNvGrpSpPr>
              <a:grpSpLocks/>
            </p:cNvGrpSpPr>
            <p:nvPr/>
          </p:nvGrpSpPr>
          <p:grpSpPr bwMode="auto">
            <a:xfrm>
              <a:off x="2934" y="3192"/>
              <a:ext cx="1104" cy="912"/>
              <a:chOff x="1296" y="528"/>
              <a:chExt cx="1104" cy="912"/>
            </a:xfrm>
          </p:grpSpPr>
          <p:grpSp>
            <p:nvGrpSpPr>
              <p:cNvPr id="94229" name="Group 33"/>
              <p:cNvGrpSpPr>
                <a:grpSpLocks/>
              </p:cNvGrpSpPr>
              <p:nvPr/>
            </p:nvGrpSpPr>
            <p:grpSpPr bwMode="auto">
              <a:xfrm>
                <a:off x="1296" y="528"/>
                <a:ext cx="384" cy="240"/>
                <a:chOff x="2892" y="0"/>
                <a:chExt cx="964" cy="902"/>
              </a:xfrm>
            </p:grpSpPr>
            <p:sp>
              <p:nvSpPr>
                <p:cNvPr id="94245" name="Rectangle 34"/>
                <p:cNvSpPr>
                  <a:spLocks noChangeArrowheads="1"/>
                </p:cNvSpPr>
                <p:nvPr/>
              </p:nvSpPr>
              <p:spPr bwMode="auto">
                <a:xfrm>
                  <a:off x="2935" y="0"/>
                  <a:ext cx="878"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fontAlgn="base">
                    <a:lnSpc>
                      <a:spcPct val="75000"/>
                    </a:lnSpc>
                    <a:spcBef>
                      <a:spcPct val="0"/>
                    </a:spcBef>
                    <a:spcAft>
                      <a:spcPct val="0"/>
                    </a:spcAft>
                  </a:pPr>
                  <a:r>
                    <a:rPr lang="ar-JO" sz="3200" b="1" dirty="0">
                      <a:solidFill>
                        <a:srgbClr val="000000"/>
                      </a:solidFill>
                      <a:latin typeface="Arial"/>
                      <a:ea typeface="ＭＳ Ｐゴシック" charset="0"/>
                      <a:cs typeface="Arial"/>
                    </a:rPr>
                    <a:t>ت</a:t>
                  </a:r>
                  <a:endParaRPr lang="en-US" sz="4000" dirty="0">
                    <a:solidFill>
                      <a:srgbClr val="000000"/>
                    </a:solidFill>
                    <a:latin typeface="Arial"/>
                    <a:ea typeface="Times New Roman" charset="0"/>
                    <a:cs typeface="Arial"/>
                  </a:endParaRPr>
                </a:p>
              </p:txBody>
            </p:sp>
            <p:sp>
              <p:nvSpPr>
                <p:cNvPr id="94246" name="Rectangle 35"/>
                <p:cNvSpPr>
                  <a:spLocks noChangeArrowheads="1"/>
                </p:cNvSpPr>
                <p:nvPr/>
              </p:nvSpPr>
              <p:spPr bwMode="auto">
                <a:xfrm>
                  <a:off x="2892" y="0"/>
                  <a:ext cx="964"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grpSp>
          <p:grpSp>
            <p:nvGrpSpPr>
              <p:cNvPr id="94230" name="Group 36"/>
              <p:cNvGrpSpPr>
                <a:grpSpLocks/>
              </p:cNvGrpSpPr>
              <p:nvPr/>
            </p:nvGrpSpPr>
            <p:grpSpPr bwMode="auto">
              <a:xfrm>
                <a:off x="1440" y="624"/>
                <a:ext cx="384" cy="240"/>
                <a:chOff x="2892" y="0"/>
                <a:chExt cx="964" cy="902"/>
              </a:xfrm>
            </p:grpSpPr>
            <p:sp>
              <p:nvSpPr>
                <p:cNvPr id="94243" name="Rectangle 37"/>
                <p:cNvSpPr>
                  <a:spLocks noChangeArrowheads="1"/>
                </p:cNvSpPr>
                <p:nvPr/>
              </p:nvSpPr>
              <p:spPr bwMode="auto">
                <a:xfrm>
                  <a:off x="2935" y="0"/>
                  <a:ext cx="878"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fontAlgn="base">
                    <a:lnSpc>
                      <a:spcPct val="75000"/>
                    </a:lnSpc>
                    <a:spcBef>
                      <a:spcPct val="0"/>
                    </a:spcBef>
                    <a:spcAft>
                      <a:spcPct val="0"/>
                    </a:spcAft>
                  </a:pPr>
                  <a:r>
                    <a:rPr lang="ar-JO" sz="3200" b="1" dirty="0">
                      <a:solidFill>
                        <a:srgbClr val="000000"/>
                      </a:solidFill>
                      <a:latin typeface="Arial"/>
                      <a:ea typeface="ＭＳ Ｐゴシック" charset="0"/>
                      <a:cs typeface="Arial"/>
                    </a:rPr>
                    <a:t>م</a:t>
                  </a:r>
                  <a:endParaRPr lang="en-US" sz="4000" dirty="0">
                    <a:solidFill>
                      <a:srgbClr val="000000"/>
                    </a:solidFill>
                    <a:latin typeface="Arial"/>
                    <a:ea typeface="Times New Roman" charset="0"/>
                    <a:cs typeface="Arial"/>
                  </a:endParaRPr>
                </a:p>
              </p:txBody>
            </p:sp>
            <p:sp>
              <p:nvSpPr>
                <p:cNvPr id="94244" name="Rectangle 38"/>
                <p:cNvSpPr>
                  <a:spLocks noChangeArrowheads="1"/>
                </p:cNvSpPr>
                <p:nvPr/>
              </p:nvSpPr>
              <p:spPr bwMode="auto">
                <a:xfrm>
                  <a:off x="2892" y="0"/>
                  <a:ext cx="964"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grpSp>
          <p:grpSp>
            <p:nvGrpSpPr>
              <p:cNvPr id="94231" name="Group 39"/>
              <p:cNvGrpSpPr>
                <a:grpSpLocks/>
              </p:cNvGrpSpPr>
              <p:nvPr/>
            </p:nvGrpSpPr>
            <p:grpSpPr bwMode="auto">
              <a:xfrm>
                <a:off x="1584" y="768"/>
                <a:ext cx="384" cy="240"/>
                <a:chOff x="2892" y="0"/>
                <a:chExt cx="964" cy="902"/>
              </a:xfrm>
            </p:grpSpPr>
            <p:sp>
              <p:nvSpPr>
                <p:cNvPr id="94241" name="Rectangle 40"/>
                <p:cNvSpPr>
                  <a:spLocks noChangeArrowheads="1"/>
                </p:cNvSpPr>
                <p:nvPr/>
              </p:nvSpPr>
              <p:spPr bwMode="auto">
                <a:xfrm>
                  <a:off x="2935" y="0"/>
                  <a:ext cx="878"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fontAlgn="base">
                    <a:lnSpc>
                      <a:spcPct val="75000"/>
                    </a:lnSpc>
                    <a:spcBef>
                      <a:spcPct val="0"/>
                    </a:spcBef>
                    <a:spcAft>
                      <a:spcPct val="0"/>
                    </a:spcAft>
                  </a:pPr>
                  <a:r>
                    <a:rPr lang="ar-JO" sz="3200" b="1" dirty="0">
                      <a:solidFill>
                        <a:srgbClr val="000000"/>
                      </a:solidFill>
                      <a:latin typeface="Arial"/>
                      <a:ea typeface="ＭＳ Ｐゴシック" charset="0"/>
                      <a:cs typeface="Arial"/>
                    </a:rPr>
                    <a:t>و</a:t>
                  </a:r>
                  <a:endParaRPr lang="en-US" sz="4000" dirty="0">
                    <a:solidFill>
                      <a:srgbClr val="000000"/>
                    </a:solidFill>
                    <a:latin typeface="Arial"/>
                    <a:ea typeface="Times New Roman" charset="0"/>
                    <a:cs typeface="Arial"/>
                  </a:endParaRPr>
                </a:p>
              </p:txBody>
            </p:sp>
            <p:sp>
              <p:nvSpPr>
                <p:cNvPr id="94242" name="Rectangle 41"/>
                <p:cNvSpPr>
                  <a:spLocks noChangeArrowheads="1"/>
                </p:cNvSpPr>
                <p:nvPr/>
              </p:nvSpPr>
              <p:spPr bwMode="auto">
                <a:xfrm>
                  <a:off x="2892" y="0"/>
                  <a:ext cx="964"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grpSp>
          <p:grpSp>
            <p:nvGrpSpPr>
              <p:cNvPr id="94232" name="Group 42"/>
              <p:cNvGrpSpPr>
                <a:grpSpLocks/>
              </p:cNvGrpSpPr>
              <p:nvPr/>
            </p:nvGrpSpPr>
            <p:grpSpPr bwMode="auto">
              <a:xfrm>
                <a:off x="1728" y="912"/>
                <a:ext cx="384" cy="240"/>
                <a:chOff x="2892" y="0"/>
                <a:chExt cx="964" cy="902"/>
              </a:xfrm>
            </p:grpSpPr>
            <p:sp>
              <p:nvSpPr>
                <p:cNvPr id="94239" name="Rectangle 43"/>
                <p:cNvSpPr>
                  <a:spLocks noChangeArrowheads="1"/>
                </p:cNvSpPr>
                <p:nvPr/>
              </p:nvSpPr>
              <p:spPr bwMode="auto">
                <a:xfrm>
                  <a:off x="2935" y="0"/>
                  <a:ext cx="878"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fontAlgn="base">
                    <a:lnSpc>
                      <a:spcPct val="75000"/>
                    </a:lnSpc>
                    <a:spcBef>
                      <a:spcPct val="0"/>
                    </a:spcBef>
                    <a:spcAft>
                      <a:spcPct val="0"/>
                    </a:spcAft>
                  </a:pPr>
                  <a:r>
                    <a:rPr lang="ar-JO" sz="3200" b="1" dirty="0">
                      <a:solidFill>
                        <a:srgbClr val="000000"/>
                      </a:solidFill>
                      <a:latin typeface="Arial"/>
                      <a:ea typeface="ＭＳ Ｐゴシック" charset="0"/>
                      <a:cs typeface="Arial"/>
                    </a:rPr>
                    <a:t>ز</a:t>
                  </a:r>
                  <a:r>
                    <a:rPr lang="en-US" sz="3200" b="1" dirty="0">
                      <a:solidFill>
                        <a:srgbClr val="000000"/>
                      </a:solidFill>
                      <a:latin typeface="Arial"/>
                      <a:ea typeface="ＭＳ Ｐゴシック" charset="0"/>
                      <a:cs typeface="Arial"/>
                    </a:rPr>
                    <a:t>              </a:t>
                  </a:r>
                  <a:endParaRPr lang="en-US" sz="4000" dirty="0">
                    <a:solidFill>
                      <a:srgbClr val="000000"/>
                    </a:solidFill>
                    <a:latin typeface="Arial"/>
                    <a:ea typeface="Times New Roman" charset="0"/>
                    <a:cs typeface="Arial"/>
                  </a:endParaRPr>
                </a:p>
              </p:txBody>
            </p:sp>
            <p:sp>
              <p:nvSpPr>
                <p:cNvPr id="94240" name="Rectangle 44"/>
                <p:cNvSpPr>
                  <a:spLocks noChangeArrowheads="1"/>
                </p:cNvSpPr>
                <p:nvPr/>
              </p:nvSpPr>
              <p:spPr bwMode="auto">
                <a:xfrm>
                  <a:off x="2892" y="0"/>
                  <a:ext cx="964"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grpSp>
          <p:sp>
            <p:nvSpPr>
              <p:cNvPr id="94238" name="Rectangle 47"/>
              <p:cNvSpPr>
                <a:spLocks noChangeArrowheads="1"/>
              </p:cNvSpPr>
              <p:nvPr/>
            </p:nvSpPr>
            <p:spPr bwMode="auto">
              <a:xfrm>
                <a:off x="1872" y="1056"/>
                <a:ext cx="384" cy="2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sp>
            <p:nvSpPr>
              <p:cNvPr id="94236" name="Rectangle 50"/>
              <p:cNvSpPr>
                <a:spLocks noChangeArrowheads="1"/>
              </p:cNvSpPr>
              <p:nvPr/>
            </p:nvSpPr>
            <p:spPr bwMode="auto">
              <a:xfrm>
                <a:off x="2016" y="1200"/>
                <a:ext cx="384" cy="2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grpSp>
      </p:grpSp>
      <p:sp>
        <p:nvSpPr>
          <p:cNvPr id="94222" name="Rectangle 51"/>
          <p:cNvSpPr>
            <a:spLocks noGrp="1" noChangeArrowheads="1"/>
          </p:cNvSpPr>
          <p:nvPr>
            <p:ph type="title" idx="4294967295"/>
          </p:nvPr>
        </p:nvSpPr>
        <p:spPr>
          <a:xfrm>
            <a:off x="0" y="359351"/>
            <a:ext cx="7772400" cy="936049"/>
          </a:xfrm>
        </p:spPr>
        <p:txBody>
          <a:bodyPr/>
          <a:lstStyle/>
          <a:p>
            <a:pPr eaLnBrk="1" hangingPunct="1"/>
            <a:r>
              <a:rPr lang="ar-JO" dirty="0">
                <a:ea typeface="ＭＳ Ｐゴシック" charset="0"/>
              </a:rPr>
              <a:t>الفصول في إسرائيل</a:t>
            </a:r>
            <a:endParaRPr lang="en-US" dirty="0">
              <a:ea typeface="ＭＳ Ｐゴシック" charset="0"/>
            </a:endParaRPr>
          </a:p>
        </p:txBody>
      </p:sp>
    </p:spTree>
    <p:extLst>
      <p:ext uri="{BB962C8B-B14F-4D97-AF65-F5344CB8AC3E}">
        <p14:creationId xmlns:p14="http://schemas.microsoft.com/office/powerpoint/2010/main" val="158182772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2000"/>
                                  </p:stCondLst>
                                  <p:iterate type="lt">
                                    <p:tmPct val="100000"/>
                                  </p:iterate>
                                  <p:childTnLst>
                                    <p:set>
                                      <p:cBhvr>
                                        <p:cTn id="6" dur="1" fill="hold">
                                          <p:stCondLst>
                                            <p:cond delay="0"/>
                                          </p:stCondLst>
                                        </p:cTn>
                                        <p:tgtEl>
                                          <p:spTgt spid="347139"/>
                                        </p:tgtEl>
                                        <p:attrNameLst>
                                          <p:attrName>style.visibility</p:attrName>
                                        </p:attrNameLst>
                                      </p:cBhvr>
                                      <p:to>
                                        <p:strVal val="visible"/>
                                      </p:to>
                                    </p:set>
                                    <p:animEffect transition="in" filter="wipe(left)">
                                      <p:cBhvr>
                                        <p:cTn id="7" dur="75"/>
                                        <p:tgtEl>
                                          <p:spTgt spid="347139"/>
                                        </p:tgtEl>
                                      </p:cBhvr>
                                    </p:animEffect>
                                  </p:childTnLst>
                                </p:cTn>
                              </p:par>
                            </p:childTnLst>
                          </p:cTn>
                        </p:par>
                        <p:par>
                          <p:cTn id="8" fill="hold" nodeType="afterGroup">
                            <p:stCondLst>
                              <p:cond delay="3875"/>
                            </p:stCondLst>
                            <p:childTnLst>
                              <p:par>
                                <p:cTn id="9" presetID="9" presetClass="entr" presetSubtype="0" fill="hold" grpId="0" nodeType="afterEffect">
                                  <p:stCondLst>
                                    <p:cond delay="5000"/>
                                  </p:stCondLst>
                                  <p:childTnLst>
                                    <p:set>
                                      <p:cBhvr>
                                        <p:cTn id="10" dur="1" fill="hold">
                                          <p:stCondLst>
                                            <p:cond delay="0"/>
                                          </p:stCondLst>
                                        </p:cTn>
                                        <p:tgtEl>
                                          <p:spTgt spid="347140"/>
                                        </p:tgtEl>
                                        <p:attrNameLst>
                                          <p:attrName>style.visibility</p:attrName>
                                        </p:attrNameLst>
                                      </p:cBhvr>
                                      <p:to>
                                        <p:strVal val="visible"/>
                                      </p:to>
                                    </p:set>
                                    <p:animEffect transition="in" filter="dissolve">
                                      <p:cBhvr>
                                        <p:cTn id="11" dur="500"/>
                                        <p:tgtEl>
                                          <p:spTgt spid="347140"/>
                                        </p:tgtEl>
                                      </p:cBhvr>
                                    </p:animEffect>
                                  </p:childTnLst>
                                </p:cTn>
                              </p:par>
                            </p:childTnLst>
                          </p:cTn>
                        </p:par>
                        <p:par>
                          <p:cTn id="12" fill="hold" nodeType="afterGroup">
                            <p:stCondLst>
                              <p:cond delay="9375"/>
                            </p:stCondLst>
                            <p:childTnLst>
                              <p:par>
                                <p:cTn id="13" presetID="9" presetClass="entr" presetSubtype="0" fill="hold" grpId="0" nodeType="afterEffect">
                                  <p:stCondLst>
                                    <p:cond delay="3000"/>
                                  </p:stCondLst>
                                  <p:childTnLst>
                                    <p:set>
                                      <p:cBhvr>
                                        <p:cTn id="14" dur="1" fill="hold">
                                          <p:stCondLst>
                                            <p:cond delay="0"/>
                                          </p:stCondLst>
                                        </p:cTn>
                                        <p:tgtEl>
                                          <p:spTgt spid="347141"/>
                                        </p:tgtEl>
                                        <p:attrNameLst>
                                          <p:attrName>style.visibility</p:attrName>
                                        </p:attrNameLst>
                                      </p:cBhvr>
                                      <p:to>
                                        <p:strVal val="visible"/>
                                      </p:to>
                                    </p:set>
                                    <p:animEffect transition="in" filter="dissolve">
                                      <p:cBhvr>
                                        <p:cTn id="15" dur="500"/>
                                        <p:tgtEl>
                                          <p:spTgt spid="347141"/>
                                        </p:tgtEl>
                                      </p:cBhvr>
                                    </p:animEffect>
                                  </p:childTnLst>
                                </p:cTn>
                              </p:par>
                            </p:childTnLst>
                          </p:cTn>
                        </p:par>
                        <p:par>
                          <p:cTn id="16" fill="hold" nodeType="afterGroup">
                            <p:stCondLst>
                              <p:cond delay="12875"/>
                            </p:stCondLst>
                            <p:childTnLst>
                              <p:par>
                                <p:cTn id="17" presetID="9" presetClass="entr" presetSubtype="0" fill="hold" grpId="0" nodeType="afterEffect">
                                  <p:stCondLst>
                                    <p:cond delay="7000"/>
                                  </p:stCondLst>
                                  <p:childTnLst>
                                    <p:set>
                                      <p:cBhvr>
                                        <p:cTn id="18" dur="1" fill="hold">
                                          <p:stCondLst>
                                            <p:cond delay="0"/>
                                          </p:stCondLst>
                                        </p:cTn>
                                        <p:tgtEl>
                                          <p:spTgt spid="347151"/>
                                        </p:tgtEl>
                                        <p:attrNameLst>
                                          <p:attrName>style.visibility</p:attrName>
                                        </p:attrNameLst>
                                      </p:cBhvr>
                                      <p:to>
                                        <p:strVal val="visible"/>
                                      </p:to>
                                    </p:set>
                                    <p:animEffect transition="in" filter="dissolve">
                                      <p:cBhvr>
                                        <p:cTn id="19" dur="500"/>
                                        <p:tgtEl>
                                          <p:spTgt spid="347151"/>
                                        </p:tgtEl>
                                      </p:cBhvr>
                                    </p:animEffect>
                                  </p:childTnLst>
                                </p:cTn>
                              </p:par>
                            </p:childTnLst>
                          </p:cTn>
                        </p:par>
                        <p:par>
                          <p:cTn id="20" fill="hold" nodeType="afterGroup">
                            <p:stCondLst>
                              <p:cond delay="20375"/>
                            </p:stCondLst>
                            <p:childTnLst>
                              <p:par>
                                <p:cTn id="21" presetID="9" presetClass="entr" presetSubtype="0" fill="hold" grpId="0" nodeType="afterEffect">
                                  <p:stCondLst>
                                    <p:cond delay="2000"/>
                                  </p:stCondLst>
                                  <p:childTnLst>
                                    <p:set>
                                      <p:cBhvr>
                                        <p:cTn id="22" dur="1" fill="hold">
                                          <p:stCondLst>
                                            <p:cond delay="0"/>
                                          </p:stCondLst>
                                        </p:cTn>
                                        <p:tgtEl>
                                          <p:spTgt spid="347142"/>
                                        </p:tgtEl>
                                        <p:attrNameLst>
                                          <p:attrName>style.visibility</p:attrName>
                                        </p:attrNameLst>
                                      </p:cBhvr>
                                      <p:to>
                                        <p:strVal val="visible"/>
                                      </p:to>
                                    </p:set>
                                    <p:animEffect transition="in" filter="dissolve">
                                      <p:cBhvr>
                                        <p:cTn id="23" dur="500"/>
                                        <p:tgtEl>
                                          <p:spTgt spid="347142"/>
                                        </p:tgtEl>
                                      </p:cBhvr>
                                    </p:animEffect>
                                  </p:childTnLst>
                                </p:cTn>
                              </p:par>
                            </p:childTnLst>
                          </p:cTn>
                        </p:par>
                        <p:par>
                          <p:cTn id="24" fill="hold" nodeType="afterGroup">
                            <p:stCondLst>
                              <p:cond delay="22875"/>
                            </p:stCondLst>
                            <p:childTnLst>
                              <p:par>
                                <p:cTn id="25" presetID="9" presetClass="entr" presetSubtype="0" fill="hold" grpId="0" nodeType="afterEffect">
                                  <p:stCondLst>
                                    <p:cond delay="2000"/>
                                  </p:stCondLst>
                                  <p:childTnLst>
                                    <p:set>
                                      <p:cBhvr>
                                        <p:cTn id="26" dur="1" fill="hold">
                                          <p:stCondLst>
                                            <p:cond delay="0"/>
                                          </p:stCondLst>
                                        </p:cTn>
                                        <p:tgtEl>
                                          <p:spTgt spid="347147"/>
                                        </p:tgtEl>
                                        <p:attrNameLst>
                                          <p:attrName>style.visibility</p:attrName>
                                        </p:attrNameLst>
                                      </p:cBhvr>
                                      <p:to>
                                        <p:strVal val="visible"/>
                                      </p:to>
                                    </p:set>
                                    <p:animEffect transition="in" filter="dissolve">
                                      <p:cBhvr>
                                        <p:cTn id="27" dur="500"/>
                                        <p:tgtEl>
                                          <p:spTgt spid="347147"/>
                                        </p:tgtEl>
                                      </p:cBhvr>
                                    </p:animEffect>
                                  </p:childTnLst>
                                </p:cTn>
                              </p:par>
                            </p:childTnLst>
                          </p:cTn>
                        </p:par>
                        <p:par>
                          <p:cTn id="28" fill="hold" nodeType="afterGroup">
                            <p:stCondLst>
                              <p:cond delay="25375"/>
                            </p:stCondLst>
                            <p:childTnLst>
                              <p:par>
                                <p:cTn id="29" presetID="9" presetClass="entr" presetSubtype="0" fill="hold" grpId="0" nodeType="afterEffect">
                                  <p:stCondLst>
                                    <p:cond delay="2000"/>
                                  </p:stCondLst>
                                  <p:childTnLst>
                                    <p:set>
                                      <p:cBhvr>
                                        <p:cTn id="30" dur="1" fill="hold">
                                          <p:stCondLst>
                                            <p:cond delay="0"/>
                                          </p:stCondLst>
                                        </p:cTn>
                                        <p:tgtEl>
                                          <p:spTgt spid="347148"/>
                                        </p:tgtEl>
                                        <p:attrNameLst>
                                          <p:attrName>style.visibility</p:attrName>
                                        </p:attrNameLst>
                                      </p:cBhvr>
                                      <p:to>
                                        <p:strVal val="visible"/>
                                      </p:to>
                                    </p:set>
                                    <p:animEffect transition="in" filter="dissolve">
                                      <p:cBhvr>
                                        <p:cTn id="31" dur="500"/>
                                        <p:tgtEl>
                                          <p:spTgt spid="347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7139" grpId="0" animBg="1" autoUpdateAnimBg="0"/>
      <p:bldP spid="347140" grpId="0" autoUpdateAnimBg="0"/>
      <p:bldP spid="347141" grpId="0" autoUpdateAnimBg="0"/>
      <p:bldP spid="347142" grpId="0" autoUpdateAnimBg="0"/>
      <p:bldP spid="347147" grpId="0" autoUpdateAnimBg="0"/>
      <p:bldP spid="347148" grpId="0" autoUpdateAnimBg="0"/>
      <p:bldP spid="347151" grpId="0" autoUpdateAnimBg="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b="1">
              <a:solidFill>
                <a:srgbClr val="000000"/>
              </a:solidFill>
              <a:latin typeface="Arial"/>
              <a:ea typeface="ＭＳ Ｐゴシック" charset="0"/>
              <a:cs typeface="Arial"/>
            </a:endParaRPr>
          </a:p>
        </p:txBody>
      </p:sp>
      <p:pic>
        <p:nvPicPr>
          <p:cNvPr id="324611" name="Picture 3" descr="Tractor and Combine Parts 2000"/>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4648200" cy="2681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6260" name="Picture 4" descr="MF, Thrashing fields"/>
          <p:cNvPicPr>
            <a:picLocks noChangeAspect="1" noChangeArrowheads="1"/>
          </p:cNvPicPr>
          <p:nvPr/>
        </p:nvPicPr>
        <p:blipFill>
          <a:blip r:embed="rId4" cstate="screen">
            <a:lum bright="-6000" contrast="6000"/>
            <a:extLst>
              <a:ext uri="{28A0092B-C50C-407E-A947-70E740481C1C}">
                <a14:useLocalDpi xmlns:a14="http://schemas.microsoft.com/office/drawing/2010/main"/>
              </a:ext>
            </a:extLst>
          </a:blip>
          <a:srcRect/>
          <a:stretch>
            <a:fillRect/>
          </a:stretch>
        </p:blipFill>
        <p:spPr bwMode="auto">
          <a:xfrm>
            <a:off x="4648200" y="3543300"/>
            <a:ext cx="4495800" cy="3371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24613" name="Picture 5" descr="home4"/>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2586038"/>
            <a:ext cx="5410200" cy="427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 name="Group 6"/>
          <p:cNvGrpSpPr>
            <a:grpSpLocks/>
          </p:cNvGrpSpPr>
          <p:nvPr/>
        </p:nvGrpSpPr>
        <p:grpSpPr bwMode="auto">
          <a:xfrm>
            <a:off x="4648200" y="0"/>
            <a:ext cx="4495800" cy="3886200"/>
            <a:chOff x="0" y="0"/>
            <a:chExt cx="1968" cy="1632"/>
          </a:xfrm>
        </p:grpSpPr>
        <p:pic>
          <p:nvPicPr>
            <p:cNvPr id="96264" name="Picture 7" descr="home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0" y="0"/>
              <a:ext cx="1968" cy="1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6265" name="Picture 8" descr="home3"/>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1296" y="1248"/>
              <a:ext cx="672" cy="3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96263" name="Rectangle 9"/>
          <p:cNvSpPr>
            <a:spLocks noGrp="1" noChangeArrowheads="1"/>
          </p:cNvSpPr>
          <p:nvPr>
            <p:ph type="title" idx="4294967295"/>
          </p:nvPr>
        </p:nvSpPr>
        <p:spPr>
          <a:xfrm>
            <a:off x="1219200" y="228600"/>
            <a:ext cx="7772400" cy="1143000"/>
          </a:xfrm>
        </p:spPr>
        <p:txBody>
          <a:bodyPr/>
          <a:lstStyle/>
          <a:p>
            <a:pPr eaLnBrk="1" hangingPunct="1"/>
            <a:r>
              <a:rPr lang="ar-JO" b="1" dirty="0">
                <a:ea typeface="ＭＳ Ｐゴシック" charset="0"/>
              </a:rPr>
              <a:t>كان الحصاد عملاً شاقاً</a:t>
            </a:r>
            <a:endParaRPr lang="en-US" b="1" dirty="0">
              <a:ea typeface="ＭＳ Ｐゴシック" charset="0"/>
            </a:endParaRPr>
          </a:p>
        </p:txBody>
      </p:sp>
    </p:spTree>
    <p:extLst>
      <p:ext uri="{BB962C8B-B14F-4D97-AF65-F5344CB8AC3E}">
        <p14:creationId xmlns:p14="http://schemas.microsoft.com/office/powerpoint/2010/main" val="3754097691"/>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200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childTnLst>
                                </p:cTn>
                              </p:par>
                            </p:childTnLst>
                          </p:cTn>
                        </p:par>
                        <p:par>
                          <p:cTn id="9" fill="hold" nodeType="afterGroup">
                            <p:stCondLst>
                              <p:cond delay="2500"/>
                            </p:stCondLst>
                            <p:childTnLst>
                              <p:par>
                                <p:cTn id="10" presetID="23" presetClass="entr" presetSubtype="16" fill="hold" nodeType="afterEffect">
                                  <p:stCondLst>
                                    <p:cond delay="0"/>
                                  </p:stCondLst>
                                  <p:childTnLst>
                                    <p:set>
                                      <p:cBhvr>
                                        <p:cTn id="11" dur="1" fill="hold">
                                          <p:stCondLst>
                                            <p:cond delay="0"/>
                                          </p:stCondLst>
                                        </p:cTn>
                                        <p:tgtEl>
                                          <p:spTgt spid="324613"/>
                                        </p:tgtEl>
                                        <p:attrNameLst>
                                          <p:attrName>style.visibility</p:attrName>
                                        </p:attrNameLst>
                                      </p:cBhvr>
                                      <p:to>
                                        <p:strVal val="visible"/>
                                      </p:to>
                                    </p:set>
                                    <p:anim calcmode="lin" valueType="num">
                                      <p:cBhvr>
                                        <p:cTn id="12" dur="500" fill="hold"/>
                                        <p:tgtEl>
                                          <p:spTgt spid="324613"/>
                                        </p:tgtEl>
                                        <p:attrNameLst>
                                          <p:attrName>ppt_w</p:attrName>
                                        </p:attrNameLst>
                                      </p:cBhvr>
                                      <p:tavLst>
                                        <p:tav tm="0">
                                          <p:val>
                                            <p:fltVal val="0"/>
                                          </p:val>
                                        </p:tav>
                                        <p:tav tm="100000">
                                          <p:val>
                                            <p:strVal val="#ppt_w"/>
                                          </p:val>
                                        </p:tav>
                                      </p:tavLst>
                                    </p:anim>
                                    <p:anim calcmode="lin" valueType="num">
                                      <p:cBhvr>
                                        <p:cTn id="13" dur="500" fill="hold"/>
                                        <p:tgtEl>
                                          <p:spTgt spid="324613"/>
                                        </p:tgtEl>
                                        <p:attrNameLst>
                                          <p:attrName>ppt_h</p:attrName>
                                        </p:attrNameLst>
                                      </p:cBhvr>
                                      <p:tavLst>
                                        <p:tav tm="0">
                                          <p:val>
                                            <p:fltVal val="0"/>
                                          </p:val>
                                        </p:tav>
                                        <p:tav tm="100000">
                                          <p:val>
                                            <p:strVal val="#ppt_h"/>
                                          </p:val>
                                        </p:tav>
                                      </p:tavLst>
                                    </p:anim>
                                  </p:childTnLst>
                                </p:cTn>
                              </p:par>
                            </p:childTnLst>
                          </p:cTn>
                        </p:par>
                        <p:par>
                          <p:cTn id="14" fill="hold" nodeType="afterGroup">
                            <p:stCondLst>
                              <p:cond delay="3000"/>
                            </p:stCondLst>
                            <p:childTnLst>
                              <p:par>
                                <p:cTn id="15" presetID="23" presetClass="entr" presetSubtype="16" fill="hold" nodeType="afterEffect">
                                  <p:stCondLst>
                                    <p:cond delay="0"/>
                                  </p:stCondLst>
                                  <p:childTnLst>
                                    <p:set>
                                      <p:cBhvr>
                                        <p:cTn id="16" dur="1" fill="hold">
                                          <p:stCondLst>
                                            <p:cond delay="0"/>
                                          </p:stCondLst>
                                        </p:cTn>
                                        <p:tgtEl>
                                          <p:spTgt spid="324611"/>
                                        </p:tgtEl>
                                        <p:attrNameLst>
                                          <p:attrName>style.visibility</p:attrName>
                                        </p:attrNameLst>
                                      </p:cBhvr>
                                      <p:to>
                                        <p:strVal val="visible"/>
                                      </p:to>
                                    </p:set>
                                    <p:anim calcmode="lin" valueType="num">
                                      <p:cBhvr>
                                        <p:cTn id="17" dur="500" fill="hold"/>
                                        <p:tgtEl>
                                          <p:spTgt spid="324611"/>
                                        </p:tgtEl>
                                        <p:attrNameLst>
                                          <p:attrName>ppt_w</p:attrName>
                                        </p:attrNameLst>
                                      </p:cBhvr>
                                      <p:tavLst>
                                        <p:tav tm="0">
                                          <p:val>
                                            <p:fltVal val="0"/>
                                          </p:val>
                                        </p:tav>
                                        <p:tav tm="100000">
                                          <p:val>
                                            <p:strVal val="#ppt_w"/>
                                          </p:val>
                                        </p:tav>
                                      </p:tavLst>
                                    </p:anim>
                                    <p:anim calcmode="lin" valueType="num">
                                      <p:cBhvr>
                                        <p:cTn id="18" dur="500" fill="hold"/>
                                        <p:tgtEl>
                                          <p:spTgt spid="324611"/>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306" name="Picture 2"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5636" name="Rectangle 4"/>
          <p:cNvSpPr>
            <a:spLocks noGrp="1" noChangeArrowheads="1"/>
          </p:cNvSpPr>
          <p:nvPr>
            <p:ph type="title" idx="4294967295"/>
          </p:nvPr>
        </p:nvSpPr>
        <p:spPr>
          <a:xfrm>
            <a:off x="685800" y="609600"/>
            <a:ext cx="7772400" cy="701675"/>
          </a:xfrm>
          <a:effectLst>
            <a:outerShdw blurRad="63500" dist="38099" dir="2700000" algn="ctr" rotWithShape="0">
              <a:schemeClr val="tx1">
                <a:alpha val="74998"/>
              </a:schemeClr>
            </a:outerShdw>
          </a:effectLst>
        </p:spPr>
        <p:txBody>
          <a:bodyPr anchor="t">
            <a:spAutoFit/>
          </a:bodyPr>
          <a:lstStyle/>
          <a:p>
            <a:pPr algn="l" eaLnBrk="1" hangingPunct="1">
              <a:spcBef>
                <a:spcPct val="50000"/>
              </a:spcBef>
              <a:defRPr/>
            </a:pPr>
            <a:r>
              <a:rPr lang="ar-JO" sz="4000" b="1" dirty="0">
                <a:solidFill>
                  <a:schemeClr val="bg1"/>
                </a:solidFill>
                <a:ea typeface="+mj-ea"/>
                <a:cs typeface="+mj-cs"/>
              </a:rPr>
              <a:t>الجني</a:t>
            </a:r>
            <a:endParaRPr lang="en-US" sz="4000" b="1" dirty="0">
              <a:solidFill>
                <a:schemeClr val="bg1"/>
              </a:solidFill>
              <a:ea typeface="+mj-ea"/>
              <a:cs typeface="+mj-cs"/>
            </a:endParaRPr>
          </a:p>
        </p:txBody>
      </p:sp>
    </p:spTree>
    <p:extLst>
      <p:ext uri="{BB962C8B-B14F-4D97-AF65-F5344CB8AC3E}">
        <p14:creationId xmlns:p14="http://schemas.microsoft.com/office/powerpoint/2010/main" val="641977563"/>
      </p:ext>
    </p:extLst>
  </p:cSld>
  <p:clrMapOvr>
    <a:masterClrMapping/>
  </p:clrMapOvr>
  <p:transition>
    <p:randomBar dir="vert"/>
  </p:transition>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331175" y="1433727"/>
            <a:ext cx="8561305"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00"/>
                </a:solidFill>
                <a:effectLst>
                  <a:glow rad="101600">
                    <a:prstClr val="black">
                      <a:alpha val="99000"/>
                    </a:prstClr>
                  </a:glow>
                </a:effectLst>
                <a:uLnTx/>
                <a:uFillTx/>
                <a:latin typeface="Arial" panose="020B0604020202020204" pitchFamily="34" charset="0"/>
                <a:cs typeface="Arial" panose="020B0604020202020204" pitchFamily="34" charset="0"/>
              </a:rPr>
              <a:t>يكافئ</a:t>
            </a:r>
            <a:r>
              <a:rPr kumimoji="0" lang="ar-JO" sz="44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rPr>
              <a:t> الله الذين يخضعون لحكمه على حياتهم الشخصية بغض النظر عن كون ذلك غير صحيح في الأمة كاملة</a:t>
            </a: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5" name="Text Box 24"/>
          <p:cNvSpPr txBox="1">
            <a:spLocks noChangeArrowheads="1"/>
          </p:cNvSpPr>
          <p:nvPr/>
        </p:nvSpPr>
        <p:spPr bwMode="auto">
          <a:xfrm>
            <a:off x="8515075" y="65344"/>
            <a:ext cx="5309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39</a:t>
            </a:r>
            <a:endPar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راعوث</a:t>
            </a:r>
            <a:endParaRPr kumimoji="0" lang="en-US" sz="4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123288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pic>
        <p:nvPicPr>
          <p:cNvPr id="100355" name="Picture 3"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3962400" cy="3332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26660" name="Picture 4" descr="MF, Gathering Great People - Ruth, p"/>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4648200"/>
            <a:ext cx="6305550" cy="187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 name="Group 5"/>
          <p:cNvGrpSpPr>
            <a:grpSpLocks/>
          </p:cNvGrpSpPr>
          <p:nvPr/>
        </p:nvGrpSpPr>
        <p:grpSpPr bwMode="auto">
          <a:xfrm>
            <a:off x="4648200" y="1828800"/>
            <a:ext cx="3644900" cy="2570163"/>
            <a:chOff x="5684" y="1560"/>
            <a:chExt cx="2296" cy="1619"/>
          </a:xfrm>
        </p:grpSpPr>
        <p:pic>
          <p:nvPicPr>
            <p:cNvPr id="100361" name="Picture 6" descr="MF, Gathering Great People - Ruth, p"/>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700" y="1560"/>
              <a:ext cx="2280" cy="16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0362" name="Rectangle 7"/>
            <p:cNvSpPr>
              <a:spLocks noChangeArrowheads="1"/>
            </p:cNvSpPr>
            <p:nvPr/>
          </p:nvSpPr>
          <p:spPr bwMode="auto">
            <a:xfrm>
              <a:off x="5684" y="1560"/>
              <a:ext cx="536" cy="324"/>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sp>
          <p:nvSpPr>
            <p:cNvPr id="100363" name="Rectangle 8"/>
            <p:cNvSpPr>
              <a:spLocks noChangeArrowheads="1"/>
            </p:cNvSpPr>
            <p:nvPr/>
          </p:nvSpPr>
          <p:spPr bwMode="auto">
            <a:xfrm>
              <a:off x="6064" y="1560"/>
              <a:ext cx="220" cy="8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grpSp>
      <p:sp>
        <p:nvSpPr>
          <p:cNvPr id="326665" name="Text Box 9"/>
          <p:cNvSpPr txBox="1">
            <a:spLocks noChangeArrowheads="1"/>
          </p:cNvSpPr>
          <p:nvPr/>
        </p:nvSpPr>
        <p:spPr bwMode="auto">
          <a:xfrm>
            <a:off x="1371600" y="3505200"/>
            <a:ext cx="2286000"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4000" b="1" dirty="0">
                <a:solidFill>
                  <a:srgbClr val="000000"/>
                </a:solidFill>
                <a:latin typeface="Arial"/>
                <a:cs typeface="Arial"/>
              </a:rPr>
              <a:t>الجني</a:t>
            </a:r>
            <a:endParaRPr lang="en-US" sz="4000" b="1" dirty="0">
              <a:solidFill>
                <a:srgbClr val="000000"/>
              </a:solidFill>
              <a:latin typeface="Arial"/>
              <a:cs typeface="Arial"/>
            </a:endParaRPr>
          </a:p>
        </p:txBody>
      </p:sp>
      <p:sp>
        <p:nvSpPr>
          <p:cNvPr id="326667" name="Text Box 11"/>
          <p:cNvSpPr txBox="1">
            <a:spLocks noChangeArrowheads="1"/>
          </p:cNvSpPr>
          <p:nvPr/>
        </p:nvSpPr>
        <p:spPr bwMode="auto">
          <a:xfrm>
            <a:off x="3886200" y="0"/>
            <a:ext cx="5257800" cy="1077218"/>
          </a:xfrm>
          <a:prstGeom prst="rect">
            <a:avLst/>
          </a:prstGeom>
          <a:gradFill rotWithShape="0">
            <a:gsLst>
              <a:gs pos="0">
                <a:schemeClr val="tx2"/>
              </a:gs>
              <a:gs pos="50000">
                <a:srgbClr val="996600"/>
              </a:gs>
              <a:gs pos="100000">
                <a:schemeClr val="tx2"/>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3200" b="1" dirty="0">
                <a:solidFill>
                  <a:srgbClr val="FFFFFF"/>
                </a:solidFill>
                <a:latin typeface="Arial"/>
                <a:ea typeface="ＭＳ Ｐゴシック" charset="0"/>
                <a:cs typeface="Arial"/>
              </a:rPr>
              <a:t>حصاد القمح و الشعير                آذار – حزيران </a:t>
            </a:r>
            <a:endParaRPr lang="en-US" sz="3200" b="1" dirty="0">
              <a:solidFill>
                <a:srgbClr val="FFFFFF"/>
              </a:solidFill>
              <a:latin typeface="Arial"/>
              <a:ea typeface="ＭＳ Ｐゴシック" charset="0"/>
              <a:cs typeface="Arial"/>
            </a:endParaRPr>
          </a:p>
        </p:txBody>
      </p:sp>
      <p:sp>
        <p:nvSpPr>
          <p:cNvPr id="100360" name="Rectangle 12"/>
          <p:cNvSpPr>
            <a:spLocks noGrp="1" noChangeArrowheads="1"/>
          </p:cNvSpPr>
          <p:nvPr>
            <p:ph type="title" idx="4294967295"/>
          </p:nvPr>
        </p:nvSpPr>
        <p:spPr>
          <a:xfrm>
            <a:off x="5410200" y="4403725"/>
            <a:ext cx="3733800" cy="701675"/>
          </a:xfrm>
          <a:noFill/>
        </p:spPr>
        <p:txBody>
          <a:bodyPr anchor="t">
            <a:spAutoFit/>
          </a:bodyPr>
          <a:lstStyle/>
          <a:p>
            <a:pPr eaLnBrk="1" hangingPunct="1">
              <a:spcBef>
                <a:spcPct val="50000"/>
              </a:spcBef>
            </a:pPr>
            <a:r>
              <a:rPr lang="ar-JO" sz="4000" b="1" dirty="0">
                <a:solidFill>
                  <a:schemeClr val="tx1"/>
                </a:solidFill>
                <a:ea typeface="ＭＳ Ｐゴシック" charset="0"/>
              </a:rPr>
              <a:t>التجميع</a:t>
            </a:r>
            <a:endParaRPr lang="en-US" sz="4000" b="1" dirty="0">
              <a:solidFill>
                <a:schemeClr val="tx1"/>
              </a:solidFill>
              <a:ea typeface="ＭＳ Ｐゴシック" charset="0"/>
            </a:endParaRPr>
          </a:p>
        </p:txBody>
      </p:sp>
    </p:spTree>
    <p:extLst>
      <p:ext uri="{BB962C8B-B14F-4D97-AF65-F5344CB8AC3E}">
        <p14:creationId xmlns:p14="http://schemas.microsoft.com/office/powerpoint/2010/main" val="2316729237"/>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326665"/>
                                        </p:tgtEl>
                                        <p:attrNameLst>
                                          <p:attrName>style.visibility</p:attrName>
                                        </p:attrNameLst>
                                      </p:cBhvr>
                                      <p:to>
                                        <p:strVal val="visible"/>
                                      </p:to>
                                    </p:set>
                                    <p:animEffect transition="in" filter="dissolve">
                                      <p:cBhvr>
                                        <p:cTn id="7" dur="500"/>
                                        <p:tgtEl>
                                          <p:spTgt spid="326665"/>
                                        </p:tgtEl>
                                      </p:cBhvr>
                                    </p:animEffect>
                                  </p:childTnLst>
                                </p:cTn>
                              </p:par>
                            </p:childTnLst>
                          </p:cTn>
                        </p:par>
                        <p:par>
                          <p:cTn id="8" fill="hold" nodeType="afterGroup">
                            <p:stCondLst>
                              <p:cond delay="1500"/>
                            </p:stCondLst>
                            <p:childTnLst>
                              <p:par>
                                <p:cTn id="9" presetID="9" presetClass="entr" presetSubtype="0" fill="hold" nodeType="afterEffect">
                                  <p:stCondLst>
                                    <p:cond delay="4000"/>
                                  </p:stCondLst>
                                  <p:childTnLst>
                                    <p:set>
                                      <p:cBhvr>
                                        <p:cTn id="10" dur="1" fill="hold">
                                          <p:stCondLst>
                                            <p:cond delay="0"/>
                                          </p:stCondLst>
                                        </p:cTn>
                                        <p:tgtEl>
                                          <p:spTgt spid="326660"/>
                                        </p:tgtEl>
                                        <p:attrNameLst>
                                          <p:attrName>style.visibility</p:attrName>
                                        </p:attrNameLst>
                                      </p:cBhvr>
                                      <p:to>
                                        <p:strVal val="visible"/>
                                      </p:to>
                                    </p:set>
                                    <p:animEffect transition="in" filter="dissolve">
                                      <p:cBhvr>
                                        <p:cTn id="11" dur="500"/>
                                        <p:tgtEl>
                                          <p:spTgt spid="326660"/>
                                        </p:tgtEl>
                                      </p:cBhvr>
                                    </p:animEffect>
                                  </p:childTnLst>
                                </p:cTn>
                              </p:par>
                            </p:childTnLst>
                          </p:cTn>
                        </p:par>
                        <p:par>
                          <p:cTn id="12" fill="hold" nodeType="afterGroup">
                            <p:stCondLst>
                              <p:cond delay="6000"/>
                            </p:stCondLst>
                            <p:childTnLst>
                              <p:par>
                                <p:cTn id="13" presetID="9" presetClass="entr" presetSubtype="0" fill="hold" nodeType="afterEffect">
                                  <p:stCondLst>
                                    <p:cond delay="3000"/>
                                  </p:stCondLst>
                                  <p:childTnLst>
                                    <p:set>
                                      <p:cBhvr>
                                        <p:cTn id="14" dur="1" fill="hold">
                                          <p:stCondLst>
                                            <p:cond delay="0"/>
                                          </p:stCondLst>
                                        </p:cTn>
                                        <p:tgtEl>
                                          <p:spTgt spid="2"/>
                                        </p:tgtEl>
                                        <p:attrNameLst>
                                          <p:attrName>style.visibility</p:attrName>
                                        </p:attrNameLst>
                                      </p:cBhvr>
                                      <p:to>
                                        <p:strVal val="visible"/>
                                      </p:to>
                                    </p:set>
                                    <p:animEffect transition="in" filter="dissolve">
                                      <p:cBhvr>
                                        <p:cTn id="15" dur="500"/>
                                        <p:tgtEl>
                                          <p:spTgt spid="2"/>
                                        </p:tgtEl>
                                      </p:cBhvr>
                                    </p:animEffect>
                                  </p:childTnLst>
                                </p:cTn>
                              </p:par>
                            </p:childTnLst>
                          </p:cTn>
                        </p:par>
                        <p:par>
                          <p:cTn id="16" fill="hold">
                            <p:stCondLst>
                              <p:cond delay="9500"/>
                            </p:stCondLst>
                            <p:childTnLst>
                              <p:par>
                                <p:cTn id="17" presetID="1" presetClass="entr" presetSubtype="0" fill="hold" grpId="0" nodeType="afterEffect">
                                  <p:stCondLst>
                                    <p:cond delay="0"/>
                                  </p:stCondLst>
                                  <p:childTnLst>
                                    <p:set>
                                      <p:cBhvr>
                                        <p:cTn id="18" dur="1" fill="hold">
                                          <p:stCondLst>
                                            <p:cond delay="0"/>
                                          </p:stCondLst>
                                        </p:cTn>
                                        <p:tgtEl>
                                          <p:spTgt spid="10036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6665" grpId="0" autoUpdateAnimBg="0"/>
      <p:bldP spid="100360"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2402" name="Group 2"/>
          <p:cNvGrpSpPr>
            <a:grpSpLocks/>
          </p:cNvGrpSpPr>
          <p:nvPr/>
        </p:nvGrpSpPr>
        <p:grpSpPr bwMode="auto">
          <a:xfrm>
            <a:off x="0" y="0"/>
            <a:ext cx="9144000" cy="7048500"/>
            <a:chOff x="0" y="0"/>
            <a:chExt cx="5760" cy="4440"/>
          </a:xfrm>
        </p:grpSpPr>
        <p:pic>
          <p:nvPicPr>
            <p:cNvPr id="102404" name="Picture 3" descr="MF, Harvesting1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760" cy="441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405" name="Rectangle 4"/>
            <p:cNvSpPr>
              <a:spLocks noChangeArrowheads="1"/>
            </p:cNvSpPr>
            <p:nvPr/>
          </p:nvSpPr>
          <p:spPr bwMode="auto">
            <a:xfrm>
              <a:off x="336" y="3360"/>
              <a:ext cx="2304" cy="108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grpSp>
      <p:sp>
        <p:nvSpPr>
          <p:cNvPr id="102403" name="Rectangle 6"/>
          <p:cNvSpPr>
            <a:spLocks noGrp="1" noChangeArrowheads="1"/>
          </p:cNvSpPr>
          <p:nvPr>
            <p:ph type="title" idx="4294967295"/>
          </p:nvPr>
        </p:nvSpPr>
        <p:spPr>
          <a:xfrm>
            <a:off x="609600" y="5410200"/>
            <a:ext cx="4419600" cy="1143000"/>
          </a:xfrm>
        </p:spPr>
        <p:txBody>
          <a:bodyPr/>
          <a:lstStyle/>
          <a:p>
            <a:pPr algn="l" eaLnBrk="1" hangingPunct="1"/>
            <a:r>
              <a:rPr lang="ar-JO" sz="4000" b="1" dirty="0">
                <a:solidFill>
                  <a:schemeClr val="tx1"/>
                </a:solidFill>
                <a:ea typeface="ＭＳ Ｐゴシック" charset="0"/>
              </a:rPr>
              <a:t>درس الحنطة</a:t>
            </a:r>
            <a:endParaRPr lang="en-US" dirty="0">
              <a:ea typeface="ＭＳ Ｐゴシック" charset="0"/>
            </a:endParaRPr>
          </a:p>
        </p:txBody>
      </p:sp>
    </p:spTree>
    <p:extLst>
      <p:ext uri="{BB962C8B-B14F-4D97-AF65-F5344CB8AC3E}">
        <p14:creationId xmlns:p14="http://schemas.microsoft.com/office/powerpoint/2010/main" val="2554145415"/>
      </p:ext>
    </p:extLst>
  </p:cSld>
  <p:clrMapOvr>
    <a:masterClrMapping/>
  </p:clrMapOvr>
  <p:transition>
    <p:randomBar dir="vert"/>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104451" name="Picture 3" descr="MF, Grain and donkeys, p"/>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527050"/>
            <a:ext cx="9144000" cy="572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8709" name="Rectangle 5"/>
          <p:cNvSpPr>
            <a:spLocks noGrp="1" noChangeArrowheads="1"/>
          </p:cNvSpPr>
          <p:nvPr>
            <p:ph type="title" idx="4294967295"/>
          </p:nvPr>
        </p:nvSpPr>
        <p:spPr>
          <a:xfrm>
            <a:off x="381000" y="1295400"/>
            <a:ext cx="7772400" cy="701675"/>
          </a:xfrm>
          <a:effectLst>
            <a:outerShdw blurRad="63500" dist="38099" dir="2700000" algn="ctr" rotWithShape="0">
              <a:schemeClr val="tx1">
                <a:alpha val="74998"/>
              </a:schemeClr>
            </a:outerShdw>
          </a:effectLst>
        </p:spPr>
        <p:txBody>
          <a:bodyPr anchor="t">
            <a:spAutoFit/>
          </a:bodyPr>
          <a:lstStyle/>
          <a:p>
            <a:pPr algn="l" eaLnBrk="1" hangingPunct="1">
              <a:spcBef>
                <a:spcPct val="50000"/>
              </a:spcBef>
              <a:defRPr/>
            </a:pPr>
            <a:r>
              <a:rPr lang="ar-JO" sz="4000" b="1" dirty="0">
                <a:solidFill>
                  <a:schemeClr val="bg1"/>
                </a:solidFill>
                <a:ea typeface="+mj-ea"/>
                <a:cs typeface="+mj-cs"/>
              </a:rPr>
              <a:t>درس الحنطة</a:t>
            </a:r>
            <a:endParaRPr lang="en-US" sz="4000" b="1" dirty="0">
              <a:solidFill>
                <a:schemeClr val="bg1"/>
              </a:solidFill>
              <a:ea typeface="+mj-ea"/>
              <a:cs typeface="+mj-cs"/>
            </a:endParaRPr>
          </a:p>
        </p:txBody>
      </p:sp>
    </p:spTree>
    <p:extLst>
      <p:ext uri="{BB962C8B-B14F-4D97-AF65-F5344CB8AC3E}">
        <p14:creationId xmlns:p14="http://schemas.microsoft.com/office/powerpoint/2010/main" val="687555818"/>
      </p:ext>
    </p:extLst>
  </p:cSld>
  <p:clrMapOvr>
    <a:masterClrMapping/>
  </p:clrMapOvr>
  <p:transition>
    <p:randomBar dir="vert"/>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6498" name="Picture 2" descr="winnowin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7938" y="76200"/>
            <a:ext cx="9136062" cy="6953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6900" name="Rectangle 4"/>
          <p:cNvSpPr>
            <a:spLocks noGrp="1" noChangeArrowheads="1"/>
          </p:cNvSpPr>
          <p:nvPr>
            <p:ph type="title" idx="4294967295"/>
          </p:nvPr>
        </p:nvSpPr>
        <p:spPr>
          <a:xfrm>
            <a:off x="685800" y="609600"/>
            <a:ext cx="7772400" cy="701675"/>
          </a:xfrm>
          <a:effectLst>
            <a:outerShdw blurRad="63500" dist="38099" dir="2700000" algn="ctr" rotWithShape="0">
              <a:schemeClr val="tx1">
                <a:alpha val="74998"/>
              </a:schemeClr>
            </a:outerShdw>
          </a:effectLst>
        </p:spPr>
        <p:txBody>
          <a:bodyPr anchor="t">
            <a:spAutoFit/>
          </a:bodyPr>
          <a:lstStyle/>
          <a:p>
            <a:pPr algn="l" eaLnBrk="1" hangingPunct="1">
              <a:spcBef>
                <a:spcPct val="50000"/>
              </a:spcBef>
              <a:defRPr/>
            </a:pPr>
            <a:r>
              <a:rPr lang="ar-JO" sz="4000" b="1" dirty="0">
                <a:solidFill>
                  <a:schemeClr val="bg1"/>
                </a:solidFill>
                <a:ea typeface="+mj-ea"/>
                <a:cs typeface="+mj-cs"/>
              </a:rPr>
              <a:t>التذرية</a:t>
            </a:r>
            <a:endParaRPr lang="en-US" sz="4000" b="1" dirty="0">
              <a:solidFill>
                <a:schemeClr val="bg1"/>
              </a:solidFill>
              <a:ea typeface="+mj-ea"/>
              <a:cs typeface="+mj-cs"/>
            </a:endParaRPr>
          </a:p>
        </p:txBody>
      </p:sp>
    </p:spTree>
    <p:extLst>
      <p:ext uri="{BB962C8B-B14F-4D97-AF65-F5344CB8AC3E}">
        <p14:creationId xmlns:p14="http://schemas.microsoft.com/office/powerpoint/2010/main" val="3050146654"/>
      </p:ext>
    </p:extLst>
  </p:cSld>
  <p:clrMapOvr>
    <a:masterClrMapping/>
  </p:clrMapOvr>
  <p:transition>
    <p:randomBar dir="vert"/>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sp>
        <p:nvSpPr>
          <p:cNvPr id="108547" name="Text Box 3"/>
          <p:cNvSpPr txBox="1">
            <a:spLocks noChangeArrowheads="1"/>
          </p:cNvSpPr>
          <p:nvPr/>
        </p:nvSpPr>
        <p:spPr bwMode="auto">
          <a:xfrm>
            <a:off x="3962400" y="0"/>
            <a:ext cx="5715000"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4000" b="1">
                <a:solidFill>
                  <a:srgbClr val="000000"/>
                </a:solidFill>
                <a:latin typeface="Arial"/>
                <a:cs typeface="Arial"/>
              </a:rPr>
              <a:t>Winnowing</a:t>
            </a:r>
          </a:p>
        </p:txBody>
      </p:sp>
      <p:pic>
        <p:nvPicPr>
          <p:cNvPr id="108548" name="Picture 4" descr="MF, Harvesting2 Great People - Ruth, p"/>
          <p:cNvPicPr>
            <a:picLocks noChangeAspect="1" noChangeArrowheads="1"/>
          </p:cNvPicPr>
          <p:nvPr/>
        </p:nvPicPr>
        <p:blipFill>
          <a:blip r:embed="rId3" cstate="screen">
            <a:lum contrast="6000"/>
            <a:extLst>
              <a:ext uri="{28A0092B-C50C-407E-A947-70E740481C1C}">
                <a14:useLocalDpi xmlns:a14="http://schemas.microsoft.com/office/drawing/2010/main"/>
              </a:ext>
            </a:extLst>
          </a:blip>
          <a:srcRect l="-1599"/>
          <a:stretch>
            <a:fillRect/>
          </a:stretch>
        </p:blipFill>
        <p:spPr bwMode="auto">
          <a:xfrm>
            <a:off x="-838200" y="0"/>
            <a:ext cx="96774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7926" name="Text Box 6"/>
          <p:cNvSpPr txBox="1">
            <a:spLocks noChangeArrowheads="1"/>
          </p:cNvSpPr>
          <p:nvPr/>
        </p:nvSpPr>
        <p:spPr bwMode="auto">
          <a:xfrm>
            <a:off x="304800" y="381000"/>
            <a:ext cx="5715000" cy="701675"/>
          </a:xfrm>
          <a:prstGeom prst="rect">
            <a:avLst/>
          </a:prstGeom>
          <a:noFill/>
          <a:ln w="9525">
            <a:noFill/>
            <a:miter lim="800000"/>
            <a:headEnd/>
            <a:tailEnd/>
          </a:ln>
          <a:effectLst/>
        </p:spPr>
        <p:txBody>
          <a:bodyPr>
            <a:spAutoFit/>
          </a:bodyPr>
          <a:lstStyle/>
          <a:p>
            <a:pPr defTabSz="914400" fontAlgn="base">
              <a:spcBef>
                <a:spcPct val="50000"/>
              </a:spcBef>
              <a:spcAft>
                <a:spcPct val="0"/>
              </a:spcAft>
              <a:defRPr/>
            </a:pPr>
            <a:r>
              <a:rPr lang="ar-JO" sz="4000" b="1" dirty="0">
                <a:solidFill>
                  <a:srgbClr val="FFFFFF"/>
                </a:solidFill>
                <a:effectLst>
                  <a:glow rad="266700">
                    <a:srgbClr val="000000">
                      <a:alpha val="87000"/>
                    </a:srgbClr>
                  </a:glow>
                </a:effectLst>
                <a:latin typeface="Arial"/>
                <a:ea typeface="ＭＳ Ｐゴシック" charset="0"/>
                <a:cs typeface="Arial"/>
              </a:rPr>
              <a:t>التذرية</a:t>
            </a:r>
            <a:endParaRPr lang="en-US" sz="4000" b="1" dirty="0">
              <a:solidFill>
                <a:srgbClr val="FFFFFF"/>
              </a:solidFill>
              <a:effectLst>
                <a:glow rad="266700">
                  <a:srgbClr val="000000">
                    <a:alpha val="87000"/>
                  </a:srgbClr>
                </a:glow>
              </a:effectLst>
              <a:latin typeface="Arial"/>
              <a:ea typeface="ＭＳ Ｐゴシック" charset="0"/>
              <a:cs typeface="Arial"/>
            </a:endParaRPr>
          </a:p>
        </p:txBody>
      </p:sp>
      <p:sp>
        <p:nvSpPr>
          <p:cNvPr id="108550" name="Rectangle 7"/>
          <p:cNvSpPr>
            <a:spLocks noGrp="1" noChangeArrowheads="1"/>
          </p:cNvSpPr>
          <p:nvPr>
            <p:ph type="title" idx="4294967295"/>
          </p:nvPr>
        </p:nvSpPr>
        <p:spPr>
          <a:xfrm>
            <a:off x="7315200" y="5715000"/>
            <a:ext cx="1828800" cy="1143000"/>
          </a:xfrm>
        </p:spPr>
        <p:txBody>
          <a:bodyPr/>
          <a:lstStyle/>
          <a:p>
            <a:pPr algn="r" eaLnBrk="1" hangingPunct="1"/>
            <a:r>
              <a:rPr lang="ar-SA" sz="4000" b="1">
                <a:solidFill>
                  <a:schemeClr val="tx1"/>
                </a:solidFill>
                <a:ea typeface="ＭＳ Ｐゴシック" charset="0"/>
              </a:rPr>
              <a:t>غربلة</a:t>
            </a:r>
            <a:endParaRPr lang="en-US" dirty="0">
              <a:ea typeface="ＭＳ Ｐゴシック" charset="0"/>
            </a:endParaRPr>
          </a:p>
        </p:txBody>
      </p:sp>
    </p:spTree>
    <p:extLst>
      <p:ext uri="{BB962C8B-B14F-4D97-AF65-F5344CB8AC3E}">
        <p14:creationId xmlns:p14="http://schemas.microsoft.com/office/powerpoint/2010/main" val="1307121334"/>
      </p:ext>
    </p:extLst>
  </p:cSld>
  <p:clrMapOvr>
    <a:masterClrMapping/>
  </p:clrMapOvr>
  <p:transition>
    <p:randomBar dir="vert"/>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8"/>
          <p:cNvSpPr>
            <a:spLocks noChangeArrowheads="1"/>
          </p:cNvSpPr>
          <p:nvPr/>
        </p:nvSpPr>
        <p:spPr bwMode="auto">
          <a:xfrm>
            <a:off x="0" y="0"/>
            <a:ext cx="9144000" cy="6858000"/>
          </a:xfrm>
          <a:prstGeom prst="rect">
            <a:avLst/>
          </a:prstGeom>
          <a:solidFill>
            <a:schemeClr val="bg1"/>
          </a:solidFill>
          <a:ln w="9525">
            <a:solidFill>
              <a:schemeClr val="tx1"/>
            </a:solidFill>
            <a:round/>
            <a:headEnd type="none" w="sm" len="sm"/>
            <a:tailEnd type="none" w="sm" len="sm"/>
          </a:ln>
        </p:spPr>
        <p:txBody>
          <a:bodyPr wrap="none"/>
          <a:lstStyle/>
          <a:p>
            <a:pPr algn="ctr" defTabSz="914400" fontAlgn="base">
              <a:spcBef>
                <a:spcPct val="20000"/>
              </a:spcBef>
              <a:spcAft>
                <a:spcPct val="0"/>
              </a:spcAft>
            </a:pPr>
            <a:endParaRPr lang="en-US" sz="2000" b="1">
              <a:solidFill>
                <a:srgbClr val="000000"/>
              </a:solidFill>
              <a:latin typeface="Arial"/>
              <a:ea typeface="ＭＳ Ｐゴシック" charset="0"/>
              <a:cs typeface="Arial"/>
            </a:endParaRPr>
          </a:p>
        </p:txBody>
      </p:sp>
      <p:pic>
        <p:nvPicPr>
          <p:cNvPr id="110595"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533400"/>
            <a:ext cx="5715000" cy="581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0596" name="Rectangle 2"/>
          <p:cNvSpPr>
            <a:spLocks noChangeArrowheads="1"/>
          </p:cNvSpPr>
          <p:nvPr/>
        </p:nvSpPr>
        <p:spPr bwMode="auto">
          <a:xfrm>
            <a:off x="0" y="0"/>
            <a:ext cx="9144000" cy="6858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defTabSz="914400" fontAlgn="base">
              <a:spcBef>
                <a:spcPct val="20000"/>
              </a:spcBef>
              <a:spcAft>
                <a:spcPct val="0"/>
              </a:spcAft>
            </a:pPr>
            <a:endParaRPr lang="en-US" sz="2000" b="1">
              <a:solidFill>
                <a:srgbClr val="000000"/>
              </a:solidFill>
              <a:latin typeface="Arial"/>
              <a:ea typeface="ＭＳ Ｐゴシック" charset="0"/>
              <a:cs typeface="Arial"/>
            </a:endParaRPr>
          </a:p>
        </p:txBody>
      </p:sp>
      <p:sp>
        <p:nvSpPr>
          <p:cNvPr id="338951" name="Text Box 7"/>
          <p:cNvSpPr txBox="1">
            <a:spLocks noChangeArrowheads="1"/>
          </p:cNvSpPr>
          <p:nvPr/>
        </p:nvSpPr>
        <p:spPr bwMode="auto">
          <a:xfrm>
            <a:off x="461392" y="1412776"/>
            <a:ext cx="4038600" cy="23083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i="1" dirty="0">
                <a:solidFill>
                  <a:srgbClr val="000000"/>
                </a:solidFill>
                <a:latin typeface="Arial"/>
                <a:cs typeface="Arial"/>
              </a:rPr>
              <a:t>و عندما تحصدون حصيد أرضكم لا تكمل زوايا حقلك في الحصاد و لقاط حصيدك لا تلتقط</a:t>
            </a:r>
            <a:endParaRPr lang="en-US" sz="3600" b="1" i="1" dirty="0">
              <a:solidFill>
                <a:srgbClr val="000000"/>
              </a:solidFill>
              <a:latin typeface="Arial"/>
              <a:cs typeface="Arial"/>
            </a:endParaRPr>
          </a:p>
        </p:txBody>
      </p:sp>
      <p:sp>
        <p:nvSpPr>
          <p:cNvPr id="338952" name="Text Box 8"/>
          <p:cNvSpPr txBox="1">
            <a:spLocks noChangeArrowheads="1"/>
          </p:cNvSpPr>
          <p:nvPr/>
        </p:nvSpPr>
        <p:spPr bwMode="auto">
          <a:xfrm>
            <a:off x="4495800" y="6172200"/>
            <a:ext cx="44958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a:cs typeface="Arial"/>
              </a:rPr>
              <a:t>لاويين 19: 9</a:t>
            </a:r>
            <a:endParaRPr lang="en-US" sz="2000" b="1" dirty="0">
              <a:solidFill>
                <a:srgbClr val="000000"/>
              </a:solidFill>
              <a:latin typeface="Arial"/>
              <a:cs typeface="Arial"/>
            </a:endParaRPr>
          </a:p>
        </p:txBody>
      </p:sp>
      <p:sp>
        <p:nvSpPr>
          <p:cNvPr id="110599" name="Rectangle 9"/>
          <p:cNvSpPr>
            <a:spLocks noGrp="1" noChangeArrowheads="1"/>
          </p:cNvSpPr>
          <p:nvPr>
            <p:ph type="title" idx="4294967295"/>
          </p:nvPr>
        </p:nvSpPr>
        <p:spPr>
          <a:xfrm>
            <a:off x="0" y="0"/>
            <a:ext cx="9144000" cy="914400"/>
          </a:xfrm>
        </p:spPr>
        <p:txBody>
          <a:bodyPr/>
          <a:lstStyle/>
          <a:p>
            <a:pPr eaLnBrk="1" hangingPunct="1"/>
            <a:r>
              <a:rPr lang="ar-JO" sz="3200" b="1" dirty="0">
                <a:ea typeface="ＭＳ Ｐゴシック" charset="0"/>
              </a:rPr>
              <a:t>الجمع ممنوع على ملاك الأرض</a:t>
            </a:r>
            <a:endParaRPr lang="en-US" sz="4000" b="1" dirty="0">
              <a:ea typeface="ＭＳ Ｐゴシック" charset="0"/>
            </a:endParaRPr>
          </a:p>
        </p:txBody>
      </p:sp>
    </p:spTree>
    <p:extLst>
      <p:ext uri="{BB962C8B-B14F-4D97-AF65-F5344CB8AC3E}">
        <p14:creationId xmlns:p14="http://schemas.microsoft.com/office/powerpoint/2010/main" val="3464490591"/>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6000"/>
                                  </p:stCondLst>
                                  <p:childTnLst>
                                    <p:set>
                                      <p:cBhvr>
                                        <p:cTn id="6" dur="1" fill="hold">
                                          <p:stCondLst>
                                            <p:cond delay="0"/>
                                          </p:stCondLst>
                                        </p:cTn>
                                        <p:tgtEl>
                                          <p:spTgt spid="338952"/>
                                        </p:tgtEl>
                                        <p:attrNameLst>
                                          <p:attrName>style.visibility</p:attrName>
                                        </p:attrNameLst>
                                      </p:cBhvr>
                                      <p:to>
                                        <p:strVal val="visible"/>
                                      </p:to>
                                    </p:set>
                                    <p:animEffect transition="in" filter="dissolve">
                                      <p:cBhvr>
                                        <p:cTn id="7" dur="500"/>
                                        <p:tgtEl>
                                          <p:spTgt spid="338952"/>
                                        </p:tgtEl>
                                      </p:cBhvr>
                                    </p:animEffect>
                                  </p:childTnLst>
                                </p:cTn>
                              </p:par>
                            </p:childTnLst>
                          </p:cTn>
                        </p:par>
                        <p:par>
                          <p:cTn id="8" fill="hold" nodeType="afterGroup">
                            <p:stCondLst>
                              <p:cond delay="6500"/>
                            </p:stCondLst>
                            <p:childTnLst>
                              <p:par>
                                <p:cTn id="9" presetID="9" presetClass="entr" presetSubtype="0" fill="hold" grpId="0" nodeType="afterEffect">
                                  <p:stCondLst>
                                    <p:cond delay="5000"/>
                                  </p:stCondLst>
                                  <p:childTnLst>
                                    <p:set>
                                      <p:cBhvr>
                                        <p:cTn id="10" dur="1" fill="hold">
                                          <p:stCondLst>
                                            <p:cond delay="0"/>
                                          </p:stCondLst>
                                        </p:cTn>
                                        <p:tgtEl>
                                          <p:spTgt spid="338951"/>
                                        </p:tgtEl>
                                        <p:attrNameLst>
                                          <p:attrName>style.visibility</p:attrName>
                                        </p:attrNameLst>
                                      </p:cBhvr>
                                      <p:to>
                                        <p:strVal val="visible"/>
                                      </p:to>
                                    </p:set>
                                    <p:animEffect transition="in" filter="dissolve">
                                      <p:cBhvr>
                                        <p:cTn id="11" dur="500"/>
                                        <p:tgtEl>
                                          <p:spTgt spid="3389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951" grpId="0" autoUpdateAnimBg="0"/>
      <p:bldP spid="338952" grpId="0" autoUpdateAnimBg="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b="1">
              <a:solidFill>
                <a:srgbClr val="000000"/>
              </a:solidFill>
              <a:latin typeface="Arial"/>
              <a:ea typeface="ＭＳ Ｐゴシック" charset="0"/>
              <a:cs typeface="Arial"/>
            </a:endParaRPr>
          </a:p>
        </p:txBody>
      </p:sp>
      <p:pic>
        <p:nvPicPr>
          <p:cNvPr id="112643"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533400"/>
            <a:ext cx="5715000" cy="581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2644" name="Text Box 7"/>
          <p:cNvSpPr txBox="1">
            <a:spLocks noChangeArrowheads="1"/>
          </p:cNvSpPr>
          <p:nvPr/>
        </p:nvSpPr>
        <p:spPr bwMode="auto">
          <a:xfrm>
            <a:off x="228600" y="1050925"/>
            <a:ext cx="4419600" cy="23083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i="1" dirty="0">
                <a:solidFill>
                  <a:srgbClr val="000000"/>
                </a:solidFill>
                <a:latin typeface="Arial"/>
                <a:cs typeface="Arial"/>
              </a:rPr>
              <a:t>و كرمك لا تعلله              و نثار كرمك لا تلتقط للمسكين و الغريب تتركه   أنا الرب إلهكم</a:t>
            </a:r>
            <a:endParaRPr lang="en-US" sz="3600" b="1" i="1" dirty="0">
              <a:solidFill>
                <a:srgbClr val="000000"/>
              </a:solidFill>
              <a:latin typeface="Arial"/>
              <a:cs typeface="Arial"/>
            </a:endParaRPr>
          </a:p>
        </p:txBody>
      </p:sp>
      <p:sp>
        <p:nvSpPr>
          <p:cNvPr id="112645" name="Text Box 8"/>
          <p:cNvSpPr txBox="1">
            <a:spLocks noChangeArrowheads="1"/>
          </p:cNvSpPr>
          <p:nvPr/>
        </p:nvSpPr>
        <p:spPr bwMode="auto">
          <a:xfrm>
            <a:off x="4495800" y="6172200"/>
            <a:ext cx="44958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a:cs typeface="Arial"/>
              </a:rPr>
              <a:t>لاويين 19: 10</a:t>
            </a:r>
            <a:endParaRPr lang="en-US" sz="2000" b="1" dirty="0">
              <a:solidFill>
                <a:srgbClr val="000000"/>
              </a:solidFill>
              <a:latin typeface="Arial"/>
              <a:cs typeface="Arial"/>
            </a:endParaRPr>
          </a:p>
        </p:txBody>
      </p:sp>
      <p:sp>
        <p:nvSpPr>
          <p:cNvPr id="112646" name="Rectangle 9"/>
          <p:cNvSpPr>
            <a:spLocks noGrp="1" noChangeArrowheads="1"/>
          </p:cNvSpPr>
          <p:nvPr>
            <p:ph type="title" idx="4294967295"/>
          </p:nvPr>
        </p:nvSpPr>
        <p:spPr>
          <a:xfrm>
            <a:off x="685800" y="0"/>
            <a:ext cx="7772400" cy="838200"/>
          </a:xfrm>
        </p:spPr>
        <p:txBody>
          <a:bodyPr/>
          <a:lstStyle/>
          <a:p>
            <a:pPr eaLnBrk="1" hangingPunct="1"/>
            <a:r>
              <a:rPr lang="ar-JO" sz="4000" b="1" dirty="0">
                <a:ea typeface="ＭＳ Ｐゴシック" charset="0"/>
              </a:rPr>
              <a:t>الجمع وصية للفقراء</a:t>
            </a:r>
            <a:endParaRPr lang="en-US" sz="4000" b="1" dirty="0">
              <a:ea typeface="ＭＳ Ｐゴシック" charset="0"/>
            </a:endParaRPr>
          </a:p>
        </p:txBody>
      </p:sp>
    </p:spTree>
    <p:extLst>
      <p:ext uri="{BB962C8B-B14F-4D97-AF65-F5344CB8AC3E}">
        <p14:creationId xmlns:p14="http://schemas.microsoft.com/office/powerpoint/2010/main" val="801901241"/>
      </p:ext>
    </p:extLst>
  </p:cSld>
  <p:clrMapOvr>
    <a:masterClrMapping/>
  </p:clrMapOvr>
  <p:transition>
    <p:randomBar dir="vert"/>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a:solidFill>
                <a:srgbClr val="000000"/>
              </a:solidFill>
              <a:latin typeface="Arial"/>
              <a:ea typeface="ＭＳ Ｐゴシック" charset="0"/>
              <a:cs typeface="Arial"/>
            </a:endParaRPr>
          </a:p>
        </p:txBody>
      </p:sp>
      <p:pic>
        <p:nvPicPr>
          <p:cNvPr id="114691"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533400"/>
            <a:ext cx="5715000" cy="581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4692" name="Text Box 7"/>
          <p:cNvSpPr txBox="1">
            <a:spLocks noChangeArrowheads="1"/>
          </p:cNvSpPr>
          <p:nvPr/>
        </p:nvSpPr>
        <p:spPr bwMode="auto">
          <a:xfrm>
            <a:off x="0" y="152400"/>
            <a:ext cx="4820194" cy="28623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i="1" dirty="0">
                <a:solidFill>
                  <a:srgbClr val="000000"/>
                </a:solidFill>
                <a:latin typeface="Arial"/>
                <a:cs typeface="Arial"/>
              </a:rPr>
              <a:t>و عندما تحصدون حصيد أرضكم لا تكمل زوايا حقلك في حصادك و لقاط حصيدك لا تلتقط للمسكين و الغريب تتركه أنا الرب إلهكم</a:t>
            </a:r>
            <a:endParaRPr lang="en-US" sz="3600" b="1" i="1" dirty="0">
              <a:solidFill>
                <a:srgbClr val="000000"/>
              </a:solidFill>
              <a:latin typeface="Arial"/>
              <a:cs typeface="Arial"/>
            </a:endParaRPr>
          </a:p>
        </p:txBody>
      </p:sp>
      <p:sp>
        <p:nvSpPr>
          <p:cNvPr id="114693" name="Text Box 8"/>
          <p:cNvSpPr txBox="1">
            <a:spLocks noChangeArrowheads="1"/>
          </p:cNvSpPr>
          <p:nvPr/>
        </p:nvSpPr>
        <p:spPr bwMode="auto">
          <a:xfrm>
            <a:off x="4495800" y="6172200"/>
            <a:ext cx="44958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a:cs typeface="Arial"/>
              </a:rPr>
              <a:t>لاويين 23: 22</a:t>
            </a:r>
            <a:endParaRPr lang="en-US" sz="2000" dirty="0">
              <a:solidFill>
                <a:srgbClr val="000000"/>
              </a:solidFill>
              <a:latin typeface="Arial"/>
              <a:cs typeface="Arial"/>
            </a:endParaRPr>
          </a:p>
        </p:txBody>
      </p:sp>
      <p:sp>
        <p:nvSpPr>
          <p:cNvPr id="114694" name="Rectangle 9"/>
          <p:cNvSpPr>
            <a:spLocks noGrp="1" noChangeArrowheads="1"/>
          </p:cNvSpPr>
          <p:nvPr>
            <p:ph type="title" idx="4294967295"/>
          </p:nvPr>
        </p:nvSpPr>
        <p:spPr>
          <a:xfrm>
            <a:off x="4724400" y="0"/>
            <a:ext cx="4419600" cy="838200"/>
          </a:xfrm>
        </p:spPr>
        <p:txBody>
          <a:bodyPr/>
          <a:lstStyle/>
          <a:p>
            <a:pPr eaLnBrk="1" hangingPunct="1"/>
            <a:r>
              <a:rPr lang="ar-JO" sz="3200" b="1" dirty="0">
                <a:ea typeface="ＭＳ Ｐゴシック" charset="0"/>
              </a:rPr>
              <a:t>تكرار الوصية</a:t>
            </a:r>
            <a:endParaRPr lang="en-US" sz="3200" b="1" dirty="0">
              <a:ea typeface="ＭＳ Ｐゴシック" charset="0"/>
            </a:endParaRPr>
          </a:p>
        </p:txBody>
      </p:sp>
    </p:spTree>
    <p:extLst>
      <p:ext uri="{BB962C8B-B14F-4D97-AF65-F5344CB8AC3E}">
        <p14:creationId xmlns:p14="http://schemas.microsoft.com/office/powerpoint/2010/main" val="3009260798"/>
      </p:ext>
    </p:extLst>
  </p:cSld>
  <p:clrMapOvr>
    <a:masterClrMapping/>
  </p:clrMapOvr>
  <p:transition>
    <p:randomBar dir="vert"/>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a:solidFill>
                <a:srgbClr val="000000"/>
              </a:solidFill>
              <a:latin typeface="Arial"/>
              <a:ea typeface="ＭＳ Ｐゴシック" charset="0"/>
              <a:cs typeface="Arial"/>
            </a:endParaRPr>
          </a:p>
        </p:txBody>
      </p:sp>
      <p:pic>
        <p:nvPicPr>
          <p:cNvPr id="116739"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533400"/>
            <a:ext cx="5715000" cy="581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6740" name="Text Box 7"/>
          <p:cNvSpPr txBox="1">
            <a:spLocks noChangeArrowheads="1"/>
          </p:cNvSpPr>
          <p:nvPr/>
        </p:nvSpPr>
        <p:spPr bwMode="auto">
          <a:xfrm>
            <a:off x="76200" y="181057"/>
            <a:ext cx="4711824" cy="28623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i="1" dirty="0">
                <a:solidFill>
                  <a:srgbClr val="000000"/>
                </a:solidFill>
                <a:latin typeface="Arial"/>
                <a:cs typeface="Arial"/>
              </a:rPr>
              <a:t>إذا حصدت حصيدك في حقلك و نسيت حزمة في الحقل فلا ترجع لتأخذها للغريب و اليتيم و الأرملة تكون لكي يباركك الرب إلهك في كل عمل يديك</a:t>
            </a:r>
            <a:endParaRPr lang="en-US" sz="3600" b="1" i="1" dirty="0">
              <a:solidFill>
                <a:srgbClr val="000000"/>
              </a:solidFill>
              <a:latin typeface="Arial"/>
              <a:cs typeface="Arial"/>
            </a:endParaRPr>
          </a:p>
        </p:txBody>
      </p:sp>
      <p:sp>
        <p:nvSpPr>
          <p:cNvPr id="116741" name="Text Box 8"/>
          <p:cNvSpPr txBox="1">
            <a:spLocks noChangeArrowheads="1"/>
          </p:cNvSpPr>
          <p:nvPr/>
        </p:nvSpPr>
        <p:spPr bwMode="auto">
          <a:xfrm>
            <a:off x="4495800" y="6172200"/>
            <a:ext cx="46482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a:cs typeface="Arial"/>
              </a:rPr>
              <a:t>تثنية 24: 19</a:t>
            </a:r>
            <a:endParaRPr lang="en-US" sz="2000" dirty="0">
              <a:solidFill>
                <a:srgbClr val="000000"/>
              </a:solidFill>
              <a:latin typeface="Arial"/>
              <a:cs typeface="Arial"/>
            </a:endParaRPr>
          </a:p>
        </p:txBody>
      </p:sp>
      <p:sp>
        <p:nvSpPr>
          <p:cNvPr id="116742" name="Rectangle 9"/>
          <p:cNvSpPr>
            <a:spLocks noGrp="1" noChangeArrowheads="1"/>
          </p:cNvSpPr>
          <p:nvPr>
            <p:ph type="title" idx="4294967295"/>
          </p:nvPr>
        </p:nvSpPr>
        <p:spPr>
          <a:xfrm>
            <a:off x="5334000" y="0"/>
            <a:ext cx="3810000" cy="1219200"/>
          </a:xfrm>
        </p:spPr>
        <p:txBody>
          <a:bodyPr/>
          <a:lstStyle/>
          <a:p>
            <a:pPr eaLnBrk="1" hangingPunct="1"/>
            <a:r>
              <a:rPr lang="ar-JO" sz="4000" dirty="0">
                <a:ea typeface="ＭＳ Ｐゴシック" charset="0"/>
              </a:rPr>
              <a:t>مرة أخرى</a:t>
            </a:r>
            <a:endParaRPr lang="en-US" sz="4000" dirty="0">
              <a:ea typeface="ＭＳ Ｐゴシック" charset="0"/>
            </a:endParaRPr>
          </a:p>
        </p:txBody>
      </p:sp>
    </p:spTree>
    <p:extLst>
      <p:ext uri="{BB962C8B-B14F-4D97-AF65-F5344CB8AC3E}">
        <p14:creationId xmlns:p14="http://schemas.microsoft.com/office/powerpoint/2010/main" val="1829503831"/>
      </p:ext>
    </p:extLst>
  </p:cSld>
  <p:clrMapOvr>
    <a:masterClrMapping/>
  </p:clrMapOvr>
  <p:transition>
    <p:randomBar dir="vert"/>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a:solidFill>
                <a:srgbClr val="000000"/>
              </a:solidFill>
              <a:effectLst>
                <a:glow rad="139700">
                  <a:srgbClr val="000000"/>
                </a:glow>
              </a:effectLst>
              <a:latin typeface="Arial"/>
              <a:ea typeface="ＭＳ Ｐゴシック" charset="0"/>
              <a:cs typeface="Arial"/>
            </a:endParaRPr>
          </a:p>
        </p:txBody>
      </p:sp>
      <p:pic>
        <p:nvPicPr>
          <p:cNvPr id="118787"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3044" name="Rectangle 4"/>
          <p:cNvSpPr>
            <a:spLocks noChangeArrowheads="1"/>
          </p:cNvSpPr>
          <p:nvPr/>
        </p:nvSpPr>
        <p:spPr bwMode="auto">
          <a:xfrm>
            <a:off x="0" y="6111875"/>
            <a:ext cx="4572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000" b="1" i="1" dirty="0">
                <a:solidFill>
                  <a:srgbClr val="FFFFFF"/>
                </a:solidFill>
                <a:effectLst>
                  <a:glow rad="139700">
                    <a:srgbClr val="000000"/>
                  </a:glow>
                </a:effectLst>
                <a:latin typeface="Arial"/>
                <a:ea typeface="ＭＳ Ｐゴシック" charset="0"/>
                <a:cs typeface="Arial"/>
              </a:rPr>
              <a:t>عودة راعوث من الإلتقاط                         </a:t>
            </a:r>
            <a:r>
              <a:rPr lang="ar-JO" sz="2000" b="1" dirty="0">
                <a:solidFill>
                  <a:srgbClr val="FFFFFF"/>
                </a:solidFill>
                <a:effectLst>
                  <a:glow rad="139700">
                    <a:srgbClr val="000000"/>
                  </a:glow>
                </a:effectLst>
                <a:latin typeface="Arial"/>
                <a:ea typeface="ＭＳ Ｐゴシック" charset="0"/>
                <a:cs typeface="Arial"/>
              </a:rPr>
              <a:t>صموئيل بالمر، 1850</a:t>
            </a:r>
            <a:endParaRPr lang="en-US" sz="2000" b="1" dirty="0">
              <a:solidFill>
                <a:srgbClr val="FFFFFF"/>
              </a:solidFill>
              <a:effectLst>
                <a:glow rad="139700">
                  <a:srgbClr val="000000"/>
                </a:glow>
              </a:effectLst>
              <a:latin typeface="Arial"/>
              <a:ea typeface="ＭＳ Ｐゴシック" charset="0"/>
              <a:cs typeface="Arial"/>
            </a:endParaRPr>
          </a:p>
        </p:txBody>
      </p:sp>
      <p:pic>
        <p:nvPicPr>
          <p:cNvPr id="118789" name="Picture 6"/>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2900363" y="533400"/>
            <a:ext cx="3810000" cy="525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3047" name="Text Box 7"/>
          <p:cNvSpPr txBox="1">
            <a:spLocks noChangeArrowheads="1"/>
          </p:cNvSpPr>
          <p:nvPr/>
        </p:nvSpPr>
        <p:spPr bwMode="auto">
          <a:xfrm>
            <a:off x="952500" y="914400"/>
            <a:ext cx="7391400" cy="175432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i="1" dirty="0">
                <a:solidFill>
                  <a:srgbClr val="FFFFFF"/>
                </a:solidFill>
                <a:effectLst>
                  <a:glow rad="139700">
                    <a:srgbClr val="000000"/>
                  </a:glow>
                </a:effectLst>
                <a:latin typeface="Arial"/>
                <a:cs typeface="Arial"/>
              </a:rPr>
              <a:t>لأننا لم نسلك بلا ترتيب بينكم و لا أكلنا خبزاً مجاناً من أحد بل كنا نشتغل بتعب و كد ليلاً و نهاراً لكي لا نثقل على أحد منكم</a:t>
            </a:r>
            <a:endParaRPr lang="en-US" sz="3600" b="1" i="1" dirty="0">
              <a:solidFill>
                <a:srgbClr val="FFFFFF"/>
              </a:solidFill>
              <a:effectLst>
                <a:glow rad="139700">
                  <a:srgbClr val="000000"/>
                </a:glow>
              </a:effectLst>
              <a:latin typeface="Arial"/>
              <a:cs typeface="Arial"/>
            </a:endParaRPr>
          </a:p>
        </p:txBody>
      </p:sp>
      <p:sp>
        <p:nvSpPr>
          <p:cNvPr id="343048" name="Text Box 8"/>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2800" b="1" dirty="0">
                <a:solidFill>
                  <a:srgbClr val="FFFFFF"/>
                </a:solidFill>
                <a:effectLst>
                  <a:glow rad="139700">
                    <a:srgbClr val="000000"/>
                  </a:glow>
                </a:effectLst>
                <a:latin typeface="Arial"/>
                <a:ea typeface="ＭＳ Ｐゴシック" charset="0"/>
                <a:cs typeface="Arial"/>
              </a:rPr>
              <a:t>2 تسالونيكي 3: 7-8</a:t>
            </a:r>
            <a:endParaRPr lang="en-US" sz="2800" b="1" dirty="0">
              <a:solidFill>
                <a:srgbClr val="FFFFFF"/>
              </a:solidFill>
              <a:effectLst>
                <a:glow rad="139700">
                  <a:srgbClr val="000000"/>
                </a:glow>
              </a:effectLst>
              <a:latin typeface="Arial"/>
              <a:ea typeface="ＭＳ Ｐゴシック" charset="0"/>
              <a:cs typeface="Arial"/>
            </a:endParaRPr>
          </a:p>
        </p:txBody>
      </p:sp>
      <p:sp>
        <p:nvSpPr>
          <p:cNvPr id="343049" name="Rectangle 9"/>
          <p:cNvSpPr>
            <a:spLocks noGrp="1" noChangeArrowheads="1"/>
          </p:cNvSpPr>
          <p:nvPr>
            <p:ph type="title" idx="4294967295"/>
          </p:nvPr>
        </p:nvSpPr>
        <p:spPr>
          <a:xfrm>
            <a:off x="685800" y="72008"/>
            <a:ext cx="7772400" cy="764704"/>
          </a:xfrm>
          <a:effectLst>
            <a:outerShdw blurRad="63500" dist="35921" dir="2700000" algn="ctr" rotWithShape="0">
              <a:schemeClr val="tx1">
                <a:alpha val="74998"/>
              </a:schemeClr>
            </a:outerShdw>
          </a:effectLst>
        </p:spPr>
        <p:txBody>
          <a:bodyPr/>
          <a:lstStyle/>
          <a:p>
            <a:pPr eaLnBrk="1" hangingPunct="1">
              <a:defRPr/>
            </a:pPr>
            <a:r>
              <a:rPr lang="ar-JO" sz="4000" b="1" dirty="0">
                <a:solidFill>
                  <a:schemeClr val="bg1"/>
                </a:solidFill>
                <a:effectLst>
                  <a:glow rad="139700">
                    <a:schemeClr val="tx1"/>
                  </a:glow>
                </a:effectLst>
                <a:ea typeface="+mj-ea"/>
              </a:rPr>
              <a:t>يتوقع الله العمل الشاق</a:t>
            </a:r>
            <a:endParaRPr lang="en-US" sz="4000" b="1" dirty="0">
              <a:solidFill>
                <a:schemeClr val="bg1"/>
              </a:solidFill>
              <a:effectLst>
                <a:glow rad="139700">
                  <a:schemeClr val="tx1"/>
                </a:glow>
              </a:effectLst>
              <a:ea typeface="+mj-ea"/>
            </a:endParaRPr>
          </a:p>
        </p:txBody>
      </p:sp>
    </p:spTree>
    <p:extLst>
      <p:ext uri="{BB962C8B-B14F-4D97-AF65-F5344CB8AC3E}">
        <p14:creationId xmlns:p14="http://schemas.microsoft.com/office/powerpoint/2010/main" val="2672271723"/>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5000"/>
                                  </p:stCondLst>
                                  <p:childTnLst>
                                    <p:set>
                                      <p:cBhvr>
                                        <p:cTn id="6" dur="1" fill="hold">
                                          <p:stCondLst>
                                            <p:cond delay="0"/>
                                          </p:stCondLst>
                                        </p:cTn>
                                        <p:tgtEl>
                                          <p:spTgt spid="343048"/>
                                        </p:tgtEl>
                                        <p:attrNameLst>
                                          <p:attrName>style.visibility</p:attrName>
                                        </p:attrNameLst>
                                      </p:cBhvr>
                                      <p:to>
                                        <p:strVal val="visible"/>
                                      </p:to>
                                    </p:set>
                                    <p:animEffect transition="in" filter="dissolve">
                                      <p:cBhvr>
                                        <p:cTn id="7" dur="500"/>
                                        <p:tgtEl>
                                          <p:spTgt spid="3430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048" grpId="0" autoUpdateAnimBg="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3"/>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374134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الولاء للمحتاجين قاد إلى توفير الله للطعام و المسكن و المشاركة في الخط الداوودي و المسياني ليظهر كيف </a:t>
            </a:r>
            <a:r>
              <a:rPr kumimoji="0" lang="ar-JO"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يبارك</a:t>
            </a:r>
            <a:r>
              <a:rPr kumimoji="0" lang="ar-JO"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الله هؤلاء الذين يساعدون الآخرين</a:t>
            </a:r>
            <a:endParaRPr kumimoji="0" lang="en-US"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البيان الموجز</a:t>
            </a:r>
            <a:endParaRPr lang="en-US" sz="3600" b="1" dirty="0">
              <a:solidFill>
                <a:srgbClr val="FFFFFF"/>
              </a:solidFill>
              <a:latin typeface="Arial" panose="020B0604020202020204" pitchFamily="34" charset="0"/>
              <a:cs typeface="Arial" panose="020B0604020202020204" pitchFamily="34" charset="0"/>
            </a:endParaRPr>
          </a:p>
        </p:txBody>
      </p:sp>
      <p:sp>
        <p:nvSpPr>
          <p:cNvPr id="9" name="Text Box 3"/>
          <p:cNvSpPr txBox="1">
            <a:spLocks noChangeArrowheads="1"/>
          </p:cNvSpPr>
          <p:nvPr/>
        </p:nvSpPr>
        <p:spPr bwMode="auto">
          <a:xfrm>
            <a:off x="8346253" y="-3380"/>
            <a:ext cx="704039" cy="830997"/>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185</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41</a:t>
            </a:r>
            <a:endParaRPr kumimoji="0" lang="en-US" altLang="zh-CN" sz="2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راعوث</a:t>
            </a:r>
            <a:endParaRPr kumimoji="0" lang="en-US" sz="4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61864893"/>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a:solidFill>
                <a:srgbClr val="000000"/>
              </a:solidFill>
              <a:effectLst>
                <a:glow rad="139700">
                  <a:srgbClr val="000000"/>
                </a:glow>
              </a:effectLst>
              <a:latin typeface="Arial"/>
              <a:ea typeface="ＭＳ Ｐゴシック" charset="0"/>
              <a:cs typeface="Arial"/>
            </a:endParaRPr>
          </a:p>
        </p:txBody>
      </p:sp>
      <p:pic>
        <p:nvPicPr>
          <p:cNvPr id="120835"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4068" name="Rectangle 4"/>
          <p:cNvSpPr>
            <a:spLocks noChangeArrowheads="1"/>
          </p:cNvSpPr>
          <p:nvPr/>
        </p:nvSpPr>
        <p:spPr bwMode="auto">
          <a:xfrm>
            <a:off x="0" y="6111875"/>
            <a:ext cx="4572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000" b="1" i="1" dirty="0">
                <a:solidFill>
                  <a:srgbClr val="FFFFFF"/>
                </a:solidFill>
                <a:effectLst>
                  <a:glow rad="139700">
                    <a:srgbClr val="000000"/>
                  </a:glow>
                </a:effectLst>
                <a:latin typeface="Arial"/>
                <a:ea typeface="ＭＳ Ｐゴシック" charset="0"/>
                <a:cs typeface="Arial"/>
              </a:rPr>
              <a:t>عودة راعوث من الإلتقاط                         </a:t>
            </a:r>
            <a:r>
              <a:rPr lang="ar-JO" sz="2000" b="1" dirty="0">
                <a:solidFill>
                  <a:srgbClr val="FFFFFF"/>
                </a:solidFill>
                <a:effectLst>
                  <a:glow rad="139700">
                    <a:srgbClr val="000000"/>
                  </a:glow>
                </a:effectLst>
                <a:latin typeface="Arial"/>
                <a:ea typeface="ＭＳ Ｐゴシック" charset="0"/>
                <a:cs typeface="Arial"/>
              </a:rPr>
              <a:t>صموئيل بالمر، 1850</a:t>
            </a:r>
            <a:endParaRPr lang="en-US" sz="2000" b="1" dirty="0">
              <a:solidFill>
                <a:srgbClr val="FFFFFF"/>
              </a:solidFill>
              <a:effectLst>
                <a:glow rad="139700">
                  <a:srgbClr val="000000"/>
                </a:glow>
              </a:effectLst>
              <a:latin typeface="Arial"/>
              <a:ea typeface="ＭＳ Ｐゴシック" charset="0"/>
              <a:cs typeface="Arial"/>
            </a:endParaRPr>
          </a:p>
        </p:txBody>
      </p:sp>
      <p:pic>
        <p:nvPicPr>
          <p:cNvPr id="120837" name="Picture 5"/>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2900363" y="571500"/>
            <a:ext cx="3810000" cy="525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20838" name="Group 6"/>
          <p:cNvGrpSpPr>
            <a:grpSpLocks/>
          </p:cNvGrpSpPr>
          <p:nvPr/>
        </p:nvGrpSpPr>
        <p:grpSpPr bwMode="auto">
          <a:xfrm>
            <a:off x="952500" y="571500"/>
            <a:ext cx="7391400" cy="5257800"/>
            <a:chOff x="600" y="360"/>
            <a:chExt cx="4656" cy="3312"/>
          </a:xfrm>
        </p:grpSpPr>
        <p:pic>
          <p:nvPicPr>
            <p:cNvPr id="120841" name="Picture 7"/>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1827" y="360"/>
              <a:ext cx="2400" cy="3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4072" name="Text Box 8"/>
            <p:cNvSpPr txBox="1">
              <a:spLocks noChangeArrowheads="1"/>
            </p:cNvSpPr>
            <p:nvPr/>
          </p:nvSpPr>
          <p:spPr bwMode="auto">
            <a:xfrm>
              <a:off x="600" y="806"/>
              <a:ext cx="4656" cy="16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i="1" dirty="0">
                  <a:solidFill>
                    <a:srgbClr val="FFFFFF"/>
                  </a:solidFill>
                  <a:effectLst>
                    <a:glow rad="139700">
                      <a:srgbClr val="000000"/>
                    </a:glow>
                  </a:effectLst>
                  <a:latin typeface="Arial"/>
                  <a:cs typeface="Arial"/>
                </a:rPr>
                <a:t>ليس أن لا سلطان لنا بل لكي نعطيكم أنفسنا قدوة حتى تتمثلوا بنا فإننا أيضاً حين كنا عندكم أوصيناكم بهذا</a:t>
              </a:r>
              <a:endParaRPr lang="en-US" sz="3600" b="1" i="1" dirty="0">
                <a:solidFill>
                  <a:srgbClr val="FFFFFF"/>
                </a:solidFill>
                <a:effectLst>
                  <a:glow rad="139700">
                    <a:srgbClr val="000000"/>
                  </a:glow>
                </a:effectLst>
                <a:latin typeface="Arial"/>
                <a:cs typeface="Arial"/>
              </a:endParaRPr>
            </a:p>
            <a:p>
              <a:pPr algn="ctr" defTabSz="914400" eaLnBrk="1" fontAlgn="base" hangingPunct="1">
                <a:spcBef>
                  <a:spcPct val="50000"/>
                </a:spcBef>
                <a:spcAft>
                  <a:spcPct val="0"/>
                </a:spcAft>
              </a:pPr>
              <a:endParaRPr lang="en-US" sz="3600" b="1" i="1" dirty="0">
                <a:solidFill>
                  <a:srgbClr val="FFFFFF"/>
                </a:solidFill>
                <a:effectLst>
                  <a:glow rad="139700">
                    <a:srgbClr val="000000"/>
                  </a:glow>
                </a:effectLst>
                <a:latin typeface="Arial"/>
                <a:cs typeface="Arial"/>
              </a:endParaRPr>
            </a:p>
          </p:txBody>
        </p:sp>
      </p:grpSp>
      <p:sp>
        <p:nvSpPr>
          <p:cNvPr id="344073" name="Text Box 9"/>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2800" b="1" dirty="0">
                <a:solidFill>
                  <a:srgbClr val="FFFFFF"/>
                </a:solidFill>
                <a:effectLst>
                  <a:glow rad="139700">
                    <a:srgbClr val="000000"/>
                  </a:glow>
                </a:effectLst>
                <a:latin typeface="Arial"/>
                <a:ea typeface="ＭＳ Ｐゴシック" charset="0"/>
                <a:cs typeface="Arial"/>
              </a:rPr>
              <a:t>2 تسالونيكي 3: 9-10</a:t>
            </a:r>
            <a:endParaRPr lang="en-US" sz="2800" b="1" dirty="0">
              <a:solidFill>
                <a:srgbClr val="FFFFFF"/>
              </a:solidFill>
              <a:effectLst>
                <a:glow rad="139700">
                  <a:srgbClr val="000000"/>
                </a:glow>
              </a:effectLst>
              <a:latin typeface="Arial"/>
              <a:ea typeface="ＭＳ Ｐゴシック" charset="0"/>
              <a:cs typeface="Arial"/>
            </a:endParaRPr>
          </a:p>
        </p:txBody>
      </p:sp>
      <p:sp>
        <p:nvSpPr>
          <p:cNvPr id="344074" name="Rectangle 10"/>
          <p:cNvSpPr>
            <a:spLocks noGrp="1" noChangeArrowheads="1"/>
          </p:cNvSpPr>
          <p:nvPr>
            <p:ph type="title" idx="4294967295"/>
          </p:nvPr>
        </p:nvSpPr>
        <p:spPr>
          <a:xfrm>
            <a:off x="685800" y="76200"/>
            <a:ext cx="7772400" cy="832520"/>
          </a:xfrm>
          <a:effectLst>
            <a:outerShdw blurRad="63500" dist="35921" dir="2700000" algn="ctr" rotWithShape="0">
              <a:schemeClr val="tx1">
                <a:alpha val="74998"/>
              </a:schemeClr>
            </a:outerShdw>
          </a:effectLst>
        </p:spPr>
        <p:txBody>
          <a:bodyPr/>
          <a:lstStyle/>
          <a:p>
            <a:pPr eaLnBrk="1" hangingPunct="1"/>
            <a:r>
              <a:rPr lang="ar-JO" sz="4000" b="1" dirty="0">
                <a:solidFill>
                  <a:schemeClr val="bg1"/>
                </a:solidFill>
                <a:effectLst>
                  <a:glow rad="139700">
                    <a:schemeClr val="tx1"/>
                  </a:glow>
                </a:effectLst>
                <a:ea typeface="ＭＳ Ｐゴシック" charset="0"/>
              </a:rPr>
              <a:t>يتوقع الله العمل الشاق</a:t>
            </a:r>
            <a:endParaRPr lang="en-US" sz="4000" dirty="0">
              <a:effectLst>
                <a:glow rad="139700">
                  <a:schemeClr val="tx1"/>
                </a:glow>
              </a:effectLst>
              <a:ea typeface="ＭＳ Ｐゴシック" charset="0"/>
            </a:endParaRPr>
          </a:p>
        </p:txBody>
      </p:sp>
    </p:spTree>
    <p:extLst>
      <p:ext uri="{BB962C8B-B14F-4D97-AF65-F5344CB8AC3E}">
        <p14:creationId xmlns:p14="http://schemas.microsoft.com/office/powerpoint/2010/main" val="1405611501"/>
      </p:ext>
    </p:extLst>
  </p:cSld>
  <p:clrMapOvr>
    <a:masterClrMapping/>
  </p:clrMapOvr>
  <p:transition>
    <p:randomBar dir="vert"/>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a:solidFill>
                <a:srgbClr val="000000"/>
              </a:solidFill>
              <a:effectLst>
                <a:glow rad="139700">
                  <a:srgbClr val="000000"/>
                </a:glow>
              </a:effectLst>
              <a:latin typeface="Arial"/>
              <a:ea typeface="ＭＳ Ｐゴシック" charset="0"/>
              <a:cs typeface="Arial"/>
            </a:endParaRPr>
          </a:p>
        </p:txBody>
      </p:sp>
      <p:pic>
        <p:nvPicPr>
          <p:cNvPr id="122883" name="Picture 3"/>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5092" name="Rectangle 4"/>
          <p:cNvSpPr>
            <a:spLocks noChangeArrowheads="1"/>
          </p:cNvSpPr>
          <p:nvPr/>
        </p:nvSpPr>
        <p:spPr bwMode="auto">
          <a:xfrm>
            <a:off x="76200" y="5690553"/>
            <a:ext cx="4572000" cy="86177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000" b="1" i="1" dirty="0">
                <a:solidFill>
                  <a:srgbClr val="FFFFFF"/>
                </a:solidFill>
                <a:effectLst>
                  <a:glow rad="139700">
                    <a:srgbClr val="000000"/>
                  </a:glow>
                </a:effectLst>
                <a:latin typeface="Arial"/>
                <a:ea typeface="ＭＳ Ｐゴシック" charset="0"/>
                <a:cs typeface="Arial"/>
              </a:rPr>
              <a:t>عودة راعوث من الإلتقاط   </a:t>
            </a:r>
          </a:p>
          <a:p>
            <a:pPr defTabSz="914400" fontAlgn="base">
              <a:spcBef>
                <a:spcPct val="50000"/>
              </a:spcBef>
              <a:spcAft>
                <a:spcPct val="0"/>
              </a:spcAft>
              <a:defRPr/>
            </a:pPr>
            <a:r>
              <a:rPr lang="en-US" sz="2000" b="1" i="1" dirty="0">
                <a:solidFill>
                  <a:srgbClr val="FFFFFF"/>
                </a:solidFill>
                <a:effectLst>
                  <a:glow rad="139700">
                    <a:srgbClr val="000000"/>
                  </a:glow>
                </a:effectLst>
                <a:latin typeface="Arial"/>
                <a:ea typeface="ＭＳ Ｐゴシック" charset="0"/>
                <a:cs typeface="Arial"/>
              </a:rPr>
              <a:t> </a:t>
            </a:r>
            <a:r>
              <a:rPr lang="ar-JO" sz="2000" b="1" dirty="0">
                <a:solidFill>
                  <a:srgbClr val="FFFFFF"/>
                </a:solidFill>
                <a:effectLst>
                  <a:glow rad="139700">
                    <a:srgbClr val="000000"/>
                  </a:glow>
                </a:effectLst>
                <a:latin typeface="Arial"/>
                <a:ea typeface="ＭＳ Ｐゴシック" charset="0"/>
                <a:cs typeface="Arial"/>
              </a:rPr>
              <a:t>صموئيل بالمر، 1850</a:t>
            </a:r>
            <a:endParaRPr lang="en-US" sz="2000" b="1" dirty="0">
              <a:solidFill>
                <a:srgbClr val="FFFFFF"/>
              </a:solidFill>
              <a:effectLst>
                <a:glow rad="139700">
                  <a:srgbClr val="000000"/>
                </a:glow>
              </a:effectLst>
              <a:latin typeface="Arial"/>
              <a:ea typeface="ＭＳ Ｐゴシック" charset="0"/>
              <a:cs typeface="Arial"/>
            </a:endParaRPr>
          </a:p>
        </p:txBody>
      </p:sp>
      <p:sp>
        <p:nvSpPr>
          <p:cNvPr id="345093" name="Text Box 5"/>
          <p:cNvSpPr txBox="1">
            <a:spLocks noChangeArrowheads="1"/>
          </p:cNvSpPr>
          <p:nvPr/>
        </p:nvSpPr>
        <p:spPr bwMode="auto">
          <a:xfrm>
            <a:off x="1676400" y="3810000"/>
            <a:ext cx="7391400"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3600" b="1" i="1" dirty="0">
                <a:solidFill>
                  <a:srgbClr val="FFFFFF"/>
                </a:solidFill>
                <a:effectLst>
                  <a:glow rad="139700">
                    <a:srgbClr val="000000"/>
                  </a:glow>
                </a:effectLst>
                <a:latin typeface="Arial"/>
                <a:ea typeface="ＭＳ Ｐゴシック" charset="0"/>
                <a:cs typeface="Arial"/>
              </a:rPr>
              <a:t>إنه إن كان أحد لا يريد أن يشتغل </a:t>
            </a:r>
            <a:endParaRPr lang="en-US" sz="3600" b="1" i="1" dirty="0">
              <a:solidFill>
                <a:srgbClr val="FFFFFF"/>
              </a:solidFill>
              <a:effectLst>
                <a:glow rad="139700">
                  <a:srgbClr val="000000"/>
                </a:glow>
              </a:effectLst>
              <a:latin typeface="Arial"/>
              <a:ea typeface="ＭＳ Ｐゴシック" charset="0"/>
              <a:cs typeface="Arial"/>
            </a:endParaRPr>
          </a:p>
        </p:txBody>
      </p:sp>
      <p:sp>
        <p:nvSpPr>
          <p:cNvPr id="345094" name="Text Box 6"/>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2800" b="1" dirty="0">
                <a:solidFill>
                  <a:srgbClr val="FFFFFF"/>
                </a:solidFill>
                <a:effectLst>
                  <a:glow rad="139700">
                    <a:srgbClr val="000000"/>
                  </a:glow>
                </a:effectLst>
                <a:latin typeface="Arial"/>
                <a:ea typeface="ＭＳ Ｐゴシック" charset="0"/>
                <a:cs typeface="Arial"/>
              </a:rPr>
              <a:t>2 تسالونيكي 3: 10</a:t>
            </a:r>
            <a:endParaRPr lang="en-US" sz="2800" b="1" dirty="0">
              <a:solidFill>
                <a:srgbClr val="FFFFFF"/>
              </a:solidFill>
              <a:effectLst>
                <a:glow rad="139700">
                  <a:srgbClr val="000000"/>
                </a:glow>
              </a:effectLst>
              <a:latin typeface="Arial"/>
              <a:ea typeface="ＭＳ Ｐゴシック" charset="0"/>
              <a:cs typeface="Arial"/>
            </a:endParaRPr>
          </a:p>
        </p:txBody>
      </p:sp>
      <p:sp>
        <p:nvSpPr>
          <p:cNvPr id="345095" name="Text Box 7"/>
          <p:cNvSpPr txBox="1">
            <a:spLocks noChangeArrowheads="1"/>
          </p:cNvSpPr>
          <p:nvPr/>
        </p:nvSpPr>
        <p:spPr bwMode="auto">
          <a:xfrm>
            <a:off x="76200" y="3794125"/>
            <a:ext cx="4051663"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r" defTabSz="914400" fontAlgn="base">
              <a:spcBef>
                <a:spcPct val="50000"/>
              </a:spcBef>
              <a:spcAft>
                <a:spcPct val="0"/>
              </a:spcAft>
              <a:defRPr/>
            </a:pPr>
            <a:r>
              <a:rPr lang="ar-JO" sz="3600" b="1" i="1" dirty="0">
                <a:solidFill>
                  <a:srgbClr val="FFFFFF"/>
                </a:solidFill>
                <a:effectLst>
                  <a:glow rad="139700">
                    <a:srgbClr val="000000"/>
                  </a:glow>
                </a:effectLst>
                <a:latin typeface="Arial"/>
                <a:ea typeface="ＭＳ Ｐゴシック" charset="0"/>
                <a:cs typeface="Arial"/>
              </a:rPr>
              <a:t>فلا يأكل أيضاً</a:t>
            </a:r>
            <a:endParaRPr lang="en-US" sz="3600" b="1" i="1" dirty="0">
              <a:solidFill>
                <a:srgbClr val="FFFFFF"/>
              </a:solidFill>
              <a:effectLst>
                <a:glow rad="139700">
                  <a:srgbClr val="000000"/>
                </a:glow>
              </a:effectLst>
              <a:latin typeface="Arial"/>
              <a:ea typeface="ＭＳ Ｐゴシック" charset="0"/>
              <a:cs typeface="Arial"/>
            </a:endParaRPr>
          </a:p>
        </p:txBody>
      </p:sp>
      <p:sp>
        <p:nvSpPr>
          <p:cNvPr id="345096" name="Rectangle 8"/>
          <p:cNvSpPr>
            <a:spLocks noGrp="1" noChangeArrowheads="1"/>
          </p:cNvSpPr>
          <p:nvPr>
            <p:ph type="title" idx="4294967295"/>
          </p:nvPr>
        </p:nvSpPr>
        <p:spPr>
          <a:xfrm>
            <a:off x="685800" y="152400"/>
            <a:ext cx="7772400" cy="1143000"/>
          </a:xfrm>
          <a:effectLst>
            <a:outerShdw blurRad="63500" dist="35921" dir="2700000" algn="ctr" rotWithShape="0">
              <a:schemeClr val="tx1">
                <a:alpha val="74998"/>
              </a:schemeClr>
            </a:outerShdw>
          </a:effectLst>
        </p:spPr>
        <p:txBody>
          <a:bodyPr/>
          <a:lstStyle/>
          <a:p>
            <a:pPr eaLnBrk="1" hangingPunct="1"/>
            <a:r>
              <a:rPr lang="ar-JO" sz="4000" b="1" dirty="0">
                <a:solidFill>
                  <a:schemeClr val="bg1"/>
                </a:solidFill>
                <a:effectLst>
                  <a:glow rad="139700">
                    <a:schemeClr val="tx1"/>
                  </a:glow>
                </a:effectLst>
                <a:ea typeface="ＭＳ Ｐゴシック" charset="0"/>
              </a:rPr>
              <a:t>يتوقع الله العمل الشاق</a:t>
            </a:r>
            <a:endParaRPr lang="en-US" sz="4000" dirty="0">
              <a:effectLst>
                <a:glow rad="139700">
                  <a:schemeClr val="tx1"/>
                </a:glow>
              </a:effectLst>
              <a:ea typeface="ＭＳ Ｐゴシック" charset="0"/>
            </a:endParaRPr>
          </a:p>
        </p:txBody>
      </p:sp>
    </p:spTree>
    <p:extLst>
      <p:ext uri="{BB962C8B-B14F-4D97-AF65-F5344CB8AC3E}">
        <p14:creationId xmlns:p14="http://schemas.microsoft.com/office/powerpoint/2010/main" val="35032030"/>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345095"/>
                                        </p:tgtEl>
                                        <p:attrNameLst>
                                          <p:attrName>style.visibility</p:attrName>
                                        </p:attrNameLst>
                                      </p:cBhvr>
                                      <p:to>
                                        <p:strVal val="visible"/>
                                      </p:to>
                                    </p:set>
                                    <p:animEffect transition="in" filter="dissolve">
                                      <p:cBhvr>
                                        <p:cTn id="7" dur="75"/>
                                        <p:tgtEl>
                                          <p:spTgt spid="345095"/>
                                        </p:tgtEl>
                                      </p:cBhvr>
                                    </p:animEffect>
                                  </p:childTnLst>
                                </p:cTn>
                              </p:par>
                            </p:childTnLst>
                          </p:cTn>
                        </p:par>
                        <p:par>
                          <p:cTn id="8" fill="hold" nodeType="afterGroup">
                            <p:stCondLst>
                              <p:cond delay="2900"/>
                            </p:stCondLst>
                            <p:childTnLst>
                              <p:par>
                                <p:cTn id="9" presetID="9" presetClass="entr" presetSubtype="0" fill="hold" grpId="0" nodeType="afterEffect">
                                  <p:stCondLst>
                                    <p:cond delay="4000"/>
                                  </p:stCondLst>
                                  <p:iterate type="lt">
                                    <p:tmPct val="100000"/>
                                  </p:iterate>
                                  <p:childTnLst>
                                    <p:set>
                                      <p:cBhvr>
                                        <p:cTn id="10" dur="1" fill="hold">
                                          <p:stCondLst>
                                            <p:cond delay="0"/>
                                          </p:stCondLst>
                                        </p:cTn>
                                        <p:tgtEl>
                                          <p:spTgt spid="345093"/>
                                        </p:tgtEl>
                                        <p:attrNameLst>
                                          <p:attrName>style.visibility</p:attrName>
                                        </p:attrNameLst>
                                      </p:cBhvr>
                                      <p:to>
                                        <p:strVal val="visible"/>
                                      </p:to>
                                    </p:set>
                                    <p:animEffect transition="in" filter="dissolve">
                                      <p:cBhvr>
                                        <p:cTn id="11" dur="75"/>
                                        <p:tgtEl>
                                          <p:spTgt spid="3450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5093" grpId="0" autoUpdateAnimBg="0"/>
      <p:bldP spid="345095" grpId="0" autoUpdateAnimBg="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a:solidFill>
                <a:srgbClr val="000000"/>
              </a:solidFill>
              <a:effectLst>
                <a:glow rad="152400">
                  <a:srgbClr val="000000"/>
                </a:glow>
              </a:effectLst>
              <a:latin typeface="Arial"/>
              <a:ea typeface="ＭＳ Ｐゴシック" charset="0"/>
              <a:cs typeface="Arial"/>
            </a:endParaRPr>
          </a:p>
        </p:txBody>
      </p:sp>
      <p:pic>
        <p:nvPicPr>
          <p:cNvPr id="124931" name="Picture 3"/>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6116" name="Rectangle 4"/>
          <p:cNvSpPr>
            <a:spLocks noChangeArrowheads="1"/>
          </p:cNvSpPr>
          <p:nvPr/>
        </p:nvSpPr>
        <p:spPr bwMode="auto">
          <a:xfrm>
            <a:off x="0" y="5898121"/>
            <a:ext cx="4572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000" b="1" i="1" dirty="0">
                <a:solidFill>
                  <a:srgbClr val="FFFFFF"/>
                </a:solidFill>
                <a:effectLst>
                  <a:glow rad="152400">
                    <a:srgbClr val="000000"/>
                  </a:glow>
                </a:effectLst>
                <a:latin typeface="Arial"/>
                <a:ea typeface="ＭＳ Ｐゴシック" charset="0"/>
                <a:cs typeface="Arial"/>
              </a:rPr>
              <a:t>عودة راعوث من الإلتقاط                         </a:t>
            </a:r>
            <a:r>
              <a:rPr lang="ar-JO" sz="2000" b="1" dirty="0">
                <a:solidFill>
                  <a:srgbClr val="FFFFFF"/>
                </a:solidFill>
                <a:effectLst>
                  <a:glow rad="152400">
                    <a:srgbClr val="000000"/>
                  </a:glow>
                </a:effectLst>
                <a:latin typeface="Arial"/>
                <a:ea typeface="ＭＳ Ｐゴシック" charset="0"/>
                <a:cs typeface="Arial"/>
              </a:rPr>
              <a:t>صموئيل بالمر، 1850</a:t>
            </a:r>
            <a:endParaRPr lang="en-US" sz="2000" b="1" dirty="0">
              <a:solidFill>
                <a:srgbClr val="FFFFFF"/>
              </a:solidFill>
              <a:effectLst>
                <a:glow rad="152400">
                  <a:srgbClr val="000000"/>
                </a:glow>
              </a:effectLst>
              <a:latin typeface="Arial"/>
              <a:ea typeface="ＭＳ Ｐゴシック" charset="0"/>
              <a:cs typeface="Arial"/>
            </a:endParaRPr>
          </a:p>
        </p:txBody>
      </p:sp>
      <p:grpSp>
        <p:nvGrpSpPr>
          <p:cNvPr id="124933" name="Group 5"/>
          <p:cNvGrpSpPr>
            <a:grpSpLocks/>
          </p:cNvGrpSpPr>
          <p:nvPr/>
        </p:nvGrpSpPr>
        <p:grpSpPr bwMode="auto">
          <a:xfrm>
            <a:off x="952500" y="571500"/>
            <a:ext cx="7391400" cy="5257800"/>
            <a:chOff x="600" y="360"/>
            <a:chExt cx="4656" cy="3312"/>
          </a:xfrm>
        </p:grpSpPr>
        <p:pic>
          <p:nvPicPr>
            <p:cNvPr id="346118" name="Picture 6"/>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1827" y="360"/>
              <a:ext cx="2400" cy="3312"/>
            </a:xfrm>
            <a:prstGeom prst="rect">
              <a:avLst/>
            </a:prstGeom>
            <a:noFill/>
            <a:ln w="9525">
              <a:noFill/>
              <a:miter lim="800000"/>
              <a:headEnd/>
              <a:tailEnd/>
            </a:ln>
            <a:effectLst>
              <a:outerShdw blurRad="63500" dist="38099" dir="2700000" algn="ctr" rotWithShape="0">
                <a:schemeClr val="tx1">
                  <a:alpha val="74998"/>
                </a:schemeClr>
              </a:outerShdw>
            </a:effectLst>
          </p:spPr>
        </p:pic>
        <p:sp>
          <p:nvSpPr>
            <p:cNvPr id="346119" name="Text Box 7"/>
            <p:cNvSpPr txBox="1">
              <a:spLocks noChangeArrowheads="1"/>
            </p:cNvSpPr>
            <p:nvPr/>
          </p:nvSpPr>
          <p:spPr bwMode="auto">
            <a:xfrm>
              <a:off x="600" y="806"/>
              <a:ext cx="4656" cy="75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i="1" dirty="0">
                  <a:solidFill>
                    <a:srgbClr val="FFFFFF"/>
                  </a:solidFill>
                  <a:effectLst>
                    <a:glow rad="152400">
                      <a:srgbClr val="000000"/>
                    </a:glow>
                  </a:effectLst>
                  <a:latin typeface="Arial"/>
                  <a:cs typeface="Arial"/>
                </a:rPr>
                <a:t>و إن كان أحد لا يعتني بخاصته و لا سيما أهل بيته فقد أنكر الإيمان و هو شر من غير المؤمن</a:t>
              </a:r>
              <a:endParaRPr lang="en-US" sz="3600" b="1" i="1" dirty="0">
                <a:solidFill>
                  <a:srgbClr val="FFFFFF"/>
                </a:solidFill>
                <a:effectLst>
                  <a:glow rad="152400">
                    <a:srgbClr val="000000"/>
                  </a:glow>
                </a:effectLst>
                <a:latin typeface="Arial"/>
                <a:cs typeface="Arial"/>
              </a:endParaRPr>
            </a:p>
          </p:txBody>
        </p:sp>
      </p:grpSp>
      <p:sp>
        <p:nvSpPr>
          <p:cNvPr id="346120" name="Text Box 8"/>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2800" b="1" dirty="0">
                <a:solidFill>
                  <a:srgbClr val="FFFFFF"/>
                </a:solidFill>
                <a:effectLst>
                  <a:glow rad="152400">
                    <a:srgbClr val="000000"/>
                  </a:glow>
                </a:effectLst>
                <a:latin typeface="Arial"/>
                <a:ea typeface="ＭＳ Ｐゴシック" charset="0"/>
                <a:cs typeface="Arial"/>
              </a:rPr>
              <a:t>1 تيموثاوس 5: 8</a:t>
            </a:r>
            <a:endParaRPr lang="en-US" sz="2800" b="1" dirty="0">
              <a:solidFill>
                <a:srgbClr val="FFFFFF"/>
              </a:solidFill>
              <a:effectLst>
                <a:glow rad="152400">
                  <a:srgbClr val="000000"/>
                </a:glow>
              </a:effectLst>
              <a:latin typeface="Arial"/>
              <a:ea typeface="ＭＳ Ｐゴシック" charset="0"/>
              <a:cs typeface="Arial"/>
            </a:endParaRPr>
          </a:p>
        </p:txBody>
      </p:sp>
      <p:sp>
        <p:nvSpPr>
          <p:cNvPr id="346121" name="Rectangle 9"/>
          <p:cNvSpPr>
            <a:spLocks noGrp="1" noChangeArrowheads="1"/>
          </p:cNvSpPr>
          <p:nvPr>
            <p:ph type="title" idx="4294967295"/>
          </p:nvPr>
        </p:nvSpPr>
        <p:spPr>
          <a:xfrm>
            <a:off x="685800" y="0"/>
            <a:ext cx="7772400" cy="1143000"/>
          </a:xfrm>
          <a:effectLst>
            <a:outerShdw blurRad="63500" dist="35921" dir="2700000" algn="ctr" rotWithShape="0">
              <a:schemeClr val="tx1">
                <a:alpha val="74998"/>
              </a:schemeClr>
            </a:outerShdw>
          </a:effectLst>
        </p:spPr>
        <p:txBody>
          <a:bodyPr/>
          <a:lstStyle/>
          <a:p>
            <a:pPr eaLnBrk="1" hangingPunct="1"/>
            <a:r>
              <a:rPr lang="ar-JO" sz="4000" b="1" dirty="0">
                <a:solidFill>
                  <a:schemeClr val="bg1"/>
                </a:solidFill>
                <a:effectLst>
                  <a:glow rad="152400">
                    <a:schemeClr val="tx1"/>
                  </a:glow>
                </a:effectLst>
                <a:ea typeface="ＭＳ Ｐゴシック" charset="0"/>
              </a:rPr>
              <a:t>يتوقع الله العمل الشاق</a:t>
            </a:r>
            <a:endParaRPr lang="en-US" sz="4000" dirty="0">
              <a:effectLst>
                <a:glow rad="152400">
                  <a:schemeClr val="tx1"/>
                </a:glow>
              </a:effectLst>
              <a:ea typeface="ＭＳ Ｐゴシック" charset="0"/>
            </a:endParaRPr>
          </a:p>
        </p:txBody>
      </p:sp>
    </p:spTree>
    <p:extLst>
      <p:ext uri="{BB962C8B-B14F-4D97-AF65-F5344CB8AC3E}">
        <p14:creationId xmlns:p14="http://schemas.microsoft.com/office/powerpoint/2010/main" val="3096824011"/>
      </p:ext>
    </p:extLst>
  </p:cSld>
  <p:clrMapOvr>
    <a:masterClrMapping/>
  </p:clrMapOvr>
  <p:transition>
    <p:randomBar dir="vert"/>
  </p:transition>
</p:sld>
</file>

<file path=ppt/slides/slide63.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sp>
        <p:nvSpPr>
          <p:cNvPr id="126978" name="Text Box 2"/>
          <p:cNvSpPr txBox="1">
            <a:spLocks noChangeArrowheads="1"/>
          </p:cNvSpPr>
          <p:nvPr/>
        </p:nvSpPr>
        <p:spPr bwMode="auto">
          <a:xfrm>
            <a:off x="7596336" y="152400"/>
            <a:ext cx="14478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187-189</a:t>
            </a:r>
          </a:p>
        </p:txBody>
      </p:sp>
      <p:sp>
        <p:nvSpPr>
          <p:cNvPr id="126979" name="Rectangle 3"/>
          <p:cNvSpPr>
            <a:spLocks noGrp="1" noChangeArrowheads="1"/>
          </p:cNvSpPr>
          <p:nvPr>
            <p:ph type="title"/>
          </p:nvPr>
        </p:nvSpPr>
        <p:spPr>
          <a:xfrm>
            <a:off x="2057400" y="0"/>
            <a:ext cx="5029200" cy="6096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latin typeface="Arial" panose="020B0604020202020204" pitchFamily="34" charset="0"/>
                <a:ea typeface="ＭＳ Ｐゴシック" charset="0"/>
                <a:cs typeface="Arial" panose="020B0604020202020204" pitchFamily="34" charset="0"/>
              </a:rPr>
              <a:t>الخصائص</a:t>
            </a:r>
            <a:endParaRPr lang="en-US" dirty="0">
              <a:solidFill>
                <a:schemeClr val="bg1"/>
              </a:solidFill>
              <a:latin typeface="Arial" panose="020B0604020202020204" pitchFamily="34" charset="0"/>
              <a:ea typeface="ＭＳ Ｐゴシック" charset="0"/>
              <a:cs typeface="Arial" panose="020B0604020202020204" pitchFamily="34" charset="0"/>
            </a:endParaRPr>
          </a:p>
        </p:txBody>
      </p:sp>
      <p:sp>
        <p:nvSpPr>
          <p:cNvPr id="27654" name="Text Box 6"/>
          <p:cNvSpPr txBox="1">
            <a:spLocks noChangeArrowheads="1"/>
          </p:cNvSpPr>
          <p:nvPr/>
        </p:nvSpPr>
        <p:spPr bwMode="auto">
          <a:xfrm>
            <a:off x="76200" y="1836738"/>
            <a:ext cx="8991600" cy="44012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971550" indent="-457200"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altLang="zh-CN" sz="2800" b="1" dirty="0">
                <a:solidFill>
                  <a:srgbClr val="000000"/>
                </a:solidFill>
                <a:latin typeface="Arial Narrow" charset="0"/>
                <a:ea typeface="宋体" charset="0"/>
                <a:cs typeface="宋体" charset="0"/>
              </a:rPr>
              <a:t>يجب على أخو الرجل المتوفي أن يتزوج أرملة أخيه ليقيم الإبن الأول في هذا الزواج تحت اسم أخيه </a:t>
            </a:r>
            <a:endParaRPr lang="en-US" altLang="zh-CN" sz="2800" b="1" dirty="0">
              <a:solidFill>
                <a:srgbClr val="000000"/>
              </a:solidFill>
              <a:latin typeface="Arial Narrow" charset="0"/>
              <a:ea typeface="宋体" charset="0"/>
              <a:cs typeface="宋体" charset="0"/>
            </a:endParaRPr>
          </a:p>
          <a:p>
            <a:pPr lvl="1" algn="r" defTabSz="914400" rtl="1" eaLnBrk="1" fontAlgn="base" hangingPunct="1">
              <a:spcBef>
                <a:spcPct val="50000"/>
              </a:spcBef>
              <a:spcAft>
                <a:spcPct val="0"/>
              </a:spcAft>
              <a:buFontTx/>
              <a:buChar char="•"/>
            </a:pPr>
            <a:r>
              <a:rPr lang="ar-JO" altLang="zh-CN" sz="2800" b="1" dirty="0">
                <a:solidFill>
                  <a:srgbClr val="000000"/>
                </a:solidFill>
                <a:latin typeface="Arial Narrow" charset="0"/>
                <a:ea typeface="宋体" charset="0"/>
                <a:cs typeface="宋体" charset="0"/>
              </a:rPr>
              <a:t>يمنع الناموس ممارسة الجنس مع زوجة الأخ (لا 18: 16) لكن ناموس الولي الفادي يصبح مطلوباً عندما يموت الأخ: (أ) بدون ابن (وريث ذكر) و (ب) عندما يعيش هؤلاء الإخوة معاً في ملكية موروثة من أبيهم</a:t>
            </a:r>
          </a:p>
          <a:p>
            <a:pPr lvl="1" algn="r" defTabSz="914400" rtl="1" eaLnBrk="1" fontAlgn="base" hangingPunct="1">
              <a:spcBef>
                <a:spcPct val="50000"/>
              </a:spcBef>
              <a:spcAft>
                <a:spcPct val="0"/>
              </a:spcAft>
              <a:buFontTx/>
              <a:buChar char="•"/>
            </a:pPr>
            <a:r>
              <a:rPr lang="ar-JO" sz="2800" b="1" dirty="0">
                <a:solidFill>
                  <a:srgbClr val="000000"/>
                </a:solidFill>
                <a:latin typeface="Arial Narrow" charset="0"/>
                <a:ea typeface="宋体" charset="0"/>
                <a:cs typeface="宋体" charset="0"/>
              </a:rPr>
              <a:t>يسمى الزوج الجديد (الولي الفادي) أو غوئيل (عبري) و إذا لم يكن للرجل المتوفي أخ ذكر حي فيصبح غوئيل هو القريب الذكر الأقرب</a:t>
            </a:r>
            <a:endParaRPr lang="en-US" sz="2800" b="1" dirty="0">
              <a:solidFill>
                <a:srgbClr val="000000"/>
              </a:solidFill>
              <a:latin typeface="Arial Narrow" charset="0"/>
              <a:ea typeface="宋体" charset="0"/>
              <a:cs typeface="宋体" charset="0"/>
            </a:endParaRPr>
          </a:p>
        </p:txBody>
      </p:sp>
      <p:sp>
        <p:nvSpPr>
          <p:cNvPr id="27655" name="Text Box 7"/>
          <p:cNvSpPr txBox="1">
            <a:spLocks noChangeArrowheads="1"/>
          </p:cNvSpPr>
          <p:nvPr/>
        </p:nvSpPr>
        <p:spPr bwMode="auto">
          <a:xfrm>
            <a:off x="609600" y="762000"/>
            <a:ext cx="8001000" cy="480131"/>
          </a:xfrm>
          <a:prstGeom prst="rect">
            <a:avLst/>
          </a:prstGeom>
          <a:gradFill rotWithShape="1">
            <a:gsLst>
              <a:gs pos="0">
                <a:schemeClr val="hlink">
                  <a:gamma/>
                  <a:shade val="46275"/>
                  <a:invGamma/>
                </a:schemeClr>
              </a:gs>
              <a:gs pos="50000">
                <a:schemeClr val="hlink"/>
              </a:gs>
              <a:gs pos="100000">
                <a:schemeClr val="hlink">
                  <a:gamma/>
                  <a:shade val="46275"/>
                  <a:invGamma/>
                </a:schemeClr>
              </a:gs>
            </a:gsLst>
            <a:lin ang="5400000" scaled="1"/>
          </a:gradFill>
          <a:ln w="9525">
            <a:solidFill>
              <a:schemeClr val="tx1"/>
            </a:solidFill>
            <a:miter lim="800000"/>
            <a:headEnd type="none" w="sm" len="sm"/>
            <a:tailEnd type="none" w="sm" len="sm"/>
          </a:ln>
          <a:effectLst/>
        </p:spPr>
        <p:txBody>
          <a:bodyPr>
            <a:spAutoFit/>
          </a:bodyPr>
          <a:lstStyle/>
          <a:p>
            <a:pPr algn="ctr" defTabSz="914400" fontAlgn="base">
              <a:lnSpc>
                <a:spcPct val="90000"/>
              </a:lnSpc>
              <a:spcBef>
                <a:spcPct val="20000"/>
              </a:spcBef>
              <a:spcAft>
                <a:spcPct val="0"/>
              </a:spcAft>
              <a:defRPr/>
            </a:pPr>
            <a:r>
              <a:rPr lang="ar-JO" altLang="zh-CN" sz="2800" b="1" dirty="0">
                <a:solidFill>
                  <a:srgbClr val="FFFFFF"/>
                </a:solidFill>
                <a:latin typeface="Arial" pitchFamily="-111" charset="0"/>
                <a:ea typeface="宋体" pitchFamily="-111" charset="-122"/>
                <a:cs typeface="宋体" pitchFamily="-111" charset="-122"/>
              </a:rPr>
              <a:t>عرف الولي الفادي يساعدنا على فهم قصة راعوث :</a:t>
            </a:r>
            <a:endParaRPr lang="en-US" altLang="zh-CN" sz="2800" b="1" dirty="0">
              <a:solidFill>
                <a:srgbClr val="FFFFFF"/>
              </a:solidFill>
              <a:latin typeface="Arial" pitchFamily="-111" charset="0"/>
              <a:ea typeface="宋体" pitchFamily="-111" charset="-122"/>
              <a:cs typeface="宋体" pitchFamily="-111" charset="-122"/>
            </a:endParaRPr>
          </a:p>
        </p:txBody>
      </p:sp>
    </p:spTree>
    <p:extLst>
      <p:ext uri="{BB962C8B-B14F-4D97-AF65-F5344CB8AC3E}">
        <p14:creationId xmlns:p14="http://schemas.microsoft.com/office/powerpoint/2010/main" val="188976283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27654"/>
                                        </p:tgtEl>
                                        <p:attrNameLst>
                                          <p:attrName>style.visibility</p:attrName>
                                        </p:attrNameLst>
                                      </p:cBhvr>
                                      <p:to>
                                        <p:strVal val="visible"/>
                                      </p:to>
                                    </p:set>
                                    <p:animEffect transition="in" filter="box(in)">
                                      <p:cBhvr>
                                        <p:cTn id="7" dur="500"/>
                                        <p:tgtEl>
                                          <p:spTgt spid="276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54" grpId="0" autoUpdateAnimBg="0"/>
    </p:bldLst>
  </p:timing>
</p:sld>
</file>

<file path=ppt/slides/slide64.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sp>
        <p:nvSpPr>
          <p:cNvPr id="129026" name="Text Box 2"/>
          <p:cNvSpPr txBox="1">
            <a:spLocks noChangeArrowheads="1"/>
          </p:cNvSpPr>
          <p:nvPr/>
        </p:nvSpPr>
        <p:spPr bwMode="auto">
          <a:xfrm>
            <a:off x="7596336" y="152400"/>
            <a:ext cx="15240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panose="020B0604020202020204" pitchFamily="34" charset="0"/>
                <a:cs typeface="Arial" panose="020B0604020202020204" pitchFamily="34" charset="0"/>
              </a:rPr>
              <a:t>187-189</a:t>
            </a:r>
          </a:p>
        </p:txBody>
      </p:sp>
      <p:sp>
        <p:nvSpPr>
          <p:cNvPr id="129027" name="Rectangle 3"/>
          <p:cNvSpPr>
            <a:spLocks noGrp="1" noChangeArrowheads="1"/>
          </p:cNvSpPr>
          <p:nvPr>
            <p:ph type="title"/>
          </p:nvPr>
        </p:nvSpPr>
        <p:spPr>
          <a:xfrm>
            <a:off x="2057400" y="0"/>
            <a:ext cx="5029200" cy="6096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latin typeface="Arial" panose="020B0604020202020204" pitchFamily="34" charset="0"/>
                <a:ea typeface="ＭＳ Ｐゴシック" charset="0"/>
                <a:cs typeface="Arial" panose="020B0604020202020204" pitchFamily="34" charset="0"/>
              </a:rPr>
              <a:t>الخصائص</a:t>
            </a:r>
            <a:endParaRPr lang="en-US" dirty="0">
              <a:solidFill>
                <a:schemeClr val="bg1"/>
              </a:solidFill>
              <a:latin typeface="Arial" panose="020B0604020202020204" pitchFamily="34" charset="0"/>
              <a:ea typeface="ＭＳ Ｐゴシック" charset="0"/>
              <a:cs typeface="Arial" panose="020B0604020202020204" pitchFamily="34" charset="0"/>
            </a:endParaRPr>
          </a:p>
        </p:txBody>
      </p:sp>
      <p:sp>
        <p:nvSpPr>
          <p:cNvPr id="28677" name="Text Box 5"/>
          <p:cNvSpPr txBox="1">
            <a:spLocks noChangeArrowheads="1"/>
          </p:cNvSpPr>
          <p:nvPr/>
        </p:nvSpPr>
        <p:spPr bwMode="auto">
          <a:xfrm>
            <a:off x="228600" y="1905000"/>
            <a:ext cx="8677894" cy="41857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square">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352425" indent="-352425" algn="r" defTabSz="914400" rtl="1" eaLnBrk="1" fontAlgn="base" hangingPunct="1">
              <a:spcBef>
                <a:spcPct val="50000"/>
              </a:spcBef>
              <a:spcAft>
                <a:spcPct val="0"/>
              </a:spcAft>
            </a:pPr>
            <a:r>
              <a:rPr lang="ar-JO" altLang="zh-CN" sz="2800" b="1" dirty="0">
                <a:solidFill>
                  <a:srgbClr val="000000"/>
                </a:solidFill>
                <a:latin typeface="Arial" panose="020B0604020202020204" pitchFamily="34" charset="0"/>
                <a:ea typeface="宋体" charset="0"/>
                <a:cs typeface="Arial" panose="020B0604020202020204" pitchFamily="34" charset="0"/>
              </a:rPr>
              <a:t>1. يجب أن يكون </a:t>
            </a:r>
            <a:r>
              <a:rPr lang="ar-JO" altLang="zh-CN" sz="2800" b="1" u="sng" dirty="0">
                <a:solidFill>
                  <a:srgbClr val="000000"/>
                </a:solidFill>
                <a:latin typeface="Arial" panose="020B0604020202020204" pitchFamily="34" charset="0"/>
                <a:ea typeface="宋体" charset="0"/>
                <a:cs typeface="Arial" panose="020B0604020202020204" pitchFamily="34" charset="0"/>
              </a:rPr>
              <a:t>قريب</a:t>
            </a:r>
            <a:r>
              <a:rPr lang="ar-JO" altLang="zh-CN" sz="2800" b="1" dirty="0">
                <a:solidFill>
                  <a:srgbClr val="000000"/>
                </a:solidFill>
                <a:latin typeface="Arial" panose="020B0604020202020204" pitchFamily="34" charset="0"/>
                <a:ea typeface="宋体" charset="0"/>
                <a:cs typeface="Arial" panose="020B0604020202020204" pitchFamily="34" charset="0"/>
              </a:rPr>
              <a:t> دم لهؤلاء المفديين (2: 20، تث 25: 5، 7-10) . يسوع هو الله الذي صار إنساناً (يو 1: 14، رو 1: 3، في 2: 5-8، عب 2: 14-15)</a:t>
            </a:r>
          </a:p>
          <a:p>
            <a:pPr marL="352425" indent="-352425" algn="r" defTabSz="914400" rtl="1" eaLnBrk="1" fontAlgn="base" hangingPunct="1">
              <a:spcBef>
                <a:spcPct val="50000"/>
              </a:spcBef>
              <a:spcAft>
                <a:spcPct val="0"/>
              </a:spcAft>
            </a:pPr>
            <a:r>
              <a:rPr lang="ar-JO" altLang="zh-CN" sz="2800" b="1" dirty="0">
                <a:solidFill>
                  <a:srgbClr val="000000"/>
                </a:solidFill>
                <a:latin typeface="Arial" panose="020B0604020202020204" pitchFamily="34" charset="0"/>
                <a:ea typeface="宋体" charset="0"/>
                <a:cs typeface="Arial" panose="020B0604020202020204" pitchFamily="34" charset="0"/>
              </a:rPr>
              <a:t>2. يجب أن يكون </a:t>
            </a:r>
            <a:r>
              <a:rPr lang="ar-JO" altLang="zh-CN" sz="2800" b="1" u="sng" dirty="0">
                <a:solidFill>
                  <a:srgbClr val="000000"/>
                </a:solidFill>
                <a:latin typeface="Arial" panose="020B0604020202020204" pitchFamily="34" charset="0"/>
                <a:ea typeface="宋体" charset="0"/>
                <a:cs typeface="Arial" panose="020B0604020202020204" pitchFamily="34" charset="0"/>
              </a:rPr>
              <a:t>قادراً</a:t>
            </a:r>
            <a:r>
              <a:rPr lang="ar-JO" altLang="zh-CN" sz="2800" b="1" dirty="0">
                <a:solidFill>
                  <a:srgbClr val="000000"/>
                </a:solidFill>
                <a:latin typeface="Arial" panose="020B0604020202020204" pitchFamily="34" charset="0"/>
                <a:ea typeface="宋体" charset="0"/>
                <a:cs typeface="Arial" panose="020B0604020202020204" pitchFamily="34" charset="0"/>
              </a:rPr>
              <a:t> على دفع ثمن الفداء (2: 1، 1 بط 1: 18-19)</a:t>
            </a:r>
          </a:p>
          <a:p>
            <a:pPr marL="352425" indent="-352425" algn="r" defTabSz="914400" rtl="1" eaLnBrk="1" fontAlgn="base" hangingPunct="1">
              <a:spcBef>
                <a:spcPct val="50000"/>
              </a:spcBef>
              <a:spcAft>
                <a:spcPct val="0"/>
              </a:spcAft>
            </a:pPr>
            <a:r>
              <a:rPr lang="ar-JO" altLang="zh-CN" sz="2800" b="1" dirty="0">
                <a:solidFill>
                  <a:srgbClr val="000000"/>
                </a:solidFill>
                <a:latin typeface="Arial" panose="020B0604020202020204" pitchFamily="34" charset="0"/>
                <a:ea typeface="宋体" charset="0"/>
                <a:cs typeface="Arial" panose="020B0604020202020204" pitchFamily="34" charset="0"/>
              </a:rPr>
              <a:t>3. يجب أن يكون </a:t>
            </a:r>
            <a:r>
              <a:rPr lang="ar-JO" altLang="zh-CN" sz="2800" b="1" u="sng" dirty="0">
                <a:solidFill>
                  <a:srgbClr val="000000"/>
                </a:solidFill>
                <a:latin typeface="Arial" panose="020B0604020202020204" pitchFamily="34" charset="0"/>
                <a:ea typeface="宋体" charset="0"/>
                <a:cs typeface="Arial" panose="020B0604020202020204" pitchFamily="34" charset="0"/>
              </a:rPr>
              <a:t>راغباً</a:t>
            </a:r>
            <a:r>
              <a:rPr lang="ar-JO" altLang="zh-CN" sz="2800" b="1" dirty="0">
                <a:solidFill>
                  <a:srgbClr val="000000"/>
                </a:solidFill>
                <a:latin typeface="Arial" panose="020B0604020202020204" pitchFamily="34" charset="0"/>
                <a:ea typeface="宋体" charset="0"/>
                <a:cs typeface="Arial" panose="020B0604020202020204" pitchFamily="34" charset="0"/>
              </a:rPr>
              <a:t> في الفداء (3: 11، مت 20: 28، يو 10: 15، 18، عب 10: 7)</a:t>
            </a:r>
          </a:p>
          <a:p>
            <a:pPr marL="352425" indent="-352425" algn="r" defTabSz="914400" rtl="1" eaLnBrk="1" fontAlgn="base" hangingPunct="1">
              <a:spcBef>
                <a:spcPct val="50000"/>
              </a:spcBef>
              <a:spcAft>
                <a:spcPct val="0"/>
              </a:spcAft>
            </a:pPr>
            <a:r>
              <a:rPr lang="ar-JO" sz="2800" b="1" dirty="0">
                <a:solidFill>
                  <a:srgbClr val="000000"/>
                </a:solidFill>
                <a:latin typeface="Arial" panose="020B0604020202020204" pitchFamily="34" charset="0"/>
                <a:ea typeface="宋体" charset="0"/>
                <a:cs typeface="Arial" panose="020B0604020202020204" pitchFamily="34" charset="0"/>
              </a:rPr>
              <a:t>4. يجب أن يكون هو نفسه حراً (4: 10، حرر الميلاد العذراوي المسيح من لعنة الخطية، مت 1: 23)</a:t>
            </a:r>
            <a:endParaRPr lang="en-US" sz="2800" b="1" dirty="0">
              <a:solidFill>
                <a:srgbClr val="000000"/>
              </a:solidFill>
              <a:latin typeface="Arial" panose="020B0604020202020204" pitchFamily="34" charset="0"/>
              <a:ea typeface="宋体" charset="0"/>
              <a:cs typeface="Arial" panose="020B0604020202020204" pitchFamily="34" charset="0"/>
            </a:endParaRPr>
          </a:p>
        </p:txBody>
      </p:sp>
      <p:sp>
        <p:nvSpPr>
          <p:cNvPr id="129029" name="Text Box 6"/>
          <p:cNvSpPr txBox="1">
            <a:spLocks noChangeArrowheads="1"/>
          </p:cNvSpPr>
          <p:nvPr/>
        </p:nvSpPr>
        <p:spPr bwMode="auto">
          <a:xfrm>
            <a:off x="152400" y="838200"/>
            <a:ext cx="8839200" cy="830997"/>
          </a:xfrm>
          <a:prstGeom prst="rect">
            <a:avLst/>
          </a:prstGeom>
          <a:gradFill rotWithShape="1">
            <a:gsLst>
              <a:gs pos="0">
                <a:srgbClr val="FF0000"/>
              </a:gs>
              <a:gs pos="100000">
                <a:srgbClr val="760000"/>
              </a:gs>
            </a:gsLst>
            <a:path path="shape">
              <a:fillToRect l="50000" t="50000" r="50000" b="50000"/>
            </a:path>
          </a:gradFill>
          <a:ln w="9525">
            <a:solidFill>
              <a:schemeClr val="tx1"/>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b="1" dirty="0">
                <a:solidFill>
                  <a:srgbClr val="FFFFFF"/>
                </a:solidFill>
                <a:latin typeface="Arial" panose="020B0604020202020204" pitchFamily="34" charset="0"/>
                <a:ea typeface="宋体" charset="0"/>
                <a:cs typeface="Arial" panose="020B0604020202020204" pitchFamily="34" charset="0"/>
              </a:rPr>
              <a:t>يصور الولي الفادي (غوئيل) المسيح و الكنيسة بصورة جميلة، يتمم المسيح المتطلبات الأربعة باعتباره غوئيل لفداء الجنس البشري</a:t>
            </a:r>
            <a:endParaRPr lang="en-US" dirty="0">
              <a:solidFill>
                <a:srgbClr val="FFFFFF"/>
              </a:solidFill>
              <a:latin typeface="Arial" panose="020B0604020202020204" pitchFamily="34" charset="0"/>
              <a:ea typeface="宋体" charset="0"/>
              <a:cs typeface="Arial" panose="020B0604020202020204" pitchFamily="34" charset="0"/>
            </a:endParaRPr>
          </a:p>
        </p:txBody>
      </p:sp>
    </p:spTree>
    <p:extLst>
      <p:ext uri="{BB962C8B-B14F-4D97-AF65-F5344CB8AC3E}">
        <p14:creationId xmlns:p14="http://schemas.microsoft.com/office/powerpoint/2010/main" val="267028698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8677">
                                            <p:txEl>
                                              <p:pRg st="0" end="0"/>
                                            </p:txEl>
                                          </p:spTgt>
                                        </p:tgtEl>
                                        <p:attrNameLst>
                                          <p:attrName>style.visibility</p:attrName>
                                        </p:attrNameLst>
                                      </p:cBhvr>
                                      <p:to>
                                        <p:strVal val="visible"/>
                                      </p:to>
                                    </p:set>
                                    <p:anim calcmode="lin" valueType="num">
                                      <p:cBhvr additive="base">
                                        <p:cTn id="7" dur="500" fill="hold"/>
                                        <p:tgtEl>
                                          <p:spTgt spid="2867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867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8677">
                                            <p:txEl>
                                              <p:pRg st="1" end="1"/>
                                            </p:txEl>
                                          </p:spTgt>
                                        </p:tgtEl>
                                        <p:attrNameLst>
                                          <p:attrName>style.visibility</p:attrName>
                                        </p:attrNameLst>
                                      </p:cBhvr>
                                      <p:to>
                                        <p:strVal val="visible"/>
                                      </p:to>
                                    </p:set>
                                    <p:anim calcmode="lin" valueType="num">
                                      <p:cBhvr additive="base">
                                        <p:cTn id="13" dur="500" fill="hold"/>
                                        <p:tgtEl>
                                          <p:spTgt spid="28677">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867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8677">
                                            <p:txEl>
                                              <p:pRg st="2" end="2"/>
                                            </p:txEl>
                                          </p:spTgt>
                                        </p:tgtEl>
                                        <p:attrNameLst>
                                          <p:attrName>style.visibility</p:attrName>
                                        </p:attrNameLst>
                                      </p:cBhvr>
                                      <p:to>
                                        <p:strVal val="visible"/>
                                      </p:to>
                                    </p:set>
                                    <p:anim calcmode="lin" valueType="num">
                                      <p:cBhvr additive="base">
                                        <p:cTn id="19" dur="500" fill="hold"/>
                                        <p:tgtEl>
                                          <p:spTgt spid="28677">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867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28677">
                                            <p:txEl>
                                              <p:pRg st="3" end="3"/>
                                            </p:txEl>
                                          </p:spTgt>
                                        </p:tgtEl>
                                        <p:attrNameLst>
                                          <p:attrName>style.visibility</p:attrName>
                                        </p:attrNameLst>
                                      </p:cBhvr>
                                      <p:to>
                                        <p:strVal val="visible"/>
                                      </p:to>
                                    </p:set>
                                    <p:anim calcmode="lin" valueType="num">
                                      <p:cBhvr additive="base">
                                        <p:cTn id="25" dur="500" fill="hold"/>
                                        <p:tgtEl>
                                          <p:spTgt spid="28677">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28677">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7" grpId="0" build="p" autoUpdateAnimBg="0"/>
    </p:bldLst>
  </p:timing>
</p:sld>
</file>

<file path=ppt/slides/slide65.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sp>
        <p:nvSpPr>
          <p:cNvPr id="131074" name="Text Box 2"/>
          <p:cNvSpPr txBox="1">
            <a:spLocks noChangeArrowheads="1"/>
          </p:cNvSpPr>
          <p:nvPr/>
        </p:nvSpPr>
        <p:spPr bwMode="auto">
          <a:xfrm>
            <a:off x="7696200" y="152400"/>
            <a:ext cx="14478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dirty="0">
                <a:solidFill>
                  <a:srgbClr val="FFFFFF"/>
                </a:solidFill>
                <a:latin typeface="Arial"/>
                <a:cs typeface="Arial"/>
              </a:rPr>
              <a:t>187-189</a:t>
            </a:r>
          </a:p>
        </p:txBody>
      </p:sp>
      <p:sp>
        <p:nvSpPr>
          <p:cNvPr id="131075" name="Rectangle 3"/>
          <p:cNvSpPr>
            <a:spLocks noGrp="1" noChangeArrowheads="1"/>
          </p:cNvSpPr>
          <p:nvPr>
            <p:ph type="title"/>
          </p:nvPr>
        </p:nvSpPr>
        <p:spPr>
          <a:xfrm>
            <a:off x="457200" y="0"/>
            <a:ext cx="7162800" cy="609600"/>
          </a:xfrm>
          <a:solidFill>
            <a:schemeClr val="tx1"/>
          </a:solidFill>
          <a:ln>
            <a:solidFill>
              <a:schemeClr val="tx1"/>
            </a:solidFill>
            <a:miter lim="800000"/>
            <a:headEnd/>
            <a:tailEnd/>
          </a:ln>
        </p:spPr>
        <p:txBody>
          <a:bodyPr anchor="ctr" anchorCtr="1"/>
          <a:lstStyle/>
          <a:p>
            <a:pPr algn="ctr" eaLnBrk="1" hangingPunct="1"/>
            <a:r>
              <a:rPr lang="ar-JO" sz="4000" dirty="0">
                <a:solidFill>
                  <a:schemeClr val="bg1"/>
                </a:solidFill>
                <a:latin typeface="Arial" panose="020B0604020202020204" pitchFamily="34" charset="0"/>
                <a:ea typeface="ＭＳ Ｐゴシック" charset="0"/>
                <a:cs typeface="Arial" panose="020B0604020202020204" pitchFamily="34" charset="0"/>
              </a:rPr>
              <a:t>ما هو الموضوع الرئيسي</a:t>
            </a:r>
            <a:endParaRPr lang="en-US" sz="4000" dirty="0">
              <a:solidFill>
                <a:schemeClr val="bg1"/>
              </a:solidFill>
              <a:latin typeface="Arial" panose="020B0604020202020204" pitchFamily="34" charset="0"/>
              <a:ea typeface="ＭＳ Ｐゴシック" charset="0"/>
              <a:cs typeface="Arial" panose="020B0604020202020204" pitchFamily="34" charset="0"/>
            </a:endParaRPr>
          </a:p>
        </p:txBody>
      </p:sp>
      <p:sp>
        <p:nvSpPr>
          <p:cNvPr id="131076" name="Text Box 5"/>
          <p:cNvSpPr txBox="1">
            <a:spLocks noChangeArrowheads="1"/>
          </p:cNvSpPr>
          <p:nvPr/>
        </p:nvSpPr>
        <p:spPr bwMode="auto">
          <a:xfrm>
            <a:off x="152400" y="692150"/>
            <a:ext cx="8839200" cy="461665"/>
          </a:xfrm>
          <a:prstGeom prst="rect">
            <a:avLst/>
          </a:prstGeom>
          <a:solidFill>
            <a:srgbClr val="000090"/>
          </a:solidFill>
          <a:ln w="9525">
            <a:solidFill>
              <a:schemeClr val="tx1"/>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altLang="zh-CN" b="1" dirty="0">
                <a:solidFill>
                  <a:srgbClr val="FFFFFF"/>
                </a:solidFill>
                <a:latin typeface="Arial" charset="0"/>
                <a:ea typeface="宋体" charset="0"/>
                <a:cs typeface="宋体" charset="0"/>
              </a:rPr>
              <a:t>فيما يلي قائمة جزئية لما اقترحه البعض على أنه التعليم الرئيسي في السفر</a:t>
            </a:r>
            <a:endParaRPr lang="en-US" altLang="zh-CN" b="1" dirty="0">
              <a:solidFill>
                <a:srgbClr val="FFFFFF"/>
              </a:solidFill>
              <a:latin typeface="Arial" charset="0"/>
              <a:ea typeface="宋体" charset="0"/>
              <a:cs typeface="宋体" charset="0"/>
            </a:endParaRPr>
          </a:p>
        </p:txBody>
      </p:sp>
      <p:sp>
        <p:nvSpPr>
          <p:cNvPr id="31752" name="Text Box 8"/>
          <p:cNvSpPr txBox="1">
            <a:spLocks noChangeArrowheads="1"/>
          </p:cNvSpPr>
          <p:nvPr/>
        </p:nvSpPr>
        <p:spPr bwMode="auto">
          <a:xfrm>
            <a:off x="2514600" y="1676400"/>
            <a:ext cx="4343400" cy="374650"/>
          </a:xfrm>
          <a:prstGeom prst="rect">
            <a:avLst/>
          </a:prstGeom>
          <a:noFill/>
          <a:ln w="9525">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altLang="zh-CN" b="1" dirty="0">
                <a:solidFill>
                  <a:srgbClr val="000000"/>
                </a:solidFill>
                <a:latin typeface="Arial Black" charset="0"/>
                <a:ea typeface="宋体" charset="0"/>
                <a:cs typeface="宋体" charset="0"/>
              </a:rPr>
              <a:t>لا غرض على الإطلاق</a:t>
            </a:r>
            <a:endParaRPr lang="en-US" b="1" dirty="0">
              <a:solidFill>
                <a:srgbClr val="000000"/>
              </a:solidFill>
              <a:latin typeface="Arial Black" charset="0"/>
              <a:ea typeface="宋体" charset="0"/>
              <a:cs typeface="宋体" charset="0"/>
            </a:endParaRPr>
          </a:p>
        </p:txBody>
      </p:sp>
      <p:sp>
        <p:nvSpPr>
          <p:cNvPr id="31753" name="Text Box 9"/>
          <p:cNvSpPr txBox="1">
            <a:spLocks noChangeArrowheads="1"/>
          </p:cNvSpPr>
          <p:nvPr/>
        </p:nvSpPr>
        <p:spPr bwMode="auto">
          <a:xfrm>
            <a:off x="457200" y="2192338"/>
            <a:ext cx="8153400" cy="374650"/>
          </a:xfrm>
          <a:prstGeom prst="rect">
            <a:avLst/>
          </a:prstGeom>
          <a:noFill/>
          <a:ln w="9525">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altLang="zh-CN" b="1" dirty="0">
                <a:solidFill>
                  <a:srgbClr val="000000"/>
                </a:solidFill>
                <a:latin typeface="Arial Black" charset="0"/>
                <a:ea typeface="宋体" charset="0"/>
                <a:cs typeface="宋体" charset="0"/>
              </a:rPr>
              <a:t>التأكيد على حقوق الملك داود في العرش</a:t>
            </a:r>
            <a:endParaRPr lang="en-US" b="1" dirty="0">
              <a:solidFill>
                <a:srgbClr val="000000"/>
              </a:solidFill>
              <a:latin typeface="Arial Black" charset="0"/>
              <a:ea typeface="宋体" charset="0"/>
              <a:cs typeface="宋体" charset="0"/>
            </a:endParaRPr>
          </a:p>
        </p:txBody>
      </p:sp>
      <p:sp>
        <p:nvSpPr>
          <p:cNvPr id="31755" name="Text Box 11"/>
          <p:cNvSpPr txBox="1">
            <a:spLocks noChangeArrowheads="1"/>
          </p:cNvSpPr>
          <p:nvPr/>
        </p:nvSpPr>
        <p:spPr bwMode="auto">
          <a:xfrm>
            <a:off x="1371600" y="2708275"/>
            <a:ext cx="6324600" cy="374650"/>
          </a:xfrm>
          <a:prstGeom prst="rect">
            <a:avLst/>
          </a:prstGeom>
          <a:noFill/>
          <a:ln w="9525">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altLang="zh-CN" b="1" dirty="0">
                <a:solidFill>
                  <a:srgbClr val="000000"/>
                </a:solidFill>
                <a:latin typeface="Arial Black" charset="0"/>
                <a:ea typeface="宋体" charset="0"/>
                <a:cs typeface="宋体" charset="0"/>
              </a:rPr>
              <a:t>أعمال عناية و أمانة الله</a:t>
            </a:r>
            <a:endParaRPr lang="en-US" b="1" dirty="0">
              <a:solidFill>
                <a:srgbClr val="000000"/>
              </a:solidFill>
              <a:latin typeface="Arial Black" charset="0"/>
              <a:ea typeface="宋体" charset="0"/>
              <a:cs typeface="宋体" charset="0"/>
            </a:endParaRPr>
          </a:p>
        </p:txBody>
      </p:sp>
      <p:sp>
        <p:nvSpPr>
          <p:cNvPr id="31757" name="Text Box 13"/>
          <p:cNvSpPr txBox="1">
            <a:spLocks noChangeArrowheads="1"/>
          </p:cNvSpPr>
          <p:nvPr/>
        </p:nvSpPr>
        <p:spPr bwMode="auto">
          <a:xfrm>
            <a:off x="2819400" y="3225800"/>
            <a:ext cx="3429000" cy="374650"/>
          </a:xfrm>
          <a:prstGeom prst="rect">
            <a:avLst/>
          </a:prstGeom>
          <a:noFill/>
          <a:ln w="9525">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altLang="zh-CN" b="1" dirty="0">
                <a:solidFill>
                  <a:srgbClr val="000000"/>
                </a:solidFill>
                <a:latin typeface="Arial Black" charset="0"/>
                <a:ea typeface="宋体" charset="0"/>
                <a:cs typeface="宋体" charset="0"/>
              </a:rPr>
              <a:t>الطاعة الأمينة</a:t>
            </a:r>
            <a:endParaRPr lang="en-US" b="1" dirty="0">
              <a:solidFill>
                <a:srgbClr val="000000"/>
              </a:solidFill>
              <a:latin typeface="Arial Black" charset="0"/>
              <a:ea typeface="宋体" charset="0"/>
              <a:cs typeface="宋体" charset="0"/>
            </a:endParaRPr>
          </a:p>
        </p:txBody>
      </p:sp>
      <p:sp>
        <p:nvSpPr>
          <p:cNvPr id="31759" name="Text Box 15"/>
          <p:cNvSpPr txBox="1">
            <a:spLocks noChangeArrowheads="1"/>
          </p:cNvSpPr>
          <p:nvPr/>
        </p:nvSpPr>
        <p:spPr bwMode="auto">
          <a:xfrm>
            <a:off x="1524000" y="3741738"/>
            <a:ext cx="6019800" cy="374650"/>
          </a:xfrm>
          <a:prstGeom prst="rect">
            <a:avLst/>
          </a:prstGeom>
          <a:noFill/>
          <a:ln w="9525">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altLang="zh-CN" b="1" dirty="0">
                <a:solidFill>
                  <a:srgbClr val="000000"/>
                </a:solidFill>
                <a:latin typeface="Arial Black" charset="0"/>
                <a:ea typeface="宋体" charset="0"/>
                <a:cs typeface="宋体" charset="0"/>
              </a:rPr>
              <a:t>الفداء / الولي الفادي</a:t>
            </a:r>
            <a:endParaRPr lang="en-US" b="1" dirty="0">
              <a:solidFill>
                <a:srgbClr val="000000"/>
              </a:solidFill>
              <a:latin typeface="Arial Black" charset="0"/>
              <a:ea typeface="宋体" charset="0"/>
              <a:cs typeface="宋体" charset="0"/>
            </a:endParaRPr>
          </a:p>
        </p:txBody>
      </p:sp>
      <p:sp>
        <p:nvSpPr>
          <p:cNvPr id="31761" name="Text Box 17"/>
          <p:cNvSpPr txBox="1">
            <a:spLocks noChangeArrowheads="1"/>
          </p:cNvSpPr>
          <p:nvPr/>
        </p:nvSpPr>
        <p:spPr bwMode="auto">
          <a:xfrm>
            <a:off x="2286000" y="4257675"/>
            <a:ext cx="4495800" cy="374650"/>
          </a:xfrm>
          <a:prstGeom prst="rect">
            <a:avLst/>
          </a:prstGeom>
          <a:noFill/>
          <a:ln w="9525">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altLang="zh-CN" b="1" dirty="0">
                <a:solidFill>
                  <a:srgbClr val="000000"/>
                </a:solidFill>
                <a:latin typeface="Arial Black" charset="0"/>
                <a:ea typeface="宋体" charset="0"/>
                <a:cs typeface="宋体" charset="0"/>
              </a:rPr>
              <a:t>ضع حياتك معاً</a:t>
            </a:r>
            <a:endParaRPr lang="en-US" b="1" dirty="0">
              <a:solidFill>
                <a:srgbClr val="000000"/>
              </a:solidFill>
              <a:latin typeface="Arial Black" charset="0"/>
              <a:ea typeface="宋体" charset="0"/>
              <a:cs typeface="宋体" charset="0"/>
            </a:endParaRPr>
          </a:p>
        </p:txBody>
      </p:sp>
      <p:sp>
        <p:nvSpPr>
          <p:cNvPr id="31763" name="Text Box 19"/>
          <p:cNvSpPr txBox="1">
            <a:spLocks noChangeArrowheads="1"/>
          </p:cNvSpPr>
          <p:nvPr/>
        </p:nvSpPr>
        <p:spPr bwMode="auto">
          <a:xfrm>
            <a:off x="1371600" y="4775200"/>
            <a:ext cx="6477000" cy="374650"/>
          </a:xfrm>
          <a:prstGeom prst="rect">
            <a:avLst/>
          </a:prstGeom>
          <a:noFill/>
          <a:ln w="9525">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altLang="zh-CN" b="1" dirty="0">
                <a:solidFill>
                  <a:srgbClr val="000000"/>
                </a:solidFill>
                <a:latin typeface="Arial Black" charset="0"/>
                <a:ea typeface="宋体" charset="0"/>
                <a:cs typeface="宋体" charset="0"/>
              </a:rPr>
              <a:t>يا رجال احترسوا من هؤلاء النساء</a:t>
            </a:r>
            <a:endParaRPr lang="en-US" b="1" dirty="0">
              <a:solidFill>
                <a:srgbClr val="000000"/>
              </a:solidFill>
              <a:latin typeface="Arial Black" charset="0"/>
              <a:ea typeface="宋体" charset="0"/>
              <a:cs typeface="宋体" charset="0"/>
            </a:endParaRPr>
          </a:p>
        </p:txBody>
      </p:sp>
      <p:sp>
        <p:nvSpPr>
          <p:cNvPr id="31764" name="Text Box 20"/>
          <p:cNvSpPr txBox="1">
            <a:spLocks noChangeArrowheads="1"/>
          </p:cNvSpPr>
          <p:nvPr/>
        </p:nvSpPr>
        <p:spPr bwMode="auto">
          <a:xfrm>
            <a:off x="1981200" y="5291138"/>
            <a:ext cx="5257800" cy="374650"/>
          </a:xfrm>
          <a:prstGeom prst="rect">
            <a:avLst/>
          </a:prstGeom>
          <a:noFill/>
          <a:ln w="9525">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altLang="zh-CN" b="1" dirty="0">
                <a:solidFill>
                  <a:srgbClr val="000000"/>
                </a:solidFill>
                <a:latin typeface="Arial Black" charset="0"/>
                <a:ea typeface="宋体" charset="0"/>
                <a:cs typeface="宋体" charset="0"/>
              </a:rPr>
              <a:t>الزواج من الأجانب مقبول</a:t>
            </a:r>
            <a:endParaRPr lang="en-US" b="1" dirty="0">
              <a:solidFill>
                <a:srgbClr val="000000"/>
              </a:solidFill>
              <a:latin typeface="Arial Black" charset="0"/>
              <a:ea typeface="宋体" charset="0"/>
              <a:cs typeface="宋体" charset="0"/>
            </a:endParaRPr>
          </a:p>
        </p:txBody>
      </p:sp>
      <p:sp>
        <p:nvSpPr>
          <p:cNvPr id="31765" name="Text Box 21"/>
          <p:cNvSpPr txBox="1">
            <a:spLocks noChangeArrowheads="1"/>
          </p:cNvSpPr>
          <p:nvPr/>
        </p:nvSpPr>
        <p:spPr bwMode="auto">
          <a:xfrm>
            <a:off x="3124200" y="5807075"/>
            <a:ext cx="2971800" cy="374650"/>
          </a:xfrm>
          <a:prstGeom prst="rect">
            <a:avLst/>
          </a:prstGeom>
          <a:noFill/>
          <a:ln w="9525">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altLang="zh-CN" b="1" dirty="0">
                <a:solidFill>
                  <a:srgbClr val="000000"/>
                </a:solidFill>
                <a:latin typeface="Arial Black" charset="0"/>
                <a:ea typeface="宋体" charset="0"/>
                <a:cs typeface="宋体" charset="0"/>
              </a:rPr>
              <a:t>التسلية</a:t>
            </a:r>
            <a:endParaRPr lang="en-US" b="1" dirty="0">
              <a:solidFill>
                <a:srgbClr val="000000"/>
              </a:solidFill>
              <a:latin typeface="Arial Black" charset="0"/>
              <a:ea typeface="宋体" charset="0"/>
              <a:cs typeface="宋体" charset="0"/>
            </a:endParaRPr>
          </a:p>
        </p:txBody>
      </p:sp>
      <p:sp>
        <p:nvSpPr>
          <p:cNvPr id="31767" name="Text Box 23"/>
          <p:cNvSpPr txBox="1">
            <a:spLocks noChangeArrowheads="1"/>
          </p:cNvSpPr>
          <p:nvPr/>
        </p:nvSpPr>
        <p:spPr bwMode="auto">
          <a:xfrm>
            <a:off x="2514600" y="6324600"/>
            <a:ext cx="4038600" cy="374650"/>
          </a:xfrm>
          <a:prstGeom prst="rect">
            <a:avLst/>
          </a:prstGeom>
          <a:noFill/>
          <a:ln w="9525">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altLang="zh-CN" b="1" dirty="0">
                <a:solidFill>
                  <a:srgbClr val="000000"/>
                </a:solidFill>
                <a:latin typeface="Arial Black" charset="0"/>
                <a:ea typeface="宋体" charset="0"/>
                <a:cs typeface="宋体" charset="0"/>
              </a:rPr>
              <a:t>أغراض أخرى عديدة</a:t>
            </a:r>
            <a:endParaRPr lang="en-US" b="1" dirty="0">
              <a:solidFill>
                <a:srgbClr val="000000"/>
              </a:solidFill>
              <a:latin typeface="Arial Black" charset="0"/>
              <a:ea typeface="宋体" charset="0"/>
              <a:cs typeface="宋体" charset="0"/>
            </a:endParaRPr>
          </a:p>
        </p:txBody>
      </p:sp>
      <p:sp>
        <p:nvSpPr>
          <p:cNvPr id="31768" name="Text Box 24"/>
          <p:cNvSpPr txBox="1">
            <a:spLocks noChangeArrowheads="1"/>
          </p:cNvSpPr>
          <p:nvPr/>
        </p:nvSpPr>
        <p:spPr bwMode="auto">
          <a:xfrm rot="600000">
            <a:off x="327952" y="2334938"/>
            <a:ext cx="8359254" cy="3693319"/>
          </a:xfrm>
          <a:prstGeom prst="rect">
            <a:avLst/>
          </a:prstGeom>
          <a:solidFill>
            <a:schemeClr val="tx1"/>
          </a:solidFill>
          <a:ln w="9525">
            <a:solidFill>
              <a:schemeClr val="tx1"/>
            </a:solidFill>
            <a:miter lim="800000"/>
            <a:headEnd type="none" w="sm" len="sm"/>
            <a:tailEnd type="none" w="sm" len="sm"/>
          </a:ln>
        </p:spPr>
        <p:txBody>
          <a:bodyPr wrap="square"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altLang="zh-CN" sz="8000" b="1" dirty="0">
                <a:solidFill>
                  <a:srgbClr val="FFFFFF"/>
                </a:solidFill>
                <a:latin typeface="Arial Black" charset="0"/>
                <a:ea typeface="宋体" charset="0"/>
                <a:cs typeface="宋体" charset="0"/>
              </a:rPr>
              <a:t>يبارك الله       الذين يساعدون  الآخرين</a:t>
            </a:r>
            <a:endParaRPr lang="en-US" sz="8000" b="1" dirty="0">
              <a:solidFill>
                <a:srgbClr val="FFFFFF"/>
              </a:solidFill>
              <a:latin typeface="Arial Black" charset="0"/>
              <a:ea typeface="宋体" charset="0"/>
              <a:cs typeface="宋体" charset="0"/>
            </a:endParaRPr>
          </a:p>
        </p:txBody>
      </p:sp>
    </p:spTree>
    <p:extLst>
      <p:ext uri="{BB962C8B-B14F-4D97-AF65-F5344CB8AC3E}">
        <p14:creationId xmlns:p14="http://schemas.microsoft.com/office/powerpoint/2010/main" val="259495537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1752"/>
                                        </p:tgtEl>
                                        <p:attrNameLst>
                                          <p:attrName>style.visibility</p:attrName>
                                        </p:attrNameLst>
                                      </p:cBhvr>
                                      <p:to>
                                        <p:strVal val="visible"/>
                                      </p:to>
                                    </p:set>
                                    <p:anim calcmode="lin" valueType="num">
                                      <p:cBhvr additive="base">
                                        <p:cTn id="7" dur="500" fill="hold"/>
                                        <p:tgtEl>
                                          <p:spTgt spid="31752"/>
                                        </p:tgtEl>
                                        <p:attrNameLst>
                                          <p:attrName>ppt_x</p:attrName>
                                        </p:attrNameLst>
                                      </p:cBhvr>
                                      <p:tavLst>
                                        <p:tav tm="0">
                                          <p:val>
                                            <p:strVal val="#ppt_x"/>
                                          </p:val>
                                        </p:tav>
                                        <p:tav tm="100000">
                                          <p:val>
                                            <p:strVal val="#ppt_x"/>
                                          </p:val>
                                        </p:tav>
                                      </p:tavLst>
                                    </p:anim>
                                    <p:anim calcmode="lin" valueType="num">
                                      <p:cBhvr additive="base">
                                        <p:cTn id="8" dur="500" fill="hold"/>
                                        <p:tgtEl>
                                          <p:spTgt spid="31752"/>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1753"/>
                                        </p:tgtEl>
                                        <p:attrNameLst>
                                          <p:attrName>style.visibility</p:attrName>
                                        </p:attrNameLst>
                                      </p:cBhvr>
                                      <p:to>
                                        <p:strVal val="visible"/>
                                      </p:to>
                                    </p:set>
                                    <p:anim calcmode="lin" valueType="num">
                                      <p:cBhvr additive="base">
                                        <p:cTn id="13" dur="500" fill="hold"/>
                                        <p:tgtEl>
                                          <p:spTgt spid="31753"/>
                                        </p:tgtEl>
                                        <p:attrNameLst>
                                          <p:attrName>ppt_x</p:attrName>
                                        </p:attrNameLst>
                                      </p:cBhvr>
                                      <p:tavLst>
                                        <p:tav tm="0">
                                          <p:val>
                                            <p:strVal val="#ppt_x"/>
                                          </p:val>
                                        </p:tav>
                                        <p:tav tm="100000">
                                          <p:val>
                                            <p:strVal val="#ppt_x"/>
                                          </p:val>
                                        </p:tav>
                                      </p:tavLst>
                                    </p:anim>
                                    <p:anim calcmode="lin" valueType="num">
                                      <p:cBhvr additive="base">
                                        <p:cTn id="14" dur="500" fill="hold"/>
                                        <p:tgtEl>
                                          <p:spTgt spid="31753"/>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31755"/>
                                        </p:tgtEl>
                                        <p:attrNameLst>
                                          <p:attrName>style.visibility</p:attrName>
                                        </p:attrNameLst>
                                      </p:cBhvr>
                                      <p:to>
                                        <p:strVal val="visible"/>
                                      </p:to>
                                    </p:set>
                                    <p:anim calcmode="lin" valueType="num">
                                      <p:cBhvr additive="base">
                                        <p:cTn id="19" dur="500" fill="hold"/>
                                        <p:tgtEl>
                                          <p:spTgt spid="31755"/>
                                        </p:tgtEl>
                                        <p:attrNameLst>
                                          <p:attrName>ppt_x</p:attrName>
                                        </p:attrNameLst>
                                      </p:cBhvr>
                                      <p:tavLst>
                                        <p:tav tm="0">
                                          <p:val>
                                            <p:strVal val="#ppt_x"/>
                                          </p:val>
                                        </p:tav>
                                        <p:tav tm="100000">
                                          <p:val>
                                            <p:strVal val="#ppt_x"/>
                                          </p:val>
                                        </p:tav>
                                      </p:tavLst>
                                    </p:anim>
                                    <p:anim calcmode="lin" valueType="num">
                                      <p:cBhvr additive="base">
                                        <p:cTn id="20" dur="500" fill="hold"/>
                                        <p:tgtEl>
                                          <p:spTgt spid="31755"/>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31757"/>
                                        </p:tgtEl>
                                        <p:attrNameLst>
                                          <p:attrName>style.visibility</p:attrName>
                                        </p:attrNameLst>
                                      </p:cBhvr>
                                      <p:to>
                                        <p:strVal val="visible"/>
                                      </p:to>
                                    </p:set>
                                    <p:anim calcmode="lin" valueType="num">
                                      <p:cBhvr additive="base">
                                        <p:cTn id="25" dur="500" fill="hold"/>
                                        <p:tgtEl>
                                          <p:spTgt spid="31757"/>
                                        </p:tgtEl>
                                        <p:attrNameLst>
                                          <p:attrName>ppt_x</p:attrName>
                                        </p:attrNameLst>
                                      </p:cBhvr>
                                      <p:tavLst>
                                        <p:tav tm="0">
                                          <p:val>
                                            <p:strVal val="#ppt_x"/>
                                          </p:val>
                                        </p:tav>
                                        <p:tav tm="100000">
                                          <p:val>
                                            <p:strVal val="#ppt_x"/>
                                          </p:val>
                                        </p:tav>
                                      </p:tavLst>
                                    </p:anim>
                                    <p:anim calcmode="lin" valueType="num">
                                      <p:cBhvr additive="base">
                                        <p:cTn id="26" dur="500" fill="hold"/>
                                        <p:tgtEl>
                                          <p:spTgt spid="31757"/>
                                        </p:tgtEl>
                                        <p:attrNameLst>
                                          <p:attrName>ppt_y</p:attrName>
                                        </p:attrNameLst>
                                      </p:cBhvr>
                                      <p:tavLst>
                                        <p:tav tm="0">
                                          <p:val>
                                            <p:strVal val="0-#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1" fill="hold" grpId="0" nodeType="clickEffect">
                                  <p:stCondLst>
                                    <p:cond delay="0"/>
                                  </p:stCondLst>
                                  <p:childTnLst>
                                    <p:set>
                                      <p:cBhvr>
                                        <p:cTn id="30" dur="1" fill="hold">
                                          <p:stCondLst>
                                            <p:cond delay="0"/>
                                          </p:stCondLst>
                                        </p:cTn>
                                        <p:tgtEl>
                                          <p:spTgt spid="31759"/>
                                        </p:tgtEl>
                                        <p:attrNameLst>
                                          <p:attrName>style.visibility</p:attrName>
                                        </p:attrNameLst>
                                      </p:cBhvr>
                                      <p:to>
                                        <p:strVal val="visible"/>
                                      </p:to>
                                    </p:set>
                                    <p:anim calcmode="lin" valueType="num">
                                      <p:cBhvr additive="base">
                                        <p:cTn id="31" dur="500" fill="hold"/>
                                        <p:tgtEl>
                                          <p:spTgt spid="31759"/>
                                        </p:tgtEl>
                                        <p:attrNameLst>
                                          <p:attrName>ppt_x</p:attrName>
                                        </p:attrNameLst>
                                      </p:cBhvr>
                                      <p:tavLst>
                                        <p:tav tm="0">
                                          <p:val>
                                            <p:strVal val="#ppt_x"/>
                                          </p:val>
                                        </p:tav>
                                        <p:tav tm="100000">
                                          <p:val>
                                            <p:strVal val="#ppt_x"/>
                                          </p:val>
                                        </p:tav>
                                      </p:tavLst>
                                    </p:anim>
                                    <p:anim calcmode="lin" valueType="num">
                                      <p:cBhvr additive="base">
                                        <p:cTn id="32" dur="500" fill="hold"/>
                                        <p:tgtEl>
                                          <p:spTgt spid="31759"/>
                                        </p:tgtEl>
                                        <p:attrNameLst>
                                          <p:attrName>ppt_y</p:attrName>
                                        </p:attrNameLst>
                                      </p:cBhvr>
                                      <p:tavLst>
                                        <p:tav tm="0">
                                          <p:val>
                                            <p:strVal val="0-#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 fill="hold" grpId="0" nodeType="clickEffect">
                                  <p:stCondLst>
                                    <p:cond delay="0"/>
                                  </p:stCondLst>
                                  <p:childTnLst>
                                    <p:set>
                                      <p:cBhvr>
                                        <p:cTn id="36" dur="1" fill="hold">
                                          <p:stCondLst>
                                            <p:cond delay="0"/>
                                          </p:stCondLst>
                                        </p:cTn>
                                        <p:tgtEl>
                                          <p:spTgt spid="31761"/>
                                        </p:tgtEl>
                                        <p:attrNameLst>
                                          <p:attrName>style.visibility</p:attrName>
                                        </p:attrNameLst>
                                      </p:cBhvr>
                                      <p:to>
                                        <p:strVal val="visible"/>
                                      </p:to>
                                    </p:set>
                                    <p:anim calcmode="lin" valueType="num">
                                      <p:cBhvr additive="base">
                                        <p:cTn id="37" dur="500" fill="hold"/>
                                        <p:tgtEl>
                                          <p:spTgt spid="31761"/>
                                        </p:tgtEl>
                                        <p:attrNameLst>
                                          <p:attrName>ppt_x</p:attrName>
                                        </p:attrNameLst>
                                      </p:cBhvr>
                                      <p:tavLst>
                                        <p:tav tm="0">
                                          <p:val>
                                            <p:strVal val="#ppt_x"/>
                                          </p:val>
                                        </p:tav>
                                        <p:tav tm="100000">
                                          <p:val>
                                            <p:strVal val="#ppt_x"/>
                                          </p:val>
                                        </p:tav>
                                      </p:tavLst>
                                    </p:anim>
                                    <p:anim calcmode="lin" valueType="num">
                                      <p:cBhvr additive="base">
                                        <p:cTn id="38" dur="500" fill="hold"/>
                                        <p:tgtEl>
                                          <p:spTgt spid="31761"/>
                                        </p:tgtEl>
                                        <p:attrNameLst>
                                          <p:attrName>ppt_y</p:attrName>
                                        </p:attrNameLst>
                                      </p:cBhvr>
                                      <p:tavLst>
                                        <p:tav tm="0">
                                          <p:val>
                                            <p:strVal val="0-#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1" fill="hold" grpId="0" nodeType="clickEffect">
                                  <p:stCondLst>
                                    <p:cond delay="0"/>
                                  </p:stCondLst>
                                  <p:childTnLst>
                                    <p:set>
                                      <p:cBhvr>
                                        <p:cTn id="42" dur="1" fill="hold">
                                          <p:stCondLst>
                                            <p:cond delay="0"/>
                                          </p:stCondLst>
                                        </p:cTn>
                                        <p:tgtEl>
                                          <p:spTgt spid="31763"/>
                                        </p:tgtEl>
                                        <p:attrNameLst>
                                          <p:attrName>style.visibility</p:attrName>
                                        </p:attrNameLst>
                                      </p:cBhvr>
                                      <p:to>
                                        <p:strVal val="visible"/>
                                      </p:to>
                                    </p:set>
                                    <p:anim calcmode="lin" valueType="num">
                                      <p:cBhvr additive="base">
                                        <p:cTn id="43" dur="500" fill="hold"/>
                                        <p:tgtEl>
                                          <p:spTgt spid="31763"/>
                                        </p:tgtEl>
                                        <p:attrNameLst>
                                          <p:attrName>ppt_x</p:attrName>
                                        </p:attrNameLst>
                                      </p:cBhvr>
                                      <p:tavLst>
                                        <p:tav tm="0">
                                          <p:val>
                                            <p:strVal val="#ppt_x"/>
                                          </p:val>
                                        </p:tav>
                                        <p:tav tm="100000">
                                          <p:val>
                                            <p:strVal val="#ppt_x"/>
                                          </p:val>
                                        </p:tav>
                                      </p:tavLst>
                                    </p:anim>
                                    <p:anim calcmode="lin" valueType="num">
                                      <p:cBhvr additive="base">
                                        <p:cTn id="44" dur="500" fill="hold"/>
                                        <p:tgtEl>
                                          <p:spTgt spid="31763"/>
                                        </p:tgtEl>
                                        <p:attrNameLst>
                                          <p:attrName>ppt_y</p:attrName>
                                        </p:attrNameLst>
                                      </p:cBhvr>
                                      <p:tavLst>
                                        <p:tav tm="0">
                                          <p:val>
                                            <p:strVal val="0-#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1" fill="hold" grpId="0" nodeType="clickEffect">
                                  <p:stCondLst>
                                    <p:cond delay="0"/>
                                  </p:stCondLst>
                                  <p:childTnLst>
                                    <p:set>
                                      <p:cBhvr>
                                        <p:cTn id="48" dur="1" fill="hold">
                                          <p:stCondLst>
                                            <p:cond delay="0"/>
                                          </p:stCondLst>
                                        </p:cTn>
                                        <p:tgtEl>
                                          <p:spTgt spid="31764"/>
                                        </p:tgtEl>
                                        <p:attrNameLst>
                                          <p:attrName>style.visibility</p:attrName>
                                        </p:attrNameLst>
                                      </p:cBhvr>
                                      <p:to>
                                        <p:strVal val="visible"/>
                                      </p:to>
                                    </p:set>
                                    <p:anim calcmode="lin" valueType="num">
                                      <p:cBhvr additive="base">
                                        <p:cTn id="49" dur="500" fill="hold"/>
                                        <p:tgtEl>
                                          <p:spTgt spid="31764"/>
                                        </p:tgtEl>
                                        <p:attrNameLst>
                                          <p:attrName>ppt_x</p:attrName>
                                        </p:attrNameLst>
                                      </p:cBhvr>
                                      <p:tavLst>
                                        <p:tav tm="0">
                                          <p:val>
                                            <p:strVal val="#ppt_x"/>
                                          </p:val>
                                        </p:tav>
                                        <p:tav tm="100000">
                                          <p:val>
                                            <p:strVal val="#ppt_x"/>
                                          </p:val>
                                        </p:tav>
                                      </p:tavLst>
                                    </p:anim>
                                    <p:anim calcmode="lin" valueType="num">
                                      <p:cBhvr additive="base">
                                        <p:cTn id="50" dur="500" fill="hold"/>
                                        <p:tgtEl>
                                          <p:spTgt spid="31764"/>
                                        </p:tgtEl>
                                        <p:attrNameLst>
                                          <p:attrName>ppt_y</p:attrName>
                                        </p:attrNameLst>
                                      </p:cBhvr>
                                      <p:tavLst>
                                        <p:tav tm="0">
                                          <p:val>
                                            <p:strVal val="0-#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1" fill="hold" grpId="0" nodeType="clickEffect">
                                  <p:stCondLst>
                                    <p:cond delay="0"/>
                                  </p:stCondLst>
                                  <p:childTnLst>
                                    <p:set>
                                      <p:cBhvr>
                                        <p:cTn id="54" dur="1" fill="hold">
                                          <p:stCondLst>
                                            <p:cond delay="0"/>
                                          </p:stCondLst>
                                        </p:cTn>
                                        <p:tgtEl>
                                          <p:spTgt spid="31765"/>
                                        </p:tgtEl>
                                        <p:attrNameLst>
                                          <p:attrName>style.visibility</p:attrName>
                                        </p:attrNameLst>
                                      </p:cBhvr>
                                      <p:to>
                                        <p:strVal val="visible"/>
                                      </p:to>
                                    </p:set>
                                    <p:anim calcmode="lin" valueType="num">
                                      <p:cBhvr additive="base">
                                        <p:cTn id="55" dur="500" fill="hold"/>
                                        <p:tgtEl>
                                          <p:spTgt spid="31765"/>
                                        </p:tgtEl>
                                        <p:attrNameLst>
                                          <p:attrName>ppt_x</p:attrName>
                                        </p:attrNameLst>
                                      </p:cBhvr>
                                      <p:tavLst>
                                        <p:tav tm="0">
                                          <p:val>
                                            <p:strVal val="#ppt_x"/>
                                          </p:val>
                                        </p:tav>
                                        <p:tav tm="100000">
                                          <p:val>
                                            <p:strVal val="#ppt_x"/>
                                          </p:val>
                                        </p:tav>
                                      </p:tavLst>
                                    </p:anim>
                                    <p:anim calcmode="lin" valueType="num">
                                      <p:cBhvr additive="base">
                                        <p:cTn id="56" dur="500" fill="hold"/>
                                        <p:tgtEl>
                                          <p:spTgt spid="31765"/>
                                        </p:tgtEl>
                                        <p:attrNameLst>
                                          <p:attrName>ppt_y</p:attrName>
                                        </p:attrNameLst>
                                      </p:cBhvr>
                                      <p:tavLst>
                                        <p:tav tm="0">
                                          <p:val>
                                            <p:strVal val="0-#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1" fill="hold" grpId="0" nodeType="clickEffect">
                                  <p:stCondLst>
                                    <p:cond delay="0"/>
                                  </p:stCondLst>
                                  <p:childTnLst>
                                    <p:set>
                                      <p:cBhvr>
                                        <p:cTn id="60" dur="1" fill="hold">
                                          <p:stCondLst>
                                            <p:cond delay="0"/>
                                          </p:stCondLst>
                                        </p:cTn>
                                        <p:tgtEl>
                                          <p:spTgt spid="31767"/>
                                        </p:tgtEl>
                                        <p:attrNameLst>
                                          <p:attrName>style.visibility</p:attrName>
                                        </p:attrNameLst>
                                      </p:cBhvr>
                                      <p:to>
                                        <p:strVal val="visible"/>
                                      </p:to>
                                    </p:set>
                                    <p:anim calcmode="lin" valueType="num">
                                      <p:cBhvr additive="base">
                                        <p:cTn id="61" dur="500" fill="hold"/>
                                        <p:tgtEl>
                                          <p:spTgt spid="31767"/>
                                        </p:tgtEl>
                                        <p:attrNameLst>
                                          <p:attrName>ppt_x</p:attrName>
                                        </p:attrNameLst>
                                      </p:cBhvr>
                                      <p:tavLst>
                                        <p:tav tm="0">
                                          <p:val>
                                            <p:strVal val="#ppt_x"/>
                                          </p:val>
                                        </p:tav>
                                        <p:tav tm="100000">
                                          <p:val>
                                            <p:strVal val="#ppt_x"/>
                                          </p:val>
                                        </p:tav>
                                      </p:tavLst>
                                    </p:anim>
                                    <p:anim calcmode="lin" valueType="num">
                                      <p:cBhvr additive="base">
                                        <p:cTn id="62" dur="500" fill="hold"/>
                                        <p:tgtEl>
                                          <p:spTgt spid="31767"/>
                                        </p:tgtEl>
                                        <p:attrNameLst>
                                          <p:attrName>ppt_y</p:attrName>
                                        </p:attrNameLst>
                                      </p:cBhvr>
                                      <p:tavLst>
                                        <p:tav tm="0">
                                          <p:val>
                                            <p:strVal val="0-#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15" presetClass="entr" presetSubtype="0" fill="hold" grpId="0" nodeType="clickEffect">
                                  <p:stCondLst>
                                    <p:cond delay="0"/>
                                  </p:stCondLst>
                                  <p:childTnLst>
                                    <p:set>
                                      <p:cBhvr>
                                        <p:cTn id="66" dur="1" fill="hold">
                                          <p:stCondLst>
                                            <p:cond delay="0"/>
                                          </p:stCondLst>
                                        </p:cTn>
                                        <p:tgtEl>
                                          <p:spTgt spid="31768"/>
                                        </p:tgtEl>
                                        <p:attrNameLst>
                                          <p:attrName>style.visibility</p:attrName>
                                        </p:attrNameLst>
                                      </p:cBhvr>
                                      <p:to>
                                        <p:strVal val="visible"/>
                                      </p:to>
                                    </p:set>
                                    <p:anim calcmode="lin" valueType="num">
                                      <p:cBhvr>
                                        <p:cTn id="67" dur="1000" fill="hold"/>
                                        <p:tgtEl>
                                          <p:spTgt spid="31768"/>
                                        </p:tgtEl>
                                        <p:attrNameLst>
                                          <p:attrName>ppt_w</p:attrName>
                                        </p:attrNameLst>
                                      </p:cBhvr>
                                      <p:tavLst>
                                        <p:tav tm="0">
                                          <p:val>
                                            <p:fltVal val="0"/>
                                          </p:val>
                                        </p:tav>
                                        <p:tav tm="100000">
                                          <p:val>
                                            <p:strVal val="#ppt_w"/>
                                          </p:val>
                                        </p:tav>
                                      </p:tavLst>
                                    </p:anim>
                                    <p:anim calcmode="lin" valueType="num">
                                      <p:cBhvr>
                                        <p:cTn id="68" dur="1000" fill="hold"/>
                                        <p:tgtEl>
                                          <p:spTgt spid="31768"/>
                                        </p:tgtEl>
                                        <p:attrNameLst>
                                          <p:attrName>ppt_h</p:attrName>
                                        </p:attrNameLst>
                                      </p:cBhvr>
                                      <p:tavLst>
                                        <p:tav tm="0">
                                          <p:val>
                                            <p:fltVal val="0"/>
                                          </p:val>
                                        </p:tav>
                                        <p:tav tm="100000">
                                          <p:val>
                                            <p:strVal val="#ppt_h"/>
                                          </p:val>
                                        </p:tav>
                                      </p:tavLst>
                                    </p:anim>
                                    <p:anim calcmode="lin" valueType="num">
                                      <p:cBhvr>
                                        <p:cTn id="69" dur="1000" fill="hold"/>
                                        <p:tgtEl>
                                          <p:spTgt spid="31768"/>
                                        </p:tgtEl>
                                        <p:attrNameLst>
                                          <p:attrName>ppt_x</p:attrName>
                                        </p:attrNameLst>
                                      </p:cBhvr>
                                      <p:tavLst>
                                        <p:tav tm="0" fmla="#ppt_x+(cos(-2*pi*(1-$))*-#ppt_x-sin(-2*pi*(1-$))*(1-#ppt_y))*(1-$)">
                                          <p:val>
                                            <p:fltVal val="0"/>
                                          </p:val>
                                        </p:tav>
                                        <p:tav tm="100000">
                                          <p:val>
                                            <p:fltVal val="1"/>
                                          </p:val>
                                        </p:tav>
                                      </p:tavLst>
                                    </p:anim>
                                    <p:anim calcmode="lin" valueType="num">
                                      <p:cBhvr>
                                        <p:cTn id="70" dur="1000" fill="hold"/>
                                        <p:tgtEl>
                                          <p:spTgt spid="31768"/>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52" grpId="0" animBg="1" autoUpdateAnimBg="0"/>
      <p:bldP spid="31753" grpId="0" animBg="1" autoUpdateAnimBg="0"/>
      <p:bldP spid="31755" grpId="0" animBg="1" autoUpdateAnimBg="0"/>
      <p:bldP spid="31757" grpId="0" animBg="1" autoUpdateAnimBg="0"/>
      <p:bldP spid="31759" grpId="0" animBg="1" autoUpdateAnimBg="0"/>
      <p:bldP spid="31761" grpId="0" animBg="1" autoUpdateAnimBg="0"/>
      <p:bldP spid="31763" grpId="0" animBg="1" autoUpdateAnimBg="0"/>
      <p:bldP spid="31764" grpId="0" animBg="1" autoUpdateAnimBg="0"/>
      <p:bldP spid="31765" grpId="0" animBg="1" autoUpdateAnimBg="0"/>
      <p:bldP spid="31767" grpId="0" animBg="1" autoUpdateAnimBg="0"/>
      <p:bldP spid="31768" grpId="0" animBg="1" autoUpdateAnimBg="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a:solidFill>
                <a:srgbClr val="000000"/>
              </a:solidFill>
              <a:latin typeface="Arial"/>
              <a:ea typeface="ＭＳ Ｐゴシック" charset="0"/>
              <a:cs typeface="Arial"/>
            </a:endParaRPr>
          </a:p>
        </p:txBody>
      </p:sp>
      <p:pic>
        <p:nvPicPr>
          <p:cNvPr id="133123" name="Picture 3" descr="PMDCP004"/>
          <p:cNvPicPr>
            <a:picLocks noChangeAspect="1" noChangeArrowheads="1"/>
          </p:cNvPicPr>
          <p:nvPr/>
        </p:nvPicPr>
        <p:blipFill>
          <a:blip r:embed="rId3">
            <a:lum contrast="22000"/>
            <a:extLst>
              <a:ext uri="{28A0092B-C50C-407E-A947-70E740481C1C}">
                <a14:useLocalDpi xmlns:a14="http://schemas.microsoft.com/office/drawing/2010/main"/>
              </a:ext>
            </a:extLst>
          </a:blip>
          <a:srcRect/>
          <a:stretch>
            <a:fillRect/>
          </a:stretch>
        </p:blipFill>
        <p:spPr bwMode="auto">
          <a:xfrm>
            <a:off x="0" y="0"/>
            <a:ext cx="548798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3492" name="Text Box 4"/>
          <p:cNvSpPr txBox="1">
            <a:spLocks noChangeArrowheads="1"/>
          </p:cNvSpPr>
          <p:nvPr/>
        </p:nvSpPr>
        <p:spPr bwMode="auto">
          <a:xfrm>
            <a:off x="5410200" y="152400"/>
            <a:ext cx="3733800" cy="230832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228600" lvl="2" algn="ctr" defTabSz="914400" fontAlgn="base">
              <a:spcBef>
                <a:spcPct val="50000"/>
              </a:spcBef>
              <a:spcAft>
                <a:spcPct val="0"/>
              </a:spcAft>
              <a:defRPr/>
            </a:pPr>
            <a:r>
              <a:rPr lang="ar-JO" sz="3600" b="1" i="1" dirty="0">
                <a:solidFill>
                  <a:srgbClr val="FFFFFF"/>
                </a:solidFill>
                <a:latin typeface="Arial"/>
                <a:ea typeface="ＭＳ Ｐゴシック" charset="0"/>
                <a:cs typeface="Arial"/>
              </a:rPr>
              <a:t>اثنان خير من واحد لأن لهما أجرة لتعبهما صالحة لأنه إن وقع أحدهما يقيمه رفيقه</a:t>
            </a:r>
            <a:endParaRPr lang="en-US" sz="3600" b="1" i="1" dirty="0">
              <a:solidFill>
                <a:srgbClr val="FFFFFF"/>
              </a:solidFill>
              <a:latin typeface="Arial"/>
              <a:ea typeface="ＭＳ Ｐゴシック" charset="0"/>
              <a:cs typeface="Arial"/>
            </a:endParaRPr>
          </a:p>
        </p:txBody>
      </p:sp>
      <p:sp>
        <p:nvSpPr>
          <p:cNvPr id="133125" name="Rectangle 6"/>
          <p:cNvSpPr>
            <a:spLocks noGrp="1" noChangeArrowheads="1"/>
          </p:cNvSpPr>
          <p:nvPr>
            <p:ph type="title" idx="4294967295"/>
          </p:nvPr>
        </p:nvSpPr>
        <p:spPr>
          <a:xfrm>
            <a:off x="1371600" y="6019800"/>
            <a:ext cx="7772400" cy="685800"/>
          </a:xfrm>
        </p:spPr>
        <p:txBody>
          <a:bodyPr/>
          <a:lstStyle/>
          <a:p>
            <a:pPr algn="r" eaLnBrk="1" hangingPunct="1"/>
            <a:r>
              <a:rPr lang="ar-JO" sz="2800" b="1" dirty="0">
                <a:solidFill>
                  <a:schemeClr val="bg1"/>
                </a:solidFill>
                <a:ea typeface="ＭＳ Ｐゴシック" charset="0"/>
              </a:rPr>
              <a:t>جامعة 4: 9-10أ</a:t>
            </a:r>
            <a:endParaRPr lang="en-US" sz="4000" dirty="0">
              <a:latin typeface="Arial"/>
              <a:ea typeface="ＭＳ Ｐゴシック" charset="0"/>
              <a:cs typeface="Arial"/>
            </a:endParaRPr>
          </a:p>
        </p:txBody>
      </p:sp>
    </p:spTree>
    <p:extLst>
      <p:ext uri="{BB962C8B-B14F-4D97-AF65-F5344CB8AC3E}">
        <p14:creationId xmlns:p14="http://schemas.microsoft.com/office/powerpoint/2010/main" val="1372365631"/>
      </p:ext>
    </p:extLst>
  </p:cSld>
  <p:clrMapOvr>
    <a:masterClrMapping/>
  </p:clrMapOvr>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a:solidFill>
                <a:srgbClr val="000000"/>
              </a:solidFill>
              <a:latin typeface="Arial"/>
              <a:ea typeface="ＭＳ Ｐゴシック" charset="0"/>
              <a:cs typeface="Arial"/>
            </a:endParaRPr>
          </a:p>
        </p:txBody>
      </p:sp>
      <p:pic>
        <p:nvPicPr>
          <p:cNvPr id="64515" name="Picture 3" descr="PMDMO029"/>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52546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4516" name="Text Box 4"/>
          <p:cNvSpPr txBox="1">
            <a:spLocks noChangeArrowheads="1"/>
          </p:cNvSpPr>
          <p:nvPr/>
        </p:nvSpPr>
        <p:spPr bwMode="auto">
          <a:xfrm>
            <a:off x="5410200" y="2286000"/>
            <a:ext cx="3733800" cy="175432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228600" lvl="2" algn="ctr" defTabSz="914400" fontAlgn="base">
              <a:spcBef>
                <a:spcPct val="50000"/>
              </a:spcBef>
              <a:spcAft>
                <a:spcPct val="0"/>
              </a:spcAft>
              <a:defRPr/>
            </a:pPr>
            <a:r>
              <a:rPr lang="ar-JO" sz="3600" b="1" i="1" dirty="0">
                <a:solidFill>
                  <a:srgbClr val="FFFFFF"/>
                </a:solidFill>
                <a:latin typeface="Arial"/>
                <a:ea typeface="ＭＳ Ｐゴシック" charset="0"/>
                <a:cs typeface="Arial"/>
              </a:rPr>
              <a:t>و ويل لمن هو وحده إن وقع إذ ليس ثان ليقيمه</a:t>
            </a:r>
            <a:endParaRPr lang="en-US" sz="3600" b="1" i="1" dirty="0">
              <a:solidFill>
                <a:srgbClr val="FFFFFF"/>
              </a:solidFill>
              <a:latin typeface="Arial"/>
              <a:ea typeface="ＭＳ Ｐゴシック" charset="0"/>
              <a:cs typeface="Arial"/>
            </a:endParaRPr>
          </a:p>
        </p:txBody>
      </p:sp>
      <p:sp>
        <p:nvSpPr>
          <p:cNvPr id="135173" name="Rectangle 6"/>
          <p:cNvSpPr>
            <a:spLocks noGrp="1" noChangeArrowheads="1"/>
          </p:cNvSpPr>
          <p:nvPr>
            <p:ph type="title" idx="4294967295"/>
          </p:nvPr>
        </p:nvSpPr>
        <p:spPr>
          <a:xfrm>
            <a:off x="5292080" y="5486400"/>
            <a:ext cx="3851920" cy="1066800"/>
          </a:xfrm>
        </p:spPr>
        <p:txBody>
          <a:bodyPr/>
          <a:lstStyle/>
          <a:p>
            <a:pPr algn="r" eaLnBrk="1" hangingPunct="1"/>
            <a:r>
              <a:rPr lang="ar-JO" sz="2400" b="1" dirty="0">
                <a:solidFill>
                  <a:schemeClr val="bg1"/>
                </a:solidFill>
                <a:latin typeface="Arial"/>
                <a:ea typeface="ＭＳ Ｐゴシック" charset="0"/>
                <a:cs typeface="Arial"/>
              </a:rPr>
              <a:t>جامعة 4: 10ب</a:t>
            </a:r>
            <a:endParaRPr lang="en-US" sz="4000" dirty="0">
              <a:latin typeface="Arial"/>
              <a:ea typeface="ＭＳ Ｐゴシック" charset="0"/>
              <a:cs typeface="Arial"/>
            </a:endParaRPr>
          </a:p>
        </p:txBody>
      </p:sp>
    </p:spTree>
    <p:extLst>
      <p:ext uri="{BB962C8B-B14F-4D97-AF65-F5344CB8AC3E}">
        <p14:creationId xmlns:p14="http://schemas.microsoft.com/office/powerpoint/2010/main" val="322729585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5" fill="hold" nodeType="afterEffect">
                                  <p:stCondLst>
                                    <p:cond delay="4000"/>
                                  </p:stCondLst>
                                  <p:childTnLst>
                                    <p:set>
                                      <p:cBhvr>
                                        <p:cTn id="6" dur="1" fill="hold">
                                          <p:stCondLst>
                                            <p:cond delay="0"/>
                                          </p:stCondLst>
                                        </p:cTn>
                                        <p:tgtEl>
                                          <p:spTgt spid="64515"/>
                                        </p:tgtEl>
                                        <p:attrNameLst>
                                          <p:attrName>style.visibility</p:attrName>
                                        </p:attrNameLst>
                                      </p:cBhvr>
                                      <p:to>
                                        <p:strVal val="visible"/>
                                      </p:to>
                                    </p:set>
                                    <p:animEffect transition="in" filter="checkerboard(down)">
                                      <p:cBhvr>
                                        <p:cTn id="7" dur="500"/>
                                        <p:tgtEl>
                                          <p:spTgt spid="645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showMasterPhAnim="0">
  <p:cSld>
    <p:bg>
      <p:bgPr>
        <a:solidFill>
          <a:srgbClr val="A7947B"/>
        </a:solidFill>
        <a:effectLst/>
      </p:bgPr>
    </p:bg>
    <p:spTree>
      <p:nvGrpSpPr>
        <p:cNvPr id="1" name=""/>
        <p:cNvGrpSpPr/>
        <p:nvPr/>
      </p:nvGrpSpPr>
      <p:grpSpPr>
        <a:xfrm>
          <a:off x="0" y="0"/>
          <a:ext cx="0" cy="0"/>
          <a:chOff x="0" y="0"/>
          <a:chExt cx="0" cy="0"/>
        </a:xfrm>
      </p:grpSpPr>
      <p:sp>
        <p:nvSpPr>
          <p:cNvPr id="137218" name="Rectangle 6"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137219" name="Picture 7" descr="Ain Dara gods"/>
          <p:cNvPicPr>
            <a:picLocks noChangeAspect="1" noChangeArrowheads="1"/>
          </p:cNvPicPr>
          <p:nvPr/>
        </p:nvPicPr>
        <p:blipFill>
          <a:blip r:embed="rId4" cstate="screen">
            <a:lum bright="-42000"/>
            <a:extLst>
              <a:ext uri="{28A0092B-C50C-407E-A947-70E740481C1C}">
                <a14:useLocalDpi xmlns:a14="http://schemas.microsoft.com/office/drawing/2010/main"/>
              </a:ext>
            </a:extLst>
          </a:blip>
          <a:srcRect l="-3249"/>
          <a:stretch>
            <a:fillRect/>
          </a:stretch>
        </p:blipFill>
        <p:spPr bwMode="auto">
          <a:xfrm>
            <a:off x="0" y="1981200"/>
            <a:ext cx="8001000" cy="4484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7220"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b="1" dirty="0">
                <a:solidFill>
                  <a:srgbClr val="FFFFFF"/>
                </a:solidFill>
                <a:latin typeface="Arial"/>
                <a:cs typeface="Arial"/>
              </a:rPr>
              <a:t>189</a:t>
            </a:r>
            <a:endParaRPr lang="en-US" b="1" dirty="0">
              <a:solidFill>
                <a:srgbClr val="FFFFFF"/>
              </a:solidFill>
              <a:latin typeface="Arial"/>
              <a:cs typeface="Arial"/>
            </a:endParaRPr>
          </a:p>
        </p:txBody>
      </p:sp>
      <p:sp>
        <p:nvSpPr>
          <p:cNvPr id="137221" name="Rectangle 3"/>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latin typeface="Arial" panose="020B0604020202020204" pitchFamily="34" charset="0"/>
                <a:ea typeface="ＭＳ Ｐゴシック" charset="0"/>
                <a:cs typeface="Arial" panose="020B0604020202020204" pitchFamily="34" charset="0"/>
              </a:rPr>
              <a:t>الحجة</a:t>
            </a:r>
            <a:endParaRPr lang="en-US" dirty="0">
              <a:solidFill>
                <a:schemeClr val="bg1"/>
              </a:solidFill>
              <a:latin typeface="Arial" panose="020B0604020202020204" pitchFamily="34" charset="0"/>
              <a:ea typeface="ＭＳ Ｐゴシック" charset="0"/>
              <a:cs typeface="Arial" panose="020B0604020202020204" pitchFamily="34" charset="0"/>
            </a:endParaRPr>
          </a:p>
        </p:txBody>
      </p:sp>
      <p:sp>
        <p:nvSpPr>
          <p:cNvPr id="33800" name="Rectangle 8"/>
          <p:cNvSpPr>
            <a:spLocks noChangeArrowheads="1"/>
          </p:cNvSpPr>
          <p:nvPr/>
        </p:nvSpPr>
        <p:spPr bwMode="auto">
          <a:xfrm>
            <a:off x="685800" y="1295400"/>
            <a:ext cx="7924800" cy="52578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indent="-342900" algn="r" defTabSz="914400" rtl="1" fontAlgn="base">
              <a:lnSpc>
                <a:spcPct val="90000"/>
              </a:lnSpc>
              <a:spcBef>
                <a:spcPct val="20000"/>
              </a:spcBef>
              <a:spcAft>
                <a:spcPct val="0"/>
              </a:spcAft>
              <a:buFontTx/>
              <a:buBlip>
                <a:blip r:embed="rId5"/>
              </a:buBlip>
              <a:defRPr/>
            </a:pPr>
            <a:r>
              <a:rPr lang="ar-JO" altLang="zh-CN" sz="3200" b="1" dirty="0">
                <a:solidFill>
                  <a:srgbClr val="FFFFFF"/>
                </a:solidFill>
                <a:latin typeface="Arial Narrow" pitchFamily="-111" charset="0"/>
                <a:ea typeface="宋体" pitchFamily="-111" charset="-122"/>
                <a:cs typeface="宋体" pitchFamily="-111" charset="-122"/>
              </a:rPr>
              <a:t> يسجل سفر راعوث تفاني راعوث الأرملة المؤابية  </a:t>
            </a:r>
          </a:p>
          <a:p>
            <a:pPr algn="r" defTabSz="914400" rtl="1" fontAlgn="base">
              <a:lnSpc>
                <a:spcPct val="90000"/>
              </a:lnSpc>
              <a:spcBef>
                <a:spcPct val="20000"/>
              </a:spcBef>
              <a:spcAft>
                <a:spcPct val="0"/>
              </a:spcAft>
              <a:defRPr/>
            </a:pPr>
            <a:r>
              <a:rPr lang="ar-JO" altLang="zh-CN" sz="3200" b="1" dirty="0">
                <a:solidFill>
                  <a:srgbClr val="FFFFFF"/>
                </a:solidFill>
                <a:latin typeface="Arial Narrow" pitchFamily="-111" charset="0"/>
                <a:ea typeface="宋体" pitchFamily="-111" charset="-122"/>
                <a:cs typeface="宋体" pitchFamily="-111" charset="-122"/>
              </a:rPr>
              <a:t>   الشابة تجاه نعمي حماتها الأرملة</a:t>
            </a:r>
            <a:r>
              <a:rPr lang="en-US" altLang="zh-CN" sz="3200" b="1" dirty="0">
                <a:solidFill>
                  <a:srgbClr val="FFFFFF"/>
                </a:solidFill>
                <a:latin typeface="Arial Narrow" pitchFamily="-111" charset="0"/>
                <a:ea typeface="宋体" pitchFamily="-111" charset="-122"/>
                <a:cs typeface="宋体" pitchFamily="-111" charset="-122"/>
              </a:rPr>
              <a:t> </a:t>
            </a:r>
          </a:p>
          <a:p>
            <a:pPr marL="342900" indent="-342900" defTabSz="914400" fontAlgn="base">
              <a:lnSpc>
                <a:spcPct val="90000"/>
              </a:lnSpc>
              <a:spcBef>
                <a:spcPct val="20000"/>
              </a:spcBef>
              <a:spcAft>
                <a:spcPct val="0"/>
              </a:spcAft>
              <a:defRPr/>
            </a:pPr>
            <a:endParaRPr lang="en-US" altLang="zh-CN" sz="3200" b="1" dirty="0">
              <a:solidFill>
                <a:srgbClr val="FFFFFF"/>
              </a:solidFill>
              <a:latin typeface="Arial Narrow" pitchFamily="-111" charset="0"/>
              <a:ea typeface="宋体" pitchFamily="-111" charset="-122"/>
              <a:cs typeface="宋体" pitchFamily="-111" charset="-122"/>
            </a:endParaRPr>
          </a:p>
          <a:p>
            <a:pPr marL="342900" indent="-342900" algn="r" defTabSz="914400" rtl="1" fontAlgn="base">
              <a:lnSpc>
                <a:spcPct val="90000"/>
              </a:lnSpc>
              <a:spcBef>
                <a:spcPct val="20000"/>
              </a:spcBef>
              <a:spcAft>
                <a:spcPct val="0"/>
              </a:spcAft>
              <a:buFontTx/>
              <a:buBlip>
                <a:blip r:embed="rId5"/>
              </a:buBlip>
              <a:defRPr/>
            </a:pPr>
            <a:r>
              <a:rPr lang="ar-JO" altLang="zh-CN" sz="3200" b="1" dirty="0">
                <a:solidFill>
                  <a:srgbClr val="FFFFFF"/>
                </a:solidFill>
                <a:latin typeface="Arial Narrow" pitchFamily="-111" charset="0"/>
                <a:ea typeface="宋体" pitchFamily="-111" charset="-122"/>
                <a:cs typeface="宋体" pitchFamily="-111" charset="-122"/>
              </a:rPr>
              <a:t>هدف هذه القصة إظهار كيف يبارك الله الذين يساعدون الآخرين و تظهر أهميتها الخاصة كونها تحدث في أكثر الفترات أنانية في تاريخ إسرائيل – فترة القضاة – عندما فعل كل شخص ما حسن في عينيه (قضاة 21: 25) </a:t>
            </a:r>
          </a:p>
          <a:p>
            <a:pPr marL="342900" indent="-342900" defTabSz="914400" fontAlgn="base">
              <a:lnSpc>
                <a:spcPct val="90000"/>
              </a:lnSpc>
              <a:spcBef>
                <a:spcPct val="20000"/>
              </a:spcBef>
              <a:spcAft>
                <a:spcPct val="0"/>
              </a:spcAft>
              <a:buFontTx/>
              <a:buBlip>
                <a:blip r:embed="rId5"/>
              </a:buBlip>
              <a:defRPr/>
            </a:pPr>
            <a:endParaRPr lang="en-US" altLang="zh-CN" sz="3200" b="1" dirty="0">
              <a:solidFill>
                <a:srgbClr val="FFFFFF"/>
              </a:solidFill>
              <a:latin typeface="Arial Narrow" pitchFamily="-111" charset="0"/>
              <a:ea typeface="宋体" pitchFamily="-111" charset="-122"/>
              <a:cs typeface="宋体" pitchFamily="-111" charset="-122"/>
            </a:endParaRPr>
          </a:p>
        </p:txBody>
      </p:sp>
    </p:spTree>
    <p:extLst>
      <p:ext uri="{BB962C8B-B14F-4D97-AF65-F5344CB8AC3E}">
        <p14:creationId xmlns:p14="http://schemas.microsoft.com/office/powerpoint/2010/main" val="215816827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3800">
                                            <p:txEl>
                                              <p:pRg st="0" end="0"/>
                                            </p:txEl>
                                          </p:spTgt>
                                        </p:tgtEl>
                                        <p:attrNameLst>
                                          <p:attrName>style.visibility</p:attrName>
                                        </p:attrNameLst>
                                      </p:cBhvr>
                                      <p:to>
                                        <p:strVal val="visible"/>
                                      </p:to>
                                    </p:set>
                                    <p:anim calcmode="lin" valueType="num">
                                      <p:cBhvr additive="base">
                                        <p:cTn id="7" dur="500" fill="hold"/>
                                        <p:tgtEl>
                                          <p:spTgt spid="3380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380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3800">
                                            <p:txEl>
                                              <p:pRg st="1" end="1"/>
                                            </p:txEl>
                                          </p:spTgt>
                                        </p:tgtEl>
                                        <p:attrNameLst>
                                          <p:attrName>style.visibility</p:attrName>
                                        </p:attrNameLst>
                                      </p:cBhvr>
                                      <p:to>
                                        <p:strVal val="visible"/>
                                      </p:to>
                                    </p:set>
                                    <p:anim calcmode="lin" valueType="num">
                                      <p:cBhvr additive="base">
                                        <p:cTn id="13" dur="500" fill="hold"/>
                                        <p:tgtEl>
                                          <p:spTgt spid="33800">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380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3800">
                                            <p:txEl>
                                              <p:pRg st="3" end="3"/>
                                            </p:txEl>
                                          </p:spTgt>
                                        </p:tgtEl>
                                        <p:attrNameLst>
                                          <p:attrName>style.visibility</p:attrName>
                                        </p:attrNameLst>
                                      </p:cBhvr>
                                      <p:to>
                                        <p:strVal val="visible"/>
                                      </p:to>
                                    </p:set>
                                    <p:anim calcmode="lin" valueType="num">
                                      <p:cBhvr additive="base">
                                        <p:cTn id="19" dur="500" fill="hold"/>
                                        <p:tgtEl>
                                          <p:spTgt spid="33800">
                                            <p:txEl>
                                              <p:pRg st="3" end="3"/>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3800">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00" grpId="0" build="p" autoUpdateAnimBg="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pic>
        <p:nvPicPr>
          <p:cNvPr id="158723" name="Picture 3" descr="COINS"/>
          <p:cNvPicPr>
            <a:picLocks noChangeAspect="1" noChangeArrowheads="1"/>
          </p:cNvPicPr>
          <p:nvPr/>
        </p:nvPicPr>
        <p:blipFill>
          <a:blip r:embed="rId4" cstate="screen">
            <a:lum bright="-18000" contrast="6000"/>
            <a:extLst>
              <a:ext uri="{28A0092B-C50C-407E-A947-70E740481C1C}">
                <a14:useLocalDpi xmlns:a14="http://schemas.microsoft.com/office/drawing/2010/main"/>
              </a:ext>
            </a:extLst>
          </a:blip>
          <a:srcRect/>
          <a:stretch>
            <a:fillRect/>
          </a:stretch>
        </p:blipFill>
        <p:spPr bwMode="auto">
          <a:xfrm>
            <a:off x="6248400" y="4686300"/>
            <a:ext cx="2895600" cy="2171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9268" name="Picture 4" descr="Ain Dara gods"/>
          <p:cNvPicPr>
            <a:picLocks noChangeAspect="1" noChangeArrowheads="1"/>
          </p:cNvPicPr>
          <p:nvPr/>
        </p:nvPicPr>
        <p:blipFill>
          <a:blip r:embed="rId5" cstate="screen">
            <a:extLst>
              <a:ext uri="{28A0092B-C50C-407E-A947-70E740481C1C}">
                <a14:useLocalDpi xmlns:a14="http://schemas.microsoft.com/office/drawing/2010/main"/>
              </a:ext>
            </a:extLst>
          </a:blip>
          <a:srcRect l="-3249"/>
          <a:stretch>
            <a:fillRect/>
          </a:stretch>
        </p:blipFill>
        <p:spPr bwMode="auto">
          <a:xfrm>
            <a:off x="0" y="1981200"/>
            <a:ext cx="8001000" cy="4484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8726" name="Picture 6" descr="Shaq4400"/>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04800" y="2057400"/>
            <a:ext cx="2444750" cy="3340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8727" name="Picture 7" descr="PT Cruiser"/>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1600200" y="230188"/>
            <a:ext cx="4876800" cy="19796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8730" name="Picture 10" descr="TV"/>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762000" y="5105400"/>
            <a:ext cx="1752600" cy="1679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8731" name="Picture 11" descr="stereo"/>
          <p:cNvPicPr>
            <a:picLocks noChangeAspect="1" noChangeArrowheads="1"/>
          </p:cNvPicPr>
          <p:nvPr/>
        </p:nvPicPr>
        <p:blipFill>
          <a:blip r:embed="rId9" cstate="screen">
            <a:extLst>
              <a:ext uri="{28A0092B-C50C-407E-A947-70E740481C1C}">
                <a14:useLocalDpi xmlns:a14="http://schemas.microsoft.com/office/drawing/2010/main"/>
              </a:ext>
            </a:extLst>
          </a:blip>
          <a:srcRect l="56352"/>
          <a:stretch>
            <a:fillRect/>
          </a:stretch>
        </p:blipFill>
        <p:spPr bwMode="auto">
          <a:xfrm>
            <a:off x="152400" y="1524000"/>
            <a:ext cx="1752600" cy="950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8732" name="Picture 12" descr="VCR"/>
          <p:cNvPicPr>
            <a:picLocks noChangeAspect="1" noChangeArrowheads="1"/>
          </p:cNvPicPr>
          <p:nvPr/>
        </p:nvPicPr>
        <p:blipFill>
          <a:blip r:embed="rId10">
            <a:extLst>
              <a:ext uri="{28A0092B-C50C-407E-A947-70E740481C1C}">
                <a14:useLocalDpi xmlns:a14="http://schemas.microsoft.com/office/drawing/2010/main"/>
              </a:ext>
            </a:extLst>
          </a:blip>
          <a:srcRect/>
          <a:stretch>
            <a:fillRect/>
          </a:stretch>
        </p:blipFill>
        <p:spPr bwMode="auto">
          <a:xfrm>
            <a:off x="457200" y="381000"/>
            <a:ext cx="1597025" cy="731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 name="Group 13"/>
          <p:cNvGrpSpPr>
            <a:grpSpLocks/>
          </p:cNvGrpSpPr>
          <p:nvPr/>
        </p:nvGrpSpPr>
        <p:grpSpPr bwMode="auto">
          <a:xfrm>
            <a:off x="6858000" y="228600"/>
            <a:ext cx="1714500" cy="1508125"/>
            <a:chOff x="4320" y="144"/>
            <a:chExt cx="1080" cy="950"/>
          </a:xfrm>
        </p:grpSpPr>
        <p:pic>
          <p:nvPicPr>
            <p:cNvPr id="139278" name="Picture 14" descr="cams_digital8"/>
            <p:cNvPicPr>
              <a:picLocks noChangeAspect="1" noChangeArrowheads="1"/>
            </p:cNvPicPr>
            <p:nvPr/>
          </p:nvPicPr>
          <p:blipFill>
            <a:blip r:embed="rId11">
              <a:extLst>
                <a:ext uri="{28A0092B-C50C-407E-A947-70E740481C1C}">
                  <a14:useLocalDpi xmlns:a14="http://schemas.microsoft.com/office/drawing/2010/main"/>
                </a:ext>
              </a:extLst>
            </a:blip>
            <a:srcRect/>
            <a:stretch>
              <a:fillRect/>
            </a:stretch>
          </p:blipFill>
          <p:spPr bwMode="auto">
            <a:xfrm>
              <a:off x="4320" y="144"/>
              <a:ext cx="1080" cy="95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pic>
        <p:sp>
          <p:nvSpPr>
            <p:cNvPr id="139279" name="AutoShape 15"/>
            <p:cNvSpPr>
              <a:spLocks noChangeArrowheads="1"/>
            </p:cNvSpPr>
            <p:nvPr/>
          </p:nvSpPr>
          <p:spPr bwMode="auto">
            <a:xfrm rot="-595455">
              <a:off x="4800" y="679"/>
              <a:ext cx="576" cy="336"/>
            </a:xfrm>
            <a:prstGeom prst="parallelogram">
              <a:avLst>
                <a:gd name="adj" fmla="val 42857"/>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grpSp>
      <p:sp>
        <p:nvSpPr>
          <p:cNvPr id="158736" name="Rectangle 16"/>
          <p:cNvSpPr>
            <a:spLocks noGrp="1" noChangeArrowheads="1"/>
          </p:cNvSpPr>
          <p:nvPr>
            <p:ph type="title" idx="4294967295"/>
          </p:nvPr>
        </p:nvSpPr>
        <p:spPr>
          <a:xfrm>
            <a:off x="1371600" y="6096000"/>
            <a:ext cx="7772400" cy="579438"/>
          </a:xfrm>
          <a:effectLst>
            <a:outerShdw blurRad="63500" dist="38099" dir="2700000" algn="ctr" rotWithShape="0">
              <a:schemeClr val="tx1">
                <a:alpha val="74998"/>
              </a:schemeClr>
            </a:outerShdw>
          </a:effectLst>
        </p:spPr>
        <p:txBody>
          <a:bodyPr anchor="t">
            <a:spAutoFit/>
          </a:bodyPr>
          <a:lstStyle/>
          <a:p>
            <a:pPr algn="r" eaLnBrk="1" hangingPunct="1">
              <a:spcBef>
                <a:spcPct val="50000"/>
              </a:spcBef>
              <a:defRPr/>
            </a:pPr>
            <a:r>
              <a:rPr lang="ar-JO" sz="3200" b="1" dirty="0">
                <a:solidFill>
                  <a:schemeClr val="bg1"/>
                </a:solidFill>
                <a:latin typeface="Arial"/>
                <a:ea typeface="+mj-ea"/>
                <a:cs typeface="Arial"/>
              </a:rPr>
              <a:t>1 تسالونيكي 1: 9</a:t>
            </a:r>
            <a:endParaRPr lang="en-US" sz="3200" b="1" dirty="0">
              <a:solidFill>
                <a:schemeClr val="bg1"/>
              </a:solidFill>
              <a:latin typeface="Arial"/>
              <a:ea typeface="+mj-ea"/>
              <a:cs typeface="Arial"/>
            </a:endParaRPr>
          </a:p>
        </p:txBody>
      </p:sp>
      <p:pic>
        <p:nvPicPr>
          <p:cNvPr id="16" name="Picture 15"/>
          <p:cNvPicPr>
            <a:picLocks noChangeAspect="1"/>
          </p:cNvPicPr>
          <p:nvPr/>
        </p:nvPicPr>
        <p:blipFill>
          <a:blip r:embed="rId12" cstate="screen">
            <a:extLst>
              <a:ext uri="{28A0092B-C50C-407E-A947-70E740481C1C}">
                <a14:useLocalDpi xmlns:a14="http://schemas.microsoft.com/office/drawing/2010/main"/>
              </a:ext>
            </a:extLst>
          </a:blip>
          <a:stretch>
            <a:fillRect/>
          </a:stretch>
        </p:blipFill>
        <p:spPr>
          <a:xfrm>
            <a:off x="6191672" y="1772816"/>
            <a:ext cx="2952328" cy="2952328"/>
          </a:xfrm>
          <a:prstGeom prst="rect">
            <a:avLst/>
          </a:prstGeom>
        </p:spPr>
      </p:pic>
      <p:sp>
        <p:nvSpPr>
          <p:cNvPr id="158729" name="Text Box 9"/>
          <p:cNvSpPr txBox="1">
            <a:spLocks noChangeArrowheads="1"/>
          </p:cNvSpPr>
          <p:nvPr/>
        </p:nvSpPr>
        <p:spPr bwMode="auto">
          <a:xfrm>
            <a:off x="2895600" y="4022725"/>
            <a:ext cx="59436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3600" b="1" i="1" dirty="0">
                <a:solidFill>
                  <a:srgbClr val="FFFFFF"/>
                </a:solidFill>
                <a:latin typeface="Arial"/>
                <a:ea typeface="ＭＳ Ｐゴシック" charset="0"/>
                <a:cs typeface="Arial"/>
              </a:rPr>
              <a:t>و كيف رجعتم إلى الله من الأوثان لتعبدوا الله الحي الحقيقي</a:t>
            </a:r>
            <a:endParaRPr lang="en-US" sz="3600" b="1" i="1" dirty="0">
              <a:solidFill>
                <a:srgbClr val="FFFFFF"/>
              </a:solidFill>
              <a:latin typeface="Arial"/>
              <a:ea typeface="ＭＳ Ｐゴシック" charset="0"/>
              <a:cs typeface="Arial"/>
            </a:endParaRPr>
          </a:p>
        </p:txBody>
      </p:sp>
    </p:spTree>
    <p:extLst>
      <p:ext uri="{BB962C8B-B14F-4D97-AF65-F5344CB8AC3E}">
        <p14:creationId xmlns:p14="http://schemas.microsoft.com/office/powerpoint/2010/main" val="638519320"/>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158729"/>
                                        </p:tgtEl>
                                        <p:attrNameLst>
                                          <p:attrName>style.visibility</p:attrName>
                                        </p:attrNameLst>
                                      </p:cBhvr>
                                      <p:to>
                                        <p:strVal val="visible"/>
                                      </p:to>
                                    </p:set>
                                    <p:animEffect transition="in" filter="dissolve">
                                      <p:cBhvr>
                                        <p:cTn id="7" dur="500"/>
                                        <p:tgtEl>
                                          <p:spTgt spid="158729"/>
                                        </p:tgtEl>
                                      </p:cBhvr>
                                    </p:animEffect>
                                  </p:childTnLst>
                                </p:cTn>
                              </p:par>
                            </p:childTnLst>
                          </p:cTn>
                        </p:par>
                        <p:par>
                          <p:cTn id="8" fill="hold" nodeType="afterGroup">
                            <p:stCondLst>
                              <p:cond delay="1500"/>
                            </p:stCondLst>
                            <p:childTnLst>
                              <p:par>
                                <p:cTn id="9" presetID="4" presetClass="entr" presetSubtype="32" fill="hold" nodeType="afterEffect">
                                  <p:stCondLst>
                                    <p:cond delay="2000"/>
                                  </p:stCondLst>
                                  <p:childTnLst>
                                    <p:set>
                                      <p:cBhvr>
                                        <p:cTn id="10" dur="1" fill="hold">
                                          <p:stCondLst>
                                            <p:cond delay="0"/>
                                          </p:stCondLst>
                                        </p:cTn>
                                        <p:tgtEl>
                                          <p:spTgt spid="158727"/>
                                        </p:tgtEl>
                                        <p:attrNameLst>
                                          <p:attrName>style.visibility</p:attrName>
                                        </p:attrNameLst>
                                      </p:cBhvr>
                                      <p:to>
                                        <p:strVal val="visible"/>
                                      </p:to>
                                    </p:set>
                                    <p:animEffect transition="in" filter="box(out)">
                                      <p:cBhvr>
                                        <p:cTn id="11" dur="500"/>
                                        <p:tgtEl>
                                          <p:spTgt spid="158727"/>
                                        </p:tgtEl>
                                      </p:cBhvr>
                                    </p:animEffect>
                                  </p:childTnLst>
                                </p:cTn>
                              </p:par>
                            </p:childTnLst>
                          </p:cTn>
                        </p:par>
                        <p:par>
                          <p:cTn id="12" fill="hold" nodeType="afterGroup">
                            <p:stCondLst>
                              <p:cond delay="4000"/>
                            </p:stCondLst>
                            <p:childTnLst>
                              <p:par>
                                <p:cTn id="13" presetID="23" presetClass="entr" presetSubtype="16" fill="hold" nodeType="afterEffect">
                                  <p:stCondLst>
                                    <p:cond delay="2000"/>
                                  </p:stCondLst>
                                  <p:childTnLst>
                                    <p:set>
                                      <p:cBhvr>
                                        <p:cTn id="14" dur="1" fill="hold">
                                          <p:stCondLst>
                                            <p:cond delay="0"/>
                                          </p:stCondLst>
                                        </p:cTn>
                                        <p:tgtEl>
                                          <p:spTgt spid="158726"/>
                                        </p:tgtEl>
                                        <p:attrNameLst>
                                          <p:attrName>style.visibility</p:attrName>
                                        </p:attrNameLst>
                                      </p:cBhvr>
                                      <p:to>
                                        <p:strVal val="visible"/>
                                      </p:to>
                                    </p:set>
                                    <p:anim calcmode="lin" valueType="num">
                                      <p:cBhvr>
                                        <p:cTn id="15" dur="500" fill="hold"/>
                                        <p:tgtEl>
                                          <p:spTgt spid="158726"/>
                                        </p:tgtEl>
                                        <p:attrNameLst>
                                          <p:attrName>ppt_w</p:attrName>
                                        </p:attrNameLst>
                                      </p:cBhvr>
                                      <p:tavLst>
                                        <p:tav tm="0">
                                          <p:val>
                                            <p:fltVal val="0"/>
                                          </p:val>
                                        </p:tav>
                                        <p:tav tm="100000">
                                          <p:val>
                                            <p:strVal val="#ppt_w"/>
                                          </p:val>
                                        </p:tav>
                                      </p:tavLst>
                                    </p:anim>
                                    <p:anim calcmode="lin" valueType="num">
                                      <p:cBhvr>
                                        <p:cTn id="16" dur="500" fill="hold"/>
                                        <p:tgtEl>
                                          <p:spTgt spid="158726"/>
                                        </p:tgtEl>
                                        <p:attrNameLst>
                                          <p:attrName>ppt_h</p:attrName>
                                        </p:attrNameLst>
                                      </p:cBhvr>
                                      <p:tavLst>
                                        <p:tav tm="0">
                                          <p:val>
                                            <p:fltVal val="0"/>
                                          </p:val>
                                        </p:tav>
                                        <p:tav tm="100000">
                                          <p:val>
                                            <p:strVal val="#ppt_h"/>
                                          </p:val>
                                        </p:tav>
                                      </p:tavLst>
                                    </p:anim>
                                  </p:childTnLst>
                                </p:cTn>
                              </p:par>
                            </p:childTnLst>
                          </p:cTn>
                        </p:par>
                        <p:par>
                          <p:cTn id="17" fill="hold" nodeType="afterGroup">
                            <p:stCondLst>
                              <p:cond delay="6500"/>
                            </p:stCondLst>
                            <p:childTnLst>
                              <p:par>
                                <p:cTn id="18" presetID="23" presetClass="entr" presetSubtype="16" fill="hold" nodeType="afterEffect">
                                  <p:stCondLst>
                                    <p:cond delay="4000"/>
                                  </p:stCondLst>
                                  <p:childTnLst>
                                    <p:set>
                                      <p:cBhvr>
                                        <p:cTn id="19" dur="1" fill="hold">
                                          <p:stCondLst>
                                            <p:cond delay="0"/>
                                          </p:stCondLst>
                                        </p:cTn>
                                        <p:tgtEl>
                                          <p:spTgt spid="2"/>
                                        </p:tgtEl>
                                        <p:attrNameLst>
                                          <p:attrName>style.visibility</p:attrName>
                                        </p:attrNameLst>
                                      </p:cBhvr>
                                      <p:to>
                                        <p:strVal val="visible"/>
                                      </p:to>
                                    </p:set>
                                    <p:anim calcmode="lin" valueType="num">
                                      <p:cBhvr>
                                        <p:cTn id="20" dur="500" fill="hold"/>
                                        <p:tgtEl>
                                          <p:spTgt spid="2"/>
                                        </p:tgtEl>
                                        <p:attrNameLst>
                                          <p:attrName>ppt_w</p:attrName>
                                        </p:attrNameLst>
                                      </p:cBhvr>
                                      <p:tavLst>
                                        <p:tav tm="0">
                                          <p:val>
                                            <p:fltVal val="0"/>
                                          </p:val>
                                        </p:tav>
                                        <p:tav tm="100000">
                                          <p:val>
                                            <p:strVal val="#ppt_w"/>
                                          </p:val>
                                        </p:tav>
                                      </p:tavLst>
                                    </p:anim>
                                    <p:anim calcmode="lin" valueType="num">
                                      <p:cBhvr>
                                        <p:cTn id="21" dur="500" fill="hold"/>
                                        <p:tgtEl>
                                          <p:spTgt spid="2"/>
                                        </p:tgtEl>
                                        <p:attrNameLst>
                                          <p:attrName>ppt_h</p:attrName>
                                        </p:attrNameLst>
                                      </p:cBhvr>
                                      <p:tavLst>
                                        <p:tav tm="0">
                                          <p:val>
                                            <p:fltVal val="0"/>
                                          </p:val>
                                        </p:tav>
                                        <p:tav tm="100000">
                                          <p:val>
                                            <p:strVal val="#ppt_h"/>
                                          </p:val>
                                        </p:tav>
                                      </p:tavLst>
                                    </p:anim>
                                  </p:childTnLst>
                                  <p:subTnLst>
                                    <p:set>
                                      <p:cBhvr override="childStyle">
                                        <p:cTn dur="1" fill="hold" display="0" masterRel="nextClick" afterEffect="1"/>
                                        <p:tgtEl>
                                          <p:spTgt spid="2"/>
                                        </p:tgtEl>
                                        <p:attrNameLst>
                                          <p:attrName>style.visibility</p:attrName>
                                        </p:attrNameLst>
                                      </p:cBhvr>
                                      <p:to>
                                        <p:strVal val="hidden"/>
                                      </p:to>
                                    </p:set>
                                  </p:subTnLst>
                                </p:cTn>
                              </p:par>
                            </p:childTnLst>
                          </p:cTn>
                        </p:par>
                        <p:par>
                          <p:cTn id="22" fill="hold" nodeType="afterGroup">
                            <p:stCondLst>
                              <p:cond delay="11000"/>
                            </p:stCondLst>
                            <p:childTnLst>
                              <p:par>
                                <p:cTn id="23" presetID="23" presetClass="entr" presetSubtype="16" fill="hold" nodeType="afterEffect">
                                  <p:stCondLst>
                                    <p:cond delay="0"/>
                                  </p:stCondLst>
                                  <p:childTnLst>
                                    <p:set>
                                      <p:cBhvr>
                                        <p:cTn id="24" dur="1" fill="hold">
                                          <p:stCondLst>
                                            <p:cond delay="0"/>
                                          </p:stCondLst>
                                        </p:cTn>
                                        <p:tgtEl>
                                          <p:spTgt spid="158732"/>
                                        </p:tgtEl>
                                        <p:attrNameLst>
                                          <p:attrName>style.visibility</p:attrName>
                                        </p:attrNameLst>
                                      </p:cBhvr>
                                      <p:to>
                                        <p:strVal val="visible"/>
                                      </p:to>
                                    </p:set>
                                    <p:anim calcmode="lin" valueType="num">
                                      <p:cBhvr>
                                        <p:cTn id="25" dur="500" fill="hold"/>
                                        <p:tgtEl>
                                          <p:spTgt spid="158732"/>
                                        </p:tgtEl>
                                        <p:attrNameLst>
                                          <p:attrName>ppt_w</p:attrName>
                                        </p:attrNameLst>
                                      </p:cBhvr>
                                      <p:tavLst>
                                        <p:tav tm="0">
                                          <p:val>
                                            <p:fltVal val="0"/>
                                          </p:val>
                                        </p:tav>
                                        <p:tav tm="100000">
                                          <p:val>
                                            <p:strVal val="#ppt_w"/>
                                          </p:val>
                                        </p:tav>
                                      </p:tavLst>
                                    </p:anim>
                                    <p:anim calcmode="lin" valueType="num">
                                      <p:cBhvr>
                                        <p:cTn id="26" dur="500" fill="hold"/>
                                        <p:tgtEl>
                                          <p:spTgt spid="158732"/>
                                        </p:tgtEl>
                                        <p:attrNameLst>
                                          <p:attrName>ppt_h</p:attrName>
                                        </p:attrNameLst>
                                      </p:cBhvr>
                                      <p:tavLst>
                                        <p:tav tm="0">
                                          <p:val>
                                            <p:fltVal val="0"/>
                                          </p:val>
                                        </p:tav>
                                        <p:tav tm="100000">
                                          <p:val>
                                            <p:strVal val="#ppt_h"/>
                                          </p:val>
                                        </p:tav>
                                      </p:tavLst>
                                    </p:anim>
                                  </p:childTnLst>
                                  <p:subTnLst>
                                    <p:set>
                                      <p:cBhvr override="childStyle">
                                        <p:cTn dur="1" fill="hold" display="0" masterRel="sameClick" afterEffect="1">
                                          <p:stCondLst>
                                            <p:cond evt="end" delay="0">
                                              <p:tn val="23"/>
                                            </p:cond>
                                          </p:stCondLst>
                                        </p:cTn>
                                        <p:tgtEl>
                                          <p:spTgt spid="158732"/>
                                        </p:tgtEl>
                                        <p:attrNameLst>
                                          <p:attrName>style.visibility</p:attrName>
                                        </p:attrNameLst>
                                      </p:cBhvr>
                                      <p:to>
                                        <p:strVal val="hidden"/>
                                      </p:to>
                                    </p:set>
                                  </p:subTnLst>
                                </p:cTn>
                              </p:par>
                            </p:childTnLst>
                          </p:cTn>
                        </p:par>
                        <p:par>
                          <p:cTn id="27" fill="hold" nodeType="afterGroup">
                            <p:stCondLst>
                              <p:cond delay="11500"/>
                            </p:stCondLst>
                            <p:childTnLst>
                              <p:par>
                                <p:cTn id="28" presetID="23" presetClass="entr" presetSubtype="16" fill="hold" nodeType="afterEffect">
                                  <p:stCondLst>
                                    <p:cond delay="0"/>
                                  </p:stCondLst>
                                  <p:childTnLst>
                                    <p:set>
                                      <p:cBhvr>
                                        <p:cTn id="29" dur="1" fill="hold">
                                          <p:stCondLst>
                                            <p:cond delay="0"/>
                                          </p:stCondLst>
                                        </p:cTn>
                                        <p:tgtEl>
                                          <p:spTgt spid="158730"/>
                                        </p:tgtEl>
                                        <p:attrNameLst>
                                          <p:attrName>style.visibility</p:attrName>
                                        </p:attrNameLst>
                                      </p:cBhvr>
                                      <p:to>
                                        <p:strVal val="visible"/>
                                      </p:to>
                                    </p:set>
                                    <p:anim calcmode="lin" valueType="num">
                                      <p:cBhvr>
                                        <p:cTn id="30" dur="500" fill="hold"/>
                                        <p:tgtEl>
                                          <p:spTgt spid="158730"/>
                                        </p:tgtEl>
                                        <p:attrNameLst>
                                          <p:attrName>ppt_w</p:attrName>
                                        </p:attrNameLst>
                                      </p:cBhvr>
                                      <p:tavLst>
                                        <p:tav tm="0">
                                          <p:val>
                                            <p:fltVal val="0"/>
                                          </p:val>
                                        </p:tav>
                                        <p:tav tm="100000">
                                          <p:val>
                                            <p:strVal val="#ppt_w"/>
                                          </p:val>
                                        </p:tav>
                                      </p:tavLst>
                                    </p:anim>
                                    <p:anim calcmode="lin" valueType="num">
                                      <p:cBhvr>
                                        <p:cTn id="31" dur="500" fill="hold"/>
                                        <p:tgtEl>
                                          <p:spTgt spid="158730"/>
                                        </p:tgtEl>
                                        <p:attrNameLst>
                                          <p:attrName>ppt_h</p:attrName>
                                        </p:attrNameLst>
                                      </p:cBhvr>
                                      <p:tavLst>
                                        <p:tav tm="0">
                                          <p:val>
                                            <p:fltVal val="0"/>
                                          </p:val>
                                        </p:tav>
                                        <p:tav tm="100000">
                                          <p:val>
                                            <p:strVal val="#ppt_h"/>
                                          </p:val>
                                        </p:tav>
                                      </p:tavLst>
                                    </p:anim>
                                  </p:childTnLst>
                                  <p:subTnLst>
                                    <p:set>
                                      <p:cBhvr override="childStyle">
                                        <p:cTn dur="1" fill="hold" display="0" masterRel="nextClick" afterEffect="1"/>
                                        <p:tgtEl>
                                          <p:spTgt spid="158730"/>
                                        </p:tgtEl>
                                        <p:attrNameLst>
                                          <p:attrName>style.visibility</p:attrName>
                                        </p:attrNameLst>
                                      </p:cBhvr>
                                      <p:to>
                                        <p:strVal val="hidden"/>
                                      </p:to>
                                    </p:set>
                                  </p:subTnLst>
                                </p:cTn>
                              </p:par>
                            </p:childTnLst>
                          </p:cTn>
                        </p:par>
                        <p:par>
                          <p:cTn id="32" fill="hold" nodeType="afterGroup">
                            <p:stCondLst>
                              <p:cond delay="12000"/>
                            </p:stCondLst>
                            <p:childTnLst>
                              <p:par>
                                <p:cTn id="33" presetID="23" presetClass="entr" presetSubtype="16" fill="hold" nodeType="afterEffect">
                                  <p:stCondLst>
                                    <p:cond delay="0"/>
                                  </p:stCondLst>
                                  <p:childTnLst>
                                    <p:set>
                                      <p:cBhvr>
                                        <p:cTn id="34" dur="1" fill="hold">
                                          <p:stCondLst>
                                            <p:cond delay="0"/>
                                          </p:stCondLst>
                                        </p:cTn>
                                        <p:tgtEl>
                                          <p:spTgt spid="158731"/>
                                        </p:tgtEl>
                                        <p:attrNameLst>
                                          <p:attrName>style.visibility</p:attrName>
                                        </p:attrNameLst>
                                      </p:cBhvr>
                                      <p:to>
                                        <p:strVal val="visible"/>
                                      </p:to>
                                    </p:set>
                                    <p:anim calcmode="lin" valueType="num">
                                      <p:cBhvr>
                                        <p:cTn id="35" dur="500" fill="hold"/>
                                        <p:tgtEl>
                                          <p:spTgt spid="158731"/>
                                        </p:tgtEl>
                                        <p:attrNameLst>
                                          <p:attrName>ppt_w</p:attrName>
                                        </p:attrNameLst>
                                      </p:cBhvr>
                                      <p:tavLst>
                                        <p:tav tm="0">
                                          <p:val>
                                            <p:fltVal val="0"/>
                                          </p:val>
                                        </p:tav>
                                        <p:tav tm="100000">
                                          <p:val>
                                            <p:strVal val="#ppt_w"/>
                                          </p:val>
                                        </p:tav>
                                      </p:tavLst>
                                    </p:anim>
                                    <p:anim calcmode="lin" valueType="num">
                                      <p:cBhvr>
                                        <p:cTn id="36" dur="500" fill="hold"/>
                                        <p:tgtEl>
                                          <p:spTgt spid="158731"/>
                                        </p:tgtEl>
                                        <p:attrNameLst>
                                          <p:attrName>ppt_h</p:attrName>
                                        </p:attrNameLst>
                                      </p:cBhvr>
                                      <p:tavLst>
                                        <p:tav tm="0">
                                          <p:val>
                                            <p:fltVal val="0"/>
                                          </p:val>
                                        </p:tav>
                                        <p:tav tm="100000">
                                          <p:val>
                                            <p:strVal val="#ppt_h"/>
                                          </p:val>
                                        </p:tav>
                                      </p:tavLst>
                                    </p:anim>
                                  </p:childTnLst>
                                  <p:subTnLst>
                                    <p:set>
                                      <p:cBhvr override="childStyle">
                                        <p:cTn dur="1" fill="hold" display="0" masterRel="nextClick" afterEffect="1"/>
                                        <p:tgtEl>
                                          <p:spTgt spid="158731"/>
                                        </p:tgtEl>
                                        <p:attrNameLst>
                                          <p:attrName>style.visibility</p:attrName>
                                        </p:attrNameLst>
                                      </p:cBhvr>
                                      <p:to>
                                        <p:strVal val="hidden"/>
                                      </p:to>
                                    </p:set>
                                  </p:subTnLst>
                                </p:cTn>
                              </p:par>
                            </p:childTnLst>
                          </p:cTn>
                        </p:par>
                        <p:par>
                          <p:cTn id="37" fill="hold" nodeType="afterGroup">
                            <p:stCondLst>
                              <p:cond delay="12500"/>
                            </p:stCondLst>
                            <p:childTnLst>
                              <p:par>
                                <p:cTn id="38" presetID="23" presetClass="entr" presetSubtype="16" fill="hold" nodeType="afterEffect">
                                  <p:stCondLst>
                                    <p:cond delay="0"/>
                                  </p:stCondLst>
                                  <p:childTnLst>
                                    <p:set>
                                      <p:cBhvr>
                                        <p:cTn id="39" dur="1" fill="hold">
                                          <p:stCondLst>
                                            <p:cond delay="0"/>
                                          </p:stCondLst>
                                        </p:cTn>
                                        <p:tgtEl>
                                          <p:spTgt spid="158723"/>
                                        </p:tgtEl>
                                        <p:attrNameLst>
                                          <p:attrName>style.visibility</p:attrName>
                                        </p:attrNameLst>
                                      </p:cBhvr>
                                      <p:to>
                                        <p:strVal val="visible"/>
                                      </p:to>
                                    </p:set>
                                    <p:anim calcmode="lin" valueType="num">
                                      <p:cBhvr>
                                        <p:cTn id="40" dur="500" fill="hold"/>
                                        <p:tgtEl>
                                          <p:spTgt spid="158723"/>
                                        </p:tgtEl>
                                        <p:attrNameLst>
                                          <p:attrName>ppt_w</p:attrName>
                                        </p:attrNameLst>
                                      </p:cBhvr>
                                      <p:tavLst>
                                        <p:tav tm="0">
                                          <p:val>
                                            <p:fltVal val="0"/>
                                          </p:val>
                                        </p:tav>
                                        <p:tav tm="100000">
                                          <p:val>
                                            <p:strVal val="#ppt_w"/>
                                          </p:val>
                                        </p:tav>
                                      </p:tavLst>
                                    </p:anim>
                                    <p:anim calcmode="lin" valueType="num">
                                      <p:cBhvr>
                                        <p:cTn id="41" dur="500" fill="hold"/>
                                        <p:tgtEl>
                                          <p:spTgt spid="158723"/>
                                        </p:tgtEl>
                                        <p:attrNameLst>
                                          <p:attrName>ppt_h</p:attrName>
                                        </p:attrNameLst>
                                      </p:cBhvr>
                                      <p:tavLst>
                                        <p:tav tm="0">
                                          <p:val>
                                            <p:fltVal val="0"/>
                                          </p:val>
                                        </p:tav>
                                        <p:tav tm="100000">
                                          <p:val>
                                            <p:strVal val="#ppt_h"/>
                                          </p:val>
                                        </p:tav>
                                      </p:tavLst>
                                    </p:anim>
                                  </p:childTnLst>
                                  <p:subTnLst>
                                    <p:set>
                                      <p:cBhvr override="childStyle">
                                        <p:cTn dur="1" fill="hold" display="0" masterRel="sameClick" afterEffect="1">
                                          <p:stCondLst>
                                            <p:cond evt="end" delay="0">
                                              <p:tn val="38"/>
                                            </p:cond>
                                          </p:stCondLst>
                                        </p:cTn>
                                        <p:tgtEl>
                                          <p:spTgt spid="158723"/>
                                        </p:tgtEl>
                                        <p:attrNameLst>
                                          <p:attrName>style.visibility</p:attrName>
                                        </p:attrNameLst>
                                      </p:cBhvr>
                                      <p:to>
                                        <p:strVal val="hidden"/>
                                      </p:to>
                                    </p:set>
                                  </p:subTnLst>
                                </p:cTn>
                              </p:par>
                              <p:par>
                                <p:cTn id="42" presetID="9" presetClass="entr" presetSubtype="0" fill="hold" nodeType="withEffect">
                                  <p:stCondLst>
                                    <p:cond delay="0"/>
                                  </p:stCondLst>
                                  <p:childTnLst>
                                    <p:set>
                                      <p:cBhvr>
                                        <p:cTn id="43" dur="1" fill="hold">
                                          <p:stCondLst>
                                            <p:cond delay="0"/>
                                          </p:stCondLst>
                                        </p:cTn>
                                        <p:tgtEl>
                                          <p:spTgt spid="16"/>
                                        </p:tgtEl>
                                        <p:attrNameLst>
                                          <p:attrName>style.visibility</p:attrName>
                                        </p:attrNameLst>
                                      </p:cBhvr>
                                      <p:to>
                                        <p:strVal val="visible"/>
                                      </p:to>
                                    </p:set>
                                    <p:animEffect transition="in" filter="dissolve">
                                      <p:cBhvr>
                                        <p:cTn id="4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729" grpId="0" autoUpdateAnimBg="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4">
            <a:extLst>
              <a:ext uri="{BEBA8EAE-BF5A-486C-A8C5-ECC9F3942E4B}">
                <a14:imgProps xmlns:a14="http://schemas.microsoft.com/office/drawing/2010/main">
                  <a14:imgLayer r:embed="rId5">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618233" y="1602008"/>
            <a:ext cx="7953484" cy="357112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على الرغم من تمرد الشعب تحت حكم القضاة (1 : 1) لكن الولاء للعهد الإلهي تم حفظه في بقية تقية حافظوا على النسل المسياني و شاركوا في العهد الداوودي (4 : 17 – 22)</a:t>
            </a:r>
            <a:r>
              <a:rPr kumimoji="0" lang="en-US"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42ب</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راعوث</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099297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41314" name="Rectangle 5"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141315" name="Picture 8" descr="Ain Dara gods"/>
          <p:cNvPicPr>
            <a:picLocks noChangeAspect="1" noChangeArrowheads="1"/>
          </p:cNvPicPr>
          <p:nvPr/>
        </p:nvPicPr>
        <p:blipFill>
          <a:blip r:embed="rId4" cstate="screen">
            <a:lum bright="-42000"/>
            <a:extLst>
              <a:ext uri="{28A0092B-C50C-407E-A947-70E740481C1C}">
                <a14:useLocalDpi xmlns:a14="http://schemas.microsoft.com/office/drawing/2010/main"/>
              </a:ext>
            </a:extLst>
          </a:blip>
          <a:srcRect l="-3249"/>
          <a:stretch>
            <a:fillRect/>
          </a:stretch>
        </p:blipFill>
        <p:spPr bwMode="auto">
          <a:xfrm>
            <a:off x="457200" y="1905000"/>
            <a:ext cx="8001000" cy="4484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1316"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a:solidFill>
                  <a:srgbClr val="FFFFFF"/>
                </a:solidFill>
              </a:rPr>
              <a:t>189</a:t>
            </a:r>
          </a:p>
        </p:txBody>
      </p:sp>
      <p:sp>
        <p:nvSpPr>
          <p:cNvPr id="141317" name="Rectangle 3"/>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latin typeface="Arial" panose="020B0604020202020204" pitchFamily="34" charset="0"/>
                <a:ea typeface="ＭＳ Ｐゴシック" charset="0"/>
                <a:cs typeface="Arial" panose="020B0604020202020204" pitchFamily="34" charset="0"/>
              </a:rPr>
              <a:t>الحجة</a:t>
            </a:r>
            <a:endParaRPr lang="en-US" dirty="0">
              <a:solidFill>
                <a:schemeClr val="bg1"/>
              </a:solidFill>
              <a:latin typeface="Arial" panose="020B0604020202020204" pitchFamily="34" charset="0"/>
              <a:ea typeface="ＭＳ Ｐゴシック" charset="0"/>
              <a:cs typeface="Arial" panose="020B0604020202020204" pitchFamily="34" charset="0"/>
            </a:endParaRPr>
          </a:p>
        </p:txBody>
      </p:sp>
      <p:sp>
        <p:nvSpPr>
          <p:cNvPr id="248841" name="Rectangle 9"/>
          <p:cNvSpPr>
            <a:spLocks noChangeArrowheads="1"/>
          </p:cNvSpPr>
          <p:nvPr/>
        </p:nvSpPr>
        <p:spPr bwMode="auto">
          <a:xfrm>
            <a:off x="304800" y="1143000"/>
            <a:ext cx="8610600" cy="5562600"/>
          </a:xfrm>
          <a:prstGeom prst="rect">
            <a:avLst/>
          </a:prstGeom>
          <a:noFill/>
          <a:ln w="9525">
            <a:noFill/>
            <a:miter lim="800000"/>
            <a:headEnd/>
            <a:tailEnd/>
          </a:ln>
          <a:effectLst/>
        </p:spPr>
        <p:txBody>
          <a:bodyPr/>
          <a:lstStyle/>
          <a:p>
            <a:pPr marL="342900" indent="-342900" algn="r" defTabSz="914400" rtl="1" fontAlgn="base">
              <a:lnSpc>
                <a:spcPct val="90000"/>
              </a:lnSpc>
              <a:spcBef>
                <a:spcPct val="20000"/>
              </a:spcBef>
              <a:spcAft>
                <a:spcPct val="0"/>
              </a:spcAft>
              <a:buFontTx/>
              <a:buBlip>
                <a:blip r:embed="rId5"/>
              </a:buBlip>
              <a:defRPr/>
            </a:pPr>
            <a:r>
              <a:rPr lang="ar-JO" altLang="zh-CN" sz="3200" b="1" dirty="0">
                <a:solidFill>
                  <a:srgbClr val="FFFFFF"/>
                </a:solidFill>
                <a:effectLst>
                  <a:glow rad="228600">
                    <a:srgbClr val="000000">
                      <a:alpha val="75000"/>
                    </a:srgbClr>
                  </a:glow>
                </a:effectLst>
                <a:latin typeface="Arial Narrow" pitchFamily="-111" charset="0"/>
                <a:ea typeface="宋体" pitchFamily="-111" charset="-122"/>
                <a:cs typeface="宋体" pitchFamily="-111" charset="-122"/>
              </a:rPr>
              <a:t>بارك الله تفاني راعوث تجاه نعمي أولاً من خلال إعالة الإحتياجات الوقتية كالطعام و الحماية (راعوث 1-2) لكن الإصحاحات التالية تنتهي في ذروتها بمكافأة راعوث في العائلة و المشاركة في النسل الداوودي و المسياني (راعوث 3-4)</a:t>
            </a:r>
            <a:endParaRPr lang="en-US" altLang="zh-CN" sz="3200" b="1" dirty="0">
              <a:solidFill>
                <a:srgbClr val="FFFFFF"/>
              </a:solidFill>
              <a:effectLst>
                <a:glow rad="228600">
                  <a:srgbClr val="000000">
                    <a:alpha val="75000"/>
                  </a:srgbClr>
                </a:glow>
              </a:effectLst>
              <a:latin typeface="Arial Narrow" pitchFamily="-111" charset="0"/>
              <a:ea typeface="宋体" pitchFamily="-111" charset="-122"/>
              <a:cs typeface="宋体" pitchFamily="-111" charset="-122"/>
            </a:endParaRPr>
          </a:p>
          <a:p>
            <a:pPr marL="342900" indent="-342900" defTabSz="914400" fontAlgn="base">
              <a:lnSpc>
                <a:spcPct val="90000"/>
              </a:lnSpc>
              <a:spcBef>
                <a:spcPct val="20000"/>
              </a:spcBef>
              <a:spcAft>
                <a:spcPct val="0"/>
              </a:spcAft>
              <a:defRPr/>
            </a:pPr>
            <a:endParaRPr lang="en-US" altLang="zh-CN" sz="3200" b="1" dirty="0">
              <a:solidFill>
                <a:srgbClr val="FFFFFF"/>
              </a:solidFill>
              <a:effectLst>
                <a:glow rad="228600">
                  <a:srgbClr val="000000">
                    <a:alpha val="75000"/>
                  </a:srgbClr>
                </a:glow>
              </a:effectLst>
              <a:latin typeface="Arial Narrow" pitchFamily="-111" charset="0"/>
              <a:ea typeface="宋体" pitchFamily="-111" charset="-122"/>
              <a:cs typeface="宋体" pitchFamily="-111" charset="-122"/>
            </a:endParaRPr>
          </a:p>
          <a:p>
            <a:pPr marL="342900" indent="-342900" algn="r" defTabSz="914400" rtl="1" fontAlgn="base">
              <a:lnSpc>
                <a:spcPct val="90000"/>
              </a:lnSpc>
              <a:spcBef>
                <a:spcPct val="20000"/>
              </a:spcBef>
              <a:spcAft>
                <a:spcPct val="0"/>
              </a:spcAft>
              <a:buFontTx/>
              <a:buBlip>
                <a:blip r:embed="rId5"/>
              </a:buBlip>
              <a:defRPr/>
            </a:pPr>
            <a:r>
              <a:rPr lang="ar-JO" altLang="zh-CN" sz="3200" b="1" dirty="0">
                <a:solidFill>
                  <a:srgbClr val="FFFFFF"/>
                </a:solidFill>
                <a:effectLst>
                  <a:glow rad="228600">
                    <a:srgbClr val="000000">
                      <a:alpha val="75000"/>
                    </a:srgbClr>
                  </a:glow>
                </a:effectLst>
                <a:latin typeface="Arial Narrow" pitchFamily="-111" charset="0"/>
                <a:ea typeface="宋体" pitchFamily="-111" charset="-122"/>
                <a:cs typeface="宋体" pitchFamily="-111" charset="-122"/>
              </a:rPr>
              <a:t>لهذا فإن سفر راعوث يقف كدفاع قوي لمصلحة العيش غير الأناني و البار خلال أكثر الفترات أنانية و شر في تاريخ إسرائيل</a:t>
            </a:r>
            <a:endParaRPr lang="en-US" altLang="zh-CN" sz="3200" b="1" dirty="0">
              <a:solidFill>
                <a:srgbClr val="FFFFFF"/>
              </a:solidFill>
              <a:effectLst>
                <a:glow rad="228600">
                  <a:srgbClr val="000000">
                    <a:alpha val="75000"/>
                  </a:srgbClr>
                </a:glow>
              </a:effectLst>
              <a:latin typeface="Arial Narrow" pitchFamily="-111" charset="0"/>
              <a:ea typeface="宋体" pitchFamily="-111" charset="-122"/>
              <a:cs typeface="宋体" pitchFamily="-111" charset="-122"/>
            </a:endParaRPr>
          </a:p>
        </p:txBody>
      </p:sp>
    </p:spTree>
    <p:extLst>
      <p:ext uri="{BB962C8B-B14F-4D97-AF65-F5344CB8AC3E}">
        <p14:creationId xmlns:p14="http://schemas.microsoft.com/office/powerpoint/2010/main" val="266878384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48841">
                                            <p:txEl>
                                              <p:pRg st="0" end="0"/>
                                            </p:txEl>
                                          </p:spTgt>
                                        </p:tgtEl>
                                        <p:attrNameLst>
                                          <p:attrName>style.visibility</p:attrName>
                                        </p:attrNameLst>
                                      </p:cBhvr>
                                      <p:to>
                                        <p:strVal val="visible"/>
                                      </p:to>
                                    </p:set>
                                    <p:anim calcmode="lin" valueType="num">
                                      <p:cBhvr additive="base">
                                        <p:cTn id="7" dur="500" fill="hold"/>
                                        <p:tgtEl>
                                          <p:spTgt spid="248841">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4884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48841">
                                            <p:txEl>
                                              <p:pRg st="2" end="2"/>
                                            </p:txEl>
                                          </p:spTgt>
                                        </p:tgtEl>
                                        <p:attrNameLst>
                                          <p:attrName>style.visibility</p:attrName>
                                        </p:attrNameLst>
                                      </p:cBhvr>
                                      <p:to>
                                        <p:strVal val="visible"/>
                                      </p:to>
                                    </p:set>
                                    <p:anim calcmode="lin" valueType="num">
                                      <p:cBhvr additive="base">
                                        <p:cTn id="13" dur="500" fill="hold"/>
                                        <p:tgtEl>
                                          <p:spTgt spid="248841">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48841">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8841" grpId="0" build="p" autoUpdateAnimBg="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143363" name="Picture 3" descr="COINS"/>
          <p:cNvPicPr>
            <a:picLocks noChangeAspect="1" noChangeArrowheads="1"/>
          </p:cNvPicPr>
          <p:nvPr/>
        </p:nvPicPr>
        <p:blipFill>
          <a:blip r:embed="rId3" cstate="screen">
            <a:lum bright="-18000" contrast="6000"/>
            <a:extLst>
              <a:ext uri="{28A0092B-C50C-407E-A947-70E740481C1C}">
                <a14:useLocalDpi xmlns:a14="http://schemas.microsoft.com/office/drawing/2010/main"/>
              </a:ext>
            </a:extLst>
          </a:blip>
          <a:srcRect/>
          <a:stretch>
            <a:fillRect/>
          </a:stretch>
        </p:blipFill>
        <p:spPr bwMode="auto">
          <a:xfrm>
            <a:off x="5943600" y="4686300"/>
            <a:ext cx="3200400" cy="2171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3364" name="Picture 4" descr="Ain Dara gods"/>
          <p:cNvPicPr>
            <a:picLocks noChangeAspect="1" noChangeArrowheads="1"/>
          </p:cNvPicPr>
          <p:nvPr/>
        </p:nvPicPr>
        <p:blipFill>
          <a:blip r:embed="rId4" cstate="screen">
            <a:extLst>
              <a:ext uri="{28A0092B-C50C-407E-A947-70E740481C1C}">
                <a14:useLocalDpi xmlns:a14="http://schemas.microsoft.com/office/drawing/2010/main"/>
              </a:ext>
            </a:extLst>
          </a:blip>
          <a:srcRect l="-3768"/>
          <a:stretch>
            <a:fillRect/>
          </a:stretch>
        </p:blipFill>
        <p:spPr bwMode="auto">
          <a:xfrm>
            <a:off x="0" y="1981200"/>
            <a:ext cx="6934200" cy="3886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3366" name="Picture 6" descr="Shaq4400"/>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457200" y="2209800"/>
            <a:ext cx="1897063" cy="2590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3367" name="Picture 7" descr="PT Cruiser"/>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133600" y="230188"/>
            <a:ext cx="3886200" cy="19796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3369" name="Picture 10" descr="TV"/>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762000" y="5105400"/>
            <a:ext cx="1752600" cy="1679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3370" name="Picture 11" descr="stereo"/>
          <p:cNvPicPr>
            <a:picLocks noChangeAspect="1" noChangeArrowheads="1"/>
          </p:cNvPicPr>
          <p:nvPr/>
        </p:nvPicPr>
        <p:blipFill>
          <a:blip r:embed="rId8" cstate="screen">
            <a:extLst>
              <a:ext uri="{28A0092B-C50C-407E-A947-70E740481C1C}">
                <a14:useLocalDpi xmlns:a14="http://schemas.microsoft.com/office/drawing/2010/main"/>
              </a:ext>
            </a:extLst>
          </a:blip>
          <a:srcRect l="56352"/>
          <a:stretch>
            <a:fillRect/>
          </a:stretch>
        </p:blipFill>
        <p:spPr bwMode="auto">
          <a:xfrm>
            <a:off x="0" y="990600"/>
            <a:ext cx="1752600" cy="950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3371" name="Picture 12" descr="VCR"/>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533400" y="228600"/>
            <a:ext cx="1597025" cy="731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43372" name="Group 13"/>
          <p:cNvGrpSpPr>
            <a:grpSpLocks/>
          </p:cNvGrpSpPr>
          <p:nvPr/>
        </p:nvGrpSpPr>
        <p:grpSpPr bwMode="auto">
          <a:xfrm>
            <a:off x="6858000" y="228600"/>
            <a:ext cx="1714500" cy="1508125"/>
            <a:chOff x="4320" y="144"/>
            <a:chExt cx="1080" cy="950"/>
          </a:xfrm>
        </p:grpSpPr>
        <p:pic>
          <p:nvPicPr>
            <p:cNvPr id="143374" name="Picture 14" descr="cams_digital8"/>
            <p:cNvPicPr>
              <a:picLocks noChangeAspect="1" noChangeArrowheads="1"/>
            </p:cNvPicPr>
            <p:nvPr/>
          </p:nvPicPr>
          <p:blipFill>
            <a:blip r:embed="rId10">
              <a:extLst>
                <a:ext uri="{28A0092B-C50C-407E-A947-70E740481C1C}">
                  <a14:useLocalDpi xmlns:a14="http://schemas.microsoft.com/office/drawing/2010/main"/>
                </a:ext>
              </a:extLst>
            </a:blip>
            <a:srcRect/>
            <a:stretch>
              <a:fillRect/>
            </a:stretch>
          </p:blipFill>
          <p:spPr bwMode="auto">
            <a:xfrm>
              <a:off x="4320" y="144"/>
              <a:ext cx="1080" cy="95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pic>
        <p:sp>
          <p:nvSpPr>
            <p:cNvPr id="143375" name="AutoShape 15"/>
            <p:cNvSpPr>
              <a:spLocks noChangeArrowheads="1"/>
            </p:cNvSpPr>
            <p:nvPr/>
          </p:nvSpPr>
          <p:spPr bwMode="auto">
            <a:xfrm rot="-595455">
              <a:off x="4800" y="679"/>
              <a:ext cx="576" cy="336"/>
            </a:xfrm>
            <a:prstGeom prst="parallelogram">
              <a:avLst>
                <a:gd name="adj" fmla="val 42857"/>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Times New Roman" charset="0"/>
                <a:ea typeface="ＭＳ Ｐゴシック" charset="0"/>
                <a:cs typeface="ＭＳ Ｐゴシック" charset="0"/>
              </a:endParaRPr>
            </a:p>
          </p:txBody>
        </p:sp>
      </p:grpSp>
      <p:sp>
        <p:nvSpPr>
          <p:cNvPr id="143373" name="Rectangle 16"/>
          <p:cNvSpPr>
            <a:spLocks noGrp="1" noChangeArrowheads="1"/>
          </p:cNvSpPr>
          <p:nvPr>
            <p:ph type="title" idx="4294967295"/>
          </p:nvPr>
        </p:nvSpPr>
        <p:spPr>
          <a:xfrm>
            <a:off x="1371600" y="4600451"/>
            <a:ext cx="7772400" cy="1143000"/>
          </a:xfrm>
        </p:spPr>
        <p:txBody>
          <a:bodyPr/>
          <a:lstStyle/>
          <a:p>
            <a:pPr algn="r" eaLnBrk="1" hangingPunct="1"/>
            <a:r>
              <a:rPr lang="ar-JO" sz="3200" b="1" dirty="0">
                <a:solidFill>
                  <a:srgbClr val="FFFF00"/>
                </a:solidFill>
                <a:latin typeface="Arial"/>
                <a:ea typeface="ＭＳ Ｐゴシック" charset="0"/>
                <a:cs typeface="Arial"/>
              </a:rPr>
              <a:t>1 يوحنا 5: 21 </a:t>
            </a:r>
            <a:endParaRPr lang="en-US" dirty="0">
              <a:latin typeface="Arial"/>
              <a:ea typeface="ＭＳ Ｐゴシック" charset="0"/>
              <a:cs typeface="Arial"/>
            </a:endParaRPr>
          </a:p>
        </p:txBody>
      </p:sp>
      <p:pic>
        <p:nvPicPr>
          <p:cNvPr id="2" name="Picture 1"/>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6191672" y="1772816"/>
            <a:ext cx="2952328" cy="2952328"/>
          </a:xfrm>
          <a:prstGeom prst="rect">
            <a:avLst/>
          </a:prstGeom>
        </p:spPr>
      </p:pic>
      <p:sp>
        <p:nvSpPr>
          <p:cNvPr id="159753" name="Text Box 9"/>
          <p:cNvSpPr txBox="1">
            <a:spLocks noChangeArrowheads="1"/>
          </p:cNvSpPr>
          <p:nvPr/>
        </p:nvSpPr>
        <p:spPr bwMode="auto">
          <a:xfrm>
            <a:off x="2895600" y="3212976"/>
            <a:ext cx="5943600"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4000" b="1" i="1" dirty="0">
                <a:solidFill>
                  <a:srgbClr val="FFFF00"/>
                </a:solidFill>
                <a:latin typeface="Arial"/>
                <a:ea typeface="ＭＳ Ｐゴシック" charset="0"/>
                <a:cs typeface="Arial"/>
              </a:rPr>
              <a:t>أيها الأولاد احفظوا أنفسكم من الأصنام</a:t>
            </a:r>
            <a:endParaRPr lang="en-US" sz="4000" b="1" i="1" dirty="0">
              <a:solidFill>
                <a:srgbClr val="FFFF00"/>
              </a:solidFill>
              <a:latin typeface="Arial"/>
              <a:ea typeface="ＭＳ Ｐゴシック" charset="0"/>
              <a:cs typeface="Arial"/>
            </a:endParaRPr>
          </a:p>
        </p:txBody>
      </p:sp>
    </p:spTree>
    <p:extLst>
      <p:ext uri="{BB962C8B-B14F-4D97-AF65-F5344CB8AC3E}">
        <p14:creationId xmlns:p14="http://schemas.microsoft.com/office/powerpoint/2010/main" val="4180388178"/>
      </p:ext>
    </p:extLst>
  </p:cSld>
  <p:clrMapOvr>
    <a:masterClrMapping/>
  </p:clrMapOvr>
  <p:transition>
    <p:randomBar dir="vert"/>
  </p:transition>
</p:sld>
</file>

<file path=ppt/slides/slide72.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pic>
        <p:nvPicPr>
          <p:cNvPr id="145410" name="Picture 10" descr="Bleeding hearts"/>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0"/>
            <a:ext cx="9144000" cy="6891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5411" name="Text Box 2"/>
          <p:cNvSpPr txBox="1">
            <a:spLocks noChangeArrowheads="1"/>
          </p:cNvSpPr>
          <p:nvPr/>
        </p:nvSpPr>
        <p:spPr bwMode="auto">
          <a:xfrm>
            <a:off x="7573416" y="116632"/>
            <a:ext cx="1535088"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dirty="0">
                <a:solidFill>
                  <a:srgbClr val="FFFFFF"/>
                </a:solidFill>
                <a:latin typeface="Arial"/>
                <a:cs typeface="Arial"/>
              </a:rPr>
              <a:t>189-190</a:t>
            </a:r>
          </a:p>
        </p:txBody>
      </p:sp>
      <p:sp>
        <p:nvSpPr>
          <p:cNvPr id="145412" name="Rectangle 3"/>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latin typeface="Arial" panose="020B0604020202020204" pitchFamily="34" charset="0"/>
                <a:ea typeface="ＭＳ Ｐゴシック" charset="0"/>
                <a:cs typeface="Arial" panose="020B0604020202020204" pitchFamily="34" charset="0"/>
              </a:rPr>
              <a:t>الفرضية</a:t>
            </a:r>
            <a:endParaRPr lang="en-US" dirty="0">
              <a:solidFill>
                <a:schemeClr val="bg1"/>
              </a:solidFill>
              <a:latin typeface="Arial" panose="020B0604020202020204" pitchFamily="34" charset="0"/>
              <a:ea typeface="ＭＳ Ｐゴシック" charset="0"/>
              <a:cs typeface="Arial" panose="020B0604020202020204" pitchFamily="34" charset="0"/>
            </a:endParaRPr>
          </a:p>
        </p:txBody>
      </p:sp>
      <p:sp>
        <p:nvSpPr>
          <p:cNvPr id="34823" name="Text Box 7"/>
          <p:cNvSpPr txBox="1">
            <a:spLocks noChangeArrowheads="1"/>
          </p:cNvSpPr>
          <p:nvPr/>
        </p:nvSpPr>
        <p:spPr bwMode="auto">
          <a:xfrm>
            <a:off x="952500" y="2657475"/>
            <a:ext cx="5600700" cy="1077218"/>
          </a:xfrm>
          <a:prstGeom prst="rect">
            <a:avLst/>
          </a:prstGeom>
          <a:solidFill>
            <a:srgbClr val="B2B2B2"/>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ar-JO" altLang="zh-CN" sz="3200" b="1" dirty="0">
                <a:solidFill>
                  <a:srgbClr val="000000"/>
                </a:solidFill>
                <a:latin typeface="Arial Black" charset="0"/>
                <a:ea typeface="宋体" charset="0"/>
                <a:cs typeface="宋体" charset="0"/>
              </a:rPr>
              <a:t>1-2 التفاني يأتي             بالطعام و الحماية</a:t>
            </a:r>
            <a:endParaRPr lang="en-US" altLang="zh-CN" sz="3200" b="1" dirty="0">
              <a:solidFill>
                <a:srgbClr val="000000"/>
              </a:solidFill>
              <a:latin typeface="Arial Black" charset="0"/>
              <a:ea typeface="宋体" charset="0"/>
              <a:cs typeface="宋体" charset="0"/>
            </a:endParaRPr>
          </a:p>
        </p:txBody>
      </p:sp>
      <p:sp>
        <p:nvSpPr>
          <p:cNvPr id="145414" name="Text Box 8"/>
          <p:cNvSpPr txBox="1">
            <a:spLocks noChangeArrowheads="1"/>
          </p:cNvSpPr>
          <p:nvPr/>
        </p:nvSpPr>
        <p:spPr bwMode="auto">
          <a:xfrm>
            <a:off x="1066800" y="1392238"/>
            <a:ext cx="7010400" cy="584775"/>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ar-JO" altLang="zh-CN" sz="3200" b="1" dirty="0">
                <a:solidFill>
                  <a:srgbClr val="000000"/>
                </a:solidFill>
                <a:latin typeface="Arial Black" charset="0"/>
                <a:ea typeface="宋体" charset="0"/>
                <a:cs typeface="宋体" charset="0"/>
              </a:rPr>
              <a:t>يكافأ الله منكري ذواتهم</a:t>
            </a:r>
            <a:endParaRPr lang="en-US" altLang="zh-CN" sz="3200" b="1" dirty="0">
              <a:solidFill>
                <a:srgbClr val="000000"/>
              </a:solidFill>
              <a:latin typeface="Arial Black" charset="0"/>
              <a:ea typeface="宋体" charset="0"/>
              <a:cs typeface="宋体" charset="0"/>
            </a:endParaRPr>
          </a:p>
        </p:txBody>
      </p:sp>
      <p:sp>
        <p:nvSpPr>
          <p:cNvPr id="34825" name="Text Box 9"/>
          <p:cNvSpPr txBox="1">
            <a:spLocks noChangeArrowheads="1"/>
          </p:cNvSpPr>
          <p:nvPr/>
        </p:nvSpPr>
        <p:spPr bwMode="auto">
          <a:xfrm>
            <a:off x="3276600" y="5029200"/>
            <a:ext cx="5562600" cy="1077218"/>
          </a:xfrm>
          <a:prstGeom prst="rect">
            <a:avLst/>
          </a:prstGeom>
          <a:solidFill>
            <a:srgbClr val="B2B2B2"/>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ar-JO" altLang="zh-CN" sz="3200" b="1" dirty="0">
                <a:solidFill>
                  <a:srgbClr val="000000"/>
                </a:solidFill>
                <a:latin typeface="Arial Black" charset="0"/>
                <a:ea typeface="宋体" charset="0"/>
                <a:cs typeface="宋体" charset="0"/>
              </a:rPr>
              <a:t>3-4 التفاني يأتي           بسلالة مسيانية</a:t>
            </a:r>
            <a:endParaRPr lang="en-US" altLang="zh-CN" sz="3200" b="1" dirty="0">
              <a:solidFill>
                <a:srgbClr val="000000"/>
              </a:solidFill>
              <a:latin typeface="Arial Black" charset="0"/>
              <a:ea typeface="宋体" charset="0"/>
              <a:cs typeface="宋体" charset="0"/>
            </a:endParaRPr>
          </a:p>
        </p:txBody>
      </p:sp>
    </p:spTree>
    <p:extLst>
      <p:ext uri="{BB962C8B-B14F-4D97-AF65-F5344CB8AC3E}">
        <p14:creationId xmlns:p14="http://schemas.microsoft.com/office/powerpoint/2010/main" val="357300723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4823"/>
                                        </p:tgtEl>
                                        <p:attrNameLst>
                                          <p:attrName>style.visibility</p:attrName>
                                        </p:attrNameLst>
                                      </p:cBhvr>
                                      <p:to>
                                        <p:strVal val="visible"/>
                                      </p:to>
                                    </p:set>
                                    <p:anim calcmode="lin" valueType="num">
                                      <p:cBhvr additive="base">
                                        <p:cTn id="7" dur="500" fill="hold"/>
                                        <p:tgtEl>
                                          <p:spTgt spid="34823"/>
                                        </p:tgtEl>
                                        <p:attrNameLst>
                                          <p:attrName>ppt_x</p:attrName>
                                        </p:attrNameLst>
                                      </p:cBhvr>
                                      <p:tavLst>
                                        <p:tav tm="0">
                                          <p:val>
                                            <p:strVal val="0-#ppt_w/2"/>
                                          </p:val>
                                        </p:tav>
                                        <p:tav tm="100000">
                                          <p:val>
                                            <p:strVal val="#ppt_x"/>
                                          </p:val>
                                        </p:tav>
                                      </p:tavLst>
                                    </p:anim>
                                    <p:anim calcmode="lin" valueType="num">
                                      <p:cBhvr additive="base">
                                        <p:cTn id="8" dur="500" fill="hold"/>
                                        <p:tgtEl>
                                          <p:spTgt spid="3482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4825"/>
                                        </p:tgtEl>
                                        <p:attrNameLst>
                                          <p:attrName>style.visibility</p:attrName>
                                        </p:attrNameLst>
                                      </p:cBhvr>
                                      <p:to>
                                        <p:strVal val="visible"/>
                                      </p:to>
                                    </p:set>
                                    <p:anim calcmode="lin" valueType="num">
                                      <p:cBhvr additive="base">
                                        <p:cTn id="13" dur="500" fill="hold"/>
                                        <p:tgtEl>
                                          <p:spTgt spid="34825"/>
                                        </p:tgtEl>
                                        <p:attrNameLst>
                                          <p:attrName>ppt_x</p:attrName>
                                        </p:attrNameLst>
                                      </p:cBhvr>
                                      <p:tavLst>
                                        <p:tav tm="0">
                                          <p:val>
                                            <p:strVal val="0-#ppt_w/2"/>
                                          </p:val>
                                        </p:tav>
                                        <p:tav tm="100000">
                                          <p:val>
                                            <p:strVal val="#ppt_x"/>
                                          </p:val>
                                        </p:tav>
                                      </p:tavLst>
                                    </p:anim>
                                    <p:anim calcmode="lin" valueType="num">
                                      <p:cBhvr additive="base">
                                        <p:cTn id="14" dur="500" fill="hold"/>
                                        <p:tgtEl>
                                          <p:spTgt spid="348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3" grpId="0" animBg="1" autoUpdateAnimBg="0"/>
      <p:bldP spid="34825" grpId="0" animBg="1" autoUpdateAnimBg="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sp>
        <p:nvSpPr>
          <p:cNvPr id="147458" name="Text Box 2"/>
          <p:cNvSpPr txBox="1">
            <a:spLocks noChangeArrowheads="1"/>
          </p:cNvSpPr>
          <p:nvPr/>
        </p:nvSpPr>
        <p:spPr bwMode="auto">
          <a:xfrm>
            <a:off x="7596336" y="152400"/>
            <a:ext cx="14478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panose="020B0604020202020204" pitchFamily="34" charset="0"/>
                <a:cs typeface="Arial" panose="020B0604020202020204" pitchFamily="34" charset="0"/>
              </a:rPr>
              <a:t>190-191</a:t>
            </a:r>
          </a:p>
        </p:txBody>
      </p:sp>
      <p:sp>
        <p:nvSpPr>
          <p:cNvPr id="147459" name="Rectangle 3"/>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latin typeface="Arial" panose="020B0604020202020204" pitchFamily="34" charset="0"/>
                <a:ea typeface="ＭＳ Ｐゴシック" charset="0"/>
                <a:cs typeface="Arial" panose="020B0604020202020204" pitchFamily="34" charset="0"/>
              </a:rPr>
              <a:t>الملخص</a:t>
            </a:r>
            <a:endParaRPr lang="en-US" dirty="0">
              <a:solidFill>
                <a:schemeClr val="bg1"/>
              </a:solidFill>
              <a:latin typeface="Arial" panose="020B0604020202020204" pitchFamily="34" charset="0"/>
              <a:ea typeface="ＭＳ Ｐゴシック" charset="0"/>
              <a:cs typeface="Arial" panose="020B0604020202020204" pitchFamily="34" charset="0"/>
            </a:endParaRPr>
          </a:p>
        </p:txBody>
      </p:sp>
      <p:sp>
        <p:nvSpPr>
          <p:cNvPr id="35847" name="Text Box 7"/>
          <p:cNvSpPr txBox="1">
            <a:spLocks noChangeArrowheads="1"/>
          </p:cNvSpPr>
          <p:nvPr/>
        </p:nvSpPr>
        <p:spPr bwMode="auto">
          <a:xfrm>
            <a:off x="838200" y="1371600"/>
            <a:ext cx="8001000" cy="1384995"/>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411163" indent="-411163" algn="r" defTabSz="914400" rtl="1" eaLnBrk="1" fontAlgn="base" hangingPunct="1">
              <a:spcBef>
                <a:spcPct val="0"/>
              </a:spcBef>
              <a:spcAft>
                <a:spcPct val="0"/>
              </a:spcAft>
            </a:pPr>
            <a:r>
              <a:rPr lang="ar-JO" altLang="zh-CN" sz="2800" b="1" dirty="0">
                <a:solidFill>
                  <a:srgbClr val="000000"/>
                </a:solidFill>
                <a:latin typeface="Arial" panose="020B0604020202020204" pitchFamily="34" charset="0"/>
                <a:ea typeface="宋体" charset="0"/>
                <a:cs typeface="Arial" panose="020B0604020202020204" pitchFamily="34" charset="0"/>
              </a:rPr>
              <a:t>1. (الإصحاحات 1-2) تفاني راعوث تجاه نعمي أفادهن من خلال تزويد الله للطعام و الحماية لهما ليوضح كيف يبارك الله من يساعد الآخرين</a:t>
            </a:r>
            <a:endParaRPr lang="en-US" altLang="zh-CN" sz="2800" b="1" dirty="0">
              <a:solidFill>
                <a:srgbClr val="000000"/>
              </a:solidFill>
              <a:latin typeface="Arial" panose="020B0604020202020204" pitchFamily="34" charset="0"/>
              <a:ea typeface="宋体" charset="0"/>
              <a:cs typeface="Arial" panose="020B0604020202020204" pitchFamily="34" charset="0"/>
            </a:endParaRPr>
          </a:p>
        </p:txBody>
      </p:sp>
      <p:sp>
        <p:nvSpPr>
          <p:cNvPr id="35848" name="Text Box 8"/>
          <p:cNvSpPr txBox="1">
            <a:spLocks noChangeArrowheads="1"/>
          </p:cNvSpPr>
          <p:nvPr/>
        </p:nvSpPr>
        <p:spPr bwMode="auto">
          <a:xfrm>
            <a:off x="838200" y="3736975"/>
            <a:ext cx="8001000" cy="1815882"/>
          </a:xfrm>
          <a:prstGeom prst="rect">
            <a:avLst/>
          </a:prstGeom>
          <a:solidFill>
            <a:srgbClr val="FFFFFF"/>
          </a:solidFill>
          <a:ln w="9525">
            <a:solidFill>
              <a:srgbClr val="000000"/>
            </a:solidFill>
            <a:miter lim="800000"/>
            <a:headEnd/>
            <a:tailEnd/>
          </a:ln>
        </p:spPr>
        <p:txBody>
          <a:bodyPr>
            <a:spAutoFit/>
          </a:bodyPr>
          <a:lstStyle>
            <a:defPPr>
              <a:defRPr lang="en-US"/>
            </a:defPPr>
            <a:lvl1pPr marL="411163" indent="-411163" algn="r" defTabSz="914400" rtl="1" fontAlgn="base">
              <a:spcBef>
                <a:spcPct val="0"/>
              </a:spcBef>
              <a:spcAft>
                <a:spcPct val="0"/>
              </a:spcAft>
              <a:defRPr sz="2800" b="1">
                <a:solidFill>
                  <a:srgbClr val="000000"/>
                </a:solidFill>
                <a:latin typeface="Arial" panose="020B0604020202020204" pitchFamily="34" charset="0"/>
                <a:ea typeface="宋体" charset="0"/>
                <a:cs typeface="Arial" panose="020B0604020202020204" pitchFamily="34" charset="0"/>
              </a:defRPr>
            </a:lvl1pPr>
            <a:lvl2pPr marL="37931725" indent="-37474525" eaLnBrk="0" hangingPunct="0">
              <a:defRPr sz="2400">
                <a:latin typeface="Times New Roman" charset="0"/>
                <a:ea typeface="ＭＳ Ｐゴシック" charset="0"/>
              </a:defRPr>
            </a:lvl2pPr>
            <a:lvl3pPr eaLnBrk="0" hangingPunct="0">
              <a:defRPr sz="2400">
                <a:latin typeface="Times New Roman" charset="0"/>
                <a:ea typeface="ＭＳ Ｐゴシック" charset="0"/>
              </a:defRPr>
            </a:lvl3pPr>
            <a:lvl4pPr eaLnBrk="0" hangingPunct="0">
              <a:defRPr sz="2400">
                <a:latin typeface="Times New Roman" charset="0"/>
                <a:ea typeface="ＭＳ Ｐゴシック" charset="0"/>
              </a:defRPr>
            </a:lvl4pPr>
            <a:lvl5pPr eaLnBrk="0" hangingPunct="0">
              <a:defRPr sz="2400">
                <a:latin typeface="Times New Roman" charset="0"/>
                <a:ea typeface="ＭＳ Ｐゴシック" charset="0"/>
              </a:defRPr>
            </a:lvl5pPr>
            <a:lvl6pPr marL="457200" eaLnBrk="0" fontAlgn="base" hangingPunct="0">
              <a:spcBef>
                <a:spcPct val="20000"/>
              </a:spcBef>
              <a:spcAft>
                <a:spcPct val="0"/>
              </a:spcAft>
              <a:defRPr sz="2400">
                <a:latin typeface="Times New Roman" charset="0"/>
                <a:ea typeface="ＭＳ Ｐゴシック" charset="0"/>
              </a:defRPr>
            </a:lvl6pPr>
            <a:lvl7pPr marL="914400" eaLnBrk="0" fontAlgn="base" hangingPunct="0">
              <a:spcBef>
                <a:spcPct val="20000"/>
              </a:spcBef>
              <a:spcAft>
                <a:spcPct val="0"/>
              </a:spcAft>
              <a:defRPr sz="2400">
                <a:latin typeface="Times New Roman" charset="0"/>
                <a:ea typeface="ＭＳ Ｐゴシック" charset="0"/>
              </a:defRPr>
            </a:lvl7pPr>
            <a:lvl8pPr marL="1371600" eaLnBrk="0" fontAlgn="base" hangingPunct="0">
              <a:spcBef>
                <a:spcPct val="20000"/>
              </a:spcBef>
              <a:spcAft>
                <a:spcPct val="0"/>
              </a:spcAft>
              <a:defRPr sz="2400">
                <a:latin typeface="Times New Roman" charset="0"/>
                <a:ea typeface="ＭＳ Ｐゴシック" charset="0"/>
              </a:defRPr>
            </a:lvl8pPr>
            <a:lvl9pPr marL="1828800" eaLnBrk="0" fontAlgn="base" hangingPunct="0">
              <a:spcBef>
                <a:spcPct val="20000"/>
              </a:spcBef>
              <a:spcAft>
                <a:spcPct val="0"/>
              </a:spcAft>
              <a:defRPr sz="2400">
                <a:latin typeface="Times New Roman" charset="0"/>
                <a:ea typeface="ＭＳ Ｐゴシック" charset="0"/>
              </a:defRPr>
            </a:lvl9pPr>
          </a:lstStyle>
          <a:p>
            <a:r>
              <a:rPr lang="ar-JO" altLang="zh-CN" dirty="0"/>
              <a:t>2. (الإصحاحات 3-4) تفاني راعوث تجاه نعمي من خلال طلبها الفداء من قبل بوعز كوفئ أكثر من تخيلهما من خلال عائلة و المشاركة في النسل الداوودي و المسياني ليظهر كيف يبارك الله من يساعدون الآخرين</a:t>
            </a:r>
            <a:endParaRPr lang="en-US" altLang="zh-CN" dirty="0"/>
          </a:p>
        </p:txBody>
      </p:sp>
    </p:spTree>
    <p:extLst>
      <p:ext uri="{BB962C8B-B14F-4D97-AF65-F5344CB8AC3E}">
        <p14:creationId xmlns:p14="http://schemas.microsoft.com/office/powerpoint/2010/main" val="14123603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5847"/>
                                        </p:tgtEl>
                                        <p:attrNameLst>
                                          <p:attrName>style.visibility</p:attrName>
                                        </p:attrNameLst>
                                      </p:cBhvr>
                                      <p:to>
                                        <p:strVal val="visible"/>
                                      </p:to>
                                    </p:set>
                                    <p:anim calcmode="lin" valueType="num">
                                      <p:cBhvr additive="base">
                                        <p:cTn id="7" dur="500" fill="hold"/>
                                        <p:tgtEl>
                                          <p:spTgt spid="35847"/>
                                        </p:tgtEl>
                                        <p:attrNameLst>
                                          <p:attrName>ppt_x</p:attrName>
                                        </p:attrNameLst>
                                      </p:cBhvr>
                                      <p:tavLst>
                                        <p:tav tm="0">
                                          <p:val>
                                            <p:strVal val="#ppt_x"/>
                                          </p:val>
                                        </p:tav>
                                        <p:tav tm="100000">
                                          <p:val>
                                            <p:strVal val="#ppt_x"/>
                                          </p:val>
                                        </p:tav>
                                      </p:tavLst>
                                    </p:anim>
                                    <p:anim calcmode="lin" valueType="num">
                                      <p:cBhvr additive="base">
                                        <p:cTn id="8" dur="500" fill="hold"/>
                                        <p:tgtEl>
                                          <p:spTgt spid="35847"/>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5848"/>
                                        </p:tgtEl>
                                        <p:attrNameLst>
                                          <p:attrName>style.visibility</p:attrName>
                                        </p:attrNameLst>
                                      </p:cBhvr>
                                      <p:to>
                                        <p:strVal val="visible"/>
                                      </p:to>
                                    </p:set>
                                    <p:anim calcmode="lin" valueType="num">
                                      <p:cBhvr additive="base">
                                        <p:cTn id="13" dur="500" fill="hold"/>
                                        <p:tgtEl>
                                          <p:spTgt spid="35848"/>
                                        </p:tgtEl>
                                        <p:attrNameLst>
                                          <p:attrName>ppt_x</p:attrName>
                                        </p:attrNameLst>
                                      </p:cBhvr>
                                      <p:tavLst>
                                        <p:tav tm="0">
                                          <p:val>
                                            <p:strVal val="#ppt_x"/>
                                          </p:val>
                                        </p:tav>
                                        <p:tav tm="100000">
                                          <p:val>
                                            <p:strVal val="#ppt_x"/>
                                          </p:val>
                                        </p:tav>
                                      </p:tavLst>
                                    </p:anim>
                                    <p:anim calcmode="lin" valueType="num">
                                      <p:cBhvr additive="base">
                                        <p:cTn id="14" dur="500" fill="hold"/>
                                        <p:tgtEl>
                                          <p:spTgt spid="3584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7" grpId="0" animBg="1" autoUpdateAnimBg="0"/>
      <p:bldP spid="35848" grpId="0" animBg="1" autoUpdateAnimBg="0"/>
    </p:bldLst>
  </p:timing>
</p:sld>
</file>

<file path=ppt/slides/slide74.xml><?xml version="1.0" encoding="utf-8"?>
<p:sld xmlns:a="http://schemas.openxmlformats.org/drawingml/2006/main" xmlns:r="http://schemas.openxmlformats.org/officeDocument/2006/relationships" xmlns:p="http://schemas.openxmlformats.org/presentationml/2006/main" showMasterSp="0">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149506" name="Text Box 2"/>
          <p:cNvSpPr txBox="1">
            <a:spLocks noChangeArrowheads="1"/>
          </p:cNvSpPr>
          <p:nvPr/>
        </p:nvSpPr>
        <p:spPr bwMode="auto">
          <a:xfrm>
            <a:off x="8212110" y="-27480"/>
            <a:ext cx="931890" cy="48213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193</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49507" name="Rectangle 3"/>
          <p:cNvSpPr>
            <a:spLocks noGrp="1" noChangeArrowheads="1"/>
          </p:cNvSpPr>
          <p:nvPr>
            <p:ph type="title"/>
          </p:nvPr>
        </p:nvSpPr>
        <p:spPr>
          <a:xfrm>
            <a:off x="0" y="454650"/>
            <a:ext cx="9144000" cy="729000"/>
          </a:xfrm>
          <a:solidFill>
            <a:schemeClr val="tx1"/>
          </a:solidFill>
          <a:ln>
            <a:solidFill>
              <a:schemeClr val="tx1"/>
            </a:solidFill>
            <a:miter lim="800000"/>
            <a:headEnd/>
            <a:tailEnd/>
          </a:ln>
        </p:spPr>
        <p:txBody>
          <a:bodyPr anchor="ctr" anchorCtr="1"/>
          <a:lstStyle/>
          <a:p>
            <a:pPr algn="ctr" eaLnBrk="1" hangingPunct="1"/>
            <a:r>
              <a:rPr lang="ar-JO" altLang="zh-CN" sz="3600" b="1" dirty="0">
                <a:solidFill>
                  <a:schemeClr val="bg1"/>
                </a:solidFill>
                <a:latin typeface="Arial"/>
                <a:ea typeface="宋体" charset="0"/>
                <a:cs typeface="Arial"/>
              </a:rPr>
              <a:t>لاهوت القضاة-راعوث-صموئيل</a:t>
            </a:r>
            <a:endParaRPr lang="en-US" sz="1600" dirty="0">
              <a:solidFill>
                <a:schemeClr val="bg1"/>
              </a:solidFill>
              <a:latin typeface="Arial"/>
              <a:ea typeface="宋体" charset="0"/>
              <a:cs typeface="Arial"/>
            </a:endParaRPr>
          </a:p>
        </p:txBody>
      </p:sp>
      <p:sp>
        <p:nvSpPr>
          <p:cNvPr id="149508" name="Rectangle 7"/>
          <p:cNvSpPr>
            <a:spLocks noChangeArrowheads="1"/>
          </p:cNvSpPr>
          <p:nvPr/>
        </p:nvSpPr>
        <p:spPr bwMode="auto">
          <a:xfrm>
            <a:off x="1668542" y="1347290"/>
            <a:ext cx="1614305" cy="914400"/>
          </a:xfrm>
          <a:prstGeom prst="rect">
            <a:avLst/>
          </a:prstGeom>
          <a:solidFill>
            <a:srgbClr val="FFFFFF"/>
          </a:solidFill>
          <a:ln w="50800">
            <a:solidFill>
              <a:srgbClr val="000088"/>
            </a:solidFill>
            <a:miter lim="800000"/>
            <a:headEnd/>
            <a:tailEnd/>
          </a:ln>
        </p:spPr>
        <p:txBody>
          <a:bodyPr lIns="12700" tIns="12700" rIns="12700" bIns="1270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a:ea typeface="ＭＳ Ｐゴシック" charset="0"/>
                <a:cs typeface="Arial"/>
              </a:rPr>
              <a:t>القضاة</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149509" name="Rectangle 8"/>
          <p:cNvSpPr>
            <a:spLocks noChangeArrowheads="1"/>
          </p:cNvSpPr>
          <p:nvPr/>
        </p:nvSpPr>
        <p:spPr bwMode="auto">
          <a:xfrm>
            <a:off x="3827124" y="1347290"/>
            <a:ext cx="1614305" cy="914400"/>
          </a:xfrm>
          <a:prstGeom prst="rect">
            <a:avLst/>
          </a:prstGeom>
          <a:solidFill>
            <a:srgbClr val="FFFFFF"/>
          </a:solidFill>
          <a:ln w="50800">
            <a:solidFill>
              <a:srgbClr val="000088"/>
            </a:solidFill>
            <a:miter lim="800000"/>
            <a:headEnd/>
            <a:tailEnd/>
          </a:ln>
        </p:spPr>
        <p:txBody>
          <a:bodyPr lIns="12700" tIns="12700" rIns="12700" bIns="1270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a:ea typeface="ＭＳ Ｐゴシック" charset="0"/>
                <a:cs typeface="Arial"/>
              </a:rPr>
              <a:t>راعوث</a:t>
            </a:r>
            <a:endParaRPr kumimoji="0" lang="en-US" sz="24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149510" name="Rectangle 9"/>
          <p:cNvSpPr>
            <a:spLocks noChangeArrowheads="1"/>
          </p:cNvSpPr>
          <p:nvPr/>
        </p:nvSpPr>
        <p:spPr bwMode="auto">
          <a:xfrm>
            <a:off x="5835804" y="1347290"/>
            <a:ext cx="1614305" cy="914400"/>
          </a:xfrm>
          <a:prstGeom prst="rect">
            <a:avLst/>
          </a:prstGeom>
          <a:solidFill>
            <a:srgbClr val="FFFFFF"/>
          </a:solidFill>
          <a:ln w="50800">
            <a:solidFill>
              <a:srgbClr val="000088"/>
            </a:solidFill>
            <a:miter lim="800000"/>
            <a:headEnd/>
            <a:tailEnd/>
          </a:ln>
        </p:spPr>
        <p:txBody>
          <a:bodyPr lIns="12700" tIns="12700" rIns="12700" bIns="1270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a:ea typeface="ＭＳ Ｐゴシック" charset="0"/>
                <a:cs typeface="Arial"/>
              </a:rPr>
              <a:t>صموئيل</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grpSp>
        <p:nvGrpSpPr>
          <p:cNvPr id="2" name="Group 11"/>
          <p:cNvGrpSpPr>
            <a:grpSpLocks/>
          </p:cNvGrpSpPr>
          <p:nvPr/>
        </p:nvGrpSpPr>
        <p:grpSpPr bwMode="auto">
          <a:xfrm>
            <a:off x="1674813" y="4987428"/>
            <a:ext cx="1892745" cy="1096962"/>
            <a:chOff x="0" y="0"/>
            <a:chExt cx="20000" cy="20000"/>
          </a:xfrm>
        </p:grpSpPr>
        <p:sp>
          <p:nvSpPr>
            <p:cNvPr id="149533" name="Freeform 12"/>
            <p:cNvSpPr>
              <a:spLocks/>
            </p:cNvSpPr>
            <p:nvPr/>
          </p:nvSpPr>
          <p:spPr bwMode="auto">
            <a:xfrm>
              <a:off x="0" y="0"/>
              <a:ext cx="20000" cy="20000"/>
            </a:xfrm>
            <a:custGeom>
              <a:avLst/>
              <a:gdLst>
                <a:gd name="T0" fmla="*/ 14660 w 20000"/>
                <a:gd name="T1" fmla="*/ 1666 h 20000"/>
                <a:gd name="T2" fmla="*/ 15104 w 20000"/>
                <a:gd name="T3" fmla="*/ 1110 h 20000"/>
                <a:gd name="T4" fmla="*/ 14734 w 20000"/>
                <a:gd name="T5" fmla="*/ 879 h 20000"/>
                <a:gd name="T6" fmla="*/ 13623 w 20000"/>
                <a:gd name="T7" fmla="*/ 879 h 20000"/>
                <a:gd name="T8" fmla="*/ 13327 w 20000"/>
                <a:gd name="T9" fmla="*/ 0 h 20000"/>
                <a:gd name="T10" fmla="*/ 5331 w 20000"/>
                <a:gd name="T11" fmla="*/ 0 h 20000"/>
                <a:gd name="T12" fmla="*/ 5331 w 20000"/>
                <a:gd name="T13" fmla="*/ 1666 h 20000"/>
                <a:gd name="T14" fmla="*/ 0 w 20000"/>
                <a:gd name="T15" fmla="*/ 1666 h 20000"/>
                <a:gd name="T16" fmla="*/ 1333 w 20000"/>
                <a:gd name="T17" fmla="*/ 3331 h 20000"/>
                <a:gd name="T18" fmla="*/ 0 w 20000"/>
                <a:gd name="T19" fmla="*/ 8329 h 20000"/>
                <a:gd name="T20" fmla="*/ 2665 w 20000"/>
                <a:gd name="T21" fmla="*/ 9994 h 20000"/>
                <a:gd name="T22" fmla="*/ 1333 w 20000"/>
                <a:gd name="T23" fmla="*/ 9994 h 20000"/>
                <a:gd name="T24" fmla="*/ 1333 w 20000"/>
                <a:gd name="T25" fmla="*/ 16657 h 20000"/>
                <a:gd name="T26" fmla="*/ 6664 w 20000"/>
                <a:gd name="T27" fmla="*/ 16657 h 20000"/>
                <a:gd name="T28" fmla="*/ 7996 w 20000"/>
                <a:gd name="T29" fmla="*/ 13326 h 20000"/>
                <a:gd name="T30" fmla="*/ 9329 w 20000"/>
                <a:gd name="T31" fmla="*/ 14991 h 20000"/>
                <a:gd name="T32" fmla="*/ 14660 w 20000"/>
                <a:gd name="T33" fmla="*/ 19988 h 20000"/>
                <a:gd name="T34" fmla="*/ 14660 w 20000"/>
                <a:gd name="T35" fmla="*/ 13326 h 20000"/>
                <a:gd name="T36" fmla="*/ 17325 w 20000"/>
                <a:gd name="T37" fmla="*/ 11660 h 20000"/>
                <a:gd name="T38" fmla="*/ 19991 w 20000"/>
                <a:gd name="T39" fmla="*/ 11660 h 20000"/>
                <a:gd name="T40" fmla="*/ 18658 w 20000"/>
                <a:gd name="T41" fmla="*/ 8329 h 20000"/>
                <a:gd name="T42" fmla="*/ 19991 w 20000"/>
                <a:gd name="T43" fmla="*/ 3331 h 20000"/>
                <a:gd name="T44" fmla="*/ 15993 w 20000"/>
                <a:gd name="T45" fmla="*/ 1666 h 20000"/>
                <a:gd name="T46" fmla="*/ 14660 w 20000"/>
                <a:gd name="T47" fmla="*/ 0 h 2000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0000"/>
                <a:gd name="T73" fmla="*/ 0 h 20000"/>
                <a:gd name="T74" fmla="*/ 20000 w 20000"/>
                <a:gd name="T75" fmla="*/ 20000 h 2000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0000" h="20000">
                  <a:moveTo>
                    <a:pt x="14660" y="1666"/>
                  </a:moveTo>
                  <a:lnTo>
                    <a:pt x="15104" y="1110"/>
                  </a:lnTo>
                  <a:lnTo>
                    <a:pt x="14734" y="879"/>
                  </a:lnTo>
                  <a:lnTo>
                    <a:pt x="13623" y="879"/>
                  </a:lnTo>
                  <a:lnTo>
                    <a:pt x="13327" y="0"/>
                  </a:lnTo>
                  <a:lnTo>
                    <a:pt x="5331" y="0"/>
                  </a:lnTo>
                  <a:lnTo>
                    <a:pt x="5331" y="1666"/>
                  </a:lnTo>
                  <a:lnTo>
                    <a:pt x="0" y="1666"/>
                  </a:lnTo>
                  <a:lnTo>
                    <a:pt x="1333" y="3331"/>
                  </a:lnTo>
                  <a:lnTo>
                    <a:pt x="0" y="8329"/>
                  </a:lnTo>
                  <a:lnTo>
                    <a:pt x="2665" y="9994"/>
                  </a:lnTo>
                  <a:lnTo>
                    <a:pt x="1333" y="9994"/>
                  </a:lnTo>
                  <a:lnTo>
                    <a:pt x="1333" y="16657"/>
                  </a:lnTo>
                  <a:lnTo>
                    <a:pt x="6664" y="16657"/>
                  </a:lnTo>
                  <a:lnTo>
                    <a:pt x="7996" y="13326"/>
                  </a:lnTo>
                  <a:lnTo>
                    <a:pt x="9329" y="14991"/>
                  </a:lnTo>
                  <a:lnTo>
                    <a:pt x="14660" y="19988"/>
                  </a:lnTo>
                  <a:lnTo>
                    <a:pt x="14660" y="13326"/>
                  </a:lnTo>
                  <a:lnTo>
                    <a:pt x="17325" y="11660"/>
                  </a:lnTo>
                  <a:lnTo>
                    <a:pt x="19991" y="11660"/>
                  </a:lnTo>
                  <a:lnTo>
                    <a:pt x="18658" y="8329"/>
                  </a:lnTo>
                  <a:lnTo>
                    <a:pt x="19991" y="3331"/>
                  </a:lnTo>
                  <a:lnTo>
                    <a:pt x="15993" y="1666"/>
                  </a:lnTo>
                  <a:lnTo>
                    <a:pt x="14660" y="0"/>
                  </a:lnTo>
                </a:path>
              </a:pathLst>
            </a:custGeom>
            <a:solidFill>
              <a:srgbClr val="FFFFFF"/>
            </a:solidFill>
            <a:ln w="50800">
              <a:solidFill>
                <a:srgbClr val="000088"/>
              </a:solidFill>
              <a:round/>
              <a:headEnd type="none" w="lg" len="sm"/>
              <a:tailEnd type="none" w="lg" len="sm"/>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9534" name="Rectangle 13"/>
            <p:cNvSpPr>
              <a:spLocks noChangeArrowheads="1"/>
            </p:cNvSpPr>
            <p:nvPr/>
          </p:nvSpPr>
          <p:spPr bwMode="auto">
            <a:xfrm>
              <a:off x="3999" y="3331"/>
              <a:ext cx="13336" cy="8341"/>
            </a:xfrm>
            <a:prstGeom prst="rect">
              <a:avLst/>
            </a:prstGeom>
            <a:noFill/>
            <a:ln>
              <a:noFill/>
            </a:ln>
            <a:extLst>
              <a:ext uri="{91240B29-F687-4f45-9708-019B960494DF}">
                <a14:hiddenLine xmlns="" xmlns:a14="http://schemas.microsoft.com/office/drawing/2010/main" w="25400">
                  <a:solidFill>
                    <a:srgbClr val="000000"/>
                  </a:solidFill>
                  <a:miter lim="800000"/>
                  <a:headEnd/>
                  <a:tailEnd/>
                </a14:hiddenLine>
              </a:ext>
            </a:extLst>
          </p:spPr>
          <p:txBody>
            <a:bodyPr lIns="12700" tIns="12700" rIns="12700" bIns="12700"/>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a:ea typeface="ＭＳ Ｐゴシック" charset="0"/>
                  <a:cs typeface="Arial"/>
                </a:rPr>
                <a:t>الحاجة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a:ea typeface="ＭＳ Ｐゴシック" charset="0"/>
                  <a:cs typeface="Arial"/>
                </a:rPr>
                <a:t>للملكية</a:t>
              </a:r>
              <a:endParaRPr kumimoji="0" lang="en-US" sz="28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grpSp>
      <p:grpSp>
        <p:nvGrpSpPr>
          <p:cNvPr id="3" name="Group 14"/>
          <p:cNvGrpSpPr>
            <a:grpSpLocks/>
          </p:cNvGrpSpPr>
          <p:nvPr/>
        </p:nvGrpSpPr>
        <p:grpSpPr bwMode="auto">
          <a:xfrm>
            <a:off x="3687763" y="4987428"/>
            <a:ext cx="1453831" cy="822325"/>
            <a:chOff x="4" y="0"/>
            <a:chExt cx="22720" cy="20000"/>
          </a:xfrm>
        </p:grpSpPr>
        <p:sp>
          <p:nvSpPr>
            <p:cNvPr id="149531" name="Oval 15"/>
            <p:cNvSpPr>
              <a:spLocks noChangeArrowheads="1"/>
            </p:cNvSpPr>
            <p:nvPr/>
          </p:nvSpPr>
          <p:spPr bwMode="auto">
            <a:xfrm>
              <a:off x="4" y="0"/>
              <a:ext cx="22720" cy="20000"/>
            </a:xfrm>
            <a:prstGeom prst="ellipse">
              <a:avLst/>
            </a:prstGeom>
            <a:solidFill>
              <a:srgbClr val="FFFFFF"/>
            </a:solidFill>
            <a:ln w="25400">
              <a:solidFill>
                <a:srgbClr val="000088"/>
              </a:solidFill>
              <a:round/>
              <a:headEnd/>
              <a:tailEnd/>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9532" name="Rectangle 16"/>
            <p:cNvSpPr>
              <a:spLocks noChangeArrowheads="1"/>
            </p:cNvSpPr>
            <p:nvPr/>
          </p:nvSpPr>
          <p:spPr bwMode="auto">
            <a:xfrm>
              <a:off x="2859" y="4441"/>
              <a:ext cx="19865" cy="11102"/>
            </a:xfrm>
            <a:prstGeom prst="rect">
              <a:avLst/>
            </a:prstGeom>
            <a:noFill/>
            <a:ln>
              <a:noFill/>
            </a:ln>
            <a:extLst>
              <a:ext uri="{91240B29-F687-4f45-9708-019B960494DF}">
                <a14:hiddenLine xmlns="" xmlns:a14="http://schemas.microsoft.com/office/drawing/2010/main" w="50800">
                  <a:solidFill>
                    <a:srgbClr val="000000"/>
                  </a:solidFill>
                  <a:miter lim="800000"/>
                  <a:headEnd/>
                  <a:tailEnd/>
                </a14:hiddenLine>
              </a:ext>
            </a:extLst>
          </p:spPr>
          <p:txBody>
            <a:bodyPr lIns="12700" tIns="12700" rIns="12700" bIns="12700"/>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a:ea typeface="ＭＳ Ｐゴシック" charset="0"/>
                  <a:cs typeface="Arial"/>
                </a:rPr>
                <a:t>التحضير</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a:ea typeface="ＭＳ Ｐゴシック" charset="0"/>
                  <a:cs typeface="Arial"/>
                </a:rPr>
                <a:t>للملكية</a:t>
              </a:r>
              <a:endParaRPr kumimoji="0" lang="en-US" sz="28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grpSp>
      <p:sp>
        <p:nvSpPr>
          <p:cNvPr id="39960" name="Line 24"/>
          <p:cNvSpPr>
            <a:spLocks noChangeShapeType="1"/>
          </p:cNvSpPr>
          <p:nvPr/>
        </p:nvSpPr>
        <p:spPr bwMode="auto">
          <a:xfrm flipV="1">
            <a:off x="3633986" y="3232794"/>
            <a:ext cx="361950" cy="182562"/>
          </a:xfrm>
          <a:prstGeom prst="line">
            <a:avLst/>
          </a:prstGeom>
          <a:noFill/>
          <a:ln w="50800">
            <a:solidFill>
              <a:srgbClr val="000000"/>
            </a:solidFill>
            <a:round/>
            <a:headEnd type="none" w="med" len="sm"/>
            <a:tailEnd type="triangle" w="med" len="sm"/>
          </a:ln>
          <a:extLst>
            <a:ext uri="{909E8E84-426E-40dd-AFC4-6F175D3DCCD1}">
              <a14:hiddenFill xmlns="" xmlns:a14="http://schemas.microsoft.com/office/drawing/2010/main">
                <a:noFill/>
              </a14:hiddenFill>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39961" name="Line 25"/>
          <p:cNvSpPr>
            <a:spLocks noChangeShapeType="1"/>
          </p:cNvSpPr>
          <p:nvPr/>
        </p:nvSpPr>
        <p:spPr bwMode="auto">
          <a:xfrm flipV="1">
            <a:off x="5273675" y="2642690"/>
            <a:ext cx="363538" cy="182563"/>
          </a:xfrm>
          <a:prstGeom prst="line">
            <a:avLst/>
          </a:prstGeom>
          <a:noFill/>
          <a:ln w="50800">
            <a:solidFill>
              <a:srgbClr val="000000"/>
            </a:solidFill>
            <a:round/>
            <a:headEnd type="none" w="med" len="sm"/>
            <a:tailEnd type="triangle" w="med" len="sm"/>
          </a:ln>
          <a:extLst>
            <a:ext uri="{909E8E84-426E-40dd-AFC4-6F175D3DCCD1}">
              <a14:hiddenFill xmlns="" xmlns:a14="http://schemas.microsoft.com/office/drawing/2010/main">
                <a:noFill/>
              </a14:hiddenFill>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39962" name="Line 26"/>
          <p:cNvSpPr>
            <a:spLocks noChangeShapeType="1"/>
          </p:cNvSpPr>
          <p:nvPr/>
        </p:nvSpPr>
        <p:spPr bwMode="auto">
          <a:xfrm>
            <a:off x="3773488" y="4346078"/>
            <a:ext cx="1866900" cy="346075"/>
          </a:xfrm>
          <a:prstGeom prst="line">
            <a:avLst/>
          </a:prstGeom>
          <a:noFill/>
          <a:ln w="50800">
            <a:solidFill>
              <a:srgbClr val="000000"/>
            </a:solidFill>
            <a:round/>
            <a:headEnd type="none" w="med" len="sm"/>
            <a:tailEnd type="triangle" w="med" len="sm"/>
          </a:ln>
          <a:extLst>
            <a:ext uri="{909E8E84-426E-40dd-AFC4-6F175D3DCCD1}">
              <a14:hiddenFill xmlns="" xmlns:a14="http://schemas.microsoft.com/office/drawing/2010/main">
                <a:noFill/>
              </a14:hiddenFill>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39965" name="Text Box 29"/>
          <p:cNvSpPr txBox="1">
            <a:spLocks noChangeArrowheads="1"/>
          </p:cNvSpPr>
          <p:nvPr/>
        </p:nvSpPr>
        <p:spPr bwMode="auto">
          <a:xfrm>
            <a:off x="1130027" y="2452190"/>
            <a:ext cx="1114409"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b="1" i="0" u="sng" strike="noStrike" kern="1200" cap="none" spc="0" normalizeH="0" baseline="0" noProof="0" dirty="0">
                <a:ln>
                  <a:noFill/>
                </a:ln>
                <a:solidFill>
                  <a:srgbClr val="000000"/>
                </a:solidFill>
                <a:effectLst/>
                <a:uLnTx/>
                <a:uFillTx/>
                <a:latin typeface="Arial"/>
                <a:ea typeface="ＭＳ Ｐゴシック" charset="0"/>
                <a:cs typeface="Arial"/>
              </a:rPr>
              <a:t>بيت لحم</a:t>
            </a:r>
            <a:endParaRPr kumimoji="0" lang="en-US" sz="2800" b="1" i="0" u="sng"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39966" name="Text Box 30"/>
          <p:cNvSpPr txBox="1">
            <a:spLocks noChangeArrowheads="1"/>
          </p:cNvSpPr>
          <p:nvPr/>
        </p:nvSpPr>
        <p:spPr bwMode="auto">
          <a:xfrm>
            <a:off x="675861" y="2947490"/>
            <a:ext cx="2857729" cy="904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a:ea typeface="ＭＳ Ｐゴシック" charset="0"/>
                <a:cs typeface="Arial"/>
              </a:rPr>
              <a:t>الوثنية </a:t>
            </a:r>
            <a:r>
              <a:rPr lang="ar-JO" b="1" noProof="0" dirty="0">
                <a:solidFill>
                  <a:srgbClr val="000000"/>
                </a:solidFill>
                <a:latin typeface="Arial"/>
                <a:cs typeface="Arial"/>
              </a:rPr>
              <a:t>(17</a:t>
            </a:r>
            <a:r>
              <a:rPr kumimoji="0" lang="ar-JO" sz="2400" b="1" i="0" u="none" strike="noStrike" kern="1200" cap="none" spc="0" normalizeH="0" baseline="0" noProof="0" dirty="0">
                <a:ln>
                  <a:noFill/>
                </a:ln>
                <a:solidFill>
                  <a:srgbClr val="000000"/>
                </a:solidFill>
                <a:effectLst/>
                <a:uLnTx/>
                <a:uFillTx/>
                <a:latin typeface="Arial"/>
                <a:ea typeface="ＭＳ Ｐゴシック" charset="0"/>
                <a:cs typeface="Arial"/>
              </a:rPr>
              <a:t> – 18)</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a:ea typeface="ＭＳ Ｐゴシック" charset="0"/>
                <a:cs typeface="Arial"/>
              </a:rPr>
              <a:t>السرية (19)</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39967" name="Text Box 31"/>
          <p:cNvSpPr txBox="1">
            <a:spLocks noChangeArrowheads="1"/>
          </p:cNvSpPr>
          <p:nvPr/>
        </p:nvSpPr>
        <p:spPr bwMode="auto">
          <a:xfrm>
            <a:off x="1033368" y="3861890"/>
            <a:ext cx="748924"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b="1" i="0" u="sng" strike="noStrike" kern="1200" cap="none" spc="0" normalizeH="0" baseline="0" noProof="0" dirty="0">
                <a:ln>
                  <a:noFill/>
                </a:ln>
                <a:solidFill>
                  <a:srgbClr val="000000"/>
                </a:solidFill>
                <a:effectLst/>
                <a:uLnTx/>
                <a:uFillTx/>
                <a:latin typeface="Arial"/>
                <a:ea typeface="ＭＳ Ｐゴシック" charset="0"/>
                <a:cs typeface="Arial"/>
              </a:rPr>
              <a:t>جبعة</a:t>
            </a:r>
            <a:endParaRPr kumimoji="0" lang="en-US" sz="2800" b="1" i="0" u="sng"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39968" name="Text Box 32"/>
          <p:cNvSpPr txBox="1">
            <a:spLocks noChangeArrowheads="1"/>
          </p:cNvSpPr>
          <p:nvPr/>
        </p:nvSpPr>
        <p:spPr bwMode="auto">
          <a:xfrm>
            <a:off x="1274902" y="4242890"/>
            <a:ext cx="190468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a:ea typeface="ＭＳ Ｐゴシック" charset="0"/>
                <a:cs typeface="Arial"/>
              </a:rPr>
              <a:t>جريمة (19-20)</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39969" name="Text Box 33"/>
          <p:cNvSpPr txBox="1">
            <a:spLocks noChangeArrowheads="1"/>
          </p:cNvSpPr>
          <p:nvPr/>
        </p:nvSpPr>
        <p:spPr bwMode="auto">
          <a:xfrm>
            <a:off x="3978275" y="2566490"/>
            <a:ext cx="1114408" cy="904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a:ea typeface="ＭＳ Ｐゴシック" charset="0"/>
                <a:cs typeface="Arial"/>
              </a:rPr>
              <a:t>بوعز</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a:ea typeface="ＭＳ Ｐゴシック" charset="0"/>
                <a:cs typeface="Arial"/>
              </a:rPr>
              <a:t>البيتلحمي</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39970" name="Text Box 34"/>
          <p:cNvSpPr txBox="1">
            <a:spLocks noChangeArrowheads="1"/>
          </p:cNvSpPr>
          <p:nvPr/>
        </p:nvSpPr>
        <p:spPr bwMode="auto">
          <a:xfrm>
            <a:off x="5937250" y="4427770"/>
            <a:ext cx="72327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a:ea typeface="ＭＳ Ｐゴシック" charset="0"/>
                <a:cs typeface="Arial"/>
              </a:rPr>
              <a:t>شاول</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39971" name="Text Box 35"/>
          <p:cNvSpPr txBox="1">
            <a:spLocks noChangeArrowheads="1"/>
          </p:cNvSpPr>
          <p:nvPr/>
        </p:nvSpPr>
        <p:spPr bwMode="auto">
          <a:xfrm>
            <a:off x="5915025" y="2414090"/>
            <a:ext cx="60305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a:ea typeface="ＭＳ Ｐゴシック" charset="0"/>
                <a:cs typeface="Arial"/>
              </a:rPr>
              <a:t>داود</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grpSp>
        <p:nvGrpSpPr>
          <p:cNvPr id="4" name="Group 36"/>
          <p:cNvGrpSpPr>
            <a:grpSpLocks/>
          </p:cNvGrpSpPr>
          <p:nvPr/>
        </p:nvGrpSpPr>
        <p:grpSpPr bwMode="auto">
          <a:xfrm>
            <a:off x="5610225" y="4865189"/>
            <a:ext cx="1295400" cy="906463"/>
            <a:chOff x="3456" y="3404"/>
            <a:chExt cx="816" cy="571"/>
          </a:xfrm>
        </p:grpSpPr>
        <p:sp>
          <p:nvSpPr>
            <p:cNvPr id="149525" name="Rectangle 27"/>
            <p:cNvSpPr>
              <a:spLocks noChangeArrowheads="1"/>
            </p:cNvSpPr>
            <p:nvPr/>
          </p:nvSpPr>
          <p:spPr bwMode="auto">
            <a:xfrm>
              <a:off x="3456" y="3462"/>
              <a:ext cx="816" cy="436"/>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9526" name="Line 20"/>
            <p:cNvSpPr>
              <a:spLocks noChangeShapeType="1"/>
            </p:cNvSpPr>
            <p:nvPr/>
          </p:nvSpPr>
          <p:spPr bwMode="auto">
            <a:xfrm>
              <a:off x="3456" y="3456"/>
              <a:ext cx="0" cy="461"/>
            </a:xfrm>
            <a:prstGeom prst="line">
              <a:avLst/>
            </a:prstGeom>
            <a:noFill/>
            <a:ln w="25400">
              <a:solidFill>
                <a:srgbClr val="000088"/>
              </a:solidFill>
              <a:round/>
              <a:headEnd type="none" w="lg" len="sm"/>
              <a:tailEnd type="none" w="lg" len="sm"/>
            </a:ln>
            <a:extLst>
              <a:ext uri="{909E8E84-426E-40dd-AFC4-6F175D3DCCD1}">
                <a14:hiddenFill xmlns="" xmlns:a14="http://schemas.microsoft.com/office/drawing/2010/main">
                  <a:noFill/>
                </a14:hiddenFill>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9527" name="Line 21"/>
            <p:cNvSpPr>
              <a:spLocks noChangeShapeType="1"/>
            </p:cNvSpPr>
            <p:nvPr/>
          </p:nvSpPr>
          <p:spPr bwMode="auto">
            <a:xfrm>
              <a:off x="4263" y="3456"/>
              <a:ext cx="0" cy="461"/>
            </a:xfrm>
            <a:prstGeom prst="line">
              <a:avLst/>
            </a:prstGeom>
            <a:noFill/>
            <a:ln w="25400">
              <a:solidFill>
                <a:srgbClr val="000088"/>
              </a:solidFill>
              <a:round/>
              <a:headEnd type="none" w="lg" len="sm"/>
              <a:tailEnd type="none" w="lg" len="sm"/>
            </a:ln>
            <a:extLst>
              <a:ext uri="{909E8E84-426E-40dd-AFC4-6F175D3DCCD1}">
                <a14:hiddenFill xmlns="" xmlns:a14="http://schemas.microsoft.com/office/drawing/2010/main">
                  <a:noFill/>
                </a14:hiddenFill>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9528" name="Oval 19"/>
            <p:cNvSpPr>
              <a:spLocks noChangeArrowheads="1"/>
            </p:cNvSpPr>
            <p:nvPr/>
          </p:nvSpPr>
          <p:spPr bwMode="auto">
            <a:xfrm>
              <a:off x="3456" y="3859"/>
              <a:ext cx="807" cy="116"/>
            </a:xfrm>
            <a:prstGeom prst="ellipse">
              <a:avLst/>
            </a:prstGeom>
            <a:solidFill>
              <a:srgbClr val="FFFFFF"/>
            </a:solidFill>
            <a:ln w="25400">
              <a:solidFill>
                <a:srgbClr val="000088"/>
              </a:solidFill>
              <a:round/>
              <a:headEnd/>
              <a:tailEnd/>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9529" name="Rectangle 23"/>
            <p:cNvSpPr>
              <a:spLocks noChangeArrowheads="1"/>
            </p:cNvSpPr>
            <p:nvPr/>
          </p:nvSpPr>
          <p:spPr bwMode="auto">
            <a:xfrm>
              <a:off x="3482" y="3552"/>
              <a:ext cx="771" cy="231"/>
            </a:xfrm>
            <a:prstGeom prst="rect">
              <a:avLst/>
            </a:prstGeom>
            <a:noFill/>
            <a:ln>
              <a:noFill/>
            </a:ln>
            <a:extLst>
              <a:ext uri="{91240B29-F687-4f45-9708-019B960494DF}">
                <a14:hiddenLine xmlns="" xmlns:a14="http://schemas.microsoft.com/office/drawing/2010/main" w="25400">
                  <a:solidFill>
                    <a:srgbClr val="000000"/>
                  </a:solidFill>
                  <a:miter lim="800000"/>
                  <a:headEnd/>
                  <a:tailEnd/>
                </a14:hiddenLine>
              </a:ext>
            </a:extLst>
          </p:spPr>
          <p:txBody>
            <a:bodyPr lIns="12700" tIns="12700" rIns="12700" bIns="12700"/>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a:ea typeface="ＭＳ Ｐゴシック" charset="0"/>
                  <a:cs typeface="Arial"/>
                </a:rPr>
                <a:t>تأسيس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a:ea typeface="ＭＳ Ｐゴシック" charset="0"/>
                  <a:cs typeface="Arial"/>
                </a:rPr>
                <a:t>الملكية</a:t>
              </a:r>
              <a:endParaRPr kumimoji="0" lang="en-US" sz="28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149530" name="Freeform 22"/>
            <p:cNvSpPr>
              <a:spLocks/>
            </p:cNvSpPr>
            <p:nvPr/>
          </p:nvSpPr>
          <p:spPr bwMode="auto">
            <a:xfrm rot="10800000">
              <a:off x="3456" y="3404"/>
              <a:ext cx="807" cy="58"/>
            </a:xfrm>
            <a:custGeom>
              <a:avLst/>
              <a:gdLst>
                <a:gd name="T0" fmla="*/ 0 w 20000"/>
                <a:gd name="T1" fmla="*/ 0 h 20000"/>
                <a:gd name="T2" fmla="*/ 58 w 20000"/>
                <a:gd name="T3" fmla="*/ 58 h 20000"/>
                <a:gd name="T4" fmla="*/ 115 w 20000"/>
                <a:gd name="T5" fmla="*/ 0 h 20000"/>
                <a:gd name="T6" fmla="*/ 173 w 20000"/>
                <a:gd name="T7" fmla="*/ 58 h 20000"/>
                <a:gd name="T8" fmla="*/ 230 w 20000"/>
                <a:gd name="T9" fmla="*/ 0 h 20000"/>
                <a:gd name="T10" fmla="*/ 288 w 20000"/>
                <a:gd name="T11" fmla="*/ 58 h 20000"/>
                <a:gd name="T12" fmla="*/ 346 w 20000"/>
                <a:gd name="T13" fmla="*/ 0 h 20000"/>
                <a:gd name="T14" fmla="*/ 403 w 20000"/>
                <a:gd name="T15" fmla="*/ 58 h 20000"/>
                <a:gd name="T16" fmla="*/ 461 w 20000"/>
                <a:gd name="T17" fmla="*/ 0 h 20000"/>
                <a:gd name="T18" fmla="*/ 519 w 20000"/>
                <a:gd name="T19" fmla="*/ 58 h 20000"/>
                <a:gd name="T20" fmla="*/ 576 w 20000"/>
                <a:gd name="T21" fmla="*/ 0 h 20000"/>
                <a:gd name="T22" fmla="*/ 634 w 20000"/>
                <a:gd name="T23" fmla="*/ 58 h 20000"/>
                <a:gd name="T24" fmla="*/ 691 w 20000"/>
                <a:gd name="T25" fmla="*/ 0 h 20000"/>
                <a:gd name="T26" fmla="*/ 749 w 20000"/>
                <a:gd name="T27" fmla="*/ 58 h 20000"/>
                <a:gd name="T28" fmla="*/ 807 w 20000"/>
                <a:gd name="T29" fmla="*/ 0 h 200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0000"/>
                <a:gd name="T46" fmla="*/ 0 h 20000"/>
                <a:gd name="T47" fmla="*/ 20000 w 20000"/>
                <a:gd name="T48" fmla="*/ 20000 h 2000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0000" h="20000">
                  <a:moveTo>
                    <a:pt x="0" y="0"/>
                  </a:moveTo>
                  <a:lnTo>
                    <a:pt x="1428" y="19862"/>
                  </a:lnTo>
                  <a:lnTo>
                    <a:pt x="2856" y="0"/>
                  </a:lnTo>
                  <a:lnTo>
                    <a:pt x="4284" y="19862"/>
                  </a:lnTo>
                  <a:lnTo>
                    <a:pt x="5711" y="0"/>
                  </a:lnTo>
                  <a:lnTo>
                    <a:pt x="7139" y="19862"/>
                  </a:lnTo>
                  <a:lnTo>
                    <a:pt x="8567" y="0"/>
                  </a:lnTo>
                  <a:lnTo>
                    <a:pt x="9995" y="19862"/>
                  </a:lnTo>
                  <a:lnTo>
                    <a:pt x="11423" y="0"/>
                  </a:lnTo>
                  <a:lnTo>
                    <a:pt x="12851" y="19862"/>
                  </a:lnTo>
                  <a:lnTo>
                    <a:pt x="14279" y="0"/>
                  </a:lnTo>
                  <a:lnTo>
                    <a:pt x="15706" y="19862"/>
                  </a:lnTo>
                  <a:lnTo>
                    <a:pt x="17134" y="0"/>
                  </a:lnTo>
                  <a:lnTo>
                    <a:pt x="18562" y="19862"/>
                  </a:lnTo>
                  <a:lnTo>
                    <a:pt x="19990" y="0"/>
                  </a:lnTo>
                </a:path>
              </a:pathLst>
            </a:custGeom>
            <a:solidFill>
              <a:srgbClr val="FFFFFF"/>
            </a:solidFill>
            <a:ln w="25400">
              <a:solidFill>
                <a:srgbClr val="000088"/>
              </a:solidFill>
              <a:round/>
              <a:headEnd type="none" w="lg" len="sm"/>
              <a:tailEnd type="none" w="lg" len="sm"/>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sp>
        <p:nvSpPr>
          <p:cNvPr id="149524" name="Text Box 37"/>
          <p:cNvSpPr txBox="1">
            <a:spLocks noChangeArrowheads="1"/>
          </p:cNvSpPr>
          <p:nvPr/>
        </p:nvSpPr>
        <p:spPr bwMode="auto">
          <a:xfrm>
            <a:off x="0" y="6151660"/>
            <a:ext cx="9144000" cy="6340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lang="ar-JO" sz="1600" b="1" dirty="0">
                <a:solidFill>
                  <a:srgbClr val="000000"/>
                </a:solidFill>
                <a:latin typeface="Arial"/>
                <a:ea typeface="宋体" charset="0"/>
                <a:cs typeface="Arial"/>
              </a:rPr>
              <a:t>مقتبس من توماس ل. كونستابل، لاهوت يشوع و راعوث و القضاة</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a:ea typeface="宋体" charset="0"/>
                <a:cs typeface="Arial"/>
              </a:rPr>
              <a:t>في اللاهوت الكتابي للعهد القديم، إد، روي ر. زوك، 95-96،</a:t>
            </a:r>
            <a:r>
              <a:rPr kumimoji="0" lang="ar-JO" sz="1600" b="1" i="0" u="none" strike="noStrike" kern="1200" cap="none" spc="0" normalizeH="0" noProof="0" dirty="0">
                <a:ln>
                  <a:noFill/>
                </a:ln>
                <a:solidFill>
                  <a:srgbClr val="000000"/>
                </a:solidFill>
                <a:effectLst/>
                <a:uLnTx/>
                <a:uFillTx/>
                <a:latin typeface="Arial"/>
                <a:ea typeface="宋体" charset="0"/>
                <a:cs typeface="Arial"/>
              </a:rPr>
              <a:t> 117</a:t>
            </a:r>
            <a:endParaRPr kumimoji="0" lang="en-US" sz="1600" b="1" i="0" u="none" strike="noStrike" kern="1200" cap="none" spc="0" normalizeH="0" baseline="0" noProof="0" dirty="0">
              <a:ln>
                <a:noFill/>
              </a:ln>
              <a:solidFill>
                <a:srgbClr val="000000"/>
              </a:solidFill>
              <a:effectLst/>
              <a:uLnTx/>
              <a:uFillTx/>
              <a:latin typeface="Arial"/>
              <a:ea typeface="宋体" charset="0"/>
              <a:cs typeface="Arial"/>
            </a:endParaRPr>
          </a:p>
        </p:txBody>
      </p:sp>
    </p:spTree>
    <p:extLst>
      <p:ext uri="{BB962C8B-B14F-4D97-AF65-F5344CB8AC3E}">
        <p14:creationId xmlns:p14="http://schemas.microsoft.com/office/powerpoint/2010/main" val="208802476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9965"/>
                                        </p:tgtEl>
                                        <p:attrNameLst>
                                          <p:attrName>style.visibility</p:attrName>
                                        </p:attrNameLst>
                                      </p:cBhvr>
                                      <p:to>
                                        <p:strVal val="visible"/>
                                      </p:to>
                                    </p:set>
                                    <p:animEffect transition="in" filter="wipe(left)">
                                      <p:cBhvr>
                                        <p:cTn id="12" dur="500"/>
                                        <p:tgtEl>
                                          <p:spTgt spid="3996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39966"/>
                                        </p:tgtEl>
                                        <p:attrNameLst>
                                          <p:attrName>style.visibility</p:attrName>
                                        </p:attrNameLst>
                                      </p:cBhvr>
                                      <p:to>
                                        <p:strVal val="visible"/>
                                      </p:to>
                                    </p:set>
                                    <p:animEffect transition="in" filter="wipe(left)">
                                      <p:cBhvr>
                                        <p:cTn id="17" dur="500"/>
                                        <p:tgtEl>
                                          <p:spTgt spid="3996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39967"/>
                                        </p:tgtEl>
                                        <p:attrNameLst>
                                          <p:attrName>style.visibility</p:attrName>
                                        </p:attrNameLst>
                                      </p:cBhvr>
                                      <p:to>
                                        <p:strVal val="visible"/>
                                      </p:to>
                                    </p:set>
                                    <p:animEffect transition="in" filter="wipe(left)">
                                      <p:cBhvr>
                                        <p:cTn id="22" dur="500"/>
                                        <p:tgtEl>
                                          <p:spTgt spid="3996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39968"/>
                                        </p:tgtEl>
                                        <p:attrNameLst>
                                          <p:attrName>style.visibility</p:attrName>
                                        </p:attrNameLst>
                                      </p:cBhvr>
                                      <p:to>
                                        <p:strVal val="visible"/>
                                      </p:to>
                                    </p:set>
                                    <p:animEffect transition="in" filter="wipe(left)">
                                      <p:cBhvr>
                                        <p:cTn id="27" dur="500"/>
                                        <p:tgtEl>
                                          <p:spTgt spid="39968"/>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3"/>
                                        </p:tgtEl>
                                        <p:attrNameLst>
                                          <p:attrName>style.visibility</p:attrName>
                                        </p:attrNameLst>
                                      </p:cBhvr>
                                      <p:to>
                                        <p:strVal val="visible"/>
                                      </p:to>
                                    </p:set>
                                    <p:animEffect transition="in" filter="wipe(left)">
                                      <p:cBhvr>
                                        <p:cTn id="32" dur="500"/>
                                        <p:tgtEl>
                                          <p:spTgt spid="3"/>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4" fill="hold" nodeType="clickEffect">
                                  <p:stCondLst>
                                    <p:cond delay="0"/>
                                  </p:stCondLst>
                                  <p:childTnLst>
                                    <p:set>
                                      <p:cBhvr>
                                        <p:cTn id="36" dur="1" fill="hold">
                                          <p:stCondLst>
                                            <p:cond delay="0"/>
                                          </p:stCondLst>
                                        </p:cTn>
                                        <p:tgtEl>
                                          <p:spTgt spid="4"/>
                                        </p:tgtEl>
                                        <p:attrNameLst>
                                          <p:attrName>style.visibility</p:attrName>
                                        </p:attrNameLst>
                                      </p:cBhvr>
                                      <p:to>
                                        <p:strVal val="visible"/>
                                      </p:to>
                                    </p:set>
                                    <p:animEffect transition="in" filter="wipe(down)">
                                      <p:cBhvr>
                                        <p:cTn id="37" dur="500"/>
                                        <p:tgtEl>
                                          <p:spTgt spid="4"/>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39970"/>
                                        </p:tgtEl>
                                        <p:attrNameLst>
                                          <p:attrName>style.visibility</p:attrName>
                                        </p:attrNameLst>
                                      </p:cBhvr>
                                      <p:to>
                                        <p:strVal val="visible"/>
                                      </p:to>
                                    </p:set>
                                    <p:animEffect transition="in" filter="wipe(left)">
                                      <p:cBhvr>
                                        <p:cTn id="42" dur="500"/>
                                        <p:tgtEl>
                                          <p:spTgt spid="39970"/>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childTnLst>
                                    <p:set>
                                      <p:cBhvr>
                                        <p:cTn id="46" dur="1" fill="hold">
                                          <p:stCondLst>
                                            <p:cond delay="0"/>
                                          </p:stCondLst>
                                        </p:cTn>
                                        <p:tgtEl>
                                          <p:spTgt spid="39962"/>
                                        </p:tgtEl>
                                        <p:attrNameLst>
                                          <p:attrName>style.visibility</p:attrName>
                                        </p:attrNameLst>
                                      </p:cBhvr>
                                      <p:to>
                                        <p:strVal val="visible"/>
                                      </p:to>
                                    </p:set>
                                    <p:animEffect transition="in" filter="wipe(left)">
                                      <p:cBhvr>
                                        <p:cTn id="47" dur="500"/>
                                        <p:tgtEl>
                                          <p:spTgt spid="39962"/>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grpId="0" nodeType="clickEffect">
                                  <p:stCondLst>
                                    <p:cond delay="0"/>
                                  </p:stCondLst>
                                  <p:childTnLst>
                                    <p:set>
                                      <p:cBhvr>
                                        <p:cTn id="51" dur="1" fill="hold">
                                          <p:stCondLst>
                                            <p:cond delay="0"/>
                                          </p:stCondLst>
                                        </p:cTn>
                                        <p:tgtEl>
                                          <p:spTgt spid="39960"/>
                                        </p:tgtEl>
                                        <p:attrNameLst>
                                          <p:attrName>style.visibility</p:attrName>
                                        </p:attrNameLst>
                                      </p:cBhvr>
                                      <p:to>
                                        <p:strVal val="visible"/>
                                      </p:to>
                                    </p:set>
                                    <p:animEffect transition="in" filter="wipe(left)">
                                      <p:cBhvr>
                                        <p:cTn id="52" dur="500"/>
                                        <p:tgtEl>
                                          <p:spTgt spid="39960"/>
                                        </p:tgtEl>
                                      </p:cBhvr>
                                    </p:animEffect>
                                  </p:childTnLst>
                                </p:cTn>
                              </p:par>
                              <p:par>
                                <p:cTn id="53" presetID="22" presetClass="entr" presetSubtype="8" fill="hold" grpId="0" nodeType="withEffect">
                                  <p:stCondLst>
                                    <p:cond delay="0"/>
                                  </p:stCondLst>
                                  <p:childTnLst>
                                    <p:set>
                                      <p:cBhvr>
                                        <p:cTn id="54" dur="1" fill="hold">
                                          <p:stCondLst>
                                            <p:cond delay="0"/>
                                          </p:stCondLst>
                                        </p:cTn>
                                        <p:tgtEl>
                                          <p:spTgt spid="39969"/>
                                        </p:tgtEl>
                                        <p:attrNameLst>
                                          <p:attrName>style.visibility</p:attrName>
                                        </p:attrNameLst>
                                      </p:cBhvr>
                                      <p:to>
                                        <p:strVal val="visible"/>
                                      </p:to>
                                    </p:set>
                                    <p:animEffect transition="in" filter="wipe(left)">
                                      <p:cBhvr>
                                        <p:cTn id="55" dur="500"/>
                                        <p:tgtEl>
                                          <p:spTgt spid="39969"/>
                                        </p:tgtEl>
                                      </p:cBhvr>
                                    </p:animEffect>
                                  </p:childTnLst>
                                </p:cTn>
                              </p:par>
                            </p:childTnLst>
                          </p:cTn>
                        </p:par>
                      </p:childTnLst>
                    </p:cTn>
                  </p:par>
                  <p:par>
                    <p:cTn id="56" fill="hold">
                      <p:stCondLst>
                        <p:cond delay="indefinite"/>
                      </p:stCondLst>
                      <p:childTnLst>
                        <p:par>
                          <p:cTn id="57" fill="hold">
                            <p:stCondLst>
                              <p:cond delay="0"/>
                            </p:stCondLst>
                            <p:childTnLst>
                              <p:par>
                                <p:cTn id="58" presetID="22" presetClass="entr" presetSubtype="8" fill="hold" grpId="0" nodeType="clickEffect">
                                  <p:stCondLst>
                                    <p:cond delay="0"/>
                                  </p:stCondLst>
                                  <p:childTnLst>
                                    <p:set>
                                      <p:cBhvr>
                                        <p:cTn id="59" dur="1" fill="hold">
                                          <p:stCondLst>
                                            <p:cond delay="0"/>
                                          </p:stCondLst>
                                        </p:cTn>
                                        <p:tgtEl>
                                          <p:spTgt spid="39961"/>
                                        </p:tgtEl>
                                        <p:attrNameLst>
                                          <p:attrName>style.visibility</p:attrName>
                                        </p:attrNameLst>
                                      </p:cBhvr>
                                      <p:to>
                                        <p:strVal val="visible"/>
                                      </p:to>
                                    </p:set>
                                    <p:animEffect transition="in" filter="wipe(left)">
                                      <p:cBhvr>
                                        <p:cTn id="60" dur="500"/>
                                        <p:tgtEl>
                                          <p:spTgt spid="39961"/>
                                        </p:tgtEl>
                                      </p:cBhvr>
                                    </p:animEffect>
                                  </p:childTnLst>
                                </p:cTn>
                              </p:par>
                              <p:par>
                                <p:cTn id="61" presetID="22" presetClass="entr" presetSubtype="8" fill="hold" grpId="0" nodeType="withEffect">
                                  <p:stCondLst>
                                    <p:cond delay="0"/>
                                  </p:stCondLst>
                                  <p:childTnLst>
                                    <p:set>
                                      <p:cBhvr>
                                        <p:cTn id="62" dur="1" fill="hold">
                                          <p:stCondLst>
                                            <p:cond delay="0"/>
                                          </p:stCondLst>
                                        </p:cTn>
                                        <p:tgtEl>
                                          <p:spTgt spid="39971"/>
                                        </p:tgtEl>
                                        <p:attrNameLst>
                                          <p:attrName>style.visibility</p:attrName>
                                        </p:attrNameLst>
                                      </p:cBhvr>
                                      <p:to>
                                        <p:strVal val="visible"/>
                                      </p:to>
                                    </p:set>
                                    <p:animEffect transition="in" filter="wipe(left)">
                                      <p:cBhvr>
                                        <p:cTn id="63" dur="500"/>
                                        <p:tgtEl>
                                          <p:spTgt spid="399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60" grpId="0" animBg="1"/>
      <p:bldP spid="39961" grpId="0" animBg="1"/>
      <p:bldP spid="39962" grpId="0" animBg="1"/>
      <p:bldP spid="39965" grpId="0"/>
      <p:bldP spid="39966" grpId="0"/>
      <p:bldP spid="39967" grpId="0"/>
      <p:bldP spid="39968" grpId="0"/>
      <p:bldP spid="39969" grpId="0"/>
      <p:bldP spid="39970" grpId="0"/>
      <p:bldP spid="39971"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12122"/>
            <a:ext cx="9204404" cy="5980703"/>
          </a:xfrm>
          <a:prstGeom prst="rect">
            <a:avLst/>
          </a:prstGeom>
        </p:spPr>
      </p:pic>
      <p:sp>
        <p:nvSpPr>
          <p:cNvPr id="8" name="Rectangle 2"/>
          <p:cNvSpPr txBox="1">
            <a:spLocks noChangeArrowheads="1"/>
          </p:cNvSpPr>
          <p:nvPr/>
        </p:nvSpPr>
        <p:spPr bwMode="auto">
          <a:xfrm>
            <a:off x="607418" y="3346620"/>
            <a:ext cx="7575076" cy="189787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600" b="1" i="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راعوث</a:t>
            </a:r>
            <a:endParaRPr kumimoji="0" lang="en-US" sz="9600" b="1" i="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396548" y="1557629"/>
            <a:ext cx="7996816" cy="1446653"/>
          </a:xfrm>
          <a:noFill/>
          <a:ln>
            <a:noFill/>
          </a:ln>
          <a:effectLst/>
        </p:spPr>
        <p:txBody>
          <a:bodyPr anchor="ctr"/>
          <a:lstStyle/>
          <a:p>
            <a:r>
              <a:rPr lang="ar-JO" sz="9600" b="1" i="1" kern="1200" dirty="0">
                <a:solidFill>
                  <a:schemeClr val="tx1"/>
                </a:solidFill>
                <a:effectLst/>
                <a:latin typeface="Arial" panose="020B0604020202020204" pitchFamily="34" charset="0"/>
                <a:ea typeface="ＭＳ Ｐゴシック" charset="0"/>
                <a:cs typeface="Arial" panose="020B0604020202020204" pitchFamily="34" charset="0"/>
              </a:rPr>
              <a:t>كن</a:t>
            </a:r>
            <a:r>
              <a:rPr lang="en-US" sz="9600" b="1" i="1" kern="1200" dirty="0">
                <a:solidFill>
                  <a:schemeClr val="tx1"/>
                </a:solidFill>
                <a:effectLst/>
                <a:latin typeface="Arial" panose="020B0604020202020204" pitchFamily="34" charset="0"/>
                <a:ea typeface="ＭＳ Ｐゴシック" charset="0"/>
                <a:cs typeface="Arial" panose="020B0604020202020204" pitchFamily="34" charset="0"/>
              </a:rPr>
              <a:t> </a:t>
            </a:r>
            <a:br>
              <a:rPr lang="en-US" sz="9600" b="1" i="1" kern="1200" dirty="0">
                <a:solidFill>
                  <a:schemeClr val="tx1"/>
                </a:solidFill>
                <a:effectLst/>
                <a:latin typeface="Arial" panose="020B0604020202020204" pitchFamily="34" charset="0"/>
                <a:ea typeface="ＭＳ Ｐゴシック" charset="0"/>
                <a:cs typeface="Arial" panose="020B0604020202020204" pitchFamily="34" charset="0"/>
              </a:rPr>
            </a:br>
            <a:r>
              <a:rPr lang="ar-JO" sz="9600" b="1" i="1" kern="1200" dirty="0">
                <a:solidFill>
                  <a:srgbClr val="800000"/>
                </a:solidFill>
                <a:effectLst/>
                <a:latin typeface="Arial" panose="020B0604020202020204" pitchFamily="34" charset="0"/>
                <a:ea typeface="ＭＳ Ｐゴシック" charset="0"/>
                <a:cs typeface="Arial" panose="020B0604020202020204" pitchFamily="34" charset="0"/>
              </a:rPr>
              <a:t>علاقاتياً</a:t>
            </a:r>
            <a:endParaRPr lang="en-US" sz="9600" b="1" i="1" kern="1200" dirty="0">
              <a:solidFill>
                <a:srgbClr val="800000"/>
              </a:solidFill>
              <a:effectLst/>
              <a:latin typeface="Arial" panose="020B0604020202020204" pitchFamily="34" charset="0"/>
              <a:ea typeface="ＭＳ Ｐゴシック" charset="0"/>
              <a:cs typeface="Arial" panose="020B0604020202020204" pitchFamily="34" charset="0"/>
            </a:endParaRP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مؤسسة الدراسات اللاهوتية الأردنية</a:t>
            </a:r>
            <a:endPar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CICFamily.com • BibleStudyDownloads.org</a:t>
            </a:r>
          </a:p>
        </p:txBody>
      </p:sp>
    </p:spTree>
    <p:extLst>
      <p:ext uri="{BB962C8B-B14F-4D97-AF65-F5344CB8AC3E}">
        <p14:creationId xmlns:p14="http://schemas.microsoft.com/office/powerpoint/2010/main" val="63948666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heckerboard(across)">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88640"/>
            <a:ext cx="9144000" cy="936104"/>
          </a:xfrm>
          <a:solidFill>
            <a:srgbClr val="660066"/>
          </a:solidFill>
        </p:spPr>
        <p:txBody>
          <a:bodyPr/>
          <a:lstStyle/>
          <a:p>
            <a:r>
              <a:rPr lang="ar-JO" b="1" dirty="0">
                <a:solidFill>
                  <a:srgbClr val="FFFFFF"/>
                </a:solidFill>
              </a:rPr>
              <a:t>القول الذي يقتبس عادة</a:t>
            </a:r>
            <a:endParaRPr lang="en-US" b="1" dirty="0">
              <a:solidFill>
                <a:srgbClr val="FFFFFF"/>
              </a:solidFill>
            </a:endParaRPr>
          </a:p>
        </p:txBody>
      </p:sp>
      <p:sp>
        <p:nvSpPr>
          <p:cNvPr id="3" name="Text Box 24"/>
          <p:cNvSpPr txBox="1">
            <a:spLocks noChangeArrowheads="1"/>
          </p:cNvSpPr>
          <p:nvPr/>
        </p:nvSpPr>
        <p:spPr bwMode="auto">
          <a:xfrm rot="600000">
            <a:off x="477030" y="2806685"/>
            <a:ext cx="8305800" cy="2215991"/>
          </a:xfrm>
          <a:prstGeom prst="rect">
            <a:avLst/>
          </a:prstGeom>
          <a:noFill/>
          <a:ln w="9525">
            <a:noFill/>
            <a:miter lim="800000"/>
            <a:headEnd type="none" w="sm" len="sm"/>
            <a:tailEnd type="none" w="sm" len="sm"/>
          </a:ln>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altLang="zh-CN" sz="7200" b="1" i="0" u="none" strike="noStrike" kern="1200" cap="none" spc="0" normalizeH="0" baseline="0" noProof="0" dirty="0">
                <a:ln>
                  <a:noFill/>
                </a:ln>
                <a:solidFill>
                  <a:srgbClr val="FFFFFF"/>
                </a:solidFill>
                <a:effectLst/>
                <a:uLnTx/>
                <a:uFillTx/>
                <a:latin typeface="Arial Black" charset="0"/>
                <a:ea typeface="宋体" charset="0"/>
                <a:cs typeface="宋体" charset="0"/>
              </a:rPr>
              <a:t>يساعد الله الذين يساعدون </a:t>
            </a:r>
            <a:r>
              <a:rPr kumimoji="0" lang="ar-JO" altLang="zh-CN" sz="7200" b="1" i="0" u="none" strike="noStrike" kern="1200" cap="none" spc="0" normalizeH="0" baseline="0" noProof="0" dirty="0">
                <a:ln>
                  <a:noFill/>
                </a:ln>
                <a:solidFill>
                  <a:srgbClr val="FFFF00"/>
                </a:solidFill>
                <a:effectLst/>
                <a:uLnTx/>
                <a:uFillTx/>
                <a:latin typeface="Arial Black" charset="0"/>
                <a:ea typeface="宋体" charset="0"/>
                <a:cs typeface="宋体" charset="0"/>
              </a:rPr>
              <a:t>أنفسهم</a:t>
            </a:r>
            <a:endParaRPr kumimoji="0" lang="en-US" sz="7200" b="1" i="0" u="none" strike="noStrike" kern="1200" cap="none" spc="0" normalizeH="0" baseline="0" noProof="0" dirty="0">
              <a:ln>
                <a:noFill/>
              </a:ln>
              <a:solidFill>
                <a:srgbClr val="FFFF00"/>
              </a:solidFill>
              <a:effectLst/>
              <a:uLnTx/>
              <a:uFillTx/>
              <a:latin typeface="Arial Black" charset="0"/>
              <a:ea typeface="宋体" charset="0"/>
              <a:cs typeface="宋体" charset="0"/>
            </a:endParaRPr>
          </a:p>
        </p:txBody>
      </p:sp>
      <p:sp>
        <p:nvSpPr>
          <p:cNvPr id="4" name="Title 1"/>
          <p:cNvSpPr txBox="1">
            <a:spLocks/>
          </p:cNvSpPr>
          <p:nvPr/>
        </p:nvSpPr>
        <p:spPr bwMode="auto">
          <a:xfrm>
            <a:off x="-15102" y="1133872"/>
            <a:ext cx="9159101" cy="7109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a:ea typeface="ＭＳ Ｐゴシック" charset="-128"/>
                <a:cs typeface="Arial"/>
              </a:rPr>
              <a:t>في الكتاب المقدس</a:t>
            </a:r>
            <a:endParaRPr kumimoji="0" lang="en-US" sz="4400" b="1" i="0" u="none" strike="noStrike" kern="1200" cap="none" spc="0" normalizeH="0" baseline="0" noProof="0" dirty="0">
              <a:ln>
                <a:noFill/>
              </a:ln>
              <a:solidFill>
                <a:srgbClr val="FFFFFF"/>
              </a:solidFill>
              <a:effectLst/>
              <a:uLnTx/>
              <a:uFillTx/>
              <a:latin typeface="Arial"/>
              <a:ea typeface="ＭＳ Ｐゴシック" charset="-128"/>
              <a:cs typeface="Arial"/>
            </a:endParaRPr>
          </a:p>
        </p:txBody>
      </p:sp>
      <p:sp>
        <p:nvSpPr>
          <p:cNvPr id="5" name="Title 1"/>
          <p:cNvSpPr txBox="1">
            <a:spLocks/>
          </p:cNvSpPr>
          <p:nvPr/>
        </p:nvSpPr>
        <p:spPr bwMode="auto">
          <a:xfrm>
            <a:off x="-26603" y="6143803"/>
            <a:ext cx="9159101" cy="7109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a:ea typeface="ＭＳ Ｐゴシック" charset="-128"/>
                <a:cs typeface="Arial"/>
              </a:rPr>
              <a:t>2 هرطقات 4 : 7</a:t>
            </a:r>
            <a:endParaRPr kumimoji="0" lang="en-US" sz="4400" b="1" i="0" u="none" strike="noStrike" kern="1200" cap="none" spc="0" normalizeH="0" baseline="0" noProof="0" dirty="0">
              <a:ln>
                <a:noFill/>
              </a:ln>
              <a:solidFill>
                <a:srgbClr val="FFFFFF"/>
              </a:solidFill>
              <a:effectLst/>
              <a:uLnTx/>
              <a:uFillTx/>
              <a:latin typeface="Arial"/>
              <a:ea typeface="ＭＳ Ｐゴシック" charset="-128"/>
              <a:cs typeface="Arial"/>
            </a:endParaRPr>
          </a:p>
        </p:txBody>
      </p:sp>
    </p:spTree>
    <p:extLst>
      <p:ext uri="{BB962C8B-B14F-4D97-AF65-F5344CB8AC3E}">
        <p14:creationId xmlns:p14="http://schemas.microsoft.com/office/powerpoint/2010/main" val="30213986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5"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88640"/>
            <a:ext cx="9144000" cy="936104"/>
          </a:xfrm>
          <a:solidFill>
            <a:srgbClr val="000090"/>
          </a:solidFill>
        </p:spPr>
        <p:txBody>
          <a:bodyPr/>
          <a:lstStyle/>
          <a:p>
            <a:r>
              <a:rPr lang="ar-JO" b="1" dirty="0">
                <a:solidFill>
                  <a:srgbClr val="FFFFFF"/>
                </a:solidFill>
              </a:rPr>
              <a:t>القول الذي لا يقتبس عادة</a:t>
            </a:r>
            <a:endParaRPr lang="en-US" b="1" dirty="0">
              <a:solidFill>
                <a:srgbClr val="FFFFFF"/>
              </a:solidFill>
            </a:endParaRPr>
          </a:p>
        </p:txBody>
      </p:sp>
      <p:sp>
        <p:nvSpPr>
          <p:cNvPr id="3" name="Text Box 24"/>
          <p:cNvSpPr txBox="1">
            <a:spLocks noChangeArrowheads="1"/>
          </p:cNvSpPr>
          <p:nvPr/>
        </p:nvSpPr>
        <p:spPr bwMode="auto">
          <a:xfrm rot="600000">
            <a:off x="381000" y="3078242"/>
            <a:ext cx="8305800" cy="2215991"/>
          </a:xfrm>
          <a:prstGeom prst="rect">
            <a:avLst/>
          </a:prstGeom>
          <a:noFill/>
          <a:ln w="9525">
            <a:noFill/>
            <a:miter lim="800000"/>
            <a:headEnd type="none" w="sm" len="sm"/>
            <a:tailEnd type="none" w="sm" len="sm"/>
          </a:ln>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altLang="zh-CN" sz="7200" b="1" i="0" u="none" strike="noStrike" kern="1200" cap="none" spc="0" normalizeH="0" baseline="0" noProof="0" dirty="0">
                <a:ln>
                  <a:noFill/>
                </a:ln>
                <a:solidFill>
                  <a:srgbClr val="FFFFFF"/>
                </a:solidFill>
                <a:effectLst/>
                <a:uLnTx/>
                <a:uFillTx/>
                <a:latin typeface="Arial Black" charset="0"/>
                <a:ea typeface="宋体" charset="0"/>
                <a:cs typeface="宋体" charset="0"/>
              </a:rPr>
              <a:t>يساعد الله الذين يساعدون </a:t>
            </a:r>
            <a:r>
              <a:rPr kumimoji="0" lang="ar-JO" altLang="zh-CN" sz="7200" b="1" i="0" u="none" strike="noStrike" kern="1200" cap="none" spc="0" normalizeH="0" baseline="0" noProof="0" dirty="0">
                <a:ln>
                  <a:noFill/>
                </a:ln>
                <a:solidFill>
                  <a:srgbClr val="FFFF00"/>
                </a:solidFill>
                <a:effectLst/>
                <a:uLnTx/>
                <a:uFillTx/>
                <a:latin typeface="Arial Black" charset="0"/>
                <a:ea typeface="宋体" charset="0"/>
                <a:cs typeface="宋体" charset="0"/>
              </a:rPr>
              <a:t>الآخرين</a:t>
            </a:r>
            <a:endParaRPr kumimoji="0" lang="en-US" sz="7200" b="1" i="0" u="none" strike="noStrike" kern="1200" cap="none" spc="0" normalizeH="0" baseline="0" noProof="0" dirty="0">
              <a:ln>
                <a:noFill/>
              </a:ln>
              <a:solidFill>
                <a:srgbClr val="FFFF00"/>
              </a:solidFill>
              <a:effectLst/>
              <a:uLnTx/>
              <a:uFillTx/>
              <a:latin typeface="Arial Black" charset="0"/>
              <a:ea typeface="宋体" charset="0"/>
              <a:cs typeface="宋体" charset="0"/>
            </a:endParaRPr>
          </a:p>
        </p:txBody>
      </p:sp>
      <p:sp>
        <p:nvSpPr>
          <p:cNvPr id="4" name="Title 1"/>
          <p:cNvSpPr txBox="1">
            <a:spLocks/>
          </p:cNvSpPr>
          <p:nvPr/>
        </p:nvSpPr>
        <p:spPr bwMode="auto">
          <a:xfrm>
            <a:off x="-15102" y="1133872"/>
            <a:ext cx="9159101" cy="7109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a:ea typeface="ＭＳ Ｐゴシック" charset="-128"/>
                <a:cs typeface="Arial"/>
              </a:rPr>
              <a:t>في الكتاب المقدس</a:t>
            </a:r>
            <a:endParaRPr kumimoji="0" lang="en-US" sz="4400" b="1" i="0" u="none" strike="noStrike" kern="1200" cap="none" spc="0" normalizeH="0" baseline="0" noProof="0" dirty="0">
              <a:ln>
                <a:noFill/>
              </a:ln>
              <a:solidFill>
                <a:srgbClr val="FFFFFF"/>
              </a:solidFill>
              <a:effectLst/>
              <a:uLnTx/>
              <a:uFillTx/>
              <a:latin typeface="Arial"/>
              <a:ea typeface="ＭＳ Ｐゴシック" charset="-128"/>
              <a:cs typeface="Arial"/>
            </a:endParaRPr>
          </a:p>
        </p:txBody>
      </p:sp>
    </p:spTree>
    <p:extLst>
      <p:ext uri="{BB962C8B-B14F-4D97-AF65-F5344CB8AC3E}">
        <p14:creationId xmlns:p14="http://schemas.microsoft.com/office/powerpoint/2010/main" val="460978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5"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ar-JO" sz="4800" b="1" dirty="0">
                <a:effectLst>
                  <a:glow rad="101600">
                    <a:schemeClr val="tx1">
                      <a:alpha val="99000"/>
                    </a:schemeClr>
                  </a:glow>
                </a:effectLst>
              </a:rPr>
              <a:t>الموضوع الرئيسي</a:t>
            </a:r>
            <a:endParaRPr lang="en-US" sz="4800" b="1" dirty="0">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2274104"/>
            <a:ext cx="9144000" cy="276356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يكافئ الله منكري ذواتهم</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185</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راعوث</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34980742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5013176"/>
            <a:ext cx="9144000" cy="1368152"/>
          </a:xfrm>
          <a:prstGeom prst="rect">
            <a:avLst/>
          </a:prstGeom>
          <a:solidFill>
            <a:schemeClr val="accent1"/>
          </a:solidFill>
          <a:ln w="9525"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sp>
        <p:nvSpPr>
          <p:cNvPr id="40963" name="Rectangle 2"/>
          <p:cNvSpPr>
            <a:spLocks noGrp="1" noChangeArrowheads="1"/>
          </p:cNvSpPr>
          <p:nvPr>
            <p:ph type="title"/>
          </p:nvPr>
        </p:nvSpPr>
        <p:spPr>
          <a:xfrm flipH="1">
            <a:off x="4648200" y="5085184"/>
            <a:ext cx="4495800" cy="1224136"/>
          </a:xfrm>
          <a:noFill/>
        </p:spPr>
        <p:txBody>
          <a:bodyPr anchor="ctr" anchorCtr="1"/>
          <a:lstStyle/>
          <a:p>
            <a:pPr algn="ctr" eaLnBrk="1" hangingPunct="1"/>
            <a:r>
              <a:rPr lang="ar-JO" sz="9600" dirty="0">
                <a:solidFill>
                  <a:schemeClr val="tx1"/>
                </a:solidFill>
                <a:latin typeface="Arial Black" charset="0"/>
                <a:ea typeface="ＭＳ Ｐゴシック" charset="0"/>
                <a:cs typeface="ＭＳ Ｐゴシック" charset="0"/>
              </a:rPr>
              <a:t>راعوث</a:t>
            </a:r>
            <a:endParaRPr lang="en-US" sz="9600" dirty="0">
              <a:solidFill>
                <a:schemeClr val="tx1"/>
              </a:solidFill>
              <a:latin typeface="Arial Black" charset="0"/>
              <a:ea typeface="ＭＳ Ｐゴシック" charset="0"/>
              <a:cs typeface="ＭＳ Ｐゴシック" charset="0"/>
            </a:endParaRPr>
          </a:p>
        </p:txBody>
      </p:sp>
      <p:sp>
        <p:nvSpPr>
          <p:cNvPr id="40964" name="Text Box 6"/>
          <p:cNvSpPr txBox="1">
            <a:spLocks noChangeArrowheads="1"/>
          </p:cNvSpPr>
          <p:nvPr/>
        </p:nvSpPr>
        <p:spPr bwMode="auto">
          <a:xfrm>
            <a:off x="0" y="5311422"/>
            <a:ext cx="5220072"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square"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4000" b="1" i="0" u="none" strike="noStrike" kern="1200" cap="none" spc="0" normalizeH="0" baseline="0" noProof="0" dirty="0">
                <a:ln>
                  <a:noFill/>
                </a:ln>
                <a:solidFill>
                  <a:srgbClr val="000000"/>
                </a:solidFill>
                <a:effectLst/>
                <a:uLnTx/>
                <a:uFillTx/>
                <a:latin typeface="Arial Black" charset="0"/>
                <a:ea typeface="宋体" charset="0"/>
                <a:cs typeface="宋体" charset="0"/>
              </a:rPr>
              <a:t>يكافئ الله منكري ذواتهم</a:t>
            </a:r>
            <a:endParaRPr kumimoji="0" lang="en-US" sz="4000" b="0" i="0" u="none" strike="noStrike" kern="1200" cap="none" spc="0" normalizeH="0" baseline="0" noProof="0" dirty="0">
              <a:ln>
                <a:noFill/>
              </a:ln>
              <a:solidFill>
                <a:srgbClr val="000000"/>
              </a:solidFill>
              <a:effectLst/>
              <a:uLnTx/>
              <a:uFillTx/>
              <a:latin typeface="Arial Black" charset="0"/>
              <a:ea typeface="宋体" charset="0"/>
              <a:cs typeface="宋体" charset="0"/>
            </a:endParaRPr>
          </a:p>
        </p:txBody>
      </p:sp>
      <p:sp>
        <p:nvSpPr>
          <p:cNvPr id="7" name="Rectangle 6"/>
          <p:cNvSpPr>
            <a:spLocks noChangeArrowheads="1"/>
          </p:cNvSpPr>
          <p:nvPr/>
        </p:nvSpPr>
        <p:spPr bwMode="auto">
          <a:xfrm>
            <a:off x="0" y="6337905"/>
            <a:ext cx="9144000" cy="53122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 typeface="Wingdings" charset="0"/>
              <a:buNone/>
              <a:tabLst/>
              <a:defRPr/>
            </a:pPr>
            <a:r>
              <a:rPr kumimoji="0" lang="ar-JO"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د. ريك جريفيث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 </a:t>
            </a:r>
            <a:r>
              <a:rPr kumimoji="0" lang="ar-JO"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مؤسسة الدراسات اللاهوتية الأردنية</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BibleStudyDownloads.org</a:t>
            </a:r>
          </a:p>
        </p:txBody>
      </p:sp>
      <p:pic>
        <p:nvPicPr>
          <p:cNvPr id="4" name="Picture 3"/>
          <p:cNvPicPr>
            <a:picLocks noChangeAspect="1"/>
          </p:cNvPicPr>
          <p:nvPr/>
        </p:nvPicPr>
        <p:blipFill>
          <a:blip r:embed="rId3"/>
          <a:stretch>
            <a:fillRect/>
          </a:stretch>
        </p:blipFill>
        <p:spPr>
          <a:xfrm>
            <a:off x="-36512" y="0"/>
            <a:ext cx="9201762" cy="5085184"/>
          </a:xfrm>
          <a:prstGeom prst="rect">
            <a:avLst/>
          </a:prstGeom>
        </p:spPr>
      </p:pic>
    </p:spTree>
    <p:extLst>
      <p:ext uri="{BB962C8B-B14F-4D97-AF65-F5344CB8AC3E}">
        <p14:creationId xmlns:p14="http://schemas.microsoft.com/office/powerpoint/2010/main" val="287343187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0963"/>
                                        </p:tgtEl>
                                        <p:attrNameLst>
                                          <p:attrName>style.visibility</p:attrName>
                                        </p:attrNameLst>
                                      </p:cBhvr>
                                      <p:to>
                                        <p:strVal val="visible"/>
                                      </p:to>
                                    </p:set>
                                    <p:animEffect transition="in" filter="checkerboard(across)">
                                      <p:cBhvr>
                                        <p:cTn id="7" dur="500"/>
                                        <p:tgtEl>
                                          <p:spTgt spid="409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3"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خلاص الله لم يأت من إصلاحات قضائية لكن من راعوث و ثاني وليها بوعز الذين سيفدي نسلهم العالم من خلال النسل الفادي يسوع</a:t>
            </a:r>
            <a:endParaRPr kumimoji="0" lang="en-US"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42ب</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راعوث</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091380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الكلمة المفتاحية</a:t>
            </a:r>
            <a:endParaRPr lang="en-US" sz="48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0" y="2704835"/>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المكافآت</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راعوث</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60240" y="65344"/>
            <a:ext cx="704039"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185</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39</a:t>
            </a:r>
            <a:endPar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2884665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p:tgtEl>
                                          <p:spTgt spid="6"/>
                                        </p:tgtEl>
                                        <p:attrNameLst>
                                          <p:attrName>ppt_y</p:attrName>
                                        </p:attrNameLst>
                                      </p:cBhvr>
                                      <p:tavLst>
                                        <p:tav tm="0">
                                          <p:val>
                                            <p:strVal val="#ppt_y+#ppt_h*1.125000"/>
                                          </p:val>
                                        </p:tav>
                                        <p:tav tm="100000">
                                          <p:val>
                                            <p:strVal val="#ppt_y"/>
                                          </p:val>
                                        </p:tav>
                                      </p:tavLst>
                                    </p:anim>
                                    <p:animEffect transition="in" filter="wipe(up)">
                                      <p:cBhvr>
                                        <p:cTn id="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8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684305"/>
            <a:ext cx="6900333" cy="522891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1"/>
            <a:ext cx="9143999" cy="1921933"/>
          </a:xfrm>
          <a:effectLst/>
        </p:spPr>
        <p:txBody>
          <a:bodyPr/>
          <a:lstStyle/>
          <a:p>
            <a:pPr>
              <a:defRPr/>
            </a:pPr>
            <a:r>
              <a:rPr lang="ar-JO" sz="6000" b="1" i="1" dirty="0">
                <a:solidFill>
                  <a:srgbClr val="800000"/>
                </a:solidFill>
                <a:effectLst>
                  <a:glow rad="127000">
                    <a:schemeClr val="bg1"/>
                  </a:glow>
                </a:effectLst>
                <a:latin typeface="Arial" panose="020B0604020202020204" pitchFamily="34" charset="0"/>
                <a:ea typeface="ＭＳ Ｐゴシック" charset="0"/>
                <a:cs typeface="Arial" panose="020B0604020202020204" pitchFamily="34" charset="0"/>
              </a:rPr>
              <a:t>كيف يكافئنا الله عندما نهتم بالآخرين </a:t>
            </a:r>
            <a:endParaRPr lang="en-US" b="1"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راعوث</a:t>
            </a:r>
            <a:endParaRPr kumimoji="0" 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54553137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style.rotation</p:attrName>
                                        </p:attrNameLst>
                                      </p:cBhvr>
                                      <p:tavLst>
                                        <p:tav tm="0">
                                          <p:val>
                                            <p:fltVal val="720"/>
                                          </p:val>
                                        </p:tav>
                                        <p:tav tm="100000">
                                          <p:val>
                                            <p:fltVal val="0"/>
                                          </p:val>
                                        </p:tav>
                                      </p:tavLst>
                                    </p:anim>
                                    <p:anim calcmode="lin" valueType="num">
                                      <p:cBhvr>
                                        <p:cTn id="9" dur="2000" fill="hold"/>
                                        <p:tgtEl>
                                          <p:spTgt spid="5"/>
                                        </p:tgtEl>
                                        <p:attrNameLst>
                                          <p:attrName>ppt_h</p:attrName>
                                        </p:attrNameLst>
                                      </p:cBhvr>
                                      <p:tavLst>
                                        <p:tav tm="0">
                                          <p:val>
                                            <p:fltVal val="0"/>
                                          </p:val>
                                        </p:tav>
                                        <p:tav tm="100000">
                                          <p:val>
                                            <p:strVal val="#ppt_h"/>
                                          </p:val>
                                        </p:tav>
                                      </p:tavLst>
                                    </p:anim>
                                    <p:anim calcmode="lin" valueType="num">
                                      <p:cBhvr>
                                        <p:cTn id="10" dur="2000" fill="hold"/>
                                        <p:tgtEl>
                                          <p:spTgt spid="5"/>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93700"/>
            <a:ext cx="9144000" cy="6067313"/>
          </a:xfrm>
          <a:prstGeom prst="rect">
            <a:avLst/>
          </a:prstGeom>
        </p:spPr>
      </p:pic>
      <p:sp>
        <p:nvSpPr>
          <p:cNvPr id="900098" name="Rectangle 2"/>
          <p:cNvSpPr>
            <a:spLocks noGrp="1" noChangeArrowheads="1"/>
          </p:cNvSpPr>
          <p:nvPr>
            <p:ph type="ctrTitle"/>
          </p:nvPr>
        </p:nvSpPr>
        <p:spPr>
          <a:xfrm>
            <a:off x="0" y="232008"/>
            <a:ext cx="4642556" cy="2858325"/>
          </a:xfrm>
          <a:effectLst/>
        </p:spPr>
        <p:txBody>
          <a:bodyPr/>
          <a:lstStyle/>
          <a:p>
            <a:pPr>
              <a:defRPr/>
            </a:pPr>
            <a:r>
              <a:rPr lang="ar-JO" sz="5400" b="1" dirty="0">
                <a:solidFill>
                  <a:schemeClr val="tx1"/>
                </a:solidFill>
                <a:latin typeface="Arial" panose="020B0604020202020204" pitchFamily="34" charset="0"/>
                <a:ea typeface="ＭＳ Ｐゴシック" charset="0"/>
                <a:cs typeface="Arial" panose="020B0604020202020204" pitchFamily="34" charset="0"/>
              </a:rPr>
              <a:t>دعونا ندرس</a:t>
            </a:r>
            <a:br>
              <a:rPr lang="ar-JO" sz="5400" b="1" dirty="0">
                <a:solidFill>
                  <a:schemeClr val="tx1"/>
                </a:solidFill>
                <a:latin typeface="Arial" panose="020B0604020202020204" pitchFamily="34" charset="0"/>
                <a:ea typeface="ＭＳ Ｐゴシック" charset="0"/>
                <a:cs typeface="Arial" panose="020B0604020202020204" pitchFamily="34" charset="0"/>
              </a:rPr>
            </a:br>
            <a:r>
              <a:rPr lang="ar-JO" sz="5400" b="1" dirty="0">
                <a:solidFill>
                  <a:schemeClr val="tx1"/>
                </a:solidFill>
                <a:latin typeface="Arial" panose="020B0604020202020204" pitchFamily="34" charset="0"/>
                <a:ea typeface="ＭＳ Ｐゴシック" charset="0"/>
                <a:cs typeface="Arial" panose="020B0604020202020204" pitchFamily="34" charset="0"/>
              </a:rPr>
              <a:t>الكلمة المقدسة</a:t>
            </a:r>
            <a:endParaRPr lang="en-US" sz="5400" b="1" dirty="0">
              <a:solidFill>
                <a:schemeClr val="tx1"/>
              </a:solidFill>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155222" y="3308231"/>
            <a:ext cx="4953000" cy="28583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الكتاب المقدس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سفراً سفراً</a:t>
            </a:r>
            <a:endParaRPr kumimoji="0" lang="en-US" sz="5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تكوين</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988707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p:tgtEl>
                                          <p:spTgt spid="6"/>
                                        </p:tgtEl>
                                        <p:attrNameLst>
                                          <p:attrName>ppt_y</p:attrName>
                                        </p:attrNameLst>
                                      </p:cBhvr>
                                      <p:tavLst>
                                        <p:tav tm="0">
                                          <p:val>
                                            <p:strVal val="#ppt_y+#ppt_h*1.125000"/>
                                          </p:val>
                                        </p:tav>
                                        <p:tav tm="100000">
                                          <p:val>
                                            <p:strVal val="#ppt_y"/>
                                          </p:val>
                                        </p:tav>
                                      </p:tavLst>
                                    </p:anim>
                                    <p:animEffect transition="in" filter="wipe(up)">
                                      <p:cBhvr>
                                        <p:cTn id="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394" name="Picture 2" descr="People 0600"/>
          <p:cNvPicPr>
            <a:picLocks noChangeAspect="1" noChangeArrowheads="1"/>
          </p:cNvPicPr>
          <p:nvPr/>
        </p:nvPicPr>
        <p:blipFill>
          <a:blip r:embed="rId3" cstate="screen">
            <a:lum bright="-6000" contras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059" name="Text Box 3"/>
          <p:cNvSpPr txBox="1">
            <a:spLocks noChangeArrowheads="1"/>
          </p:cNvSpPr>
          <p:nvPr/>
        </p:nvSpPr>
        <p:spPr bwMode="auto">
          <a:xfrm>
            <a:off x="0" y="2514599"/>
            <a:ext cx="9143999" cy="2934879"/>
          </a:xfrm>
          <a:prstGeom prst="rect">
            <a:avLst/>
          </a:prstGeom>
          <a:noFill/>
          <a:ln w="9525">
            <a:noFill/>
            <a:miter lim="800000"/>
            <a:headEnd/>
            <a:tailEnd/>
          </a:ln>
          <a:effectLst/>
        </p:spPr>
        <p:txBody>
          <a:bodyPr/>
          <a:lstStyle>
            <a:defPPr>
              <a:defRPr lang="en-US"/>
            </a:defPPr>
            <a:lvl1pPr marL="342900" indent="-342900" algn="ctr" defTabSz="914400" fontAlgn="base">
              <a:spcBef>
                <a:spcPct val="20000"/>
              </a:spcBef>
              <a:spcAft>
                <a:spcPct val="0"/>
              </a:spcAft>
              <a:buFontTx/>
              <a:buBlip>
                <a:blip r:embed="rId4"/>
              </a:buBlip>
              <a:defRPr sz="2800" b="1">
                <a:solidFill>
                  <a:srgbClr val="FFFFFF"/>
                </a:solidFill>
                <a:effectLst>
                  <a:glow rad="228600">
                    <a:srgbClr val="000000"/>
                  </a:glow>
                </a:effectLst>
                <a:latin typeface="Arial"/>
                <a:ea typeface="宋体" pitchFamily="-111" charset="-122"/>
                <a:cs typeface="Arial"/>
              </a:defRPr>
            </a:lvl1pPr>
          </a:lstStyle>
          <a:p>
            <a:pPr marL="0" indent="0">
              <a:buNone/>
            </a:pPr>
            <a:r>
              <a:rPr lang="ar-JO" sz="4000" i="1" dirty="0"/>
              <a:t>في تلك الأيام لم يكن ملك في إسرائيل                    كل واحد عمل ما حسن في عينيه</a:t>
            </a:r>
            <a:endParaRPr lang="en-US" sz="4000" i="1" dirty="0"/>
          </a:p>
          <a:p>
            <a:pPr marL="0" indent="0">
              <a:buNone/>
            </a:pPr>
            <a:endParaRPr lang="en-US" sz="4000" dirty="0"/>
          </a:p>
          <a:p>
            <a:pPr marL="0" indent="0">
              <a:buNone/>
            </a:pPr>
            <a:r>
              <a:rPr lang="ar-JO" sz="4000" dirty="0"/>
              <a:t>قضاة 21: 25</a:t>
            </a:r>
            <a:endParaRPr lang="en-US" sz="4000" dirty="0"/>
          </a:p>
        </p:txBody>
      </p:sp>
      <p:sp>
        <p:nvSpPr>
          <p:cNvPr id="59396" name="Text Box 4"/>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186</a:t>
            </a:r>
          </a:p>
        </p:txBody>
      </p:sp>
      <p:sp>
        <p:nvSpPr>
          <p:cNvPr id="45062" name="Rectangle 6"/>
          <p:cNvSpPr>
            <a:spLocks noChangeArrowheads="1"/>
          </p:cNvSpPr>
          <p:nvPr/>
        </p:nvSpPr>
        <p:spPr bwMode="auto">
          <a:xfrm>
            <a:off x="0" y="6019800"/>
            <a:ext cx="9144000" cy="609600"/>
          </a:xfrm>
          <a:prstGeom prst="rect">
            <a:avLst/>
          </a:prstGeom>
          <a:noFill/>
          <a:ln w="9525">
            <a:noFill/>
            <a:miter lim="800000"/>
            <a:headEnd/>
            <a:tailEnd/>
          </a:ln>
          <a:effectLst/>
        </p:spPr>
        <p:txBody>
          <a:bodyPr/>
          <a:lstStyle/>
          <a:p>
            <a:pPr marL="342900" indent="-342900" algn="ctr" defTabSz="914400" rtl="1" fontAlgn="base">
              <a:spcBef>
                <a:spcPct val="20000"/>
              </a:spcBef>
              <a:spcAft>
                <a:spcPct val="0"/>
              </a:spcAft>
              <a:buFontTx/>
              <a:buBlip>
                <a:blip r:embed="rId4"/>
              </a:buBlip>
              <a:defRPr/>
            </a:pPr>
            <a:r>
              <a:rPr lang="ar-JO" altLang="zh-CN" sz="2800" b="1" dirty="0">
                <a:solidFill>
                  <a:srgbClr val="FFFFFF"/>
                </a:solidFill>
                <a:effectLst>
                  <a:glow rad="228600">
                    <a:srgbClr val="000000"/>
                  </a:glow>
                </a:effectLst>
                <a:latin typeface="Arial"/>
                <a:ea typeface="宋体" pitchFamily="-111" charset="-122"/>
                <a:cs typeface="Arial"/>
              </a:rPr>
              <a:t> حدثت قصة راعوث في فترة القضاة (1: 1)</a:t>
            </a:r>
            <a:r>
              <a:rPr lang="en-US" altLang="zh-CN" sz="2800" b="1" dirty="0">
                <a:solidFill>
                  <a:srgbClr val="FFFFFF"/>
                </a:solidFill>
                <a:effectLst>
                  <a:glow rad="228600">
                    <a:srgbClr val="000000"/>
                  </a:glow>
                </a:effectLst>
                <a:latin typeface="Arial"/>
                <a:ea typeface="宋体" pitchFamily="-111" charset="-122"/>
                <a:cs typeface="Arial"/>
              </a:rPr>
              <a:t>  </a:t>
            </a:r>
          </a:p>
        </p:txBody>
      </p:sp>
      <p:sp>
        <p:nvSpPr>
          <p:cNvPr id="59398" name="Rectangle 7"/>
          <p:cNvSpPr>
            <a:spLocks noGrp="1" noChangeArrowheads="1"/>
          </p:cNvSpPr>
          <p:nvPr>
            <p:ph type="title" idx="4294967295"/>
          </p:nvPr>
        </p:nvSpPr>
        <p:spPr>
          <a:xfrm>
            <a:off x="2057400" y="304800"/>
            <a:ext cx="5029200" cy="838200"/>
          </a:xfrm>
          <a:solidFill>
            <a:schemeClr val="tx1"/>
          </a:solidFill>
          <a:ln cap="flat">
            <a:solidFill>
              <a:schemeClr val="tx1"/>
            </a:solidFill>
            <a:miter lim="800000"/>
            <a:headEnd/>
            <a:tailEnd/>
          </a:ln>
        </p:spPr>
        <p:txBody>
          <a:bodyPr anchor="ctr" anchorCtr="1"/>
          <a:lstStyle/>
          <a:p>
            <a:pPr algn="ctr" eaLnBrk="1" hangingPunct="1"/>
            <a:r>
              <a:rPr lang="ar-JO" b="1" dirty="0">
                <a:solidFill>
                  <a:schemeClr val="bg1"/>
                </a:solidFill>
                <a:ea typeface="ＭＳ Ｐゴシック" charset="0"/>
              </a:rPr>
              <a:t>المناسبة</a:t>
            </a:r>
            <a:endParaRPr lang="en-US" b="1" dirty="0">
              <a:solidFill>
                <a:schemeClr val="bg1"/>
              </a:solidFill>
              <a:ea typeface="ＭＳ Ｐゴシック" charset="0"/>
            </a:endParaRPr>
          </a:p>
        </p:txBody>
      </p:sp>
    </p:spTree>
    <p:extLst>
      <p:ext uri="{BB962C8B-B14F-4D97-AF65-F5344CB8AC3E}">
        <p14:creationId xmlns:p14="http://schemas.microsoft.com/office/powerpoint/2010/main" val="3434304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5062">
                                            <p:txEl>
                                              <p:pRg st="0" end="0"/>
                                            </p:txEl>
                                          </p:spTgt>
                                        </p:tgtEl>
                                        <p:attrNameLst>
                                          <p:attrName>style.visibility</p:attrName>
                                        </p:attrNameLst>
                                      </p:cBhvr>
                                      <p:to>
                                        <p:strVal val="visible"/>
                                      </p:to>
                                    </p:set>
                                    <p:anim calcmode="lin" valueType="num">
                                      <p:cBhvr additive="base">
                                        <p:cTn id="7" dur="500" fill="hold"/>
                                        <p:tgtEl>
                                          <p:spTgt spid="4506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506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62" grpId="0" build="p" autoUpdateAnimBg="0"/>
    </p:bldLst>
  </p:timing>
</p:sld>
</file>

<file path=ppt/slides/slide8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61442" name="Picture 6" descr="Israel 030"/>
          <p:cNvPicPr>
            <a:picLocks noChangeAspect="1" noChangeArrowheads="1"/>
          </p:cNvPicPr>
          <p:nvPr/>
        </p:nvPicPr>
        <p:blipFill>
          <a:blip r:embed="rId3">
            <a:duotone>
              <a:prstClr val="black"/>
              <a:schemeClr val="accent6">
                <a:tint val="45000"/>
                <a:satMod val="400000"/>
              </a:schemeClr>
            </a:duotone>
            <a:extLst>
              <a:ext uri="{28A0092B-C50C-407E-A947-70E740481C1C}">
                <a14:useLocalDpi xmlns:a14="http://schemas.microsoft.com/office/drawing/2010/main"/>
              </a:ext>
            </a:extLst>
          </a:blip>
          <a:srcRect/>
          <a:stretch>
            <a:fillRect/>
          </a:stretch>
        </p:blipFill>
        <p:spPr bwMode="auto">
          <a:xfrm>
            <a:off x="0" y="0"/>
            <a:ext cx="9144000" cy="6889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443"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186</a:t>
            </a:r>
          </a:p>
        </p:txBody>
      </p:sp>
      <p:sp>
        <p:nvSpPr>
          <p:cNvPr id="61444" name="Rectangle 3"/>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anchor="ctr" anchorCtr="1"/>
          <a:lstStyle/>
          <a:p>
            <a:pPr algn="ctr" eaLnBrk="1" hangingPunct="1"/>
            <a:r>
              <a:rPr lang="ar-JO" b="1" dirty="0">
                <a:solidFill>
                  <a:schemeClr val="bg1"/>
                </a:solidFill>
                <a:ea typeface="ＭＳ Ｐゴシック" charset="0"/>
              </a:rPr>
              <a:t>المناسبة</a:t>
            </a:r>
            <a:endParaRPr lang="en-US" b="1" dirty="0">
              <a:solidFill>
                <a:schemeClr val="bg1"/>
              </a:solidFill>
              <a:ea typeface="ＭＳ Ｐゴシック" charset="0"/>
            </a:endParaRPr>
          </a:p>
        </p:txBody>
      </p:sp>
      <p:sp>
        <p:nvSpPr>
          <p:cNvPr id="22535" name="Rectangle 7"/>
          <p:cNvSpPr>
            <a:spLocks noChangeArrowheads="1"/>
          </p:cNvSpPr>
          <p:nvPr/>
        </p:nvSpPr>
        <p:spPr bwMode="auto">
          <a:xfrm>
            <a:off x="228600" y="1600200"/>
            <a:ext cx="8915400" cy="4648200"/>
          </a:xfrm>
          <a:prstGeom prst="rect">
            <a:avLst/>
          </a:prstGeom>
          <a:noFill/>
          <a:ln w="9525">
            <a:noFill/>
            <a:miter lim="800000"/>
            <a:headEnd/>
            <a:tailEnd/>
          </a:ln>
          <a:effectLst/>
        </p:spPr>
        <p:txBody>
          <a:bodyPr/>
          <a:lstStyle/>
          <a:p>
            <a:pPr marL="342900" indent="-342900" algn="r" defTabSz="914400" rtl="1" fontAlgn="base">
              <a:spcBef>
                <a:spcPct val="20000"/>
              </a:spcBef>
              <a:spcAft>
                <a:spcPct val="0"/>
              </a:spcAft>
              <a:buFontTx/>
              <a:buBlip>
                <a:blip r:embed="rId4"/>
              </a:buBlip>
              <a:defRPr/>
            </a:pPr>
            <a:r>
              <a:rPr lang="ar-JO" altLang="zh-CN" sz="2800" b="1" dirty="0">
                <a:solidFill>
                  <a:srgbClr val="FFFFFF"/>
                </a:solidFill>
                <a:effectLst>
                  <a:glow rad="177800">
                    <a:srgbClr val="000000">
                      <a:alpha val="85000"/>
                    </a:srgbClr>
                  </a:glow>
                </a:effectLst>
                <a:latin typeface="Arial"/>
                <a:ea typeface="宋体" pitchFamily="-111" charset="-122"/>
                <a:cs typeface="Arial"/>
              </a:rPr>
              <a:t>يسجل صموئيل في سفر القضاة الفشل الأخلاقي و الروحي لإسرائيل و الذي انتهى أي الفشل بقصتين مرعبتين :</a:t>
            </a:r>
          </a:p>
          <a:p>
            <a:pPr marL="742950" lvl="1" indent="-285750" algn="r" defTabSz="914400" rtl="1" fontAlgn="base">
              <a:spcBef>
                <a:spcPct val="20000"/>
              </a:spcBef>
              <a:spcAft>
                <a:spcPct val="0"/>
              </a:spcAft>
              <a:buClr>
                <a:srgbClr val="D69B80"/>
              </a:buClr>
              <a:buFont typeface="Wingdings" pitchFamily="-111" charset="2"/>
              <a:buBlip>
                <a:blip r:embed="rId5"/>
              </a:buBlip>
              <a:defRPr/>
            </a:pPr>
            <a:r>
              <a:rPr lang="ar-JO" altLang="zh-CN" sz="2800" b="1" dirty="0">
                <a:solidFill>
                  <a:srgbClr val="FFFFFF"/>
                </a:solidFill>
                <a:effectLst>
                  <a:glow rad="177800">
                    <a:srgbClr val="000000">
                      <a:alpha val="85000"/>
                    </a:srgbClr>
                  </a:glow>
                </a:effectLst>
                <a:latin typeface="Arial"/>
                <a:ea typeface="宋体" pitchFamily="-111" charset="-122"/>
                <a:cs typeface="Arial"/>
              </a:rPr>
              <a:t>كاهن وثني لاوي يبارك هجرة سبط دان غير الصحيحة (قض 17-18)</a:t>
            </a:r>
          </a:p>
          <a:p>
            <a:pPr marL="742950" lvl="1" indent="-285750" algn="r" defTabSz="914400" rtl="1" fontAlgn="base">
              <a:spcBef>
                <a:spcPct val="20000"/>
              </a:spcBef>
              <a:spcAft>
                <a:spcPct val="0"/>
              </a:spcAft>
              <a:buClr>
                <a:srgbClr val="D69B80"/>
              </a:buClr>
              <a:buFont typeface="Wingdings" pitchFamily="-111" charset="2"/>
              <a:buBlip>
                <a:blip r:embed="rId5"/>
              </a:buBlip>
              <a:defRPr/>
            </a:pPr>
            <a:r>
              <a:rPr lang="ar-JO" altLang="zh-CN" sz="2800" b="1" dirty="0">
                <a:solidFill>
                  <a:srgbClr val="FFFFFF"/>
                </a:solidFill>
                <a:effectLst>
                  <a:glow rad="177800">
                    <a:srgbClr val="000000">
                      <a:alpha val="85000"/>
                    </a:srgbClr>
                  </a:glow>
                </a:effectLst>
                <a:latin typeface="Arial"/>
                <a:ea typeface="宋体" pitchFamily="-111" charset="-122"/>
                <a:cs typeface="Arial"/>
              </a:rPr>
              <a:t>جريمة البنيامينيين تجاه السرية حتى قامت الأسباط الأخرى بتدمير هذا السبط (قض 19-21)</a:t>
            </a:r>
          </a:p>
          <a:p>
            <a:pPr lvl="1" algn="r" defTabSz="914400" rtl="1" fontAlgn="base">
              <a:spcBef>
                <a:spcPct val="20000"/>
              </a:spcBef>
              <a:spcAft>
                <a:spcPct val="0"/>
              </a:spcAft>
              <a:buClr>
                <a:srgbClr val="D69B80"/>
              </a:buClr>
              <a:defRPr/>
            </a:pPr>
            <a:endParaRPr lang="ar-JO" altLang="zh-CN" sz="2800" b="1" dirty="0">
              <a:solidFill>
                <a:srgbClr val="FFFFFF"/>
              </a:solidFill>
              <a:effectLst>
                <a:glow rad="177800">
                  <a:srgbClr val="000000">
                    <a:alpha val="85000"/>
                  </a:srgbClr>
                </a:glow>
              </a:effectLst>
              <a:latin typeface="Arial"/>
              <a:ea typeface="宋体" pitchFamily="-111" charset="-122"/>
              <a:cs typeface="Arial"/>
            </a:endParaRPr>
          </a:p>
          <a:p>
            <a:pPr marL="342900" indent="-342900" algn="r" defTabSz="914400" rtl="1" fontAlgn="base">
              <a:spcBef>
                <a:spcPct val="20000"/>
              </a:spcBef>
              <a:spcAft>
                <a:spcPct val="0"/>
              </a:spcAft>
              <a:buFontTx/>
              <a:buBlip>
                <a:blip r:embed="rId4"/>
              </a:buBlip>
              <a:defRPr/>
            </a:pPr>
            <a:r>
              <a:rPr lang="ar-JO" altLang="zh-CN" sz="2800" b="1" dirty="0">
                <a:solidFill>
                  <a:srgbClr val="FFFFFF"/>
                </a:solidFill>
                <a:effectLst>
                  <a:glow rad="177800">
                    <a:srgbClr val="000000">
                      <a:alpha val="85000"/>
                    </a:srgbClr>
                  </a:glow>
                </a:effectLst>
                <a:latin typeface="Arial"/>
                <a:ea typeface="宋体" pitchFamily="-111" charset="-122"/>
                <a:cs typeface="Arial"/>
              </a:rPr>
              <a:t>قصة راعوث هي إيضاح ثالث عن الحياة في هذا الوقت لكنها تقدم الناحية الأخرى من القصة</a:t>
            </a:r>
            <a:r>
              <a:rPr lang="en-US" altLang="zh-CN" sz="2800" b="1" dirty="0">
                <a:solidFill>
                  <a:srgbClr val="FFFFFF"/>
                </a:solidFill>
                <a:effectLst>
                  <a:glow rad="177800">
                    <a:srgbClr val="000000">
                      <a:alpha val="85000"/>
                    </a:srgbClr>
                  </a:glow>
                </a:effectLst>
                <a:latin typeface="Arial"/>
                <a:ea typeface="宋体" pitchFamily="-111" charset="-122"/>
                <a:cs typeface="Arial"/>
              </a:rPr>
              <a:t> </a:t>
            </a:r>
          </a:p>
        </p:txBody>
      </p:sp>
    </p:spTree>
    <p:extLst>
      <p:ext uri="{BB962C8B-B14F-4D97-AF65-F5344CB8AC3E}">
        <p14:creationId xmlns:p14="http://schemas.microsoft.com/office/powerpoint/2010/main" val="201531615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2535">
                                            <p:txEl>
                                              <p:pRg st="1" end="1"/>
                                            </p:txEl>
                                          </p:spTgt>
                                        </p:tgtEl>
                                        <p:attrNameLst>
                                          <p:attrName>style.visibility</p:attrName>
                                        </p:attrNameLst>
                                      </p:cBhvr>
                                      <p:to>
                                        <p:strVal val="visible"/>
                                      </p:to>
                                    </p:set>
                                    <p:anim calcmode="lin" valueType="num">
                                      <p:cBhvr additive="base">
                                        <p:cTn id="7" dur="500" fill="hold"/>
                                        <p:tgtEl>
                                          <p:spTgt spid="22535">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2535">
                                            <p:txEl>
                                              <p:pRg st="1" end="1"/>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22535">
                                            <p:txEl>
                                              <p:pRg st="2" end="2"/>
                                            </p:txEl>
                                          </p:spTgt>
                                        </p:tgtEl>
                                        <p:attrNameLst>
                                          <p:attrName>style.visibility</p:attrName>
                                        </p:attrNameLst>
                                      </p:cBhvr>
                                      <p:to>
                                        <p:strVal val="visible"/>
                                      </p:to>
                                    </p:set>
                                    <p:anim calcmode="lin" valueType="num">
                                      <p:cBhvr additive="base">
                                        <p:cTn id="11" dur="500" fill="hold"/>
                                        <p:tgtEl>
                                          <p:spTgt spid="22535">
                                            <p:txEl>
                                              <p:pRg st="2" end="2"/>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2253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22535">
                                            <p:txEl>
                                              <p:pRg st="4" end="4"/>
                                            </p:txEl>
                                          </p:spTgt>
                                        </p:tgtEl>
                                        <p:attrNameLst>
                                          <p:attrName>style.visibility</p:attrName>
                                        </p:attrNameLst>
                                      </p:cBhvr>
                                      <p:to>
                                        <p:strVal val="visible"/>
                                      </p:to>
                                    </p:set>
                                    <p:anim calcmode="lin" valueType="num">
                                      <p:cBhvr additive="base">
                                        <p:cTn id="17" dur="500" fill="hold"/>
                                        <p:tgtEl>
                                          <p:spTgt spid="22535">
                                            <p:txEl>
                                              <p:pRg st="4" end="4"/>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22535">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5" grpId="0" build="p" autoUpdateAnimBg="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42" y="0"/>
            <a:ext cx="9144242" cy="6858000"/>
          </a:xfrm>
          <a:prstGeom prst="rect">
            <a:avLst/>
          </a:prstGeom>
        </p:spPr>
      </p:pic>
      <p:sp>
        <p:nvSpPr>
          <p:cNvPr id="4" name="Rectangle 3"/>
          <p:cNvSpPr/>
          <p:nvPr/>
        </p:nvSpPr>
        <p:spPr bwMode="auto">
          <a:xfrm>
            <a:off x="0" y="0"/>
            <a:ext cx="9144000" cy="6858000"/>
          </a:xfrm>
          <a:prstGeom prst="rect">
            <a:avLst/>
          </a:prstGeom>
          <a:solidFill>
            <a:schemeClr val="bg1">
              <a:lumMod val="85000"/>
            </a:schemeClr>
          </a:solidFill>
          <a:ln w="9525"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algn="ctr" defTabSz="914400" fontAlgn="base">
              <a:spcBef>
                <a:spcPct val="20000"/>
              </a:spcBef>
              <a:spcAft>
                <a:spcPct val="0"/>
              </a:spcAft>
            </a:pPr>
            <a:endParaRPr lang="en-US" sz="2400">
              <a:solidFill>
                <a:srgbClr val="000000"/>
              </a:solidFill>
              <a:latin typeface="Times New Roman" pitchFamily="-111" charset="0"/>
              <a:ea typeface="ＭＳ Ｐゴシック" charset="0"/>
              <a:cs typeface="ＭＳ Ｐゴシック" charset="0"/>
            </a:endParaRPr>
          </a:p>
        </p:txBody>
      </p:sp>
      <p:sp>
        <p:nvSpPr>
          <p:cNvPr id="59396" name="Text Box 4"/>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186</a:t>
            </a:r>
          </a:p>
        </p:txBody>
      </p:sp>
      <p:sp>
        <p:nvSpPr>
          <p:cNvPr id="45062" name="Rectangle 6"/>
          <p:cNvSpPr>
            <a:spLocks noChangeArrowheads="1"/>
          </p:cNvSpPr>
          <p:nvPr/>
        </p:nvSpPr>
        <p:spPr bwMode="auto">
          <a:xfrm>
            <a:off x="0" y="6237312"/>
            <a:ext cx="9144000" cy="620688"/>
          </a:xfrm>
          <a:prstGeom prst="rect">
            <a:avLst/>
          </a:prstGeom>
          <a:solidFill>
            <a:schemeClr val="tx1"/>
          </a:solidFill>
          <a:ln w="9525">
            <a:noFill/>
            <a:miter lim="800000"/>
            <a:headEnd/>
            <a:tailEnd/>
          </a:ln>
          <a:effectLst/>
        </p:spPr>
        <p:txBody>
          <a:bodyPr anchor="ctr"/>
          <a:lstStyle/>
          <a:p>
            <a:pPr algn="ctr" defTabSz="914400" fontAlgn="base">
              <a:spcBef>
                <a:spcPct val="20000"/>
              </a:spcBef>
              <a:spcAft>
                <a:spcPct val="0"/>
              </a:spcAft>
              <a:defRPr/>
            </a:pPr>
            <a:r>
              <a:rPr lang="ar-JO" altLang="zh-CN" sz="2400" b="1" dirty="0">
                <a:solidFill>
                  <a:srgbClr val="FFFFFF"/>
                </a:solidFill>
                <a:effectLst>
                  <a:glow rad="228600">
                    <a:srgbClr val="000000"/>
                  </a:glow>
                </a:effectLst>
                <a:latin typeface="Arial"/>
                <a:ea typeface="宋体" pitchFamily="-111" charset="-122"/>
                <a:cs typeface="Arial"/>
              </a:rPr>
              <a:t>يوحنا ريد، راعوث في تفسير الكتاب المقدس المعرفي، 1: 415</a:t>
            </a:r>
            <a:endParaRPr lang="en-US" altLang="zh-CN" sz="2400" b="1" dirty="0">
              <a:solidFill>
                <a:srgbClr val="FFFFFF"/>
              </a:solidFill>
              <a:effectLst>
                <a:glow rad="228600">
                  <a:srgbClr val="000000"/>
                </a:glow>
              </a:effectLst>
              <a:latin typeface="Arial"/>
              <a:ea typeface="宋体" pitchFamily="-111" charset="-122"/>
              <a:cs typeface="Arial"/>
            </a:endParaRPr>
          </a:p>
        </p:txBody>
      </p:sp>
      <p:sp>
        <p:nvSpPr>
          <p:cNvPr id="59398" name="Rectangle 7"/>
          <p:cNvSpPr>
            <a:spLocks noGrp="1" noChangeArrowheads="1"/>
          </p:cNvSpPr>
          <p:nvPr>
            <p:ph type="title" idx="4294967295"/>
          </p:nvPr>
        </p:nvSpPr>
        <p:spPr>
          <a:xfrm>
            <a:off x="0" y="304800"/>
            <a:ext cx="5029200" cy="838200"/>
          </a:xfrm>
          <a:solidFill>
            <a:schemeClr val="tx1"/>
          </a:solidFill>
          <a:ln cap="flat">
            <a:solidFill>
              <a:schemeClr val="tx1"/>
            </a:solidFill>
            <a:miter lim="800000"/>
            <a:headEnd/>
            <a:tailEnd/>
          </a:ln>
        </p:spPr>
        <p:txBody>
          <a:bodyPr anchor="ctr" anchorCtr="1"/>
          <a:lstStyle/>
          <a:p>
            <a:pPr algn="ctr" eaLnBrk="1" hangingPunct="1"/>
            <a:r>
              <a:rPr lang="ar-JO" b="1" dirty="0">
                <a:solidFill>
                  <a:schemeClr val="bg1"/>
                </a:solidFill>
                <a:ea typeface="ＭＳ Ｐゴシック" charset="0"/>
              </a:rPr>
              <a:t>المناسبة</a:t>
            </a:r>
            <a:endParaRPr lang="en-US" b="1" dirty="0">
              <a:solidFill>
                <a:schemeClr val="bg1"/>
              </a:solidFill>
              <a:ea typeface="ＭＳ Ｐゴシック" charset="0"/>
            </a:endParaRPr>
          </a:p>
        </p:txBody>
      </p:sp>
      <p:sp>
        <p:nvSpPr>
          <p:cNvPr id="7" name="Rectangle 6"/>
          <p:cNvSpPr>
            <a:spLocks noChangeArrowheads="1"/>
          </p:cNvSpPr>
          <p:nvPr/>
        </p:nvSpPr>
        <p:spPr bwMode="auto">
          <a:xfrm>
            <a:off x="2771800" y="1700808"/>
            <a:ext cx="5975648" cy="3024336"/>
          </a:xfrm>
          <a:prstGeom prst="rect">
            <a:avLst/>
          </a:prstGeom>
          <a:noFill/>
          <a:ln w="9525">
            <a:noFill/>
            <a:miter lim="800000"/>
            <a:headEnd/>
            <a:tailEnd/>
          </a:ln>
          <a:effectLst/>
        </p:spPr>
        <p:txBody>
          <a:bodyPr/>
          <a:lstStyle/>
          <a:p>
            <a:pPr algn="ctr" defTabSz="914400" fontAlgn="base">
              <a:spcBef>
                <a:spcPct val="20000"/>
              </a:spcBef>
              <a:spcAft>
                <a:spcPct val="0"/>
              </a:spcAft>
              <a:defRPr/>
            </a:pPr>
            <a:r>
              <a:rPr lang="ar-JO" altLang="zh-CN" sz="3600" b="1" dirty="0">
                <a:solidFill>
                  <a:srgbClr val="FFFFFF"/>
                </a:solidFill>
                <a:effectLst>
                  <a:glow rad="228600">
                    <a:srgbClr val="000000"/>
                  </a:glow>
                </a:effectLst>
                <a:latin typeface="Arial"/>
                <a:ea typeface="宋体" pitchFamily="-111" charset="-122"/>
                <a:cs typeface="Arial"/>
              </a:rPr>
              <a:t>يومض سفر راعوث </a:t>
            </a:r>
          </a:p>
          <a:p>
            <a:pPr algn="ctr" defTabSz="914400" fontAlgn="base">
              <a:spcBef>
                <a:spcPct val="20000"/>
              </a:spcBef>
              <a:spcAft>
                <a:spcPct val="0"/>
              </a:spcAft>
              <a:defRPr/>
            </a:pPr>
            <a:r>
              <a:rPr lang="ar-JO" altLang="zh-CN" sz="3600" b="1" dirty="0">
                <a:solidFill>
                  <a:srgbClr val="FFFFFF"/>
                </a:solidFill>
                <a:effectLst>
                  <a:glow rad="228600">
                    <a:srgbClr val="000000"/>
                  </a:glow>
                </a:effectLst>
                <a:latin typeface="Arial"/>
                <a:ea typeface="宋体" pitchFamily="-111" charset="-122"/>
                <a:cs typeface="Arial"/>
              </a:rPr>
              <a:t>مثل لؤلؤة جميلة </a:t>
            </a:r>
          </a:p>
          <a:p>
            <a:pPr algn="ctr" defTabSz="914400" fontAlgn="base">
              <a:spcBef>
                <a:spcPct val="20000"/>
              </a:spcBef>
              <a:spcAft>
                <a:spcPct val="0"/>
              </a:spcAft>
              <a:defRPr/>
            </a:pPr>
            <a:r>
              <a:rPr lang="ar-JO" altLang="zh-CN" sz="3600" b="1" dirty="0">
                <a:solidFill>
                  <a:srgbClr val="FFFFFF"/>
                </a:solidFill>
                <a:effectLst>
                  <a:glow rad="228600">
                    <a:srgbClr val="000000"/>
                  </a:glow>
                </a:effectLst>
                <a:latin typeface="Arial"/>
                <a:ea typeface="宋体" pitchFamily="-111" charset="-122"/>
                <a:cs typeface="Arial"/>
              </a:rPr>
              <a:t>على خلفية سوداء كالفحم</a:t>
            </a:r>
            <a:endParaRPr lang="en-US" altLang="zh-CN" sz="3600" b="1" dirty="0">
              <a:solidFill>
                <a:srgbClr val="FFFFFF"/>
              </a:solidFill>
              <a:effectLst>
                <a:glow rad="228600">
                  <a:srgbClr val="000000"/>
                </a:glow>
              </a:effectLst>
              <a:latin typeface="Arial"/>
              <a:ea typeface="宋体" pitchFamily="-111" charset="-122"/>
              <a:cs typeface="Arial"/>
            </a:endParaRPr>
          </a:p>
        </p:txBody>
      </p:sp>
      <p:pic>
        <p:nvPicPr>
          <p:cNvPr id="3" name="Picture 2"/>
          <p:cNvPicPr>
            <a:picLocks noChangeAspect="1"/>
          </p:cNvPicPr>
          <p:nvPr/>
        </p:nvPicPr>
        <p:blipFill>
          <a:blip r:embed="rId4"/>
          <a:stretch>
            <a:fillRect/>
          </a:stretch>
        </p:blipFill>
        <p:spPr>
          <a:xfrm>
            <a:off x="-108520" y="1484784"/>
            <a:ext cx="3600400" cy="3600400"/>
          </a:xfrm>
          <a:prstGeom prst="rect">
            <a:avLst/>
          </a:prstGeom>
        </p:spPr>
      </p:pic>
    </p:spTree>
    <p:extLst>
      <p:ext uri="{BB962C8B-B14F-4D97-AF65-F5344CB8AC3E}">
        <p14:creationId xmlns:p14="http://schemas.microsoft.com/office/powerpoint/2010/main" val="82111911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xit" presetSubtype="10" fill="hold" grpId="0" nodeType="clickEffect">
                                  <p:stCondLst>
                                    <p:cond delay="0"/>
                                  </p:stCondLst>
                                  <p:childTnLst>
                                    <p:animEffect transition="out" filter="checkerboard(across)">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8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43019" name="Picture 1035" descr="bride and groom"/>
          <p:cNvPicPr>
            <a:picLocks noGrp="1" noChangeAspect="1" noChangeArrowheads="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6261100" y="1752600"/>
            <a:ext cx="2882900" cy="5105400"/>
          </a:xfrm>
          <a:noFill/>
        </p:spPr>
      </p:pic>
      <p:sp>
        <p:nvSpPr>
          <p:cNvPr id="63491" name="Rectangle 1027"/>
          <p:cNvSpPr>
            <a:spLocks noGrp="1" noChangeArrowheads="1"/>
          </p:cNvSpPr>
          <p:nvPr>
            <p:ph type="title"/>
          </p:nvPr>
        </p:nvSpPr>
        <p:spPr>
          <a:solidFill>
            <a:schemeClr val="tx1"/>
          </a:solidFill>
          <a:ln>
            <a:solidFill>
              <a:schemeClr val="tx1"/>
            </a:solidFill>
            <a:miter lim="800000"/>
            <a:headEnd/>
            <a:tailEnd/>
          </a:ln>
        </p:spPr>
        <p:txBody>
          <a:bodyPr anchor="ctr" anchorCtr="1"/>
          <a:lstStyle/>
          <a:p>
            <a:pPr algn="ctr" eaLnBrk="1" hangingPunct="1"/>
            <a:r>
              <a:rPr lang="ar-JO" b="1" dirty="0">
                <a:solidFill>
                  <a:schemeClr val="bg1"/>
                </a:solidFill>
                <a:ea typeface="ＭＳ Ｐゴシック" charset="0"/>
              </a:rPr>
              <a:t>المناسبة</a:t>
            </a:r>
            <a:endParaRPr lang="en-US" b="1" dirty="0">
              <a:solidFill>
                <a:schemeClr val="bg1"/>
              </a:solidFill>
              <a:ea typeface="ＭＳ Ｐゴシック" charset="0"/>
            </a:endParaRPr>
          </a:p>
        </p:txBody>
      </p:sp>
      <p:sp>
        <p:nvSpPr>
          <p:cNvPr id="43013" name="Text Box 1029"/>
          <p:cNvSpPr txBox="1">
            <a:spLocks noChangeArrowheads="1"/>
          </p:cNvSpPr>
          <p:nvPr/>
        </p:nvSpPr>
        <p:spPr bwMode="auto">
          <a:xfrm>
            <a:off x="914400" y="2043179"/>
            <a:ext cx="6321896" cy="2566857"/>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square"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355600" indent="-355600" algn="r" defTabSz="914400" rtl="1" eaLnBrk="1" fontAlgn="base" hangingPunct="1">
              <a:lnSpc>
                <a:spcPct val="90000"/>
              </a:lnSpc>
              <a:spcBef>
                <a:spcPct val="20000"/>
              </a:spcBef>
              <a:spcAft>
                <a:spcPct val="0"/>
              </a:spcAft>
              <a:buFontTx/>
              <a:buBlip>
                <a:blip r:embed="rId4"/>
              </a:buBlip>
            </a:pPr>
            <a:r>
              <a:rPr lang="ar-JO" altLang="zh-CN" b="1" dirty="0">
                <a:solidFill>
                  <a:srgbClr val="FFFFFF"/>
                </a:solidFill>
                <a:latin typeface="Arial"/>
                <a:ea typeface="宋体" charset="0"/>
                <a:cs typeface="Arial"/>
              </a:rPr>
              <a:t>ربما احتاج صموئيل إلى موازنة الصورة السلبية لفترة حكم القضاة مع مثال تقي (راعوث و بوعز) الذين عاشا بحسب ناموس الله على الرغم من عدم الأمانة الوطنية</a:t>
            </a:r>
            <a:endParaRPr lang="en-US" altLang="zh-CN" b="1" dirty="0">
              <a:solidFill>
                <a:srgbClr val="FFFFFF"/>
              </a:solidFill>
              <a:latin typeface="Arial"/>
              <a:ea typeface="宋体" charset="0"/>
              <a:cs typeface="Arial"/>
            </a:endParaRPr>
          </a:p>
          <a:p>
            <a:pPr defTabSz="914400" eaLnBrk="1" fontAlgn="base" hangingPunct="1">
              <a:lnSpc>
                <a:spcPct val="90000"/>
              </a:lnSpc>
              <a:spcBef>
                <a:spcPct val="20000"/>
              </a:spcBef>
              <a:spcAft>
                <a:spcPct val="0"/>
              </a:spcAft>
            </a:pPr>
            <a:endParaRPr lang="ar-JO" altLang="zh-CN" b="1" dirty="0">
              <a:solidFill>
                <a:srgbClr val="FFFFFF"/>
              </a:solidFill>
              <a:latin typeface="Arial"/>
              <a:ea typeface="宋体" charset="0"/>
              <a:cs typeface="Arial"/>
            </a:endParaRPr>
          </a:p>
          <a:p>
            <a:pPr marL="355600" indent="-355600" algn="r" defTabSz="914400" rtl="1" eaLnBrk="1" fontAlgn="base" hangingPunct="1">
              <a:lnSpc>
                <a:spcPct val="90000"/>
              </a:lnSpc>
              <a:spcBef>
                <a:spcPct val="20000"/>
              </a:spcBef>
              <a:spcAft>
                <a:spcPct val="0"/>
              </a:spcAft>
              <a:buFontTx/>
              <a:buBlip>
                <a:blip r:embed="rId4"/>
              </a:buBlip>
            </a:pPr>
            <a:r>
              <a:rPr lang="ar-JO" b="1" dirty="0">
                <a:solidFill>
                  <a:srgbClr val="FFFFFF"/>
                </a:solidFill>
                <a:latin typeface="Arial"/>
                <a:ea typeface="宋体" charset="0"/>
                <a:cs typeface="Arial"/>
              </a:rPr>
              <a:t>هناك موضوع رئيسي واحد في سفر راعوث و هو مشابه لموضوع سفر القضاة – فداء الله – مع الإختلافات الرئيسية التالية :</a:t>
            </a:r>
            <a:endParaRPr lang="en-US" b="1" dirty="0">
              <a:solidFill>
                <a:srgbClr val="FFFFFF"/>
              </a:solidFill>
              <a:latin typeface="Arial"/>
              <a:ea typeface="宋体" charset="0"/>
              <a:cs typeface="Arial"/>
            </a:endParaRPr>
          </a:p>
        </p:txBody>
      </p:sp>
      <p:sp>
        <p:nvSpPr>
          <p:cNvPr id="43015" name="Text Box 1031"/>
          <p:cNvSpPr txBox="1">
            <a:spLocks noChangeArrowheads="1"/>
          </p:cNvSpPr>
          <p:nvPr/>
        </p:nvSpPr>
        <p:spPr bwMode="auto">
          <a:xfrm>
            <a:off x="609600" y="5410200"/>
            <a:ext cx="2667000" cy="14711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sz="2800" b="1" dirty="0">
                <a:solidFill>
                  <a:srgbClr val="000000"/>
                </a:solidFill>
                <a:latin typeface="Arial"/>
                <a:cs typeface="Arial"/>
              </a:rPr>
              <a:t>الفداء                من خلال </a:t>
            </a:r>
          </a:p>
          <a:p>
            <a:pPr algn="ctr" defTabSz="914400" eaLnBrk="1" fontAlgn="base" hangingPunct="1">
              <a:spcBef>
                <a:spcPct val="20000"/>
              </a:spcBef>
              <a:spcAft>
                <a:spcPct val="0"/>
              </a:spcAft>
            </a:pPr>
            <a:r>
              <a:rPr lang="ar-JO" sz="2800" b="1" u="sng" dirty="0">
                <a:solidFill>
                  <a:srgbClr val="0033CC"/>
                </a:solidFill>
                <a:latin typeface="Arial"/>
                <a:cs typeface="Arial"/>
              </a:rPr>
              <a:t>محررين</a:t>
            </a:r>
            <a:endParaRPr lang="en-US" sz="2800" b="1" u="sng" dirty="0">
              <a:solidFill>
                <a:srgbClr val="0033CC"/>
              </a:solidFill>
              <a:latin typeface="Arial"/>
              <a:cs typeface="Arial"/>
            </a:endParaRPr>
          </a:p>
        </p:txBody>
      </p:sp>
      <p:sp>
        <p:nvSpPr>
          <p:cNvPr id="43016" name="WordArt 1032"/>
          <p:cNvSpPr>
            <a:spLocks noChangeArrowheads="1" noChangeShapeType="1" noTextEdit="1"/>
          </p:cNvSpPr>
          <p:nvPr/>
        </p:nvSpPr>
        <p:spPr bwMode="auto">
          <a:xfrm>
            <a:off x="1344613" y="4953000"/>
            <a:ext cx="1196975" cy="571500"/>
          </a:xfrm>
          <a:prstGeom prst="rect">
            <a:avLst/>
          </a:prstGeom>
        </p:spPr>
        <p:txBody>
          <a:bodyPr wrap="none" fromWordArt="1">
            <a:prstTxWarp prst="textPlain">
              <a:avLst>
                <a:gd name="adj" fmla="val 50000"/>
              </a:avLst>
            </a:prstTxWarp>
          </a:bodyPr>
          <a:lstStyle/>
          <a:p>
            <a:pPr algn="ctr" defTabSz="914400" fontAlgn="base">
              <a:spcBef>
                <a:spcPct val="20000"/>
              </a:spcBef>
              <a:spcAft>
                <a:spcPct val="0"/>
              </a:spcAft>
            </a:pPr>
            <a:r>
              <a:rPr lang="ar-JO" sz="3600" kern="10" dirty="0">
                <a:ln w="19050">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latin typeface="Impact"/>
                <a:ea typeface="Impact"/>
                <a:cs typeface="Impact"/>
              </a:rPr>
              <a:t>قضاة</a:t>
            </a:r>
            <a:endParaRPr lang="en-US" sz="3600" kern="10" dirty="0">
              <a:ln w="19050">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latin typeface="Impact"/>
              <a:ea typeface="Impact"/>
              <a:cs typeface="Impact"/>
            </a:endParaRPr>
          </a:p>
        </p:txBody>
      </p:sp>
      <p:sp>
        <p:nvSpPr>
          <p:cNvPr id="43017" name="Text Box 1033"/>
          <p:cNvSpPr txBox="1">
            <a:spLocks noChangeArrowheads="1"/>
          </p:cNvSpPr>
          <p:nvPr/>
        </p:nvSpPr>
        <p:spPr bwMode="auto">
          <a:xfrm>
            <a:off x="3275856" y="5410200"/>
            <a:ext cx="2896344" cy="13849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sz="2800" b="1" dirty="0">
                <a:solidFill>
                  <a:srgbClr val="000000"/>
                </a:solidFill>
                <a:latin typeface="Arial"/>
                <a:cs typeface="Arial"/>
              </a:rPr>
              <a:t>الفداء                  من خلال</a:t>
            </a:r>
            <a:br>
              <a:rPr lang="en-US" sz="2800" b="1" dirty="0">
                <a:solidFill>
                  <a:srgbClr val="000000"/>
                </a:solidFill>
                <a:latin typeface="Arial"/>
                <a:cs typeface="Arial"/>
              </a:rPr>
            </a:br>
            <a:r>
              <a:rPr lang="ar-JO" sz="2800" b="1" u="sng" dirty="0">
                <a:solidFill>
                  <a:srgbClr val="0033CC"/>
                </a:solidFill>
                <a:latin typeface="Arial"/>
                <a:cs typeface="Arial"/>
              </a:rPr>
              <a:t>زوجين تقيين</a:t>
            </a:r>
            <a:endParaRPr lang="en-US" sz="2800" b="1" u="sng" dirty="0">
              <a:solidFill>
                <a:srgbClr val="0033CC"/>
              </a:solidFill>
              <a:latin typeface="Arial"/>
              <a:cs typeface="Arial"/>
            </a:endParaRPr>
          </a:p>
        </p:txBody>
      </p:sp>
      <p:sp>
        <p:nvSpPr>
          <p:cNvPr id="43018" name="WordArt 1034"/>
          <p:cNvSpPr>
            <a:spLocks noChangeArrowheads="1" noChangeShapeType="1" noTextEdit="1"/>
          </p:cNvSpPr>
          <p:nvPr/>
        </p:nvSpPr>
        <p:spPr bwMode="auto">
          <a:xfrm>
            <a:off x="4125541" y="4953000"/>
            <a:ext cx="1196975" cy="571500"/>
          </a:xfrm>
          <a:prstGeom prst="rect">
            <a:avLst/>
          </a:prstGeom>
        </p:spPr>
        <p:txBody>
          <a:bodyPr wrap="none" fromWordArt="1">
            <a:prstTxWarp prst="textPlain">
              <a:avLst>
                <a:gd name="adj" fmla="val 50000"/>
              </a:avLst>
            </a:prstTxWarp>
          </a:bodyPr>
          <a:lstStyle/>
          <a:p>
            <a:pPr algn="ctr" defTabSz="914400" fontAlgn="base">
              <a:spcBef>
                <a:spcPct val="20000"/>
              </a:spcBef>
              <a:spcAft>
                <a:spcPct val="0"/>
              </a:spcAft>
            </a:pPr>
            <a:r>
              <a:rPr lang="ar-SA" sz="3600" kern="10" dirty="0" err="1">
                <a:ln w="19050">
                  <a:solidFill>
                    <a:srgbClr val="99CCFF"/>
                  </a:solidFill>
                  <a:round/>
                  <a:headEnd type="none" w="sm" len="sm"/>
                  <a:tailEnd type="none" w="sm" len="sm"/>
                </a:ln>
                <a:solidFill>
                  <a:srgbClr val="FF00FF"/>
                </a:solidFill>
                <a:effectLst>
                  <a:outerShdw blurRad="63500" dist="38099" dir="2700000" algn="ctr" rotWithShape="0">
                    <a:srgbClr val="990000">
                      <a:alpha val="74997"/>
                    </a:srgbClr>
                  </a:outerShdw>
                </a:effectLst>
                <a:latin typeface="Impact"/>
                <a:ea typeface="Impact"/>
                <a:cs typeface="Impact"/>
              </a:rPr>
              <a:t>راعوث</a:t>
            </a:r>
            <a:endParaRPr lang="en-US" sz="3600" kern="10" dirty="0">
              <a:ln w="19050">
                <a:solidFill>
                  <a:srgbClr val="99CCFF"/>
                </a:solidFill>
                <a:round/>
                <a:headEnd type="none" w="sm" len="sm"/>
                <a:tailEnd type="none" w="sm" len="sm"/>
              </a:ln>
              <a:solidFill>
                <a:srgbClr val="FF00FF"/>
              </a:solidFill>
              <a:effectLst>
                <a:outerShdw blurRad="63500" dist="38099" dir="2700000" algn="ctr" rotWithShape="0">
                  <a:srgbClr val="990000">
                    <a:alpha val="74997"/>
                  </a:srgbClr>
                </a:outerShdw>
              </a:effectLst>
              <a:latin typeface="Impact"/>
              <a:ea typeface="Impact"/>
              <a:cs typeface="Impact"/>
            </a:endParaRPr>
          </a:p>
        </p:txBody>
      </p:sp>
      <p:sp>
        <p:nvSpPr>
          <p:cNvPr id="63497" name="Text Box 1026"/>
          <p:cNvSpPr txBox="1">
            <a:spLocks noChangeArrowheads="1"/>
          </p:cNvSpPr>
          <p:nvPr/>
        </p:nvSpPr>
        <p:spPr bwMode="auto">
          <a:xfrm>
            <a:off x="7848600" y="3810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186</a:t>
            </a:r>
          </a:p>
        </p:txBody>
      </p:sp>
    </p:spTree>
    <p:extLst>
      <p:ext uri="{BB962C8B-B14F-4D97-AF65-F5344CB8AC3E}">
        <p14:creationId xmlns:p14="http://schemas.microsoft.com/office/powerpoint/2010/main" val="50290504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3013">
                                            <p:txEl>
                                              <p:pRg st="2" end="2"/>
                                            </p:txEl>
                                          </p:spTgt>
                                        </p:tgtEl>
                                        <p:attrNameLst>
                                          <p:attrName>style.visibility</p:attrName>
                                        </p:attrNameLst>
                                      </p:cBhvr>
                                      <p:to>
                                        <p:strVal val="visible"/>
                                      </p:to>
                                    </p:set>
                                    <p:anim calcmode="lin" valueType="num">
                                      <p:cBhvr additive="base">
                                        <p:cTn id="7" dur="500" fill="hold"/>
                                        <p:tgtEl>
                                          <p:spTgt spid="43013">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301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3016"/>
                                        </p:tgtEl>
                                        <p:attrNameLst>
                                          <p:attrName>style.visibility</p:attrName>
                                        </p:attrNameLst>
                                      </p:cBhvr>
                                      <p:to>
                                        <p:strVal val="visible"/>
                                      </p:to>
                                    </p:set>
                                    <p:anim calcmode="lin" valueType="num">
                                      <p:cBhvr additive="base">
                                        <p:cTn id="13" dur="500" fill="hold"/>
                                        <p:tgtEl>
                                          <p:spTgt spid="43016"/>
                                        </p:tgtEl>
                                        <p:attrNameLst>
                                          <p:attrName>ppt_x</p:attrName>
                                        </p:attrNameLst>
                                      </p:cBhvr>
                                      <p:tavLst>
                                        <p:tav tm="0">
                                          <p:val>
                                            <p:strVal val="#ppt_x"/>
                                          </p:val>
                                        </p:tav>
                                        <p:tav tm="100000">
                                          <p:val>
                                            <p:strVal val="#ppt_x"/>
                                          </p:val>
                                        </p:tav>
                                      </p:tavLst>
                                    </p:anim>
                                    <p:anim calcmode="lin" valueType="num">
                                      <p:cBhvr additive="base">
                                        <p:cTn id="14" dur="500" fill="hold"/>
                                        <p:tgtEl>
                                          <p:spTgt spid="43016"/>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43015"/>
                                        </p:tgtEl>
                                        <p:attrNameLst>
                                          <p:attrName>style.visibility</p:attrName>
                                        </p:attrNameLst>
                                      </p:cBhvr>
                                      <p:to>
                                        <p:strVal val="visible"/>
                                      </p:to>
                                    </p:set>
                                    <p:anim calcmode="lin" valueType="num">
                                      <p:cBhvr additive="base">
                                        <p:cTn id="17" dur="500" fill="hold"/>
                                        <p:tgtEl>
                                          <p:spTgt spid="43015"/>
                                        </p:tgtEl>
                                        <p:attrNameLst>
                                          <p:attrName>ppt_x</p:attrName>
                                        </p:attrNameLst>
                                      </p:cBhvr>
                                      <p:tavLst>
                                        <p:tav tm="0">
                                          <p:val>
                                            <p:strVal val="#ppt_x"/>
                                          </p:val>
                                        </p:tav>
                                        <p:tav tm="100000">
                                          <p:val>
                                            <p:strVal val="#ppt_x"/>
                                          </p:val>
                                        </p:tav>
                                      </p:tavLst>
                                    </p:anim>
                                    <p:anim calcmode="lin" valueType="num">
                                      <p:cBhvr additive="base">
                                        <p:cTn id="18" dur="500" fill="hold"/>
                                        <p:tgtEl>
                                          <p:spTgt spid="43015"/>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43018"/>
                                        </p:tgtEl>
                                        <p:attrNameLst>
                                          <p:attrName>style.visibility</p:attrName>
                                        </p:attrNameLst>
                                      </p:cBhvr>
                                      <p:to>
                                        <p:strVal val="visible"/>
                                      </p:to>
                                    </p:set>
                                    <p:anim calcmode="lin" valueType="num">
                                      <p:cBhvr additive="base">
                                        <p:cTn id="23" dur="500" fill="hold"/>
                                        <p:tgtEl>
                                          <p:spTgt spid="43018"/>
                                        </p:tgtEl>
                                        <p:attrNameLst>
                                          <p:attrName>ppt_x</p:attrName>
                                        </p:attrNameLst>
                                      </p:cBhvr>
                                      <p:tavLst>
                                        <p:tav tm="0">
                                          <p:val>
                                            <p:strVal val="#ppt_x"/>
                                          </p:val>
                                        </p:tav>
                                        <p:tav tm="100000">
                                          <p:val>
                                            <p:strVal val="#ppt_x"/>
                                          </p:val>
                                        </p:tav>
                                      </p:tavLst>
                                    </p:anim>
                                    <p:anim calcmode="lin" valueType="num">
                                      <p:cBhvr additive="base">
                                        <p:cTn id="24" dur="500" fill="hold"/>
                                        <p:tgtEl>
                                          <p:spTgt spid="43018"/>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3017"/>
                                        </p:tgtEl>
                                        <p:attrNameLst>
                                          <p:attrName>style.visibility</p:attrName>
                                        </p:attrNameLst>
                                      </p:cBhvr>
                                      <p:to>
                                        <p:strVal val="visible"/>
                                      </p:to>
                                    </p:set>
                                    <p:anim calcmode="lin" valueType="num">
                                      <p:cBhvr additive="base">
                                        <p:cTn id="27" dur="500" fill="hold"/>
                                        <p:tgtEl>
                                          <p:spTgt spid="43017"/>
                                        </p:tgtEl>
                                        <p:attrNameLst>
                                          <p:attrName>ppt_x</p:attrName>
                                        </p:attrNameLst>
                                      </p:cBhvr>
                                      <p:tavLst>
                                        <p:tav tm="0">
                                          <p:val>
                                            <p:strVal val="#ppt_x"/>
                                          </p:val>
                                        </p:tav>
                                        <p:tav tm="100000">
                                          <p:val>
                                            <p:strVal val="#ppt_x"/>
                                          </p:val>
                                        </p:tav>
                                      </p:tavLst>
                                    </p:anim>
                                    <p:anim calcmode="lin" valueType="num">
                                      <p:cBhvr additive="base">
                                        <p:cTn id="28" dur="500" fill="hold"/>
                                        <p:tgtEl>
                                          <p:spTgt spid="4301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43019"/>
                                        </p:tgtEl>
                                        <p:attrNameLst>
                                          <p:attrName>style.visibility</p:attrName>
                                        </p:attrNameLst>
                                      </p:cBhvr>
                                      <p:to>
                                        <p:strVal val="visible"/>
                                      </p:to>
                                    </p:set>
                                    <p:anim calcmode="lin" valueType="num">
                                      <p:cBhvr additive="base">
                                        <p:cTn id="31" dur="500" fill="hold"/>
                                        <p:tgtEl>
                                          <p:spTgt spid="43019"/>
                                        </p:tgtEl>
                                        <p:attrNameLst>
                                          <p:attrName>ppt_x</p:attrName>
                                        </p:attrNameLst>
                                      </p:cBhvr>
                                      <p:tavLst>
                                        <p:tav tm="0">
                                          <p:val>
                                            <p:strVal val="#ppt_x"/>
                                          </p:val>
                                        </p:tav>
                                        <p:tav tm="100000">
                                          <p:val>
                                            <p:strVal val="#ppt_x"/>
                                          </p:val>
                                        </p:tav>
                                      </p:tavLst>
                                    </p:anim>
                                    <p:anim calcmode="lin" valueType="num">
                                      <p:cBhvr additive="base">
                                        <p:cTn id="32" dur="500" fill="hold"/>
                                        <p:tgtEl>
                                          <p:spTgt spid="430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3" grpId="0" build="p" autoUpdateAnimBg="0"/>
      <p:bldP spid="43015" grpId="0"/>
      <p:bldP spid="43016" grpId="0" animBg="1"/>
      <p:bldP spid="43017" grpId="0"/>
      <p:bldP spid="43018"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99"/>
          <p:cNvSpPr>
            <a:spLocks noChangeArrowheads="1"/>
          </p:cNvSpPr>
          <p:nvPr/>
        </p:nvSpPr>
        <p:spPr bwMode="auto">
          <a:xfrm>
            <a:off x="2590800" y="0"/>
            <a:ext cx="6705600" cy="6858000"/>
          </a:xfrm>
          <a:prstGeom prst="rect">
            <a:avLst/>
          </a:prstGeom>
          <a:gradFill rotWithShape="0">
            <a:gsLst>
              <a:gs pos="0">
                <a:srgbClr val="CC9900"/>
              </a:gs>
              <a:gs pos="100000">
                <a:srgbClr val="669900"/>
              </a:gs>
            </a:gsLst>
            <a:lin ang="2700000" scaled="1"/>
          </a:gra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65539" name="Picture 101"/>
          <p:cNvPicPr>
            <a:picLocks noChangeAspect="1" noChangeArrowheads="1"/>
          </p:cNvPicPr>
          <p:nvPr/>
        </p:nvPicPr>
        <p:blipFill>
          <a:blip r:embed="rId3" cstate="screen">
            <a:lum bright="-36000"/>
            <a:extLst>
              <a:ext uri="{28A0092B-C50C-407E-A947-70E740481C1C}">
                <a14:useLocalDpi xmlns:a14="http://schemas.microsoft.com/office/drawing/2010/main"/>
              </a:ext>
            </a:extLst>
          </a:blip>
          <a:srcRect t="25496"/>
          <a:stretch>
            <a:fillRect/>
          </a:stretch>
        </p:blipFill>
        <p:spPr bwMode="auto">
          <a:xfrm>
            <a:off x="1870075" y="0"/>
            <a:ext cx="55213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5540" name="Text Box 2"/>
          <p:cNvSpPr txBox="1">
            <a:spLocks noChangeArrowheads="1"/>
          </p:cNvSpPr>
          <p:nvPr/>
        </p:nvSpPr>
        <p:spPr bwMode="auto">
          <a:xfrm>
            <a:off x="7620000" y="152400"/>
            <a:ext cx="15240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187</a:t>
            </a:r>
          </a:p>
        </p:txBody>
      </p:sp>
      <p:sp>
        <p:nvSpPr>
          <p:cNvPr id="65541" name="Rectangle 3"/>
          <p:cNvSpPr>
            <a:spLocks noGrp="1" noChangeArrowheads="1"/>
          </p:cNvSpPr>
          <p:nvPr>
            <p:ph type="title"/>
          </p:nvPr>
        </p:nvSpPr>
        <p:spPr>
          <a:xfrm>
            <a:off x="2057400" y="0"/>
            <a:ext cx="5029200" cy="6096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latin typeface="Arial" panose="020B0604020202020204" pitchFamily="34" charset="0"/>
                <a:ea typeface="ＭＳ Ｐゴシック" charset="0"/>
                <a:cs typeface="Arial" panose="020B0604020202020204" pitchFamily="34" charset="0"/>
              </a:rPr>
              <a:t>التباينات</a:t>
            </a:r>
            <a:endParaRPr lang="en-US" dirty="0">
              <a:solidFill>
                <a:schemeClr val="bg1"/>
              </a:solidFill>
              <a:latin typeface="Arial" panose="020B0604020202020204" pitchFamily="34" charset="0"/>
              <a:ea typeface="ＭＳ Ｐゴシック" charset="0"/>
              <a:cs typeface="Arial" panose="020B0604020202020204" pitchFamily="34" charset="0"/>
            </a:endParaRPr>
          </a:p>
        </p:txBody>
      </p:sp>
      <p:grpSp>
        <p:nvGrpSpPr>
          <p:cNvPr id="2" name="Group 98"/>
          <p:cNvGrpSpPr>
            <a:grpSpLocks/>
          </p:cNvGrpSpPr>
          <p:nvPr/>
        </p:nvGrpSpPr>
        <p:grpSpPr bwMode="auto">
          <a:xfrm>
            <a:off x="381000" y="1828800"/>
            <a:ext cx="8915400" cy="4884738"/>
            <a:chOff x="-4" y="-4"/>
            <a:chExt cx="3464" cy="5765"/>
          </a:xfrm>
        </p:grpSpPr>
        <p:grpSp>
          <p:nvGrpSpPr>
            <p:cNvPr id="65545" name="Group 96"/>
            <p:cNvGrpSpPr>
              <a:grpSpLocks/>
            </p:cNvGrpSpPr>
            <p:nvPr/>
          </p:nvGrpSpPr>
          <p:grpSpPr bwMode="auto">
            <a:xfrm>
              <a:off x="0" y="0"/>
              <a:ext cx="3456" cy="5757"/>
              <a:chOff x="0" y="0"/>
              <a:chExt cx="3456" cy="5757"/>
            </a:xfrm>
          </p:grpSpPr>
          <p:grpSp>
            <p:nvGrpSpPr>
              <p:cNvPr id="65547" name="Group 39"/>
              <p:cNvGrpSpPr>
                <a:grpSpLocks/>
              </p:cNvGrpSpPr>
              <p:nvPr/>
            </p:nvGrpSpPr>
            <p:grpSpPr bwMode="auto">
              <a:xfrm>
                <a:off x="0" y="0"/>
                <a:ext cx="1728" cy="518"/>
                <a:chOff x="0" y="0"/>
                <a:chExt cx="1728" cy="518"/>
              </a:xfrm>
            </p:grpSpPr>
            <p:sp>
              <p:nvSpPr>
                <p:cNvPr id="65631" name="Rectangle 38"/>
                <p:cNvSpPr>
                  <a:spLocks noChangeArrowheads="1"/>
                </p:cNvSpPr>
                <p:nvPr/>
              </p:nvSpPr>
              <p:spPr bwMode="auto">
                <a:xfrm>
                  <a:off x="0" y="0"/>
                  <a:ext cx="1728" cy="518"/>
                </a:xfrm>
                <a:prstGeom prst="rect">
                  <a:avLst/>
                </a:prstGeom>
                <a:solidFill>
                  <a:srgbClr val="000090"/>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nvGrpSpPr>
                <p:cNvPr id="65632" name="Group 37"/>
                <p:cNvGrpSpPr>
                  <a:grpSpLocks/>
                </p:cNvGrpSpPr>
                <p:nvPr/>
              </p:nvGrpSpPr>
              <p:grpSpPr bwMode="auto">
                <a:xfrm>
                  <a:off x="0" y="0"/>
                  <a:ext cx="1728" cy="518"/>
                  <a:chOff x="0" y="0"/>
                  <a:chExt cx="1728" cy="518"/>
                </a:xfrm>
              </p:grpSpPr>
              <p:sp>
                <p:nvSpPr>
                  <p:cNvPr id="65633" name="Rectangle 8"/>
                  <p:cNvSpPr>
                    <a:spLocks noChangeArrowheads="1"/>
                  </p:cNvSpPr>
                  <p:nvPr/>
                </p:nvSpPr>
                <p:spPr bwMode="auto">
                  <a:xfrm>
                    <a:off x="32" y="0"/>
                    <a:ext cx="1664" cy="518"/>
                  </a:xfrm>
                  <a:prstGeom prst="rect">
                    <a:avLst/>
                  </a:prstGeom>
                  <a:solidFill>
                    <a:srgbClr val="000090"/>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34" name="Rectangle 36"/>
                  <p:cNvSpPr>
                    <a:spLocks noChangeArrowheads="1"/>
                  </p:cNvSpPr>
                  <p:nvPr/>
                </p:nvSpPr>
                <p:spPr bwMode="auto">
                  <a:xfrm>
                    <a:off x="0" y="0"/>
                    <a:ext cx="17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grpSp>
            <p:nvGrpSpPr>
              <p:cNvPr id="65548" name="Group 43"/>
              <p:cNvGrpSpPr>
                <a:grpSpLocks/>
              </p:cNvGrpSpPr>
              <p:nvPr/>
            </p:nvGrpSpPr>
            <p:grpSpPr bwMode="auto">
              <a:xfrm>
                <a:off x="1728" y="0"/>
                <a:ext cx="1728" cy="518"/>
                <a:chOff x="1728" y="0"/>
                <a:chExt cx="1728" cy="518"/>
              </a:xfrm>
            </p:grpSpPr>
            <p:sp>
              <p:nvSpPr>
                <p:cNvPr id="65627" name="Rectangle 42"/>
                <p:cNvSpPr>
                  <a:spLocks noChangeArrowheads="1"/>
                </p:cNvSpPr>
                <p:nvPr/>
              </p:nvSpPr>
              <p:spPr bwMode="auto">
                <a:xfrm>
                  <a:off x="1728" y="0"/>
                  <a:ext cx="1728" cy="518"/>
                </a:xfrm>
                <a:prstGeom prst="rect">
                  <a:avLst/>
                </a:prstGeom>
                <a:solidFill>
                  <a:srgbClr val="999999"/>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nvGrpSpPr>
                <p:cNvPr id="65628" name="Group 41"/>
                <p:cNvGrpSpPr>
                  <a:grpSpLocks/>
                </p:cNvGrpSpPr>
                <p:nvPr/>
              </p:nvGrpSpPr>
              <p:grpSpPr bwMode="auto">
                <a:xfrm>
                  <a:off x="1728" y="0"/>
                  <a:ext cx="1728" cy="518"/>
                  <a:chOff x="1728" y="0"/>
                  <a:chExt cx="1728" cy="518"/>
                </a:xfrm>
              </p:grpSpPr>
              <p:sp>
                <p:nvSpPr>
                  <p:cNvPr id="65629" name="Rectangle 9"/>
                  <p:cNvSpPr>
                    <a:spLocks noChangeArrowheads="1"/>
                  </p:cNvSpPr>
                  <p:nvPr/>
                </p:nvSpPr>
                <p:spPr bwMode="auto">
                  <a:xfrm>
                    <a:off x="1760" y="0"/>
                    <a:ext cx="1664" cy="518"/>
                  </a:xfrm>
                  <a:prstGeom prst="rect">
                    <a:avLst/>
                  </a:prstGeom>
                  <a:solidFill>
                    <a:srgbClr val="000090"/>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30" name="Rectangle 40"/>
                  <p:cNvSpPr>
                    <a:spLocks noChangeArrowheads="1"/>
                  </p:cNvSpPr>
                  <p:nvPr/>
                </p:nvSpPr>
                <p:spPr bwMode="auto">
                  <a:xfrm>
                    <a:off x="1728" y="0"/>
                    <a:ext cx="17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grpSp>
            <p:nvGrpSpPr>
              <p:cNvPr id="65549" name="Group 45"/>
              <p:cNvGrpSpPr>
                <a:grpSpLocks/>
              </p:cNvGrpSpPr>
              <p:nvPr/>
            </p:nvGrpSpPr>
            <p:grpSpPr bwMode="auto">
              <a:xfrm>
                <a:off x="0" y="518"/>
                <a:ext cx="1728" cy="403"/>
                <a:chOff x="0" y="518"/>
                <a:chExt cx="1728" cy="403"/>
              </a:xfrm>
            </p:grpSpPr>
            <p:sp>
              <p:nvSpPr>
                <p:cNvPr id="65625" name="Rectangle 10"/>
                <p:cNvSpPr>
                  <a:spLocks noChangeArrowheads="1"/>
                </p:cNvSpPr>
                <p:nvPr/>
              </p:nvSpPr>
              <p:spPr bwMode="auto">
                <a:xfrm>
                  <a:off x="32" y="518"/>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عدم الأمانة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26" name="Rectangle 44"/>
                <p:cNvSpPr>
                  <a:spLocks noChangeArrowheads="1"/>
                </p:cNvSpPr>
                <p:nvPr/>
              </p:nvSpPr>
              <p:spPr bwMode="auto">
                <a:xfrm>
                  <a:off x="0" y="518"/>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0" name="Group 47"/>
              <p:cNvGrpSpPr>
                <a:grpSpLocks/>
              </p:cNvGrpSpPr>
              <p:nvPr/>
            </p:nvGrpSpPr>
            <p:grpSpPr bwMode="auto">
              <a:xfrm>
                <a:off x="1728" y="518"/>
                <a:ext cx="1728" cy="403"/>
                <a:chOff x="1728" y="518"/>
                <a:chExt cx="1728" cy="403"/>
              </a:xfrm>
            </p:grpSpPr>
            <p:sp>
              <p:nvSpPr>
                <p:cNvPr id="65623" name="Rectangle 11"/>
                <p:cNvSpPr>
                  <a:spLocks noChangeArrowheads="1"/>
                </p:cNvSpPr>
                <p:nvPr/>
              </p:nvSpPr>
              <p:spPr bwMode="auto">
                <a:xfrm>
                  <a:off x="1760" y="518"/>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الأمانة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24" name="Rectangle 46"/>
                <p:cNvSpPr>
                  <a:spLocks noChangeArrowheads="1"/>
                </p:cNvSpPr>
                <p:nvPr/>
              </p:nvSpPr>
              <p:spPr bwMode="auto">
                <a:xfrm>
                  <a:off x="1728" y="518"/>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1" name="Group 49"/>
              <p:cNvGrpSpPr>
                <a:grpSpLocks/>
              </p:cNvGrpSpPr>
              <p:nvPr/>
            </p:nvGrpSpPr>
            <p:grpSpPr bwMode="auto">
              <a:xfrm>
                <a:off x="0" y="921"/>
                <a:ext cx="1728" cy="403"/>
                <a:chOff x="0" y="921"/>
                <a:chExt cx="1728" cy="403"/>
              </a:xfrm>
            </p:grpSpPr>
            <p:sp>
              <p:nvSpPr>
                <p:cNvPr id="65621" name="Rectangle 12"/>
                <p:cNvSpPr>
                  <a:spLocks noChangeArrowheads="1"/>
                </p:cNvSpPr>
                <p:nvPr/>
              </p:nvSpPr>
              <p:spPr bwMode="auto">
                <a:xfrm>
                  <a:off x="32" y="921"/>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الفجور</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22" name="Rectangle 48"/>
                <p:cNvSpPr>
                  <a:spLocks noChangeArrowheads="1"/>
                </p:cNvSpPr>
                <p:nvPr/>
              </p:nvSpPr>
              <p:spPr bwMode="auto">
                <a:xfrm>
                  <a:off x="0" y="921"/>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2" name="Group 51"/>
              <p:cNvGrpSpPr>
                <a:grpSpLocks/>
              </p:cNvGrpSpPr>
              <p:nvPr/>
            </p:nvGrpSpPr>
            <p:grpSpPr bwMode="auto">
              <a:xfrm>
                <a:off x="1728" y="921"/>
                <a:ext cx="1728" cy="403"/>
                <a:chOff x="1728" y="921"/>
                <a:chExt cx="1728" cy="403"/>
              </a:xfrm>
            </p:grpSpPr>
            <p:sp>
              <p:nvSpPr>
                <p:cNvPr id="65619" name="Rectangle 13"/>
                <p:cNvSpPr>
                  <a:spLocks noChangeArrowheads="1"/>
                </p:cNvSpPr>
                <p:nvPr/>
              </p:nvSpPr>
              <p:spPr bwMode="auto">
                <a:xfrm>
                  <a:off x="1760" y="921"/>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الإخلاص، البر، الطهارة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20" name="Rectangle 50"/>
                <p:cNvSpPr>
                  <a:spLocks noChangeArrowheads="1"/>
                </p:cNvSpPr>
                <p:nvPr/>
              </p:nvSpPr>
              <p:spPr bwMode="auto">
                <a:xfrm>
                  <a:off x="1728" y="921"/>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3" name="Group 53"/>
              <p:cNvGrpSpPr>
                <a:grpSpLocks/>
              </p:cNvGrpSpPr>
              <p:nvPr/>
            </p:nvGrpSpPr>
            <p:grpSpPr bwMode="auto">
              <a:xfrm>
                <a:off x="0" y="1324"/>
                <a:ext cx="1728" cy="403"/>
                <a:chOff x="0" y="1324"/>
                <a:chExt cx="1728" cy="403"/>
              </a:xfrm>
            </p:grpSpPr>
            <p:sp>
              <p:nvSpPr>
                <p:cNvPr id="65617" name="Rectangle 14"/>
                <p:cNvSpPr>
                  <a:spLocks noChangeArrowheads="1"/>
                </p:cNvSpPr>
                <p:nvPr/>
              </p:nvSpPr>
              <p:spPr bwMode="auto">
                <a:xfrm>
                  <a:off x="32" y="1324"/>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الوثنية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18" name="Rectangle 52"/>
                <p:cNvSpPr>
                  <a:spLocks noChangeArrowheads="1"/>
                </p:cNvSpPr>
                <p:nvPr/>
              </p:nvSpPr>
              <p:spPr bwMode="auto">
                <a:xfrm>
                  <a:off x="0" y="1324"/>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4" name="Group 55"/>
              <p:cNvGrpSpPr>
                <a:grpSpLocks/>
              </p:cNvGrpSpPr>
              <p:nvPr/>
            </p:nvGrpSpPr>
            <p:grpSpPr bwMode="auto">
              <a:xfrm>
                <a:off x="1728" y="1324"/>
                <a:ext cx="1728" cy="403"/>
                <a:chOff x="1728" y="1324"/>
                <a:chExt cx="1728" cy="403"/>
              </a:xfrm>
            </p:grpSpPr>
            <p:sp>
              <p:nvSpPr>
                <p:cNvPr id="65615" name="Rectangle 15"/>
                <p:cNvSpPr>
                  <a:spLocks noChangeArrowheads="1"/>
                </p:cNvSpPr>
                <p:nvPr/>
              </p:nvSpPr>
              <p:spPr bwMode="auto">
                <a:xfrm>
                  <a:off x="1760" y="1324"/>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اتباع الإله الحقيقي</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16" name="Rectangle 54"/>
                <p:cNvSpPr>
                  <a:spLocks noChangeArrowheads="1"/>
                </p:cNvSpPr>
                <p:nvPr/>
              </p:nvSpPr>
              <p:spPr bwMode="auto">
                <a:xfrm>
                  <a:off x="1728" y="1324"/>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5" name="Group 57"/>
              <p:cNvGrpSpPr>
                <a:grpSpLocks/>
              </p:cNvGrpSpPr>
              <p:nvPr/>
            </p:nvGrpSpPr>
            <p:grpSpPr bwMode="auto">
              <a:xfrm>
                <a:off x="0" y="1727"/>
                <a:ext cx="1728" cy="403"/>
                <a:chOff x="0" y="1727"/>
                <a:chExt cx="1728" cy="403"/>
              </a:xfrm>
            </p:grpSpPr>
            <p:sp>
              <p:nvSpPr>
                <p:cNvPr id="65613" name="Rectangle 16"/>
                <p:cNvSpPr>
                  <a:spLocks noChangeArrowheads="1"/>
                </p:cNvSpPr>
                <p:nvPr/>
              </p:nvSpPr>
              <p:spPr bwMode="auto">
                <a:xfrm>
                  <a:off x="32" y="1727"/>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الإنحدار، الإنحطاط، الخيانة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14" name="Rectangle 56"/>
                <p:cNvSpPr>
                  <a:spLocks noChangeArrowheads="1"/>
                </p:cNvSpPr>
                <p:nvPr/>
              </p:nvSpPr>
              <p:spPr bwMode="auto">
                <a:xfrm>
                  <a:off x="0" y="1727"/>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6" name="Group 59"/>
              <p:cNvGrpSpPr>
                <a:grpSpLocks/>
              </p:cNvGrpSpPr>
              <p:nvPr/>
            </p:nvGrpSpPr>
            <p:grpSpPr bwMode="auto">
              <a:xfrm>
                <a:off x="1728" y="1727"/>
                <a:ext cx="1728" cy="403"/>
                <a:chOff x="1728" y="1727"/>
                <a:chExt cx="1728" cy="403"/>
              </a:xfrm>
            </p:grpSpPr>
            <p:sp>
              <p:nvSpPr>
                <p:cNvPr id="65611" name="Rectangle 17"/>
                <p:cNvSpPr>
                  <a:spLocks noChangeArrowheads="1"/>
                </p:cNvSpPr>
                <p:nvPr/>
              </p:nvSpPr>
              <p:spPr bwMode="auto">
                <a:xfrm>
                  <a:off x="1760" y="1727"/>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التكريس</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12" name="Rectangle 58"/>
                <p:cNvSpPr>
                  <a:spLocks noChangeArrowheads="1"/>
                </p:cNvSpPr>
                <p:nvPr/>
              </p:nvSpPr>
              <p:spPr bwMode="auto">
                <a:xfrm>
                  <a:off x="1728" y="1727"/>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7" name="Group 61"/>
              <p:cNvGrpSpPr>
                <a:grpSpLocks/>
              </p:cNvGrpSpPr>
              <p:nvPr/>
            </p:nvGrpSpPr>
            <p:grpSpPr bwMode="auto">
              <a:xfrm>
                <a:off x="0" y="2130"/>
                <a:ext cx="1728" cy="403"/>
                <a:chOff x="0" y="2130"/>
                <a:chExt cx="1728" cy="403"/>
              </a:xfrm>
            </p:grpSpPr>
            <p:sp>
              <p:nvSpPr>
                <p:cNvPr id="65609" name="Rectangle 18"/>
                <p:cNvSpPr>
                  <a:spLocks noChangeArrowheads="1"/>
                </p:cNvSpPr>
                <p:nvPr/>
              </p:nvSpPr>
              <p:spPr bwMode="auto">
                <a:xfrm>
                  <a:off x="32" y="2130"/>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الشهوة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10" name="Rectangle 60"/>
                <p:cNvSpPr>
                  <a:spLocks noChangeArrowheads="1"/>
                </p:cNvSpPr>
                <p:nvPr/>
              </p:nvSpPr>
              <p:spPr bwMode="auto">
                <a:xfrm>
                  <a:off x="0" y="2130"/>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8" name="Group 63"/>
              <p:cNvGrpSpPr>
                <a:grpSpLocks/>
              </p:cNvGrpSpPr>
              <p:nvPr/>
            </p:nvGrpSpPr>
            <p:grpSpPr bwMode="auto">
              <a:xfrm>
                <a:off x="1728" y="2130"/>
                <a:ext cx="1728" cy="403"/>
                <a:chOff x="1728" y="2130"/>
                <a:chExt cx="1728" cy="403"/>
              </a:xfrm>
            </p:grpSpPr>
            <p:sp>
              <p:nvSpPr>
                <p:cNvPr id="65607" name="Rectangle 19"/>
                <p:cNvSpPr>
                  <a:spLocks noChangeArrowheads="1"/>
                </p:cNvSpPr>
                <p:nvPr/>
              </p:nvSpPr>
              <p:spPr bwMode="auto">
                <a:xfrm>
                  <a:off x="1760" y="2130"/>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المحبة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08" name="Rectangle 62"/>
                <p:cNvSpPr>
                  <a:spLocks noChangeArrowheads="1"/>
                </p:cNvSpPr>
                <p:nvPr/>
              </p:nvSpPr>
              <p:spPr bwMode="auto">
                <a:xfrm>
                  <a:off x="1728" y="2130"/>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9" name="Group 65"/>
              <p:cNvGrpSpPr>
                <a:grpSpLocks/>
              </p:cNvGrpSpPr>
              <p:nvPr/>
            </p:nvGrpSpPr>
            <p:grpSpPr bwMode="auto">
              <a:xfrm>
                <a:off x="0" y="2533"/>
                <a:ext cx="1728" cy="403"/>
                <a:chOff x="0" y="2533"/>
                <a:chExt cx="1728" cy="403"/>
              </a:xfrm>
            </p:grpSpPr>
            <p:sp>
              <p:nvSpPr>
                <p:cNvPr id="65605" name="Rectangle 20"/>
                <p:cNvSpPr>
                  <a:spLocks noChangeArrowheads="1"/>
                </p:cNvSpPr>
                <p:nvPr/>
              </p:nvSpPr>
              <p:spPr bwMode="auto">
                <a:xfrm>
                  <a:off x="32" y="2533"/>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الحرب</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06" name="Rectangle 64"/>
                <p:cNvSpPr>
                  <a:spLocks noChangeArrowheads="1"/>
                </p:cNvSpPr>
                <p:nvPr/>
              </p:nvSpPr>
              <p:spPr bwMode="auto">
                <a:xfrm>
                  <a:off x="0" y="2533"/>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0" name="Group 67"/>
              <p:cNvGrpSpPr>
                <a:grpSpLocks/>
              </p:cNvGrpSpPr>
              <p:nvPr/>
            </p:nvGrpSpPr>
            <p:grpSpPr bwMode="auto">
              <a:xfrm>
                <a:off x="1728" y="2533"/>
                <a:ext cx="1728" cy="403"/>
                <a:chOff x="1728" y="2533"/>
                <a:chExt cx="1728" cy="403"/>
              </a:xfrm>
            </p:grpSpPr>
            <p:sp>
              <p:nvSpPr>
                <p:cNvPr id="65603" name="Rectangle 21"/>
                <p:cNvSpPr>
                  <a:spLocks noChangeArrowheads="1"/>
                </p:cNvSpPr>
                <p:nvPr/>
              </p:nvSpPr>
              <p:spPr bwMode="auto">
                <a:xfrm>
                  <a:off x="1760" y="2533"/>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السلام</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04" name="Rectangle 66"/>
                <p:cNvSpPr>
                  <a:spLocks noChangeArrowheads="1"/>
                </p:cNvSpPr>
                <p:nvPr/>
              </p:nvSpPr>
              <p:spPr bwMode="auto">
                <a:xfrm>
                  <a:off x="1728" y="2533"/>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1" name="Group 69"/>
              <p:cNvGrpSpPr>
                <a:grpSpLocks/>
              </p:cNvGrpSpPr>
              <p:nvPr/>
            </p:nvGrpSpPr>
            <p:grpSpPr bwMode="auto">
              <a:xfrm>
                <a:off x="0" y="2936"/>
                <a:ext cx="1728" cy="403"/>
                <a:chOff x="0" y="2936"/>
                <a:chExt cx="1728" cy="403"/>
              </a:xfrm>
            </p:grpSpPr>
            <p:sp>
              <p:nvSpPr>
                <p:cNvPr id="65601" name="Rectangle 22"/>
                <p:cNvSpPr>
                  <a:spLocks noChangeArrowheads="1"/>
                </p:cNvSpPr>
                <p:nvPr/>
              </p:nvSpPr>
              <p:spPr bwMode="auto">
                <a:xfrm>
                  <a:off x="32" y="2936"/>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القسوة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02" name="Rectangle 68"/>
                <p:cNvSpPr>
                  <a:spLocks noChangeArrowheads="1"/>
                </p:cNvSpPr>
                <p:nvPr/>
              </p:nvSpPr>
              <p:spPr bwMode="auto">
                <a:xfrm>
                  <a:off x="0" y="2936"/>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2" name="Group 71"/>
              <p:cNvGrpSpPr>
                <a:grpSpLocks/>
              </p:cNvGrpSpPr>
              <p:nvPr/>
            </p:nvGrpSpPr>
            <p:grpSpPr bwMode="auto">
              <a:xfrm>
                <a:off x="1728" y="2936"/>
                <a:ext cx="1728" cy="403"/>
                <a:chOff x="1728" y="2936"/>
                <a:chExt cx="1728" cy="403"/>
              </a:xfrm>
            </p:grpSpPr>
            <p:sp>
              <p:nvSpPr>
                <p:cNvPr id="65599" name="Rectangle 23"/>
                <p:cNvSpPr>
                  <a:spLocks noChangeArrowheads="1"/>
                </p:cNvSpPr>
                <p:nvPr/>
              </p:nvSpPr>
              <p:spPr bwMode="auto">
                <a:xfrm>
                  <a:off x="1760" y="2936"/>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اللطف</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00" name="Rectangle 70"/>
                <p:cNvSpPr>
                  <a:spLocks noChangeArrowheads="1"/>
                </p:cNvSpPr>
                <p:nvPr/>
              </p:nvSpPr>
              <p:spPr bwMode="auto">
                <a:xfrm>
                  <a:off x="1728" y="2936"/>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3" name="Group 73"/>
              <p:cNvGrpSpPr>
                <a:grpSpLocks/>
              </p:cNvGrpSpPr>
              <p:nvPr/>
            </p:nvGrpSpPr>
            <p:grpSpPr bwMode="auto">
              <a:xfrm>
                <a:off x="0" y="3339"/>
                <a:ext cx="1728" cy="403"/>
                <a:chOff x="0" y="3339"/>
                <a:chExt cx="1728" cy="403"/>
              </a:xfrm>
            </p:grpSpPr>
            <p:sp>
              <p:nvSpPr>
                <p:cNvPr id="65597" name="Rectangle 24"/>
                <p:cNvSpPr>
                  <a:spLocks noChangeArrowheads="1"/>
                </p:cNvSpPr>
                <p:nvPr/>
              </p:nvSpPr>
              <p:spPr bwMode="auto">
                <a:xfrm>
                  <a:off x="32" y="3339"/>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مساوئ بيت لحم</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98" name="Rectangle 72"/>
                <p:cNvSpPr>
                  <a:spLocks noChangeArrowheads="1"/>
                </p:cNvSpPr>
                <p:nvPr/>
              </p:nvSpPr>
              <p:spPr bwMode="auto">
                <a:xfrm>
                  <a:off x="0" y="3339"/>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4" name="Group 75"/>
              <p:cNvGrpSpPr>
                <a:grpSpLocks/>
              </p:cNvGrpSpPr>
              <p:nvPr/>
            </p:nvGrpSpPr>
            <p:grpSpPr bwMode="auto">
              <a:xfrm>
                <a:off x="1728" y="3339"/>
                <a:ext cx="1728" cy="403"/>
                <a:chOff x="1728" y="3339"/>
                <a:chExt cx="1728" cy="403"/>
              </a:xfrm>
            </p:grpSpPr>
            <p:sp>
              <p:nvSpPr>
                <p:cNvPr id="65595" name="Rectangle 25"/>
                <p:cNvSpPr>
                  <a:spLocks noChangeArrowheads="1"/>
                </p:cNvSpPr>
                <p:nvPr/>
              </p:nvSpPr>
              <p:spPr bwMode="auto">
                <a:xfrm>
                  <a:off x="1760" y="3339"/>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مزايا بيت لحم</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96" name="Rectangle 74"/>
                <p:cNvSpPr>
                  <a:spLocks noChangeArrowheads="1"/>
                </p:cNvSpPr>
                <p:nvPr/>
              </p:nvSpPr>
              <p:spPr bwMode="auto">
                <a:xfrm>
                  <a:off x="1728" y="3339"/>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5" name="Group 77"/>
              <p:cNvGrpSpPr>
                <a:grpSpLocks/>
              </p:cNvGrpSpPr>
              <p:nvPr/>
            </p:nvGrpSpPr>
            <p:grpSpPr bwMode="auto">
              <a:xfrm>
                <a:off x="0" y="3742"/>
                <a:ext cx="1728" cy="403"/>
                <a:chOff x="0" y="3742"/>
                <a:chExt cx="1728" cy="403"/>
              </a:xfrm>
            </p:grpSpPr>
            <p:sp>
              <p:nvSpPr>
                <p:cNvPr id="65593" name="Rectangle 26"/>
                <p:cNvSpPr>
                  <a:spLocks noChangeArrowheads="1"/>
                </p:cNvSpPr>
                <p:nvPr/>
              </p:nvSpPr>
              <p:spPr bwMode="auto">
                <a:xfrm>
                  <a:off x="32" y="3742"/>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الفوضى</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94" name="Rectangle 76"/>
                <p:cNvSpPr>
                  <a:spLocks noChangeArrowheads="1"/>
                </p:cNvSpPr>
                <p:nvPr/>
              </p:nvSpPr>
              <p:spPr bwMode="auto">
                <a:xfrm>
                  <a:off x="0" y="3742"/>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6" name="Group 79"/>
              <p:cNvGrpSpPr>
                <a:grpSpLocks/>
              </p:cNvGrpSpPr>
              <p:nvPr/>
            </p:nvGrpSpPr>
            <p:grpSpPr bwMode="auto">
              <a:xfrm>
                <a:off x="1728" y="3742"/>
                <a:ext cx="1728" cy="403"/>
                <a:chOff x="1728" y="3742"/>
                <a:chExt cx="1728" cy="403"/>
              </a:xfrm>
            </p:grpSpPr>
            <p:sp>
              <p:nvSpPr>
                <p:cNvPr id="65591" name="Rectangle 27"/>
                <p:cNvSpPr>
                  <a:spLocks noChangeArrowheads="1"/>
                </p:cNvSpPr>
                <p:nvPr/>
              </p:nvSpPr>
              <p:spPr bwMode="auto">
                <a:xfrm>
                  <a:off x="1760" y="3742"/>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الملكية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92" name="Rectangle 78"/>
                <p:cNvSpPr>
                  <a:spLocks noChangeArrowheads="1"/>
                </p:cNvSpPr>
                <p:nvPr/>
              </p:nvSpPr>
              <p:spPr bwMode="auto">
                <a:xfrm>
                  <a:off x="1728" y="3742"/>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7" name="Group 81"/>
              <p:cNvGrpSpPr>
                <a:grpSpLocks/>
              </p:cNvGrpSpPr>
              <p:nvPr/>
            </p:nvGrpSpPr>
            <p:grpSpPr bwMode="auto">
              <a:xfrm>
                <a:off x="0" y="4145"/>
                <a:ext cx="1728" cy="403"/>
                <a:chOff x="0" y="4145"/>
                <a:chExt cx="1728" cy="403"/>
              </a:xfrm>
            </p:grpSpPr>
            <p:sp>
              <p:nvSpPr>
                <p:cNvPr id="65589" name="Rectangle 28"/>
                <p:cNvSpPr>
                  <a:spLocks noChangeArrowheads="1"/>
                </p:cNvSpPr>
                <p:nvPr/>
              </p:nvSpPr>
              <p:spPr bwMode="auto">
                <a:xfrm>
                  <a:off x="32" y="4145"/>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القبلية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90" name="Rectangle 80"/>
                <p:cNvSpPr>
                  <a:spLocks noChangeArrowheads="1"/>
                </p:cNvSpPr>
                <p:nvPr/>
              </p:nvSpPr>
              <p:spPr bwMode="auto">
                <a:xfrm>
                  <a:off x="0" y="4145"/>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8" name="Group 83"/>
              <p:cNvGrpSpPr>
                <a:grpSpLocks/>
              </p:cNvGrpSpPr>
              <p:nvPr/>
            </p:nvGrpSpPr>
            <p:grpSpPr bwMode="auto">
              <a:xfrm>
                <a:off x="1728" y="4145"/>
                <a:ext cx="1728" cy="403"/>
                <a:chOff x="1728" y="4145"/>
                <a:chExt cx="1728" cy="403"/>
              </a:xfrm>
            </p:grpSpPr>
            <p:sp>
              <p:nvSpPr>
                <p:cNvPr id="65587" name="Rectangle 29"/>
                <p:cNvSpPr>
                  <a:spLocks noChangeArrowheads="1"/>
                </p:cNvSpPr>
                <p:nvPr/>
              </p:nvSpPr>
              <p:spPr bwMode="auto">
                <a:xfrm>
                  <a:off x="1760" y="4145"/>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الوطنية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88" name="Rectangle 82"/>
                <p:cNvSpPr>
                  <a:spLocks noChangeArrowheads="1"/>
                </p:cNvSpPr>
                <p:nvPr/>
              </p:nvSpPr>
              <p:spPr bwMode="auto">
                <a:xfrm>
                  <a:off x="1728" y="4145"/>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9" name="Group 85"/>
              <p:cNvGrpSpPr>
                <a:grpSpLocks/>
              </p:cNvGrpSpPr>
              <p:nvPr/>
            </p:nvGrpSpPr>
            <p:grpSpPr bwMode="auto">
              <a:xfrm>
                <a:off x="0" y="4548"/>
                <a:ext cx="1728" cy="403"/>
                <a:chOff x="0" y="4548"/>
                <a:chExt cx="1728" cy="403"/>
              </a:xfrm>
            </p:grpSpPr>
            <p:sp>
              <p:nvSpPr>
                <p:cNvPr id="65585" name="Rectangle 30"/>
                <p:cNvSpPr>
                  <a:spLocks noChangeArrowheads="1"/>
                </p:cNvSpPr>
                <p:nvPr/>
              </p:nvSpPr>
              <p:spPr bwMode="auto">
                <a:xfrm>
                  <a:off x="32" y="4548"/>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شاول</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86" name="Rectangle 84"/>
                <p:cNvSpPr>
                  <a:spLocks noChangeArrowheads="1"/>
                </p:cNvSpPr>
                <p:nvPr/>
              </p:nvSpPr>
              <p:spPr bwMode="auto">
                <a:xfrm>
                  <a:off x="0" y="4548"/>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70" name="Group 87"/>
              <p:cNvGrpSpPr>
                <a:grpSpLocks/>
              </p:cNvGrpSpPr>
              <p:nvPr/>
            </p:nvGrpSpPr>
            <p:grpSpPr bwMode="auto">
              <a:xfrm>
                <a:off x="1728" y="4548"/>
                <a:ext cx="1728" cy="403"/>
                <a:chOff x="1728" y="4548"/>
                <a:chExt cx="1728" cy="403"/>
              </a:xfrm>
            </p:grpSpPr>
            <p:sp>
              <p:nvSpPr>
                <p:cNvPr id="65583" name="Rectangle 31"/>
                <p:cNvSpPr>
                  <a:spLocks noChangeArrowheads="1"/>
                </p:cNvSpPr>
                <p:nvPr/>
              </p:nvSpPr>
              <p:spPr bwMode="auto">
                <a:xfrm>
                  <a:off x="1760" y="4548"/>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داود</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84" name="Rectangle 86"/>
                <p:cNvSpPr>
                  <a:spLocks noChangeArrowheads="1"/>
                </p:cNvSpPr>
                <p:nvPr/>
              </p:nvSpPr>
              <p:spPr bwMode="auto">
                <a:xfrm>
                  <a:off x="1728" y="4548"/>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71" name="Group 89"/>
              <p:cNvGrpSpPr>
                <a:grpSpLocks/>
              </p:cNvGrpSpPr>
              <p:nvPr/>
            </p:nvGrpSpPr>
            <p:grpSpPr bwMode="auto">
              <a:xfrm>
                <a:off x="0" y="4951"/>
                <a:ext cx="1728" cy="403"/>
                <a:chOff x="0" y="4951"/>
                <a:chExt cx="1728" cy="403"/>
              </a:xfrm>
            </p:grpSpPr>
            <p:sp>
              <p:nvSpPr>
                <p:cNvPr id="65581" name="Rectangle 32"/>
                <p:cNvSpPr>
                  <a:spLocks noChangeArrowheads="1"/>
                </p:cNvSpPr>
                <p:nvPr/>
              </p:nvSpPr>
              <p:spPr bwMode="auto">
                <a:xfrm>
                  <a:off x="32" y="4951"/>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العصيان يؤدي إلى الألم</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82" name="Rectangle 88"/>
                <p:cNvSpPr>
                  <a:spLocks noChangeArrowheads="1"/>
                </p:cNvSpPr>
                <p:nvPr/>
              </p:nvSpPr>
              <p:spPr bwMode="auto">
                <a:xfrm>
                  <a:off x="0" y="4951"/>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72" name="Group 91"/>
              <p:cNvGrpSpPr>
                <a:grpSpLocks/>
              </p:cNvGrpSpPr>
              <p:nvPr/>
            </p:nvGrpSpPr>
            <p:grpSpPr bwMode="auto">
              <a:xfrm>
                <a:off x="1728" y="4951"/>
                <a:ext cx="1728" cy="403"/>
                <a:chOff x="1728" y="4951"/>
                <a:chExt cx="1728" cy="403"/>
              </a:xfrm>
            </p:grpSpPr>
            <p:sp>
              <p:nvSpPr>
                <p:cNvPr id="65579" name="Rectangle 33"/>
                <p:cNvSpPr>
                  <a:spLocks noChangeArrowheads="1"/>
                </p:cNvSpPr>
                <p:nvPr/>
              </p:nvSpPr>
              <p:spPr bwMode="auto">
                <a:xfrm>
                  <a:off x="1760" y="4951"/>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الإيمان الطائع يؤدي إلى البركة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80" name="Rectangle 90"/>
                <p:cNvSpPr>
                  <a:spLocks noChangeArrowheads="1"/>
                </p:cNvSpPr>
                <p:nvPr/>
              </p:nvSpPr>
              <p:spPr bwMode="auto">
                <a:xfrm>
                  <a:off x="1728" y="4951"/>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73" name="Group 93"/>
              <p:cNvGrpSpPr>
                <a:grpSpLocks/>
              </p:cNvGrpSpPr>
              <p:nvPr/>
            </p:nvGrpSpPr>
            <p:grpSpPr bwMode="auto">
              <a:xfrm>
                <a:off x="0" y="5354"/>
                <a:ext cx="1728" cy="403"/>
                <a:chOff x="0" y="5354"/>
                <a:chExt cx="1728" cy="403"/>
              </a:xfrm>
            </p:grpSpPr>
            <p:sp>
              <p:nvSpPr>
                <p:cNvPr id="65577" name="Rectangle 34"/>
                <p:cNvSpPr>
                  <a:spLocks noChangeArrowheads="1"/>
                </p:cNvSpPr>
                <p:nvPr/>
              </p:nvSpPr>
              <p:spPr bwMode="auto">
                <a:xfrm>
                  <a:off x="32" y="5354"/>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الظلمة الروحية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78" name="Rectangle 92"/>
                <p:cNvSpPr>
                  <a:spLocks noChangeArrowheads="1"/>
                </p:cNvSpPr>
                <p:nvPr/>
              </p:nvSpPr>
              <p:spPr bwMode="auto">
                <a:xfrm>
                  <a:off x="0" y="5354"/>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74" name="Group 95"/>
              <p:cNvGrpSpPr>
                <a:grpSpLocks/>
              </p:cNvGrpSpPr>
              <p:nvPr/>
            </p:nvGrpSpPr>
            <p:grpSpPr bwMode="auto">
              <a:xfrm>
                <a:off x="1728" y="5354"/>
                <a:ext cx="1728" cy="403"/>
                <a:chOff x="1728" y="5354"/>
                <a:chExt cx="1728" cy="403"/>
              </a:xfrm>
            </p:grpSpPr>
            <p:sp>
              <p:nvSpPr>
                <p:cNvPr id="65575" name="Rectangle 35"/>
                <p:cNvSpPr>
                  <a:spLocks noChangeArrowheads="1"/>
                </p:cNvSpPr>
                <p:nvPr/>
              </p:nvSpPr>
              <p:spPr bwMode="auto">
                <a:xfrm>
                  <a:off x="1760" y="5354"/>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النور الروحي</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76" name="Rectangle 94"/>
                <p:cNvSpPr>
                  <a:spLocks noChangeArrowheads="1"/>
                </p:cNvSpPr>
                <p:nvPr/>
              </p:nvSpPr>
              <p:spPr bwMode="auto">
                <a:xfrm>
                  <a:off x="1728" y="5354"/>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sp>
          <p:nvSpPr>
            <p:cNvPr id="65546" name="Rectangle 97"/>
            <p:cNvSpPr>
              <a:spLocks noChangeArrowheads="1"/>
            </p:cNvSpPr>
            <p:nvPr/>
          </p:nvSpPr>
          <p:spPr bwMode="auto">
            <a:xfrm>
              <a:off x="-4" y="-4"/>
              <a:ext cx="3464" cy="57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428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sp>
        <p:nvSpPr>
          <p:cNvPr id="65543" name="WordArt 109"/>
          <p:cNvSpPr>
            <a:spLocks noChangeArrowheads="1" noChangeShapeType="1" noTextEdit="1"/>
          </p:cNvSpPr>
          <p:nvPr/>
        </p:nvSpPr>
        <p:spPr bwMode="auto">
          <a:xfrm>
            <a:off x="1676400" y="1295400"/>
            <a:ext cx="2057400" cy="962025"/>
          </a:xfrm>
          <a:prstGeom prst="rect">
            <a:avLst/>
          </a:prstGeom>
        </p:spPr>
        <p:txBody>
          <a:bodyPr wrap="none" fromWordArt="1">
            <a:prstTxWarp prst="textDoubleWave1">
              <a:avLst>
                <a:gd name="adj1" fmla="val 6500"/>
                <a:gd name="adj2" fmla="val 0"/>
              </a:avLst>
            </a:prstTxWarp>
          </a:bodyPr>
          <a:lstStyle/>
          <a:p>
            <a:pPr algn="ctr" defTabSz="914400" fontAlgn="base">
              <a:spcBef>
                <a:spcPct val="20000"/>
              </a:spcBef>
              <a:spcAft>
                <a:spcPct val="0"/>
              </a:spcAft>
            </a:pPr>
            <a:r>
              <a:rPr lang="ar-JO" sz="3600" kern="10" dirty="0">
                <a:ln w="12700">
                  <a:solidFill>
                    <a:srgbClr val="000099"/>
                  </a:solidFill>
                  <a:round/>
                  <a:headEnd type="none" w="sm" len="sm"/>
                  <a:tailEnd type="none" w="sm" len="sm"/>
                </a:ln>
                <a:solidFill>
                  <a:srgbClr val="33CCFF"/>
                </a:solidFill>
                <a:effectLst>
                  <a:outerShdw blurRad="63500" dist="125724" dir="18900000" algn="ctr" rotWithShape="0">
                    <a:srgbClr val="000099">
                      <a:alpha val="74997"/>
                    </a:srgbClr>
                  </a:outerShdw>
                </a:effectLst>
                <a:latin typeface="Impact"/>
                <a:ea typeface="Impact"/>
                <a:cs typeface="Impact"/>
              </a:rPr>
              <a:t>قضاة</a:t>
            </a:r>
            <a:endParaRPr lang="en-US" sz="3600" kern="10" dirty="0">
              <a:ln w="12700">
                <a:solidFill>
                  <a:srgbClr val="000099"/>
                </a:solidFill>
                <a:round/>
                <a:headEnd type="none" w="sm" len="sm"/>
                <a:tailEnd type="none" w="sm" len="sm"/>
              </a:ln>
              <a:solidFill>
                <a:srgbClr val="33CCFF"/>
              </a:solidFill>
              <a:effectLst>
                <a:outerShdw blurRad="63500" dist="125724" dir="18900000" algn="ctr" rotWithShape="0">
                  <a:srgbClr val="000099">
                    <a:alpha val="74997"/>
                  </a:srgbClr>
                </a:outerShdw>
              </a:effectLst>
              <a:latin typeface="Impact"/>
              <a:ea typeface="Impact"/>
              <a:cs typeface="Impact"/>
            </a:endParaRPr>
          </a:p>
        </p:txBody>
      </p:sp>
      <p:sp>
        <p:nvSpPr>
          <p:cNvPr id="65544" name="WordArt 110"/>
          <p:cNvSpPr>
            <a:spLocks noChangeArrowheads="1" noChangeShapeType="1" noTextEdit="1"/>
          </p:cNvSpPr>
          <p:nvPr/>
        </p:nvSpPr>
        <p:spPr bwMode="auto">
          <a:xfrm>
            <a:off x="6172200" y="838200"/>
            <a:ext cx="1371600" cy="1514475"/>
          </a:xfrm>
          <a:prstGeom prst="rect">
            <a:avLst/>
          </a:prstGeom>
        </p:spPr>
        <p:txBody>
          <a:bodyPr wrap="none" fromWordArt="1">
            <a:prstTxWarp prst="textSlantUp">
              <a:avLst>
                <a:gd name="adj" fmla="val 32056"/>
              </a:avLst>
            </a:prstTxWarp>
          </a:bodyPr>
          <a:lstStyle/>
          <a:p>
            <a:pPr algn="ctr" defTabSz="914400" fontAlgn="base">
              <a:spcBef>
                <a:spcPct val="20000"/>
              </a:spcBef>
              <a:spcAft>
                <a:spcPct val="0"/>
              </a:spcAft>
            </a:pPr>
            <a:r>
              <a:rPr lang="ar-SA" sz="3600" kern="10" dirty="0" err="1">
                <a:ln w="9525">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latin typeface="Impact"/>
                <a:ea typeface="Impact"/>
                <a:cs typeface="Impact"/>
              </a:rPr>
              <a:t>راعوث</a:t>
            </a:r>
            <a:endParaRPr lang="en-US" sz="3600" kern="10" dirty="0">
              <a:ln w="9525">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latin typeface="Impact"/>
              <a:ea typeface="Impact"/>
              <a:cs typeface="Impact"/>
            </a:endParaRPr>
          </a:p>
        </p:txBody>
      </p:sp>
    </p:spTree>
    <p:extLst>
      <p:ext uri="{BB962C8B-B14F-4D97-AF65-F5344CB8AC3E}">
        <p14:creationId xmlns:p14="http://schemas.microsoft.com/office/powerpoint/2010/main" val="402977228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684305"/>
            <a:ext cx="6900333" cy="522891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1"/>
            <a:ext cx="9143999" cy="1921933"/>
          </a:xfrm>
          <a:effectLst/>
        </p:spPr>
        <p:txBody>
          <a:bodyPr/>
          <a:lstStyle/>
          <a:p>
            <a:pPr>
              <a:defRPr/>
            </a:pPr>
            <a:r>
              <a:rPr lang="ar-JO" sz="6000" b="1" i="1" dirty="0">
                <a:solidFill>
                  <a:srgbClr val="800000"/>
                </a:solidFill>
                <a:effectLst>
                  <a:glow rad="127000">
                    <a:schemeClr val="bg1"/>
                  </a:glow>
                </a:effectLst>
                <a:latin typeface="Arial" panose="020B0604020202020204" pitchFamily="34" charset="0"/>
                <a:ea typeface="ＭＳ Ｐゴシック" charset="0"/>
                <a:cs typeface="Arial" panose="020B0604020202020204" pitchFamily="34" charset="0"/>
              </a:rPr>
              <a:t>كيف يكافئنا الله عندما نهتم بالآخرين </a:t>
            </a:r>
            <a:endParaRPr lang="en-US" b="1"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راعوث</a:t>
            </a:r>
            <a:endParaRPr kumimoji="0" 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2807347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style.rotation</p:attrName>
                                        </p:attrNameLst>
                                      </p:cBhvr>
                                      <p:tavLst>
                                        <p:tav tm="0">
                                          <p:val>
                                            <p:fltVal val="720"/>
                                          </p:val>
                                        </p:tav>
                                        <p:tav tm="100000">
                                          <p:val>
                                            <p:fltVal val="0"/>
                                          </p:val>
                                        </p:tav>
                                      </p:tavLst>
                                    </p:anim>
                                    <p:anim calcmode="lin" valueType="num">
                                      <p:cBhvr>
                                        <p:cTn id="9" dur="2000" fill="hold"/>
                                        <p:tgtEl>
                                          <p:spTgt spid="5"/>
                                        </p:tgtEl>
                                        <p:attrNameLst>
                                          <p:attrName>ppt_h</p:attrName>
                                        </p:attrNameLst>
                                      </p:cBhvr>
                                      <p:tavLst>
                                        <p:tav tm="0">
                                          <p:val>
                                            <p:fltVal val="0"/>
                                          </p:val>
                                        </p:tav>
                                        <p:tav tm="100000">
                                          <p:val>
                                            <p:strVal val="#ppt_h"/>
                                          </p:val>
                                        </p:tav>
                                      </p:tavLst>
                                    </p:anim>
                                    <p:anim calcmode="lin" valueType="num">
                                      <p:cBhvr>
                                        <p:cTn id="10" dur="2000" fill="hold"/>
                                        <p:tgtEl>
                                          <p:spTgt spid="5"/>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83795" y="1242518"/>
            <a:ext cx="5975261" cy="553264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603002"/>
            <a:ext cx="9143999" cy="763774"/>
          </a:xfrm>
          <a:effectLst/>
        </p:spPr>
        <p:txBody>
          <a:bodyPr/>
          <a:lstStyle/>
          <a:p>
            <a:pPr>
              <a:defRPr/>
            </a:pPr>
            <a:r>
              <a:rPr lang="ar-JO" b="1"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1. يسدد الله احتياجاتنا </a:t>
            </a:r>
            <a:r>
              <a:rPr lang="ar-JO" b="1" dirty="0">
                <a:solidFill>
                  <a:schemeClr val="accent2"/>
                </a:solidFill>
                <a:effectLst>
                  <a:glow rad="127000">
                    <a:schemeClr val="bg1"/>
                  </a:glow>
                </a:effectLst>
                <a:latin typeface="Arial" panose="020B0604020202020204" pitchFamily="34" charset="0"/>
                <a:ea typeface="ＭＳ Ｐゴシック" charset="0"/>
                <a:cs typeface="Arial" panose="020B0604020202020204" pitchFamily="34" charset="0"/>
              </a:rPr>
              <a:t>الشخصية</a:t>
            </a:r>
            <a:endParaRPr lang="en-US" b="1" dirty="0">
              <a:solidFill>
                <a:schemeClr val="accent2"/>
              </a:solidFill>
              <a:effectLst>
                <a:glow rad="127000">
                  <a:schemeClr val="bg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i="1" u="none" strike="noStrike" kern="1200" cap="none" spc="0" normalizeH="0" baseline="0" noProof="0" dirty="0">
                <a:ln>
                  <a:noFill/>
                </a:ln>
                <a:solidFill>
                  <a:srgbClr val="FFFFFF"/>
                </a:solidFill>
                <a:effectLst/>
                <a:uLnTx/>
                <a:uFillTx/>
                <a:latin typeface="Arial"/>
                <a:ea typeface="ＭＳ Ｐゴシック" pitchFamily="-108" charset="-128"/>
                <a:cs typeface="Arial"/>
              </a:rPr>
              <a:t>كيف يكافئنا الله عندما نهتم بالآخرين ؟</a:t>
            </a:r>
            <a:endParaRPr kumimoji="0" lang="en-US" sz="28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400" b="1" i="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راعوث 1 - 2</a:t>
            </a:r>
            <a:endParaRPr kumimoji="0" lang="en-US" sz="4400" b="1" i="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2875864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المسيا</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خدم بوعز بأمانة كولي ثاني لراعوث (3 : 9) كالمسيح الذي سيفدي و يكون وسيط الإنسان لتحريره من الخطية بصفته الفادي النهائي للنسل الداوودي</a:t>
            </a:r>
            <a:endParaRPr kumimoji="0" lang="en-US"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42أ</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راعوث</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975691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err="1">
                <a:solidFill>
                  <a:schemeClr val="bg1"/>
                </a:solidFill>
                <a:latin typeface="Arial" charset="0"/>
                <a:ea typeface="Osaka" charset="0"/>
                <a:cs typeface="Arial" charset="0"/>
              </a:rPr>
              <a:t>راعوث</a:t>
            </a:r>
            <a:r>
              <a:rPr lang="en-US" sz="8800" dirty="0">
                <a:solidFill>
                  <a:schemeClr val="bg1"/>
                </a:solidFill>
                <a:latin typeface="Arial" charset="0"/>
                <a:ea typeface="Osaka" charset="0"/>
                <a:cs typeface="Arial" charset="0"/>
              </a:rPr>
              <a:t> 1 </a:t>
            </a:r>
          </a:p>
        </p:txBody>
      </p:sp>
    </p:spTree>
    <p:extLst>
      <p:ext uri="{BB962C8B-B14F-4D97-AF65-F5344CB8AC3E}">
        <p14:creationId xmlns:p14="http://schemas.microsoft.com/office/powerpoint/2010/main" val="3091320224"/>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pic>
        <p:nvPicPr>
          <p:cNvPr id="43010" name="Picture 113" descr="MF, Thrashing fields"/>
          <p:cNvPicPr>
            <a:picLocks noChangeAspect="1" noChangeArrowheads="1"/>
          </p:cNvPicPr>
          <p:nvPr/>
        </p:nvPicPr>
        <p:blipFill>
          <a:blip r:embed="rId3" cstate="screen">
            <a:lum bright="-30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43012" name="Group 48"/>
          <p:cNvGrpSpPr>
            <a:grpSpLocks/>
          </p:cNvGrpSpPr>
          <p:nvPr/>
        </p:nvGrpSpPr>
        <p:grpSpPr bwMode="auto">
          <a:xfrm>
            <a:off x="0" y="1239838"/>
            <a:ext cx="4168775" cy="620712"/>
            <a:chOff x="0" y="671"/>
            <a:chExt cx="1904" cy="748"/>
          </a:xfrm>
        </p:grpSpPr>
        <p:sp>
          <p:nvSpPr>
            <p:cNvPr id="11273" name="Rectangle 9"/>
            <p:cNvSpPr>
              <a:spLocks noChangeArrowheads="1"/>
            </p:cNvSpPr>
            <p:nvPr/>
          </p:nvSpPr>
          <p:spPr bwMode="auto">
            <a:xfrm>
              <a:off x="32" y="671"/>
              <a:ext cx="1840"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الولاء يأتي بالطعام و الحماية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11" name="Rectangle 47"/>
            <p:cNvSpPr>
              <a:spLocks noChangeArrowheads="1"/>
            </p:cNvSpPr>
            <p:nvPr/>
          </p:nvSpPr>
          <p:spPr bwMode="auto">
            <a:xfrm>
              <a:off x="0" y="671"/>
              <a:ext cx="1904"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13" name="Group 50"/>
          <p:cNvGrpSpPr>
            <a:grpSpLocks/>
          </p:cNvGrpSpPr>
          <p:nvPr/>
        </p:nvGrpSpPr>
        <p:grpSpPr bwMode="auto">
          <a:xfrm>
            <a:off x="4168775" y="1239838"/>
            <a:ext cx="4975225" cy="620712"/>
            <a:chOff x="1904" y="671"/>
            <a:chExt cx="2272" cy="748"/>
          </a:xfrm>
        </p:grpSpPr>
        <p:sp>
          <p:nvSpPr>
            <p:cNvPr id="11274" name="Rectangle 10"/>
            <p:cNvSpPr>
              <a:spLocks noChangeArrowheads="1"/>
            </p:cNvSpPr>
            <p:nvPr/>
          </p:nvSpPr>
          <p:spPr bwMode="auto">
            <a:xfrm>
              <a:off x="1936" y="671"/>
              <a:ext cx="2208"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الولاء ياتي بالنسل المسياني</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13" name="Rectangle 49"/>
            <p:cNvSpPr>
              <a:spLocks noChangeArrowheads="1"/>
            </p:cNvSpPr>
            <p:nvPr/>
          </p:nvSpPr>
          <p:spPr bwMode="auto">
            <a:xfrm>
              <a:off x="1904" y="671"/>
              <a:ext cx="2272"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14" name="Group 52"/>
          <p:cNvGrpSpPr>
            <a:grpSpLocks/>
          </p:cNvGrpSpPr>
          <p:nvPr/>
        </p:nvGrpSpPr>
        <p:grpSpPr bwMode="auto">
          <a:xfrm>
            <a:off x="0" y="1860550"/>
            <a:ext cx="4168775" cy="523875"/>
            <a:chOff x="0" y="1419"/>
            <a:chExt cx="1904" cy="633"/>
          </a:xfrm>
        </p:grpSpPr>
        <p:sp>
          <p:nvSpPr>
            <p:cNvPr id="11276" name="Rectangle 12"/>
            <p:cNvSpPr>
              <a:spLocks noChangeArrowheads="1"/>
            </p:cNvSpPr>
            <p:nvPr/>
          </p:nvSpPr>
          <p:spPr bwMode="auto">
            <a:xfrm>
              <a:off x="32" y="1419"/>
              <a:ext cx="18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إعلان المحبة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15" name="Rectangle 51"/>
            <p:cNvSpPr>
              <a:spLocks noChangeArrowheads="1"/>
            </p:cNvSpPr>
            <p:nvPr/>
          </p:nvSpPr>
          <p:spPr bwMode="auto">
            <a:xfrm>
              <a:off x="0" y="1419"/>
              <a:ext cx="19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15" name="Group 54"/>
          <p:cNvGrpSpPr>
            <a:grpSpLocks/>
          </p:cNvGrpSpPr>
          <p:nvPr/>
        </p:nvGrpSpPr>
        <p:grpSpPr bwMode="auto">
          <a:xfrm>
            <a:off x="4168775" y="1860550"/>
            <a:ext cx="4975225" cy="523875"/>
            <a:chOff x="1904" y="1419"/>
            <a:chExt cx="2272" cy="633"/>
          </a:xfrm>
        </p:grpSpPr>
        <p:sp>
          <p:nvSpPr>
            <p:cNvPr id="11277" name="Rectangle 13"/>
            <p:cNvSpPr>
              <a:spLocks noChangeArrowheads="1"/>
            </p:cNvSpPr>
            <p:nvPr/>
          </p:nvSpPr>
          <p:spPr bwMode="auto">
            <a:xfrm>
              <a:off x="1936" y="1419"/>
              <a:ext cx="2208"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مكافأة المحبة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17" name="Rectangle 53"/>
            <p:cNvSpPr>
              <a:spLocks noChangeArrowheads="1"/>
            </p:cNvSpPr>
            <p:nvPr/>
          </p:nvSpPr>
          <p:spPr bwMode="auto">
            <a:xfrm>
              <a:off x="1904" y="1419"/>
              <a:ext cx="2272"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16" name="Group 56"/>
          <p:cNvGrpSpPr>
            <a:grpSpLocks/>
          </p:cNvGrpSpPr>
          <p:nvPr/>
        </p:nvGrpSpPr>
        <p:grpSpPr bwMode="auto">
          <a:xfrm>
            <a:off x="0" y="2384425"/>
            <a:ext cx="4168775" cy="522288"/>
            <a:chOff x="0" y="2052"/>
            <a:chExt cx="1904" cy="633"/>
          </a:xfrm>
        </p:grpSpPr>
        <p:sp>
          <p:nvSpPr>
            <p:cNvPr id="11279" name="Rectangle 15"/>
            <p:cNvSpPr>
              <a:spLocks noChangeArrowheads="1"/>
            </p:cNvSpPr>
            <p:nvPr/>
          </p:nvSpPr>
          <p:spPr bwMode="auto">
            <a:xfrm>
              <a:off x="32" y="2052"/>
              <a:ext cx="18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راعوث و نعمي</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19" name="Rectangle 55"/>
            <p:cNvSpPr>
              <a:spLocks noChangeArrowheads="1"/>
            </p:cNvSpPr>
            <p:nvPr/>
          </p:nvSpPr>
          <p:spPr bwMode="auto">
            <a:xfrm>
              <a:off x="0" y="2052"/>
              <a:ext cx="19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17" name="Group 58"/>
          <p:cNvGrpSpPr>
            <a:grpSpLocks/>
          </p:cNvGrpSpPr>
          <p:nvPr/>
        </p:nvGrpSpPr>
        <p:grpSpPr bwMode="auto">
          <a:xfrm>
            <a:off x="4168775" y="2384425"/>
            <a:ext cx="4975225" cy="522288"/>
            <a:chOff x="1904" y="2052"/>
            <a:chExt cx="2272" cy="633"/>
          </a:xfrm>
        </p:grpSpPr>
        <p:sp>
          <p:nvSpPr>
            <p:cNvPr id="11280" name="Rectangle 16"/>
            <p:cNvSpPr>
              <a:spLocks noChangeArrowheads="1"/>
            </p:cNvSpPr>
            <p:nvPr/>
          </p:nvSpPr>
          <p:spPr bwMode="auto">
            <a:xfrm>
              <a:off x="1936" y="2052"/>
              <a:ext cx="2208"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راعوث و بوعز</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21" name="Rectangle 57"/>
            <p:cNvSpPr>
              <a:spLocks noChangeArrowheads="1"/>
            </p:cNvSpPr>
            <p:nvPr/>
          </p:nvSpPr>
          <p:spPr bwMode="auto">
            <a:xfrm>
              <a:off x="1904" y="2052"/>
              <a:ext cx="2272"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18" name="Group 60"/>
          <p:cNvGrpSpPr>
            <a:grpSpLocks/>
          </p:cNvGrpSpPr>
          <p:nvPr/>
        </p:nvGrpSpPr>
        <p:grpSpPr bwMode="auto">
          <a:xfrm>
            <a:off x="0" y="2906713"/>
            <a:ext cx="4168775" cy="523875"/>
            <a:chOff x="0" y="2685"/>
            <a:chExt cx="1904" cy="633"/>
          </a:xfrm>
        </p:grpSpPr>
        <p:sp>
          <p:nvSpPr>
            <p:cNvPr id="11282" name="Rectangle 18"/>
            <p:cNvSpPr>
              <a:spLocks noChangeArrowheads="1"/>
            </p:cNvSpPr>
            <p:nvPr/>
          </p:nvSpPr>
          <p:spPr bwMode="auto">
            <a:xfrm>
              <a:off x="32" y="2685"/>
              <a:ext cx="18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رجوع</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23" name="Rectangle 59"/>
            <p:cNvSpPr>
              <a:spLocks noChangeArrowheads="1"/>
            </p:cNvSpPr>
            <p:nvPr/>
          </p:nvSpPr>
          <p:spPr bwMode="auto">
            <a:xfrm>
              <a:off x="0" y="2685"/>
              <a:ext cx="19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19" name="Group 62"/>
          <p:cNvGrpSpPr>
            <a:grpSpLocks/>
          </p:cNvGrpSpPr>
          <p:nvPr/>
        </p:nvGrpSpPr>
        <p:grpSpPr bwMode="auto">
          <a:xfrm>
            <a:off x="4168775" y="2906713"/>
            <a:ext cx="4975225" cy="523875"/>
            <a:chOff x="1904" y="2685"/>
            <a:chExt cx="2272" cy="633"/>
          </a:xfrm>
        </p:grpSpPr>
        <p:sp>
          <p:nvSpPr>
            <p:cNvPr id="11283" name="Rectangle 19"/>
            <p:cNvSpPr>
              <a:spLocks noChangeArrowheads="1"/>
            </p:cNvSpPr>
            <p:nvPr/>
          </p:nvSpPr>
          <p:spPr bwMode="auto">
            <a:xfrm>
              <a:off x="1936" y="2685"/>
              <a:ext cx="2208"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رومانسية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25" name="Rectangle 61"/>
            <p:cNvSpPr>
              <a:spLocks noChangeArrowheads="1"/>
            </p:cNvSpPr>
            <p:nvPr/>
          </p:nvSpPr>
          <p:spPr bwMode="auto">
            <a:xfrm>
              <a:off x="1904" y="2685"/>
              <a:ext cx="2272"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0" name="Group 64"/>
          <p:cNvGrpSpPr>
            <a:grpSpLocks/>
          </p:cNvGrpSpPr>
          <p:nvPr/>
        </p:nvGrpSpPr>
        <p:grpSpPr bwMode="auto">
          <a:xfrm>
            <a:off x="0" y="3430588"/>
            <a:ext cx="4168775" cy="523875"/>
            <a:chOff x="0" y="3318"/>
            <a:chExt cx="1904" cy="633"/>
          </a:xfrm>
        </p:grpSpPr>
        <p:sp>
          <p:nvSpPr>
            <p:cNvPr id="11285" name="Rectangle 21"/>
            <p:cNvSpPr>
              <a:spLocks noChangeArrowheads="1"/>
            </p:cNvSpPr>
            <p:nvPr/>
          </p:nvSpPr>
          <p:spPr bwMode="auto">
            <a:xfrm>
              <a:off x="32" y="3318"/>
              <a:ext cx="18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الإصحاحات 1 - 2</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27" name="Rectangle 63"/>
            <p:cNvSpPr>
              <a:spLocks noChangeArrowheads="1"/>
            </p:cNvSpPr>
            <p:nvPr/>
          </p:nvSpPr>
          <p:spPr bwMode="auto">
            <a:xfrm>
              <a:off x="0" y="3318"/>
              <a:ext cx="19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1" name="Group 66"/>
          <p:cNvGrpSpPr>
            <a:grpSpLocks/>
          </p:cNvGrpSpPr>
          <p:nvPr/>
        </p:nvGrpSpPr>
        <p:grpSpPr bwMode="auto">
          <a:xfrm>
            <a:off x="4168775" y="3430588"/>
            <a:ext cx="4975225" cy="523875"/>
            <a:chOff x="1904" y="3318"/>
            <a:chExt cx="2272" cy="633"/>
          </a:xfrm>
        </p:grpSpPr>
        <p:sp>
          <p:nvSpPr>
            <p:cNvPr id="11286" name="Rectangle 22"/>
            <p:cNvSpPr>
              <a:spLocks noChangeArrowheads="1"/>
            </p:cNvSpPr>
            <p:nvPr/>
          </p:nvSpPr>
          <p:spPr bwMode="auto">
            <a:xfrm>
              <a:off x="1936" y="3318"/>
              <a:ext cx="2208"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الإصحاحات 3 - 4</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29" name="Rectangle 65"/>
            <p:cNvSpPr>
              <a:spLocks noChangeArrowheads="1"/>
            </p:cNvSpPr>
            <p:nvPr/>
          </p:nvSpPr>
          <p:spPr bwMode="auto">
            <a:xfrm>
              <a:off x="1904" y="3318"/>
              <a:ext cx="2272"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2" name="Group 68"/>
          <p:cNvGrpSpPr>
            <a:grpSpLocks/>
          </p:cNvGrpSpPr>
          <p:nvPr/>
        </p:nvGrpSpPr>
        <p:grpSpPr bwMode="auto">
          <a:xfrm>
            <a:off x="0" y="3954463"/>
            <a:ext cx="2119313" cy="619125"/>
            <a:chOff x="0" y="3951"/>
            <a:chExt cx="968" cy="748"/>
          </a:xfrm>
        </p:grpSpPr>
        <p:sp>
          <p:nvSpPr>
            <p:cNvPr id="11288" name="Rectangle 24"/>
            <p:cNvSpPr>
              <a:spLocks noChangeArrowheads="1"/>
            </p:cNvSpPr>
            <p:nvPr/>
          </p:nvSpPr>
          <p:spPr bwMode="auto">
            <a:xfrm>
              <a:off x="32" y="3951"/>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ظهور إنكار الذات</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31" name="Rectangle 67"/>
            <p:cNvSpPr>
              <a:spLocks noChangeArrowheads="1"/>
            </p:cNvSpPr>
            <p:nvPr/>
          </p:nvSpPr>
          <p:spPr bwMode="auto">
            <a:xfrm>
              <a:off x="0" y="3951"/>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3" name="Group 70"/>
          <p:cNvGrpSpPr>
            <a:grpSpLocks/>
          </p:cNvGrpSpPr>
          <p:nvPr/>
        </p:nvGrpSpPr>
        <p:grpSpPr bwMode="auto">
          <a:xfrm>
            <a:off x="2119313" y="3954463"/>
            <a:ext cx="2049462" cy="619125"/>
            <a:chOff x="968" y="3951"/>
            <a:chExt cx="936" cy="748"/>
          </a:xfrm>
        </p:grpSpPr>
        <p:sp>
          <p:nvSpPr>
            <p:cNvPr id="11289" name="Rectangle 25"/>
            <p:cNvSpPr>
              <a:spLocks noChangeArrowheads="1"/>
            </p:cNvSpPr>
            <p:nvPr/>
          </p:nvSpPr>
          <p:spPr bwMode="auto">
            <a:xfrm>
              <a:off x="1000" y="3951"/>
              <a:ext cx="872"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مكافآت مؤقتة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33" name="Rectangle 69"/>
            <p:cNvSpPr>
              <a:spLocks noChangeArrowheads="1"/>
            </p:cNvSpPr>
            <p:nvPr/>
          </p:nvSpPr>
          <p:spPr bwMode="auto">
            <a:xfrm>
              <a:off x="968" y="3951"/>
              <a:ext cx="936"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4" name="Group 72"/>
          <p:cNvGrpSpPr>
            <a:grpSpLocks/>
          </p:cNvGrpSpPr>
          <p:nvPr/>
        </p:nvGrpSpPr>
        <p:grpSpPr bwMode="auto">
          <a:xfrm>
            <a:off x="4168775" y="3954463"/>
            <a:ext cx="2119313" cy="619125"/>
            <a:chOff x="1904" y="3951"/>
            <a:chExt cx="968" cy="748"/>
          </a:xfrm>
        </p:grpSpPr>
        <p:sp>
          <p:nvSpPr>
            <p:cNvPr id="11290" name="Rectangle 26"/>
            <p:cNvSpPr>
              <a:spLocks noChangeArrowheads="1"/>
            </p:cNvSpPr>
            <p:nvPr/>
          </p:nvSpPr>
          <p:spPr bwMode="auto">
            <a:xfrm>
              <a:off x="1936" y="3951"/>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طلب الفداء</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35" name="Rectangle 71"/>
            <p:cNvSpPr>
              <a:spLocks noChangeArrowheads="1"/>
            </p:cNvSpPr>
            <p:nvPr/>
          </p:nvSpPr>
          <p:spPr bwMode="auto">
            <a:xfrm>
              <a:off x="1904" y="3951"/>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5" name="Group 74"/>
          <p:cNvGrpSpPr>
            <a:grpSpLocks/>
          </p:cNvGrpSpPr>
          <p:nvPr/>
        </p:nvGrpSpPr>
        <p:grpSpPr bwMode="auto">
          <a:xfrm>
            <a:off x="6288088" y="3954463"/>
            <a:ext cx="2855912" cy="619125"/>
            <a:chOff x="2872" y="3951"/>
            <a:chExt cx="1304" cy="748"/>
          </a:xfrm>
        </p:grpSpPr>
        <p:sp>
          <p:nvSpPr>
            <p:cNvPr id="11291" name="Rectangle 27"/>
            <p:cNvSpPr>
              <a:spLocks noChangeArrowheads="1"/>
            </p:cNvSpPr>
            <p:nvPr/>
          </p:nvSpPr>
          <p:spPr bwMode="auto">
            <a:xfrm>
              <a:off x="2904" y="3951"/>
              <a:ext cx="1240"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مكافآت ابدية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37" name="Rectangle 73"/>
            <p:cNvSpPr>
              <a:spLocks noChangeArrowheads="1"/>
            </p:cNvSpPr>
            <p:nvPr/>
          </p:nvSpPr>
          <p:spPr bwMode="auto">
            <a:xfrm>
              <a:off x="2872" y="3951"/>
              <a:ext cx="1304"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6" name="Group 76"/>
          <p:cNvGrpSpPr>
            <a:grpSpLocks/>
          </p:cNvGrpSpPr>
          <p:nvPr/>
        </p:nvGrpSpPr>
        <p:grpSpPr bwMode="auto">
          <a:xfrm>
            <a:off x="0" y="4573588"/>
            <a:ext cx="2119313" cy="522287"/>
            <a:chOff x="0" y="4699"/>
            <a:chExt cx="968" cy="633"/>
          </a:xfrm>
        </p:grpSpPr>
        <p:sp>
          <p:nvSpPr>
            <p:cNvPr id="11293" name="Rectangle 29"/>
            <p:cNvSpPr>
              <a:spLocks noChangeArrowheads="1"/>
            </p:cNvSpPr>
            <p:nvPr/>
          </p:nvSpPr>
          <p:spPr bwMode="auto">
            <a:xfrm>
              <a:off x="32" y="4699"/>
              <a:ext cx="904"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رجوع</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39" name="Rectangle 75"/>
            <p:cNvSpPr>
              <a:spLocks noChangeArrowheads="1"/>
            </p:cNvSpPr>
            <p:nvPr/>
          </p:nvSpPr>
          <p:spPr bwMode="auto">
            <a:xfrm>
              <a:off x="0" y="4699"/>
              <a:ext cx="968"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7" name="Group 78"/>
          <p:cNvGrpSpPr>
            <a:grpSpLocks/>
          </p:cNvGrpSpPr>
          <p:nvPr/>
        </p:nvGrpSpPr>
        <p:grpSpPr bwMode="auto">
          <a:xfrm>
            <a:off x="2119313" y="4573588"/>
            <a:ext cx="2049462" cy="522287"/>
            <a:chOff x="968" y="4699"/>
            <a:chExt cx="936" cy="633"/>
          </a:xfrm>
        </p:grpSpPr>
        <p:sp>
          <p:nvSpPr>
            <p:cNvPr id="11294" name="Rectangle 30"/>
            <p:cNvSpPr>
              <a:spLocks noChangeArrowheads="1"/>
            </p:cNvSpPr>
            <p:nvPr/>
          </p:nvSpPr>
          <p:spPr bwMode="auto">
            <a:xfrm>
              <a:off x="1000" y="4699"/>
              <a:ext cx="872"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مكافأة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41" name="Rectangle 77"/>
            <p:cNvSpPr>
              <a:spLocks noChangeArrowheads="1"/>
            </p:cNvSpPr>
            <p:nvPr/>
          </p:nvSpPr>
          <p:spPr bwMode="auto">
            <a:xfrm>
              <a:off x="968" y="4699"/>
              <a:ext cx="936"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8" name="Group 80"/>
          <p:cNvGrpSpPr>
            <a:grpSpLocks/>
          </p:cNvGrpSpPr>
          <p:nvPr/>
        </p:nvGrpSpPr>
        <p:grpSpPr bwMode="auto">
          <a:xfrm>
            <a:off x="4168775" y="4573588"/>
            <a:ext cx="2119313" cy="522287"/>
            <a:chOff x="1904" y="4699"/>
            <a:chExt cx="968" cy="633"/>
          </a:xfrm>
        </p:grpSpPr>
        <p:sp>
          <p:nvSpPr>
            <p:cNvPr id="11295" name="Rectangle 31"/>
            <p:cNvSpPr>
              <a:spLocks noChangeArrowheads="1"/>
            </p:cNvSpPr>
            <p:nvPr/>
          </p:nvSpPr>
          <p:spPr bwMode="auto">
            <a:xfrm>
              <a:off x="1936" y="4699"/>
              <a:ext cx="904"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رومانسية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43" name="Rectangle 79"/>
            <p:cNvSpPr>
              <a:spLocks noChangeArrowheads="1"/>
            </p:cNvSpPr>
            <p:nvPr/>
          </p:nvSpPr>
          <p:spPr bwMode="auto">
            <a:xfrm>
              <a:off x="1904" y="4699"/>
              <a:ext cx="968"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9" name="Group 82"/>
          <p:cNvGrpSpPr>
            <a:grpSpLocks/>
          </p:cNvGrpSpPr>
          <p:nvPr/>
        </p:nvGrpSpPr>
        <p:grpSpPr bwMode="auto">
          <a:xfrm>
            <a:off x="6288088" y="4573588"/>
            <a:ext cx="2855912" cy="522287"/>
            <a:chOff x="2872" y="4699"/>
            <a:chExt cx="1304" cy="633"/>
          </a:xfrm>
        </p:grpSpPr>
        <p:sp>
          <p:nvSpPr>
            <p:cNvPr id="11296" name="Rectangle 32"/>
            <p:cNvSpPr>
              <a:spLocks noChangeArrowheads="1"/>
            </p:cNvSpPr>
            <p:nvPr/>
          </p:nvSpPr>
          <p:spPr bwMode="auto">
            <a:xfrm>
              <a:off x="2904" y="4699"/>
              <a:ext cx="12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فداء</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45" name="Rectangle 81"/>
            <p:cNvSpPr>
              <a:spLocks noChangeArrowheads="1"/>
            </p:cNvSpPr>
            <p:nvPr/>
          </p:nvSpPr>
          <p:spPr bwMode="auto">
            <a:xfrm>
              <a:off x="2872" y="4699"/>
              <a:ext cx="13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30" name="Group 84"/>
          <p:cNvGrpSpPr>
            <a:grpSpLocks/>
          </p:cNvGrpSpPr>
          <p:nvPr/>
        </p:nvGrpSpPr>
        <p:grpSpPr bwMode="auto">
          <a:xfrm>
            <a:off x="0" y="5095875"/>
            <a:ext cx="2119313" cy="619125"/>
            <a:chOff x="0" y="5332"/>
            <a:chExt cx="968" cy="748"/>
          </a:xfrm>
        </p:grpSpPr>
        <p:sp>
          <p:nvSpPr>
            <p:cNvPr id="11298" name="Rectangle 34"/>
            <p:cNvSpPr>
              <a:spLocks noChangeArrowheads="1"/>
            </p:cNvSpPr>
            <p:nvPr/>
          </p:nvSpPr>
          <p:spPr bwMode="auto">
            <a:xfrm>
              <a:off x="32" y="5332"/>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موت عائلة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47" name="Rectangle 83"/>
            <p:cNvSpPr>
              <a:spLocks noChangeArrowheads="1"/>
            </p:cNvSpPr>
            <p:nvPr/>
          </p:nvSpPr>
          <p:spPr bwMode="auto">
            <a:xfrm>
              <a:off x="0" y="5332"/>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31" name="Group 86"/>
          <p:cNvGrpSpPr>
            <a:grpSpLocks/>
          </p:cNvGrpSpPr>
          <p:nvPr/>
        </p:nvGrpSpPr>
        <p:grpSpPr bwMode="auto">
          <a:xfrm>
            <a:off x="2119313" y="5095875"/>
            <a:ext cx="2049462" cy="619125"/>
            <a:chOff x="968" y="5332"/>
            <a:chExt cx="936" cy="748"/>
          </a:xfrm>
        </p:grpSpPr>
        <p:sp>
          <p:nvSpPr>
            <p:cNvPr id="11299" name="Rectangle 35"/>
            <p:cNvSpPr>
              <a:spLocks noChangeArrowheads="1"/>
            </p:cNvSpPr>
            <p:nvPr/>
          </p:nvSpPr>
          <p:spPr bwMode="auto">
            <a:xfrm>
              <a:off x="1000" y="5332"/>
              <a:ext cx="872"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اهتمام راعوث بنعمي</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49" name="Rectangle 85"/>
            <p:cNvSpPr>
              <a:spLocks noChangeArrowheads="1"/>
            </p:cNvSpPr>
            <p:nvPr/>
          </p:nvSpPr>
          <p:spPr bwMode="auto">
            <a:xfrm>
              <a:off x="968" y="5332"/>
              <a:ext cx="936"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32" name="Group 88"/>
          <p:cNvGrpSpPr>
            <a:grpSpLocks/>
          </p:cNvGrpSpPr>
          <p:nvPr/>
        </p:nvGrpSpPr>
        <p:grpSpPr bwMode="auto">
          <a:xfrm>
            <a:off x="4168775" y="5095875"/>
            <a:ext cx="2119313" cy="619125"/>
            <a:chOff x="1904" y="5332"/>
            <a:chExt cx="968" cy="748"/>
          </a:xfrm>
        </p:grpSpPr>
        <p:sp>
          <p:nvSpPr>
            <p:cNvPr id="11300" name="Rectangle 36"/>
            <p:cNvSpPr>
              <a:spLocks noChangeArrowheads="1"/>
            </p:cNvSpPr>
            <p:nvPr/>
          </p:nvSpPr>
          <p:spPr bwMode="auto">
            <a:xfrm>
              <a:off x="1936" y="5332"/>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بوعز يهتم براعوث</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51" name="Rectangle 87"/>
            <p:cNvSpPr>
              <a:spLocks noChangeArrowheads="1"/>
            </p:cNvSpPr>
            <p:nvPr/>
          </p:nvSpPr>
          <p:spPr bwMode="auto">
            <a:xfrm>
              <a:off x="1904" y="5332"/>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33" name="Group 90"/>
          <p:cNvGrpSpPr>
            <a:grpSpLocks/>
          </p:cNvGrpSpPr>
          <p:nvPr/>
        </p:nvGrpSpPr>
        <p:grpSpPr bwMode="auto">
          <a:xfrm>
            <a:off x="6288088" y="5095875"/>
            <a:ext cx="2855912" cy="619125"/>
            <a:chOff x="2872" y="5332"/>
            <a:chExt cx="1304" cy="748"/>
          </a:xfrm>
        </p:grpSpPr>
        <p:sp>
          <p:nvSpPr>
            <p:cNvPr id="11301" name="Rectangle 37"/>
            <p:cNvSpPr>
              <a:spLocks noChangeArrowheads="1"/>
            </p:cNvSpPr>
            <p:nvPr/>
          </p:nvSpPr>
          <p:spPr bwMode="auto">
            <a:xfrm>
              <a:off x="2904" y="5332"/>
              <a:ext cx="1240"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ولادة عائلة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53" name="Rectangle 89"/>
            <p:cNvSpPr>
              <a:spLocks noChangeArrowheads="1"/>
            </p:cNvSpPr>
            <p:nvPr/>
          </p:nvSpPr>
          <p:spPr bwMode="auto">
            <a:xfrm>
              <a:off x="2872" y="5332"/>
              <a:ext cx="1304"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34" name="Group 92"/>
          <p:cNvGrpSpPr>
            <a:grpSpLocks/>
          </p:cNvGrpSpPr>
          <p:nvPr/>
        </p:nvGrpSpPr>
        <p:grpSpPr bwMode="auto">
          <a:xfrm>
            <a:off x="0" y="5715000"/>
            <a:ext cx="2119313" cy="619125"/>
            <a:chOff x="0" y="6080"/>
            <a:chExt cx="968" cy="748"/>
          </a:xfrm>
        </p:grpSpPr>
        <p:sp>
          <p:nvSpPr>
            <p:cNvPr id="11303" name="Rectangle 39"/>
            <p:cNvSpPr>
              <a:spLocks noChangeArrowheads="1"/>
            </p:cNvSpPr>
            <p:nvPr/>
          </p:nvSpPr>
          <p:spPr bwMode="auto">
            <a:xfrm>
              <a:off x="32" y="6080"/>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مؤاب</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55" name="Rectangle 91"/>
            <p:cNvSpPr>
              <a:spLocks noChangeArrowheads="1"/>
            </p:cNvSpPr>
            <p:nvPr/>
          </p:nvSpPr>
          <p:spPr bwMode="auto">
            <a:xfrm>
              <a:off x="0" y="6080"/>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35" name="Group 94"/>
          <p:cNvGrpSpPr>
            <a:grpSpLocks/>
          </p:cNvGrpSpPr>
          <p:nvPr/>
        </p:nvGrpSpPr>
        <p:grpSpPr bwMode="auto">
          <a:xfrm>
            <a:off x="2119313" y="5715000"/>
            <a:ext cx="2049462" cy="619125"/>
            <a:chOff x="968" y="6080"/>
            <a:chExt cx="936" cy="748"/>
          </a:xfrm>
        </p:grpSpPr>
        <p:sp>
          <p:nvSpPr>
            <p:cNvPr id="11304" name="Rectangle 40"/>
            <p:cNvSpPr>
              <a:spLocks noChangeArrowheads="1"/>
            </p:cNvSpPr>
            <p:nvPr/>
          </p:nvSpPr>
          <p:spPr bwMode="auto">
            <a:xfrm>
              <a:off x="1000" y="6080"/>
              <a:ext cx="872"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حقول بيت لحم</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57" name="Rectangle 93"/>
            <p:cNvSpPr>
              <a:spLocks noChangeArrowheads="1"/>
            </p:cNvSpPr>
            <p:nvPr/>
          </p:nvSpPr>
          <p:spPr bwMode="auto">
            <a:xfrm>
              <a:off x="968" y="6080"/>
              <a:ext cx="936"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sp>
        <p:nvSpPr>
          <p:cNvPr id="11305" name="Rectangle 41"/>
          <p:cNvSpPr>
            <a:spLocks noChangeArrowheads="1"/>
          </p:cNvSpPr>
          <p:nvPr/>
        </p:nvSpPr>
        <p:spPr bwMode="auto">
          <a:xfrm>
            <a:off x="4238625" y="5715000"/>
            <a:ext cx="2085975" cy="619125"/>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بيدر في بيت لحم</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59" name="Rectangle 95"/>
          <p:cNvSpPr>
            <a:spLocks noChangeArrowheads="1"/>
          </p:cNvSpPr>
          <p:nvPr/>
        </p:nvSpPr>
        <p:spPr bwMode="auto">
          <a:xfrm>
            <a:off x="4168775" y="5715000"/>
            <a:ext cx="2119313" cy="619125"/>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nvGrpSpPr>
          <p:cNvPr id="43038" name="Group 98"/>
          <p:cNvGrpSpPr>
            <a:grpSpLocks/>
          </p:cNvGrpSpPr>
          <p:nvPr/>
        </p:nvGrpSpPr>
        <p:grpSpPr bwMode="auto">
          <a:xfrm>
            <a:off x="6288088" y="5715000"/>
            <a:ext cx="2855912" cy="619125"/>
            <a:chOff x="2872" y="6080"/>
            <a:chExt cx="1304" cy="748"/>
          </a:xfrm>
        </p:grpSpPr>
        <p:sp>
          <p:nvSpPr>
            <p:cNvPr id="11306" name="Rectangle 42"/>
            <p:cNvSpPr>
              <a:spLocks noChangeArrowheads="1"/>
            </p:cNvSpPr>
            <p:nvPr/>
          </p:nvSpPr>
          <p:spPr bwMode="auto">
            <a:xfrm>
              <a:off x="2904" y="6080"/>
              <a:ext cx="1240"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باب بيت لحم</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61" name="Rectangle 97"/>
            <p:cNvSpPr>
              <a:spLocks noChangeArrowheads="1"/>
            </p:cNvSpPr>
            <p:nvPr/>
          </p:nvSpPr>
          <p:spPr bwMode="auto">
            <a:xfrm>
              <a:off x="2872" y="6080"/>
              <a:ext cx="1304"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sp>
        <p:nvSpPr>
          <p:cNvPr id="11308" name="Rectangle 44"/>
          <p:cNvSpPr>
            <a:spLocks noChangeArrowheads="1"/>
          </p:cNvSpPr>
          <p:nvPr/>
        </p:nvSpPr>
        <p:spPr bwMode="auto">
          <a:xfrm>
            <a:off x="-381000" y="6334125"/>
            <a:ext cx="9472613" cy="523875"/>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30 سنة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65" name="Rectangle 101"/>
          <p:cNvSpPr>
            <a:spLocks noChangeArrowheads="1"/>
          </p:cNvSpPr>
          <p:nvPr/>
        </p:nvSpPr>
        <p:spPr bwMode="auto">
          <a:xfrm>
            <a:off x="0" y="6334125"/>
            <a:ext cx="9142413" cy="523875"/>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sp>
        <p:nvSpPr>
          <p:cNvPr id="11368" name="Rectangle 104"/>
          <p:cNvSpPr>
            <a:spLocks noGrp="1" noChangeArrowheads="1"/>
          </p:cNvSpPr>
          <p:nvPr>
            <p:ph type="title"/>
          </p:nvPr>
        </p:nvSpPr>
        <p:spPr>
          <a:xfrm>
            <a:off x="3124200" y="0"/>
            <a:ext cx="2209800" cy="609600"/>
          </a:xfrm>
          <a:gradFill rotWithShape="1">
            <a:gsLst>
              <a:gs pos="0">
                <a:schemeClr val="hlink"/>
              </a:gs>
              <a:gs pos="50000">
                <a:schemeClr val="hlink">
                  <a:gamma/>
                  <a:shade val="28627"/>
                  <a:invGamma/>
                </a:schemeClr>
              </a:gs>
              <a:gs pos="100000">
                <a:schemeClr val="hlink"/>
              </a:gs>
            </a:gsLst>
            <a:lin ang="5400000" scaled="1"/>
          </a:gradFill>
          <a:ln>
            <a:solidFill>
              <a:schemeClr val="tx1"/>
            </a:solidFill>
          </a:ln>
        </p:spPr>
        <p:txBody>
          <a:bodyPr anchor="ctr" anchorCtr="1"/>
          <a:lstStyle/>
          <a:p>
            <a:pPr algn="ctr" eaLnBrk="1" hangingPunct="1">
              <a:defRPr/>
            </a:pPr>
            <a:r>
              <a:rPr lang="ar-JO" dirty="0">
                <a:solidFill>
                  <a:schemeClr val="bg1"/>
                </a:solidFill>
                <a:latin typeface="Arial Black" pitchFamily="-111" charset="0"/>
                <a:ea typeface="+mj-ea"/>
                <a:cs typeface="+mj-cs"/>
              </a:rPr>
              <a:t>راعوث</a:t>
            </a:r>
            <a:endParaRPr lang="en-US" dirty="0">
              <a:solidFill>
                <a:schemeClr val="bg1"/>
              </a:solidFill>
              <a:latin typeface="Arial Black" pitchFamily="-111" charset="0"/>
              <a:ea typeface="+mj-ea"/>
              <a:cs typeface="+mj-cs"/>
            </a:endParaRPr>
          </a:p>
        </p:txBody>
      </p:sp>
      <p:grpSp>
        <p:nvGrpSpPr>
          <p:cNvPr id="43042" name="Group 46"/>
          <p:cNvGrpSpPr>
            <a:grpSpLocks/>
          </p:cNvGrpSpPr>
          <p:nvPr/>
        </p:nvGrpSpPr>
        <p:grpSpPr bwMode="auto">
          <a:xfrm>
            <a:off x="0" y="685800"/>
            <a:ext cx="9144000" cy="554038"/>
            <a:chOff x="0" y="0"/>
            <a:chExt cx="4176" cy="671"/>
          </a:xfrm>
        </p:grpSpPr>
        <p:sp>
          <p:nvSpPr>
            <p:cNvPr id="11271" name="Rectangle 7"/>
            <p:cNvSpPr>
              <a:spLocks noChangeArrowheads="1"/>
            </p:cNvSpPr>
            <p:nvPr/>
          </p:nvSpPr>
          <p:spPr bwMode="auto">
            <a:xfrm>
              <a:off x="32" y="0"/>
              <a:ext cx="4112" cy="671"/>
            </a:xfrm>
            <a:prstGeom prst="rect">
              <a:avLst/>
            </a:prstGeom>
            <a:solidFill>
              <a:schemeClr val="tx1"/>
            </a:solid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 God Rewards the Selfless</a:t>
              </a:r>
            </a:p>
          </p:txBody>
        </p:sp>
        <p:sp>
          <p:nvSpPr>
            <p:cNvPr id="11309" name="Rectangle 45"/>
            <p:cNvSpPr>
              <a:spLocks noChangeArrowheads="1"/>
            </p:cNvSpPr>
            <p:nvPr/>
          </p:nvSpPr>
          <p:spPr bwMode="auto">
            <a:xfrm>
              <a:off x="0" y="0"/>
              <a:ext cx="4176" cy="671"/>
            </a:xfrm>
            <a:prstGeom prst="rect">
              <a:avLst/>
            </a:prstGeom>
            <a:solidFill>
              <a:schemeClr val="tx1"/>
            </a:solid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sp>
        <p:nvSpPr>
          <p:cNvPr id="43043" name="Text Box 114"/>
          <p:cNvSpPr txBox="1">
            <a:spLocks noChangeArrowheads="1"/>
          </p:cNvSpPr>
          <p:nvPr/>
        </p:nvSpPr>
        <p:spPr bwMode="auto">
          <a:xfrm>
            <a:off x="0" y="639763"/>
            <a:ext cx="9073917"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altLang="zh-CN" sz="3200" b="1" i="0" u="none" strike="noStrike" kern="1200" cap="none" spc="0" normalizeH="0" baseline="0" noProof="0" dirty="0">
                <a:ln>
                  <a:noFill/>
                </a:ln>
                <a:solidFill>
                  <a:srgbClr val="FFFFFF"/>
                </a:solidFill>
                <a:effectLst/>
                <a:uLnTx/>
                <a:uFillTx/>
                <a:latin typeface="Arial Narrow" charset="0"/>
                <a:ea typeface="宋体" charset="0"/>
                <a:cs typeface="宋体" charset="0"/>
              </a:rPr>
              <a:t>مكافآت الله لمنكري ذواتهم</a:t>
            </a:r>
            <a:endParaRPr kumimoji="0" lang="en-US" sz="3200" b="1" i="0" u="none" strike="noStrike" kern="1200" cap="none" spc="0" normalizeH="0" baseline="0" noProof="0" dirty="0">
              <a:ln>
                <a:noFill/>
              </a:ln>
              <a:solidFill>
                <a:srgbClr val="FFFFFF"/>
              </a:solidFill>
              <a:effectLst/>
              <a:uLnTx/>
              <a:uFillTx/>
              <a:latin typeface="Arial Narrow" charset="0"/>
              <a:ea typeface="宋体" charset="0"/>
              <a:cs typeface="宋体" charset="0"/>
            </a:endParaRPr>
          </a:p>
        </p:txBody>
      </p:sp>
      <p:pic>
        <p:nvPicPr>
          <p:cNvPr id="43044" name="Picture 109" descr="j023524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1811338" cy="1246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9"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185</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234245358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36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68"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1554" name="Picture 2"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323528" y="693003"/>
            <a:ext cx="8515672" cy="830997"/>
          </a:xfr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a:spcBef>
                <a:spcPct val="50000"/>
              </a:spcBef>
            </a:pPr>
            <a:r>
              <a:rPr lang="ar-JO" sz="4800" b="1" kern="1200" dirty="0">
                <a:solidFill>
                  <a:schemeClr val="bg1"/>
                </a:solidFill>
                <a:latin typeface="Arial Narrow" pitchFamily="-111" charset="0"/>
                <a:ea typeface="+mn-ea"/>
                <a:cs typeface="+mn-cs"/>
              </a:rPr>
              <a:t>راعوث 1</a:t>
            </a:r>
            <a:endParaRPr lang="en-US" sz="4800" b="1" kern="1200" dirty="0">
              <a:solidFill>
                <a:schemeClr val="bg1"/>
              </a:solidFill>
              <a:latin typeface="Arial Narrow" pitchFamily="-111" charset="0"/>
              <a:ea typeface="+mn-ea"/>
              <a:cs typeface="+mn-cs"/>
            </a:endParaRPr>
          </a:p>
        </p:txBody>
      </p:sp>
      <p:sp>
        <p:nvSpPr>
          <p:cNvPr id="4" name="Title 1"/>
          <p:cNvSpPr txBox="1">
            <a:spLocks/>
          </p:cNvSpPr>
          <p:nvPr/>
        </p:nvSpPr>
        <p:spPr bwMode="auto">
          <a:xfrm>
            <a:off x="0" y="6334780"/>
            <a:ext cx="9144000" cy="523220"/>
          </a:xfrm>
          <a:prstGeom prst="rect">
            <a:avLst/>
          </a:prstGeom>
          <a:noFill/>
          <a:ln w="9525">
            <a:noFill/>
            <a:miter lim="800000"/>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spAutoFit/>
          </a:bodyPr>
          <a:lst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a:lstStyle>
          <a:p>
            <a:pPr algn="ctr">
              <a:spcBef>
                <a:spcPct val="50000"/>
              </a:spcBef>
            </a:pPr>
            <a:r>
              <a:rPr lang="ar-JO" sz="2800" b="1" dirty="0">
                <a:solidFill>
                  <a:schemeClr val="bg1"/>
                </a:solidFill>
                <a:latin typeface="Arial Narrow" pitchFamily="-111" charset="0"/>
                <a:ea typeface="+mn-ea"/>
                <a:cs typeface="+mn-cs"/>
              </a:rPr>
              <a:t>حزم الحصاد من محلون فريزن، ف ب س يعقيبة، 2000</a:t>
            </a:r>
            <a:endParaRPr lang="en-US" sz="2800" b="1" kern="1200" dirty="0">
              <a:solidFill>
                <a:schemeClr val="bg1"/>
              </a:solidFill>
              <a:latin typeface="Arial Narrow" pitchFamily="-111" charset="0"/>
              <a:ea typeface="+mn-ea"/>
              <a:cs typeface="+mn-cs"/>
            </a:endParaRPr>
          </a:p>
        </p:txBody>
      </p:sp>
    </p:spTree>
    <p:extLst>
      <p:ext uri="{BB962C8B-B14F-4D97-AF65-F5344CB8AC3E}">
        <p14:creationId xmlns:p14="http://schemas.microsoft.com/office/powerpoint/2010/main" val="8544138"/>
      </p:ext>
    </p:extLst>
  </p:cSld>
  <p:clrMapOvr>
    <a:masterClrMapping/>
  </p:clrMapOvr>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26" name="Picture 2" descr="MIMPI013"/>
          <p:cNvPicPr>
            <a:picLocks noChangeAspect="1" noChangeArrowheads="1"/>
          </p:cNvPicPr>
          <p:nvPr/>
        </p:nvPicPr>
        <p:blipFill>
          <a:blip r:embed="rId3" cstate="screen">
            <a:lum bright="-24000" contrast="24000"/>
            <a:extLst>
              <a:ext uri="{28A0092B-C50C-407E-A947-70E740481C1C}">
                <a14:useLocalDpi xmlns:a14="http://schemas.microsoft.com/office/drawing/2010/main"/>
              </a:ext>
            </a:extLst>
          </a:blip>
          <a:srcRect/>
          <a:stretch>
            <a:fillRect/>
          </a:stretch>
        </p:blipFill>
        <p:spPr bwMode="auto">
          <a:xfrm>
            <a:off x="0" y="0"/>
            <a:ext cx="9220200" cy="7175500"/>
          </a:xfrm>
          <a:prstGeom prst="rect">
            <a:avLst/>
          </a:prstGeom>
          <a:noFill/>
          <a:effectLst>
            <a:outerShdw blurRad="63500" dist="38099" dir="2700000" algn="ctr" rotWithShape="0">
              <a:schemeClr val="tx1">
                <a:alpha val="74998"/>
              </a:schemeClr>
            </a:outerShdw>
          </a:effectLst>
        </p:spPr>
      </p:pic>
      <p:sp>
        <p:nvSpPr>
          <p:cNvPr id="52227" name="Oval 3"/>
          <p:cNvSpPr>
            <a:spLocks noChangeArrowheads="1"/>
          </p:cNvSpPr>
          <p:nvPr/>
        </p:nvSpPr>
        <p:spPr bwMode="auto">
          <a:xfrm>
            <a:off x="2743200" y="33528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ctr" defTabSz="914400" fontAlgn="base">
              <a:spcBef>
                <a:spcPct val="0"/>
              </a:spcBef>
              <a:spcAft>
                <a:spcPct val="0"/>
              </a:spcAft>
              <a:defRPr/>
            </a:pPr>
            <a:endParaRPr lang="en-US" sz="2400" b="1">
              <a:solidFill>
                <a:srgbClr val="000000"/>
              </a:solidFill>
              <a:latin typeface="Arial"/>
              <a:ea typeface="ＭＳ Ｐゴシック" charset="0"/>
              <a:cs typeface="Arial"/>
            </a:endParaRPr>
          </a:p>
        </p:txBody>
      </p:sp>
      <p:sp>
        <p:nvSpPr>
          <p:cNvPr id="52228" name="Freeform 4"/>
          <p:cNvSpPr>
            <a:spLocks/>
          </p:cNvSpPr>
          <p:nvPr/>
        </p:nvSpPr>
        <p:spPr bwMode="auto">
          <a:xfrm>
            <a:off x="5005388" y="127000"/>
            <a:ext cx="3373437" cy="7104063"/>
          </a:xfrm>
          <a:custGeom>
            <a:avLst/>
            <a:gdLst/>
            <a:ahLst/>
            <a:cxnLst>
              <a:cxn ang="0">
                <a:pos x="2125" y="0"/>
              </a:cxn>
              <a:cxn ang="0">
                <a:pos x="2058" y="81"/>
              </a:cxn>
              <a:cxn ang="0">
                <a:pos x="2044" y="121"/>
              </a:cxn>
              <a:cxn ang="0">
                <a:pos x="1991" y="201"/>
              </a:cxn>
              <a:cxn ang="0">
                <a:pos x="1964" y="241"/>
              </a:cxn>
              <a:cxn ang="0">
                <a:pos x="1857" y="496"/>
              </a:cxn>
              <a:cxn ang="0">
                <a:pos x="1750" y="710"/>
              </a:cxn>
              <a:cxn ang="0">
                <a:pos x="1669" y="751"/>
              </a:cxn>
              <a:cxn ang="0">
                <a:pos x="1308" y="884"/>
              </a:cxn>
              <a:cxn ang="0">
                <a:pos x="1227" y="925"/>
              </a:cxn>
              <a:cxn ang="0">
                <a:pos x="1134" y="1112"/>
              </a:cxn>
              <a:cxn ang="0">
                <a:pos x="1147" y="1273"/>
              </a:cxn>
              <a:cxn ang="0">
                <a:pos x="1174" y="1353"/>
              </a:cxn>
              <a:cxn ang="0">
                <a:pos x="1187" y="1393"/>
              </a:cxn>
              <a:cxn ang="0">
                <a:pos x="1093" y="1621"/>
              </a:cxn>
              <a:cxn ang="0">
                <a:pos x="1026" y="1688"/>
              </a:cxn>
              <a:cxn ang="0">
                <a:pos x="825" y="1822"/>
              </a:cxn>
              <a:cxn ang="0">
                <a:pos x="705" y="2117"/>
              </a:cxn>
              <a:cxn ang="0">
                <a:pos x="678" y="2197"/>
              </a:cxn>
              <a:cxn ang="0">
                <a:pos x="624" y="2278"/>
              </a:cxn>
              <a:cxn ang="0">
                <a:pos x="571" y="2398"/>
              </a:cxn>
              <a:cxn ang="0">
                <a:pos x="517" y="2586"/>
              </a:cxn>
              <a:cxn ang="0">
                <a:pos x="491" y="2746"/>
              </a:cxn>
              <a:cxn ang="0">
                <a:pos x="558" y="3055"/>
              </a:cxn>
              <a:cxn ang="0">
                <a:pos x="544" y="3108"/>
              </a:cxn>
              <a:cxn ang="0">
                <a:pos x="504" y="3121"/>
              </a:cxn>
              <a:cxn ang="0">
                <a:pos x="397" y="3162"/>
              </a:cxn>
              <a:cxn ang="0">
                <a:pos x="330" y="3282"/>
              </a:cxn>
              <a:cxn ang="0">
                <a:pos x="276" y="3430"/>
              </a:cxn>
              <a:cxn ang="0">
                <a:pos x="169" y="3697"/>
              </a:cxn>
              <a:cxn ang="0">
                <a:pos x="129" y="3778"/>
              </a:cxn>
              <a:cxn ang="0">
                <a:pos x="75" y="3965"/>
              </a:cxn>
              <a:cxn ang="0">
                <a:pos x="48" y="4046"/>
              </a:cxn>
              <a:cxn ang="0">
                <a:pos x="35" y="4086"/>
              </a:cxn>
              <a:cxn ang="0">
                <a:pos x="22" y="4287"/>
              </a:cxn>
              <a:cxn ang="0">
                <a:pos x="8" y="4461"/>
              </a:cxn>
              <a:cxn ang="0">
                <a:pos x="48" y="4474"/>
              </a:cxn>
            </a:cxnLst>
            <a:rect l="0" t="0" r="r" b="b"/>
            <a:pathLst>
              <a:path w="2125" h="4475">
                <a:moveTo>
                  <a:pt x="2125" y="0"/>
                </a:moveTo>
                <a:cubicBezTo>
                  <a:pt x="2096" y="29"/>
                  <a:pt x="2077" y="45"/>
                  <a:pt x="2058" y="81"/>
                </a:cubicBezTo>
                <a:cubicBezTo>
                  <a:pt x="2052" y="94"/>
                  <a:pt x="2051" y="109"/>
                  <a:pt x="2044" y="121"/>
                </a:cubicBezTo>
                <a:cubicBezTo>
                  <a:pt x="2028" y="149"/>
                  <a:pt x="2009" y="174"/>
                  <a:pt x="1991" y="201"/>
                </a:cubicBezTo>
                <a:cubicBezTo>
                  <a:pt x="1982" y="214"/>
                  <a:pt x="1964" y="241"/>
                  <a:pt x="1964" y="241"/>
                </a:cubicBezTo>
                <a:cubicBezTo>
                  <a:pt x="1936" y="329"/>
                  <a:pt x="1891" y="411"/>
                  <a:pt x="1857" y="496"/>
                </a:cubicBezTo>
                <a:cubicBezTo>
                  <a:pt x="1823" y="580"/>
                  <a:pt x="1802" y="632"/>
                  <a:pt x="1750" y="710"/>
                </a:cubicBezTo>
                <a:cubicBezTo>
                  <a:pt x="1731" y="738"/>
                  <a:pt x="1695" y="738"/>
                  <a:pt x="1669" y="751"/>
                </a:cubicBezTo>
                <a:cubicBezTo>
                  <a:pt x="1552" y="809"/>
                  <a:pt x="1432" y="844"/>
                  <a:pt x="1308" y="884"/>
                </a:cubicBezTo>
                <a:cubicBezTo>
                  <a:pt x="1283" y="901"/>
                  <a:pt x="1252" y="908"/>
                  <a:pt x="1227" y="925"/>
                </a:cubicBezTo>
                <a:cubicBezTo>
                  <a:pt x="1165" y="967"/>
                  <a:pt x="1150" y="1045"/>
                  <a:pt x="1134" y="1112"/>
                </a:cubicBezTo>
                <a:cubicBezTo>
                  <a:pt x="1138" y="1166"/>
                  <a:pt x="1138" y="1220"/>
                  <a:pt x="1147" y="1273"/>
                </a:cubicBezTo>
                <a:cubicBezTo>
                  <a:pt x="1152" y="1301"/>
                  <a:pt x="1165" y="1326"/>
                  <a:pt x="1174" y="1353"/>
                </a:cubicBezTo>
                <a:cubicBezTo>
                  <a:pt x="1178" y="1366"/>
                  <a:pt x="1187" y="1393"/>
                  <a:pt x="1187" y="1393"/>
                </a:cubicBezTo>
                <a:cubicBezTo>
                  <a:pt x="1176" y="1497"/>
                  <a:pt x="1182" y="1563"/>
                  <a:pt x="1093" y="1621"/>
                </a:cubicBezTo>
                <a:cubicBezTo>
                  <a:pt x="1046" y="1694"/>
                  <a:pt x="1093" y="1632"/>
                  <a:pt x="1026" y="1688"/>
                </a:cubicBezTo>
                <a:cubicBezTo>
                  <a:pt x="963" y="1741"/>
                  <a:pt x="905" y="1797"/>
                  <a:pt x="825" y="1822"/>
                </a:cubicBezTo>
                <a:cubicBezTo>
                  <a:pt x="758" y="1925"/>
                  <a:pt x="739" y="2004"/>
                  <a:pt x="705" y="2117"/>
                </a:cubicBezTo>
                <a:cubicBezTo>
                  <a:pt x="697" y="2144"/>
                  <a:pt x="694" y="2174"/>
                  <a:pt x="678" y="2197"/>
                </a:cubicBezTo>
                <a:cubicBezTo>
                  <a:pt x="660" y="2224"/>
                  <a:pt x="624" y="2278"/>
                  <a:pt x="624" y="2278"/>
                </a:cubicBezTo>
                <a:cubicBezTo>
                  <a:pt x="593" y="2373"/>
                  <a:pt x="614" y="2335"/>
                  <a:pt x="571" y="2398"/>
                </a:cubicBezTo>
                <a:cubicBezTo>
                  <a:pt x="550" y="2462"/>
                  <a:pt x="529" y="2520"/>
                  <a:pt x="517" y="2586"/>
                </a:cubicBezTo>
                <a:cubicBezTo>
                  <a:pt x="508" y="2639"/>
                  <a:pt x="491" y="2746"/>
                  <a:pt x="491" y="2746"/>
                </a:cubicBezTo>
                <a:cubicBezTo>
                  <a:pt x="506" y="2853"/>
                  <a:pt x="531" y="2951"/>
                  <a:pt x="558" y="3055"/>
                </a:cubicBezTo>
                <a:cubicBezTo>
                  <a:pt x="553" y="3073"/>
                  <a:pt x="556" y="3094"/>
                  <a:pt x="544" y="3108"/>
                </a:cubicBezTo>
                <a:cubicBezTo>
                  <a:pt x="535" y="3119"/>
                  <a:pt x="517" y="3115"/>
                  <a:pt x="504" y="3121"/>
                </a:cubicBezTo>
                <a:cubicBezTo>
                  <a:pt x="410" y="3168"/>
                  <a:pt x="530" y="3134"/>
                  <a:pt x="397" y="3162"/>
                </a:cubicBezTo>
                <a:cubicBezTo>
                  <a:pt x="371" y="3200"/>
                  <a:pt x="351" y="3241"/>
                  <a:pt x="330" y="3282"/>
                </a:cubicBezTo>
                <a:cubicBezTo>
                  <a:pt x="303" y="3334"/>
                  <a:pt x="311" y="3377"/>
                  <a:pt x="276" y="3430"/>
                </a:cubicBezTo>
                <a:cubicBezTo>
                  <a:pt x="245" y="3521"/>
                  <a:pt x="223" y="3617"/>
                  <a:pt x="169" y="3697"/>
                </a:cubicBezTo>
                <a:cubicBezTo>
                  <a:pt x="126" y="3832"/>
                  <a:pt x="192" y="3638"/>
                  <a:pt x="129" y="3778"/>
                </a:cubicBezTo>
                <a:cubicBezTo>
                  <a:pt x="95" y="3853"/>
                  <a:pt x="103" y="3882"/>
                  <a:pt x="75" y="3965"/>
                </a:cubicBezTo>
                <a:cubicBezTo>
                  <a:pt x="66" y="3992"/>
                  <a:pt x="57" y="4019"/>
                  <a:pt x="48" y="4046"/>
                </a:cubicBezTo>
                <a:cubicBezTo>
                  <a:pt x="44" y="4059"/>
                  <a:pt x="35" y="4086"/>
                  <a:pt x="35" y="4086"/>
                </a:cubicBezTo>
                <a:cubicBezTo>
                  <a:pt x="31" y="4153"/>
                  <a:pt x="27" y="4220"/>
                  <a:pt x="22" y="4287"/>
                </a:cubicBezTo>
                <a:cubicBezTo>
                  <a:pt x="18" y="4345"/>
                  <a:pt x="0" y="4403"/>
                  <a:pt x="8" y="4461"/>
                </a:cubicBezTo>
                <a:cubicBezTo>
                  <a:pt x="10" y="4475"/>
                  <a:pt x="48" y="4474"/>
                  <a:pt x="48" y="4474"/>
                </a:cubicBezTo>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ctr" defTabSz="914400" fontAlgn="base">
              <a:spcBef>
                <a:spcPct val="20000"/>
              </a:spcBef>
              <a:spcAft>
                <a:spcPct val="0"/>
              </a:spcAft>
              <a:defRPr/>
            </a:pPr>
            <a:endParaRPr lang="en-US" sz="2400" b="1">
              <a:solidFill>
                <a:srgbClr val="000000"/>
              </a:solidFill>
              <a:latin typeface="Arial"/>
              <a:ea typeface="ＭＳ Ｐゴシック" charset="0"/>
              <a:cs typeface="Arial"/>
            </a:endParaRPr>
          </a:p>
        </p:txBody>
      </p:sp>
      <p:sp>
        <p:nvSpPr>
          <p:cNvPr id="73733" name="Freeform 5"/>
          <p:cNvSpPr>
            <a:spLocks/>
          </p:cNvSpPr>
          <p:nvPr/>
        </p:nvSpPr>
        <p:spPr bwMode="auto">
          <a:xfrm>
            <a:off x="3009900" y="3098800"/>
            <a:ext cx="1827213" cy="4125913"/>
          </a:xfrm>
          <a:custGeom>
            <a:avLst/>
            <a:gdLst>
              <a:gd name="T0" fmla="*/ 876300 w 1151"/>
              <a:gd name="T1" fmla="*/ 3441700 h 2599"/>
              <a:gd name="T2" fmla="*/ 800100 w 1151"/>
              <a:gd name="T3" fmla="*/ 3708400 h 2599"/>
              <a:gd name="T4" fmla="*/ 558800 w 1151"/>
              <a:gd name="T5" fmla="*/ 4000500 h 2599"/>
              <a:gd name="T6" fmla="*/ 469900 w 1151"/>
              <a:gd name="T7" fmla="*/ 4076700 h 2599"/>
              <a:gd name="T8" fmla="*/ 114300 w 1151"/>
              <a:gd name="T9" fmla="*/ 4076700 h 2599"/>
              <a:gd name="T10" fmla="*/ 139700 w 1151"/>
              <a:gd name="T11" fmla="*/ 3848100 h 2599"/>
              <a:gd name="T12" fmla="*/ 63500 w 1151"/>
              <a:gd name="T13" fmla="*/ 3657600 h 2599"/>
              <a:gd name="T14" fmla="*/ 0 w 1151"/>
              <a:gd name="T15" fmla="*/ 3479800 h 2599"/>
              <a:gd name="T16" fmla="*/ 139700 w 1151"/>
              <a:gd name="T17" fmla="*/ 2768600 h 2599"/>
              <a:gd name="T18" fmla="*/ 228600 w 1151"/>
              <a:gd name="T19" fmla="*/ 2552700 h 2599"/>
              <a:gd name="T20" fmla="*/ 292100 w 1151"/>
              <a:gd name="T21" fmla="*/ 2387600 h 2599"/>
              <a:gd name="T22" fmla="*/ 393700 w 1151"/>
              <a:gd name="T23" fmla="*/ 2159000 h 2599"/>
              <a:gd name="T24" fmla="*/ 419100 w 1151"/>
              <a:gd name="T25" fmla="*/ 2095500 h 2599"/>
              <a:gd name="T26" fmla="*/ 469900 w 1151"/>
              <a:gd name="T27" fmla="*/ 2019300 h 2599"/>
              <a:gd name="T28" fmla="*/ 596900 w 1151"/>
              <a:gd name="T29" fmla="*/ 1816100 h 2599"/>
              <a:gd name="T30" fmla="*/ 660400 w 1151"/>
              <a:gd name="T31" fmla="*/ 1701800 h 2599"/>
              <a:gd name="T32" fmla="*/ 736600 w 1151"/>
              <a:gd name="T33" fmla="*/ 1524000 h 2599"/>
              <a:gd name="T34" fmla="*/ 812800 w 1151"/>
              <a:gd name="T35" fmla="*/ 1333500 h 2599"/>
              <a:gd name="T36" fmla="*/ 838200 w 1151"/>
              <a:gd name="T37" fmla="*/ 1257300 h 2599"/>
              <a:gd name="T38" fmla="*/ 889000 w 1151"/>
              <a:gd name="T39" fmla="*/ 1181100 h 2599"/>
              <a:gd name="T40" fmla="*/ 1028700 w 1151"/>
              <a:gd name="T41" fmla="*/ 876300 h 2599"/>
              <a:gd name="T42" fmla="*/ 1079500 w 1151"/>
              <a:gd name="T43" fmla="*/ 736600 h 2599"/>
              <a:gd name="T44" fmla="*/ 1244600 w 1151"/>
              <a:gd name="T45" fmla="*/ 431800 h 2599"/>
              <a:gd name="T46" fmla="*/ 1308100 w 1151"/>
              <a:gd name="T47" fmla="*/ 228600 h 2599"/>
              <a:gd name="T48" fmla="*/ 1333500 w 1151"/>
              <a:gd name="T49" fmla="*/ 114300 h 2599"/>
              <a:gd name="T50" fmla="*/ 1638300 w 1151"/>
              <a:gd name="T51" fmla="*/ 0 h 2599"/>
              <a:gd name="T52" fmla="*/ 1727200 w 1151"/>
              <a:gd name="T53" fmla="*/ 88900 h 2599"/>
              <a:gd name="T54" fmla="*/ 1752600 w 1151"/>
              <a:gd name="T55" fmla="*/ 165100 h 2599"/>
              <a:gd name="T56" fmla="*/ 1714500 w 1151"/>
              <a:gd name="T57" fmla="*/ 342900 h 2599"/>
              <a:gd name="T58" fmla="*/ 1739900 w 1151"/>
              <a:gd name="T59" fmla="*/ 508000 h 2599"/>
              <a:gd name="T60" fmla="*/ 1803400 w 1151"/>
              <a:gd name="T61" fmla="*/ 622300 h 2599"/>
              <a:gd name="T62" fmla="*/ 1739900 w 1151"/>
              <a:gd name="T63" fmla="*/ 927100 h 2599"/>
              <a:gd name="T64" fmla="*/ 1638300 w 1151"/>
              <a:gd name="T65" fmla="*/ 1117600 h 2599"/>
              <a:gd name="T66" fmla="*/ 1625600 w 1151"/>
              <a:gd name="T67" fmla="*/ 1155700 h 2599"/>
              <a:gd name="T68" fmla="*/ 1600200 w 1151"/>
              <a:gd name="T69" fmla="*/ 1219200 h 2599"/>
              <a:gd name="T70" fmla="*/ 1524000 w 1151"/>
              <a:gd name="T71" fmla="*/ 1333500 h 2599"/>
              <a:gd name="T72" fmla="*/ 1460500 w 1151"/>
              <a:gd name="T73" fmla="*/ 1485900 h 2599"/>
              <a:gd name="T74" fmla="*/ 1409700 w 1151"/>
              <a:gd name="T75" fmla="*/ 1625600 h 2599"/>
              <a:gd name="T76" fmla="*/ 1346200 w 1151"/>
              <a:gd name="T77" fmla="*/ 1917700 h 2599"/>
              <a:gd name="T78" fmla="*/ 1257300 w 1151"/>
              <a:gd name="T79" fmla="*/ 2438400 h 2599"/>
              <a:gd name="T80" fmla="*/ 1231900 w 1151"/>
              <a:gd name="T81" fmla="*/ 2540000 h 2599"/>
              <a:gd name="T82" fmla="*/ 1193800 w 1151"/>
              <a:gd name="T83" fmla="*/ 2616200 h 2599"/>
              <a:gd name="T84" fmla="*/ 1028700 w 1151"/>
              <a:gd name="T85" fmla="*/ 2921000 h 2599"/>
              <a:gd name="T86" fmla="*/ 901700 w 1151"/>
              <a:gd name="T87" fmla="*/ 2997200 h 2599"/>
              <a:gd name="T88" fmla="*/ 952500 w 1151"/>
              <a:gd name="T89" fmla="*/ 2882900 h 2599"/>
              <a:gd name="T90" fmla="*/ 1016000 w 1151"/>
              <a:gd name="T91" fmla="*/ 2806700 h 2599"/>
              <a:gd name="T92" fmla="*/ 1041400 w 1151"/>
              <a:gd name="T93" fmla="*/ 2730500 h 2599"/>
              <a:gd name="T94" fmla="*/ 990600 w 1151"/>
              <a:gd name="T95" fmla="*/ 2667000 h 2599"/>
              <a:gd name="T96" fmla="*/ 927100 w 1151"/>
              <a:gd name="T97" fmla="*/ 2679700 h 2599"/>
              <a:gd name="T98" fmla="*/ 850900 w 1151"/>
              <a:gd name="T99" fmla="*/ 2705100 h 2599"/>
              <a:gd name="T100" fmla="*/ 622300 w 1151"/>
              <a:gd name="T101" fmla="*/ 2882900 h 2599"/>
              <a:gd name="T102" fmla="*/ 596900 w 1151"/>
              <a:gd name="T103" fmla="*/ 2959100 h 2599"/>
              <a:gd name="T104" fmla="*/ 254000 w 1151"/>
              <a:gd name="T105" fmla="*/ 3086100 h 2599"/>
              <a:gd name="T106" fmla="*/ 609600 w 1151"/>
              <a:gd name="T107" fmla="*/ 3175000 h 2599"/>
              <a:gd name="T108" fmla="*/ 660400 w 1151"/>
              <a:gd name="T109" fmla="*/ 3251200 h 2599"/>
              <a:gd name="T110" fmla="*/ 571500 w 1151"/>
              <a:gd name="T111" fmla="*/ 3327400 h 2599"/>
              <a:gd name="T112" fmla="*/ 495300 w 1151"/>
              <a:gd name="T113" fmla="*/ 3390900 h 2599"/>
              <a:gd name="T114" fmla="*/ 482600 w 1151"/>
              <a:gd name="T115" fmla="*/ 3429000 h 2599"/>
              <a:gd name="T116" fmla="*/ 520700 w 1151"/>
              <a:gd name="T117" fmla="*/ 3441700 h 2599"/>
              <a:gd name="T118" fmla="*/ 673100 w 1151"/>
              <a:gd name="T119" fmla="*/ 3429000 h 2599"/>
              <a:gd name="T120" fmla="*/ 838200 w 1151"/>
              <a:gd name="T121" fmla="*/ 3416300 h 2599"/>
              <a:gd name="T122" fmla="*/ 876300 w 1151"/>
              <a:gd name="T123" fmla="*/ 3441700 h 2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51"/>
              <a:gd name="T187" fmla="*/ 0 h 2599"/>
              <a:gd name="T188" fmla="*/ 1151 w 1151"/>
              <a:gd name="T189" fmla="*/ 2599 h 259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51" h="2599">
                <a:moveTo>
                  <a:pt x="552" y="2168"/>
                </a:moveTo>
                <a:cubicBezTo>
                  <a:pt x="518" y="2219"/>
                  <a:pt x="531" y="2283"/>
                  <a:pt x="504" y="2336"/>
                </a:cubicBezTo>
                <a:cubicBezTo>
                  <a:pt x="473" y="2397"/>
                  <a:pt x="410" y="2481"/>
                  <a:pt x="352" y="2520"/>
                </a:cubicBezTo>
                <a:cubicBezTo>
                  <a:pt x="341" y="2552"/>
                  <a:pt x="327" y="2558"/>
                  <a:pt x="296" y="2568"/>
                </a:cubicBezTo>
                <a:cubicBezTo>
                  <a:pt x="222" y="2557"/>
                  <a:pt x="140" y="2599"/>
                  <a:pt x="72" y="2568"/>
                </a:cubicBezTo>
                <a:cubicBezTo>
                  <a:pt x="70" y="2567"/>
                  <a:pt x="87" y="2434"/>
                  <a:pt x="88" y="2424"/>
                </a:cubicBezTo>
                <a:cubicBezTo>
                  <a:pt x="81" y="2356"/>
                  <a:pt x="91" y="2338"/>
                  <a:pt x="40" y="2304"/>
                </a:cubicBezTo>
                <a:cubicBezTo>
                  <a:pt x="16" y="2268"/>
                  <a:pt x="8" y="2233"/>
                  <a:pt x="0" y="2192"/>
                </a:cubicBezTo>
                <a:cubicBezTo>
                  <a:pt x="6" y="2051"/>
                  <a:pt x="4" y="1870"/>
                  <a:pt x="88" y="1744"/>
                </a:cubicBezTo>
                <a:cubicBezTo>
                  <a:pt x="99" y="1698"/>
                  <a:pt x="123" y="1650"/>
                  <a:pt x="144" y="1608"/>
                </a:cubicBezTo>
                <a:cubicBezTo>
                  <a:pt x="161" y="1573"/>
                  <a:pt x="162" y="1538"/>
                  <a:pt x="184" y="1504"/>
                </a:cubicBezTo>
                <a:cubicBezTo>
                  <a:pt x="197" y="1454"/>
                  <a:pt x="225" y="1406"/>
                  <a:pt x="248" y="1360"/>
                </a:cubicBezTo>
                <a:cubicBezTo>
                  <a:pt x="254" y="1347"/>
                  <a:pt x="257" y="1333"/>
                  <a:pt x="264" y="1320"/>
                </a:cubicBezTo>
                <a:cubicBezTo>
                  <a:pt x="273" y="1303"/>
                  <a:pt x="296" y="1272"/>
                  <a:pt x="296" y="1272"/>
                </a:cubicBezTo>
                <a:cubicBezTo>
                  <a:pt x="309" y="1221"/>
                  <a:pt x="340" y="1180"/>
                  <a:pt x="376" y="1144"/>
                </a:cubicBezTo>
                <a:cubicBezTo>
                  <a:pt x="385" y="1118"/>
                  <a:pt x="416" y="1072"/>
                  <a:pt x="416" y="1072"/>
                </a:cubicBezTo>
                <a:cubicBezTo>
                  <a:pt x="424" y="1031"/>
                  <a:pt x="441" y="995"/>
                  <a:pt x="464" y="960"/>
                </a:cubicBezTo>
                <a:cubicBezTo>
                  <a:pt x="473" y="915"/>
                  <a:pt x="494" y="881"/>
                  <a:pt x="512" y="840"/>
                </a:cubicBezTo>
                <a:cubicBezTo>
                  <a:pt x="519" y="825"/>
                  <a:pt x="519" y="806"/>
                  <a:pt x="528" y="792"/>
                </a:cubicBezTo>
                <a:cubicBezTo>
                  <a:pt x="539" y="776"/>
                  <a:pt x="553" y="762"/>
                  <a:pt x="560" y="744"/>
                </a:cubicBezTo>
                <a:cubicBezTo>
                  <a:pt x="587" y="677"/>
                  <a:pt x="616" y="616"/>
                  <a:pt x="648" y="552"/>
                </a:cubicBezTo>
                <a:cubicBezTo>
                  <a:pt x="662" y="525"/>
                  <a:pt x="665" y="491"/>
                  <a:pt x="680" y="464"/>
                </a:cubicBezTo>
                <a:cubicBezTo>
                  <a:pt x="715" y="400"/>
                  <a:pt x="754" y="339"/>
                  <a:pt x="784" y="272"/>
                </a:cubicBezTo>
                <a:cubicBezTo>
                  <a:pt x="801" y="234"/>
                  <a:pt x="816" y="186"/>
                  <a:pt x="824" y="144"/>
                </a:cubicBezTo>
                <a:cubicBezTo>
                  <a:pt x="829" y="120"/>
                  <a:pt x="823" y="89"/>
                  <a:pt x="840" y="72"/>
                </a:cubicBezTo>
                <a:cubicBezTo>
                  <a:pt x="891" y="21"/>
                  <a:pt x="968" y="21"/>
                  <a:pt x="1032" y="0"/>
                </a:cubicBezTo>
                <a:cubicBezTo>
                  <a:pt x="1065" y="11"/>
                  <a:pt x="1072" y="8"/>
                  <a:pt x="1088" y="56"/>
                </a:cubicBezTo>
                <a:cubicBezTo>
                  <a:pt x="1093" y="72"/>
                  <a:pt x="1104" y="104"/>
                  <a:pt x="1104" y="104"/>
                </a:cubicBezTo>
                <a:cubicBezTo>
                  <a:pt x="1098" y="144"/>
                  <a:pt x="1093" y="178"/>
                  <a:pt x="1080" y="216"/>
                </a:cubicBezTo>
                <a:cubicBezTo>
                  <a:pt x="1081" y="221"/>
                  <a:pt x="1086" y="300"/>
                  <a:pt x="1096" y="320"/>
                </a:cubicBezTo>
                <a:cubicBezTo>
                  <a:pt x="1151" y="430"/>
                  <a:pt x="1114" y="326"/>
                  <a:pt x="1136" y="392"/>
                </a:cubicBezTo>
                <a:cubicBezTo>
                  <a:pt x="1130" y="451"/>
                  <a:pt x="1124" y="528"/>
                  <a:pt x="1096" y="584"/>
                </a:cubicBezTo>
                <a:cubicBezTo>
                  <a:pt x="1076" y="625"/>
                  <a:pt x="1052" y="663"/>
                  <a:pt x="1032" y="704"/>
                </a:cubicBezTo>
                <a:cubicBezTo>
                  <a:pt x="1028" y="712"/>
                  <a:pt x="1027" y="720"/>
                  <a:pt x="1024" y="728"/>
                </a:cubicBezTo>
                <a:cubicBezTo>
                  <a:pt x="1019" y="741"/>
                  <a:pt x="1015" y="755"/>
                  <a:pt x="1008" y="768"/>
                </a:cubicBezTo>
                <a:cubicBezTo>
                  <a:pt x="994" y="793"/>
                  <a:pt x="969" y="813"/>
                  <a:pt x="960" y="840"/>
                </a:cubicBezTo>
                <a:cubicBezTo>
                  <a:pt x="948" y="877"/>
                  <a:pt x="941" y="905"/>
                  <a:pt x="920" y="936"/>
                </a:cubicBezTo>
                <a:cubicBezTo>
                  <a:pt x="913" y="971"/>
                  <a:pt x="896" y="991"/>
                  <a:pt x="888" y="1024"/>
                </a:cubicBezTo>
                <a:cubicBezTo>
                  <a:pt x="873" y="1085"/>
                  <a:pt x="860" y="1146"/>
                  <a:pt x="848" y="1208"/>
                </a:cubicBezTo>
                <a:cubicBezTo>
                  <a:pt x="843" y="1310"/>
                  <a:pt x="854" y="1443"/>
                  <a:pt x="792" y="1536"/>
                </a:cubicBezTo>
                <a:cubicBezTo>
                  <a:pt x="789" y="1551"/>
                  <a:pt x="784" y="1584"/>
                  <a:pt x="776" y="1600"/>
                </a:cubicBezTo>
                <a:cubicBezTo>
                  <a:pt x="756" y="1639"/>
                  <a:pt x="762" y="1608"/>
                  <a:pt x="752" y="1648"/>
                </a:cubicBezTo>
                <a:cubicBezTo>
                  <a:pt x="734" y="1720"/>
                  <a:pt x="714" y="1796"/>
                  <a:pt x="648" y="1840"/>
                </a:cubicBezTo>
                <a:cubicBezTo>
                  <a:pt x="627" y="1872"/>
                  <a:pt x="603" y="1876"/>
                  <a:pt x="568" y="1888"/>
                </a:cubicBezTo>
                <a:cubicBezTo>
                  <a:pt x="577" y="1851"/>
                  <a:pt x="574" y="1851"/>
                  <a:pt x="600" y="1816"/>
                </a:cubicBezTo>
                <a:cubicBezTo>
                  <a:pt x="621" y="1789"/>
                  <a:pt x="626" y="1799"/>
                  <a:pt x="640" y="1768"/>
                </a:cubicBezTo>
                <a:cubicBezTo>
                  <a:pt x="647" y="1753"/>
                  <a:pt x="656" y="1720"/>
                  <a:pt x="656" y="1720"/>
                </a:cubicBezTo>
                <a:cubicBezTo>
                  <a:pt x="650" y="1695"/>
                  <a:pt x="656" y="1680"/>
                  <a:pt x="624" y="1680"/>
                </a:cubicBezTo>
                <a:cubicBezTo>
                  <a:pt x="610" y="1680"/>
                  <a:pt x="597" y="1684"/>
                  <a:pt x="584" y="1688"/>
                </a:cubicBezTo>
                <a:cubicBezTo>
                  <a:pt x="568" y="1692"/>
                  <a:pt x="536" y="1704"/>
                  <a:pt x="536" y="1704"/>
                </a:cubicBezTo>
                <a:cubicBezTo>
                  <a:pt x="492" y="1748"/>
                  <a:pt x="436" y="1772"/>
                  <a:pt x="392" y="1816"/>
                </a:cubicBezTo>
                <a:cubicBezTo>
                  <a:pt x="387" y="1832"/>
                  <a:pt x="390" y="1855"/>
                  <a:pt x="376" y="1864"/>
                </a:cubicBezTo>
                <a:cubicBezTo>
                  <a:pt x="301" y="1914"/>
                  <a:pt x="241" y="1917"/>
                  <a:pt x="160" y="1944"/>
                </a:cubicBezTo>
                <a:cubicBezTo>
                  <a:pt x="87" y="2053"/>
                  <a:pt x="351" y="1999"/>
                  <a:pt x="384" y="2000"/>
                </a:cubicBezTo>
                <a:cubicBezTo>
                  <a:pt x="395" y="2016"/>
                  <a:pt x="422" y="2030"/>
                  <a:pt x="416" y="2048"/>
                </a:cubicBezTo>
                <a:cubicBezTo>
                  <a:pt x="404" y="2083"/>
                  <a:pt x="391" y="2081"/>
                  <a:pt x="360" y="2096"/>
                </a:cubicBezTo>
                <a:cubicBezTo>
                  <a:pt x="338" y="2107"/>
                  <a:pt x="330" y="2118"/>
                  <a:pt x="312" y="2136"/>
                </a:cubicBezTo>
                <a:cubicBezTo>
                  <a:pt x="309" y="2144"/>
                  <a:pt x="300" y="2152"/>
                  <a:pt x="304" y="2160"/>
                </a:cubicBezTo>
                <a:cubicBezTo>
                  <a:pt x="308" y="2168"/>
                  <a:pt x="320" y="2168"/>
                  <a:pt x="328" y="2168"/>
                </a:cubicBezTo>
                <a:cubicBezTo>
                  <a:pt x="360" y="2168"/>
                  <a:pt x="392" y="2163"/>
                  <a:pt x="424" y="2160"/>
                </a:cubicBezTo>
                <a:cubicBezTo>
                  <a:pt x="463" y="2147"/>
                  <a:pt x="487" y="2144"/>
                  <a:pt x="528" y="2152"/>
                </a:cubicBezTo>
                <a:cubicBezTo>
                  <a:pt x="538" y="2182"/>
                  <a:pt x="528" y="2180"/>
                  <a:pt x="552" y="2168"/>
                </a:cubicBezTo>
                <a:close/>
              </a:path>
            </a:pathLst>
          </a:custGeom>
          <a:solidFill>
            <a:srgbClr val="0000CC"/>
          </a:solidFill>
          <a:ln w="9525">
            <a:solidFill>
              <a:srgbClr val="0000CC"/>
            </a:solidFill>
            <a:round/>
            <a:headEnd/>
            <a:tailEnd/>
          </a:ln>
        </p:spPr>
        <p:txBody>
          <a:bodyPr/>
          <a:lstStyle/>
          <a:p>
            <a:pPr algn="ctr" defTabSz="914400" fontAlgn="base">
              <a:spcBef>
                <a:spcPct val="20000"/>
              </a:spcBef>
              <a:spcAft>
                <a:spcPct val="0"/>
              </a:spcAft>
            </a:pPr>
            <a:endParaRPr lang="en-US" sz="2400" b="1">
              <a:solidFill>
                <a:srgbClr val="000000"/>
              </a:solidFill>
              <a:latin typeface="Arial"/>
              <a:ea typeface="ＭＳ Ｐゴシック" charset="0"/>
              <a:cs typeface="Arial"/>
            </a:endParaRPr>
          </a:p>
        </p:txBody>
      </p:sp>
      <p:sp>
        <p:nvSpPr>
          <p:cNvPr id="52230" name="Text Box 6"/>
          <p:cNvSpPr txBox="1">
            <a:spLocks noChangeArrowheads="1"/>
          </p:cNvSpPr>
          <p:nvPr/>
        </p:nvSpPr>
        <p:spPr bwMode="auto">
          <a:xfrm>
            <a:off x="228600" y="3810000"/>
            <a:ext cx="3581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4000" b="1" dirty="0">
                <a:solidFill>
                  <a:srgbClr val="FFFF00"/>
                </a:solidFill>
                <a:effectLst>
                  <a:outerShdw blurRad="38100" dist="38100" dir="2700000" algn="tl">
                    <a:srgbClr val="000000"/>
                  </a:outerShdw>
                </a:effectLst>
                <a:latin typeface="Arial"/>
                <a:cs typeface="Arial"/>
              </a:rPr>
              <a:t>بيت لحم</a:t>
            </a:r>
            <a:endParaRPr lang="en-US" sz="4000" b="1" dirty="0">
              <a:solidFill>
                <a:srgbClr val="FFFF00"/>
              </a:solidFill>
              <a:effectLst>
                <a:outerShdw blurRad="38100" dist="38100" dir="2700000" algn="tl">
                  <a:srgbClr val="000000"/>
                </a:outerShdw>
              </a:effectLst>
              <a:latin typeface="Arial"/>
              <a:cs typeface="Arial"/>
            </a:endParaRPr>
          </a:p>
        </p:txBody>
      </p:sp>
      <p:sp>
        <p:nvSpPr>
          <p:cNvPr id="52231" name="Text Box 7"/>
          <p:cNvSpPr txBox="1">
            <a:spLocks noChangeArrowheads="1"/>
          </p:cNvSpPr>
          <p:nvPr/>
        </p:nvSpPr>
        <p:spPr bwMode="auto">
          <a:xfrm>
            <a:off x="5410200" y="6019800"/>
            <a:ext cx="2819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4000" b="1" dirty="0">
                <a:solidFill>
                  <a:srgbClr val="FFFF00"/>
                </a:solidFill>
                <a:effectLst>
                  <a:outerShdw blurRad="38100" dist="38100" dir="2700000" algn="tl">
                    <a:srgbClr val="000000"/>
                  </a:outerShdw>
                </a:effectLst>
                <a:latin typeface="Arial"/>
                <a:cs typeface="Arial"/>
              </a:rPr>
              <a:t>الكرك</a:t>
            </a:r>
            <a:endParaRPr lang="en-US" sz="4000" b="1" dirty="0">
              <a:solidFill>
                <a:srgbClr val="FFFF00"/>
              </a:solidFill>
              <a:effectLst>
                <a:outerShdw blurRad="38100" dist="38100" dir="2700000" algn="tl">
                  <a:srgbClr val="000000"/>
                </a:outerShdw>
              </a:effectLst>
              <a:latin typeface="Arial"/>
              <a:cs typeface="Arial"/>
            </a:endParaRPr>
          </a:p>
        </p:txBody>
      </p:sp>
      <p:sp>
        <p:nvSpPr>
          <p:cNvPr id="73736" name="Freeform 8"/>
          <p:cNvSpPr>
            <a:spLocks/>
          </p:cNvSpPr>
          <p:nvPr/>
        </p:nvSpPr>
        <p:spPr bwMode="auto">
          <a:xfrm>
            <a:off x="4673600" y="-152400"/>
            <a:ext cx="812800" cy="3330575"/>
          </a:xfrm>
          <a:custGeom>
            <a:avLst/>
            <a:gdLst>
              <a:gd name="T0" fmla="*/ 0 w 448"/>
              <a:gd name="T1" fmla="*/ 3330575 h 2066"/>
              <a:gd name="T2" fmla="*/ 83457 w 448"/>
              <a:gd name="T3" fmla="*/ 3212893 h 2066"/>
              <a:gd name="T4" fmla="*/ 248557 w 448"/>
              <a:gd name="T5" fmla="*/ 2726042 h 2066"/>
              <a:gd name="T6" fmla="*/ 315686 w 448"/>
              <a:gd name="T7" fmla="*/ 2048965 h 2066"/>
              <a:gd name="T8" fmla="*/ 448129 w 448"/>
              <a:gd name="T9" fmla="*/ 1724935 h 2066"/>
              <a:gd name="T10" fmla="*/ 547914 w 448"/>
              <a:gd name="T11" fmla="*/ 1355766 h 2066"/>
              <a:gd name="T12" fmla="*/ 613229 w 448"/>
              <a:gd name="T13" fmla="*/ 515868 h 2066"/>
              <a:gd name="T14" fmla="*/ 745671 w 448"/>
              <a:gd name="T15" fmla="*/ 146700 h 2066"/>
              <a:gd name="T16" fmla="*/ 812800 w 448"/>
              <a:gd name="T17" fmla="*/ 0 h 20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8"/>
              <a:gd name="T28" fmla="*/ 0 h 2066"/>
              <a:gd name="T29" fmla="*/ 448 w 448"/>
              <a:gd name="T30" fmla="*/ 2066 h 20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8" h="2066">
                <a:moveTo>
                  <a:pt x="0" y="2066"/>
                </a:moveTo>
                <a:cubicBezTo>
                  <a:pt x="18" y="2039"/>
                  <a:pt x="23" y="2015"/>
                  <a:pt x="46" y="1993"/>
                </a:cubicBezTo>
                <a:cubicBezTo>
                  <a:pt x="79" y="1893"/>
                  <a:pt x="104" y="1791"/>
                  <a:pt x="137" y="1691"/>
                </a:cubicBezTo>
                <a:cubicBezTo>
                  <a:pt x="147" y="1559"/>
                  <a:pt x="146" y="1404"/>
                  <a:pt x="174" y="1271"/>
                </a:cubicBezTo>
                <a:cubicBezTo>
                  <a:pt x="190" y="1197"/>
                  <a:pt x="221" y="1140"/>
                  <a:pt x="247" y="1070"/>
                </a:cubicBezTo>
                <a:cubicBezTo>
                  <a:pt x="274" y="998"/>
                  <a:pt x="287" y="916"/>
                  <a:pt x="302" y="841"/>
                </a:cubicBezTo>
                <a:cubicBezTo>
                  <a:pt x="308" y="678"/>
                  <a:pt x="286" y="477"/>
                  <a:pt x="338" y="320"/>
                </a:cubicBezTo>
                <a:cubicBezTo>
                  <a:pt x="351" y="243"/>
                  <a:pt x="384" y="165"/>
                  <a:pt x="411" y="91"/>
                </a:cubicBezTo>
                <a:cubicBezTo>
                  <a:pt x="422" y="60"/>
                  <a:pt x="425" y="23"/>
                  <a:pt x="448" y="0"/>
                </a:cubicBezTo>
              </a:path>
            </a:pathLst>
          </a:custGeom>
          <a:noFill/>
          <a:ln w="76200">
            <a:solidFill>
              <a:srgbClr val="0000CC"/>
            </a:solidFill>
            <a:round/>
            <a:headEnd/>
            <a:tailEnd/>
          </a:ln>
          <a:extLst>
            <a:ext uri="{909E8E84-426E-40dd-AFC4-6F175D3DCCD1}">
              <a14:hiddenFill xmlns="" xmlns:a14="http://schemas.microsoft.com/office/drawing/2010/main">
                <a:solidFill>
                  <a:srgbClr val="FFFFFF"/>
                </a:solidFill>
              </a14:hiddenFill>
            </a:ext>
          </a:extLst>
        </p:spPr>
        <p:txBody>
          <a:bodyPr/>
          <a:lstStyle/>
          <a:p>
            <a:pPr algn="ctr" defTabSz="914400" fontAlgn="base">
              <a:spcBef>
                <a:spcPct val="20000"/>
              </a:spcBef>
              <a:spcAft>
                <a:spcPct val="0"/>
              </a:spcAft>
            </a:pPr>
            <a:endParaRPr lang="en-US" sz="2400" b="1">
              <a:solidFill>
                <a:srgbClr val="000000"/>
              </a:solidFill>
              <a:latin typeface="Arial"/>
              <a:ea typeface="ＭＳ Ｐゴシック" charset="0"/>
              <a:cs typeface="Arial"/>
            </a:endParaRPr>
          </a:p>
        </p:txBody>
      </p:sp>
      <p:sp>
        <p:nvSpPr>
          <p:cNvPr id="52233" name="Oval 9"/>
          <p:cNvSpPr>
            <a:spLocks noChangeArrowheads="1"/>
          </p:cNvSpPr>
          <p:nvPr/>
        </p:nvSpPr>
        <p:spPr bwMode="auto">
          <a:xfrm>
            <a:off x="4876800" y="61722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ctr" defTabSz="914400" fontAlgn="base">
              <a:spcBef>
                <a:spcPct val="0"/>
              </a:spcBef>
              <a:spcAft>
                <a:spcPct val="0"/>
              </a:spcAft>
              <a:defRPr/>
            </a:pPr>
            <a:endParaRPr lang="en-US" sz="2400" b="1">
              <a:solidFill>
                <a:srgbClr val="000000"/>
              </a:solidFill>
              <a:latin typeface="Arial"/>
              <a:ea typeface="ＭＳ Ｐゴシック" charset="0"/>
              <a:cs typeface="Arial"/>
            </a:endParaRPr>
          </a:p>
        </p:txBody>
      </p:sp>
      <p:sp>
        <p:nvSpPr>
          <p:cNvPr id="52234" name="Freeform 10"/>
          <p:cNvSpPr>
            <a:spLocks/>
          </p:cNvSpPr>
          <p:nvPr/>
        </p:nvSpPr>
        <p:spPr bwMode="auto">
          <a:xfrm>
            <a:off x="-138113" y="5791200"/>
            <a:ext cx="5014913" cy="685800"/>
          </a:xfrm>
          <a:custGeom>
            <a:avLst/>
            <a:gdLst/>
            <a:ahLst/>
            <a:cxnLst>
              <a:cxn ang="0">
                <a:pos x="3087" y="320"/>
              </a:cxn>
              <a:cxn ang="0">
                <a:pos x="2967" y="272"/>
              </a:cxn>
              <a:cxn ang="0">
                <a:pos x="2839" y="248"/>
              </a:cxn>
              <a:cxn ang="0">
                <a:pos x="2799" y="240"/>
              </a:cxn>
              <a:cxn ang="0">
                <a:pos x="2735" y="224"/>
              </a:cxn>
              <a:cxn ang="0">
                <a:pos x="2391" y="216"/>
              </a:cxn>
              <a:cxn ang="0">
                <a:pos x="2279" y="192"/>
              </a:cxn>
              <a:cxn ang="0">
                <a:pos x="2247" y="184"/>
              </a:cxn>
              <a:cxn ang="0">
                <a:pos x="2199" y="152"/>
              </a:cxn>
              <a:cxn ang="0">
                <a:pos x="2175" y="128"/>
              </a:cxn>
              <a:cxn ang="0">
                <a:pos x="2079" y="88"/>
              </a:cxn>
              <a:cxn ang="0">
                <a:pos x="1911" y="40"/>
              </a:cxn>
              <a:cxn ang="0">
                <a:pos x="1719" y="80"/>
              </a:cxn>
              <a:cxn ang="0">
                <a:pos x="1607" y="192"/>
              </a:cxn>
              <a:cxn ang="0">
                <a:pos x="1495" y="296"/>
              </a:cxn>
              <a:cxn ang="0">
                <a:pos x="1431" y="344"/>
              </a:cxn>
              <a:cxn ang="0">
                <a:pos x="1407" y="368"/>
              </a:cxn>
              <a:cxn ang="0">
                <a:pos x="1263" y="408"/>
              </a:cxn>
              <a:cxn ang="0">
                <a:pos x="1135" y="384"/>
              </a:cxn>
              <a:cxn ang="0">
                <a:pos x="1039" y="336"/>
              </a:cxn>
              <a:cxn ang="0">
                <a:pos x="943" y="216"/>
              </a:cxn>
              <a:cxn ang="0">
                <a:pos x="887" y="128"/>
              </a:cxn>
              <a:cxn ang="0">
                <a:pos x="839" y="88"/>
              </a:cxn>
              <a:cxn ang="0">
                <a:pos x="759" y="48"/>
              </a:cxn>
              <a:cxn ang="0">
                <a:pos x="575" y="0"/>
              </a:cxn>
              <a:cxn ang="0">
                <a:pos x="15" y="24"/>
              </a:cxn>
            </a:cxnLst>
            <a:rect l="0" t="0" r="r" b="b"/>
            <a:pathLst>
              <a:path w="3087" h="408">
                <a:moveTo>
                  <a:pt x="3087" y="320"/>
                </a:moveTo>
                <a:cubicBezTo>
                  <a:pt x="3058" y="276"/>
                  <a:pt x="3015" y="280"/>
                  <a:pt x="2967" y="272"/>
                </a:cubicBezTo>
                <a:cubicBezTo>
                  <a:pt x="2924" y="264"/>
                  <a:pt x="2882" y="256"/>
                  <a:pt x="2839" y="248"/>
                </a:cubicBezTo>
                <a:cubicBezTo>
                  <a:pt x="2826" y="246"/>
                  <a:pt x="2812" y="243"/>
                  <a:pt x="2799" y="240"/>
                </a:cubicBezTo>
                <a:cubicBezTo>
                  <a:pt x="2778" y="235"/>
                  <a:pt x="2735" y="224"/>
                  <a:pt x="2735" y="224"/>
                </a:cubicBezTo>
                <a:cubicBezTo>
                  <a:pt x="2584" y="229"/>
                  <a:pt x="2521" y="232"/>
                  <a:pt x="2391" y="216"/>
                </a:cubicBezTo>
                <a:cubicBezTo>
                  <a:pt x="2345" y="210"/>
                  <a:pt x="2327" y="204"/>
                  <a:pt x="2279" y="192"/>
                </a:cubicBezTo>
                <a:cubicBezTo>
                  <a:pt x="2268" y="189"/>
                  <a:pt x="2247" y="184"/>
                  <a:pt x="2247" y="184"/>
                </a:cubicBezTo>
                <a:cubicBezTo>
                  <a:pt x="2170" y="107"/>
                  <a:pt x="2268" y="198"/>
                  <a:pt x="2199" y="152"/>
                </a:cubicBezTo>
                <a:cubicBezTo>
                  <a:pt x="2190" y="146"/>
                  <a:pt x="2184" y="135"/>
                  <a:pt x="2175" y="128"/>
                </a:cubicBezTo>
                <a:cubicBezTo>
                  <a:pt x="2147" y="108"/>
                  <a:pt x="2110" y="101"/>
                  <a:pt x="2079" y="88"/>
                </a:cubicBezTo>
                <a:cubicBezTo>
                  <a:pt x="2020" y="63"/>
                  <a:pt x="1974" y="48"/>
                  <a:pt x="1911" y="40"/>
                </a:cubicBezTo>
                <a:cubicBezTo>
                  <a:pt x="1842" y="45"/>
                  <a:pt x="1777" y="41"/>
                  <a:pt x="1719" y="80"/>
                </a:cubicBezTo>
                <a:cubicBezTo>
                  <a:pt x="1690" y="124"/>
                  <a:pt x="1651" y="163"/>
                  <a:pt x="1607" y="192"/>
                </a:cubicBezTo>
                <a:cubicBezTo>
                  <a:pt x="1579" y="239"/>
                  <a:pt x="1543" y="267"/>
                  <a:pt x="1495" y="296"/>
                </a:cubicBezTo>
                <a:cubicBezTo>
                  <a:pt x="1447" y="360"/>
                  <a:pt x="1500" y="301"/>
                  <a:pt x="1431" y="344"/>
                </a:cubicBezTo>
                <a:cubicBezTo>
                  <a:pt x="1421" y="350"/>
                  <a:pt x="1417" y="362"/>
                  <a:pt x="1407" y="368"/>
                </a:cubicBezTo>
                <a:cubicBezTo>
                  <a:pt x="1371" y="388"/>
                  <a:pt x="1303" y="402"/>
                  <a:pt x="1263" y="408"/>
                </a:cubicBezTo>
                <a:cubicBezTo>
                  <a:pt x="1219" y="402"/>
                  <a:pt x="1178" y="395"/>
                  <a:pt x="1135" y="384"/>
                </a:cubicBezTo>
                <a:cubicBezTo>
                  <a:pt x="1106" y="365"/>
                  <a:pt x="1072" y="347"/>
                  <a:pt x="1039" y="336"/>
                </a:cubicBezTo>
                <a:cubicBezTo>
                  <a:pt x="1007" y="304"/>
                  <a:pt x="958" y="261"/>
                  <a:pt x="943" y="216"/>
                </a:cubicBezTo>
                <a:cubicBezTo>
                  <a:pt x="932" y="182"/>
                  <a:pt x="917" y="148"/>
                  <a:pt x="887" y="128"/>
                </a:cubicBezTo>
                <a:cubicBezTo>
                  <a:pt x="855" y="81"/>
                  <a:pt x="891" y="125"/>
                  <a:pt x="839" y="88"/>
                </a:cubicBezTo>
                <a:cubicBezTo>
                  <a:pt x="798" y="59"/>
                  <a:pt x="811" y="61"/>
                  <a:pt x="759" y="48"/>
                </a:cubicBezTo>
                <a:cubicBezTo>
                  <a:pt x="707" y="13"/>
                  <a:pt x="636" y="7"/>
                  <a:pt x="575" y="0"/>
                </a:cubicBezTo>
                <a:cubicBezTo>
                  <a:pt x="512" y="2"/>
                  <a:pt x="0" y="9"/>
                  <a:pt x="15" y="24"/>
                </a:cubicBezTo>
              </a:path>
            </a:pathLst>
          </a:custGeom>
          <a:noFill/>
          <a:ln w="57150" cap="flat" cmpd="sng">
            <a:solidFill>
              <a:srgbClr val="00FFFF"/>
            </a:solidFill>
            <a:prstDash val="sysDot"/>
            <a:round/>
            <a:headEnd/>
            <a:tailEnd/>
          </a:ln>
          <a:effectLst>
            <a:outerShdw blurRad="63500" dist="38099" dir="2700000" algn="ctr" rotWithShape="0">
              <a:schemeClr val="tx1">
                <a:alpha val="74998"/>
              </a:schemeClr>
            </a:outerShdw>
          </a:effectLst>
        </p:spPr>
        <p:txBody>
          <a:bodyPr/>
          <a:lstStyle/>
          <a:p>
            <a:pPr algn="ctr" defTabSz="914400" fontAlgn="base">
              <a:spcBef>
                <a:spcPct val="20000"/>
              </a:spcBef>
              <a:spcAft>
                <a:spcPct val="0"/>
              </a:spcAft>
              <a:defRPr/>
            </a:pPr>
            <a:endParaRPr lang="en-US" sz="2400" b="1">
              <a:solidFill>
                <a:srgbClr val="000000"/>
              </a:solidFill>
              <a:latin typeface="Arial"/>
              <a:ea typeface="ＭＳ Ｐゴシック" charset="0"/>
              <a:cs typeface="Arial"/>
            </a:endParaRPr>
          </a:p>
        </p:txBody>
      </p:sp>
      <p:sp>
        <p:nvSpPr>
          <p:cNvPr id="73739" name="Freeform 11"/>
          <p:cNvSpPr>
            <a:spLocks/>
          </p:cNvSpPr>
          <p:nvPr/>
        </p:nvSpPr>
        <p:spPr bwMode="auto">
          <a:xfrm>
            <a:off x="4673600" y="3124200"/>
            <a:ext cx="280988" cy="774700"/>
          </a:xfrm>
          <a:custGeom>
            <a:avLst/>
            <a:gdLst>
              <a:gd name="T0" fmla="*/ 0 w 177"/>
              <a:gd name="T1" fmla="*/ 0 h 488"/>
              <a:gd name="T2" fmla="*/ 228600 w 177"/>
              <a:gd name="T3" fmla="*/ 139700 h 488"/>
              <a:gd name="T4" fmla="*/ 254000 w 177"/>
              <a:gd name="T5" fmla="*/ 215900 h 488"/>
              <a:gd name="T6" fmla="*/ 266700 w 177"/>
              <a:gd name="T7" fmla="*/ 254000 h 488"/>
              <a:gd name="T8" fmla="*/ 228600 w 177"/>
              <a:gd name="T9" fmla="*/ 584200 h 488"/>
              <a:gd name="T10" fmla="*/ 127000 w 177"/>
              <a:gd name="T11" fmla="*/ 774700 h 488"/>
              <a:gd name="T12" fmla="*/ 0 60000 65536"/>
              <a:gd name="T13" fmla="*/ 0 60000 65536"/>
              <a:gd name="T14" fmla="*/ 0 60000 65536"/>
              <a:gd name="T15" fmla="*/ 0 60000 65536"/>
              <a:gd name="T16" fmla="*/ 0 60000 65536"/>
              <a:gd name="T17" fmla="*/ 0 60000 65536"/>
              <a:gd name="T18" fmla="*/ 0 w 177"/>
              <a:gd name="T19" fmla="*/ 0 h 488"/>
              <a:gd name="T20" fmla="*/ 177 w 177"/>
              <a:gd name="T21" fmla="*/ 488 h 488"/>
            </a:gdLst>
            <a:ahLst/>
            <a:cxnLst>
              <a:cxn ang="T12">
                <a:pos x="T0" y="T1"/>
              </a:cxn>
              <a:cxn ang="T13">
                <a:pos x="T2" y="T3"/>
              </a:cxn>
              <a:cxn ang="T14">
                <a:pos x="T4" y="T5"/>
              </a:cxn>
              <a:cxn ang="T15">
                <a:pos x="T6" y="T7"/>
              </a:cxn>
              <a:cxn ang="T16">
                <a:pos x="T8" y="T9"/>
              </a:cxn>
              <a:cxn ang="T17">
                <a:pos x="T10" y="T11"/>
              </a:cxn>
            </a:cxnLst>
            <a:rect l="T18" t="T19" r="T20" b="T21"/>
            <a:pathLst>
              <a:path w="177" h="488">
                <a:moveTo>
                  <a:pt x="0" y="0"/>
                </a:moveTo>
                <a:cubicBezTo>
                  <a:pt x="57" y="19"/>
                  <a:pt x="95" y="55"/>
                  <a:pt x="144" y="88"/>
                </a:cubicBezTo>
                <a:cubicBezTo>
                  <a:pt x="149" y="104"/>
                  <a:pt x="155" y="120"/>
                  <a:pt x="160" y="136"/>
                </a:cubicBezTo>
                <a:cubicBezTo>
                  <a:pt x="163" y="144"/>
                  <a:pt x="168" y="160"/>
                  <a:pt x="168" y="160"/>
                </a:cubicBezTo>
                <a:cubicBezTo>
                  <a:pt x="159" y="337"/>
                  <a:pt x="177" y="269"/>
                  <a:pt x="144" y="368"/>
                </a:cubicBezTo>
                <a:cubicBezTo>
                  <a:pt x="130" y="411"/>
                  <a:pt x="80" y="445"/>
                  <a:pt x="80" y="488"/>
                </a:cubicBezTo>
              </a:path>
            </a:pathLst>
          </a:custGeom>
          <a:solidFill>
            <a:srgbClr val="0000CC"/>
          </a:solidFill>
          <a:ln w="9525">
            <a:solidFill>
              <a:srgbClr val="0000CC"/>
            </a:solidFill>
            <a:round/>
            <a:headEnd/>
            <a:tailEnd/>
          </a:ln>
        </p:spPr>
        <p:txBody>
          <a:bodyPr/>
          <a:lstStyle/>
          <a:p>
            <a:pPr algn="ctr" defTabSz="914400" fontAlgn="base">
              <a:spcBef>
                <a:spcPct val="20000"/>
              </a:spcBef>
              <a:spcAft>
                <a:spcPct val="0"/>
              </a:spcAft>
            </a:pPr>
            <a:endParaRPr lang="en-US" sz="2400" b="1">
              <a:solidFill>
                <a:srgbClr val="000000"/>
              </a:solidFill>
              <a:latin typeface="Arial"/>
              <a:ea typeface="ＭＳ Ｐゴシック" charset="0"/>
              <a:cs typeface="Arial"/>
            </a:endParaRPr>
          </a:p>
        </p:txBody>
      </p:sp>
      <p:sp>
        <p:nvSpPr>
          <p:cNvPr id="52236" name="Text Box 12"/>
          <p:cNvSpPr txBox="1">
            <a:spLocks noChangeArrowheads="1"/>
          </p:cNvSpPr>
          <p:nvPr/>
        </p:nvSpPr>
        <p:spPr bwMode="auto">
          <a:xfrm>
            <a:off x="4648200" y="2133600"/>
            <a:ext cx="2438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4000" b="1" dirty="0">
                <a:solidFill>
                  <a:srgbClr val="FFFF00"/>
                </a:solidFill>
                <a:effectLst>
                  <a:outerShdw blurRad="38100" dist="38100" dir="2700000" algn="tl">
                    <a:srgbClr val="000000"/>
                  </a:outerShdw>
                </a:effectLst>
                <a:latin typeface="Arial"/>
                <a:cs typeface="Arial"/>
              </a:rPr>
              <a:t>أريحا</a:t>
            </a:r>
            <a:endParaRPr lang="en-US" sz="4000" b="1" dirty="0">
              <a:solidFill>
                <a:srgbClr val="FFFF00"/>
              </a:solidFill>
              <a:effectLst>
                <a:outerShdw blurRad="38100" dist="38100" dir="2700000" algn="tl">
                  <a:srgbClr val="000000"/>
                </a:outerShdw>
              </a:effectLst>
              <a:latin typeface="Arial"/>
              <a:cs typeface="Arial"/>
            </a:endParaRPr>
          </a:p>
        </p:txBody>
      </p:sp>
      <p:sp>
        <p:nvSpPr>
          <p:cNvPr id="52237" name="Freeform 13"/>
          <p:cNvSpPr>
            <a:spLocks/>
          </p:cNvSpPr>
          <p:nvPr/>
        </p:nvSpPr>
        <p:spPr bwMode="auto">
          <a:xfrm>
            <a:off x="533400" y="1676400"/>
            <a:ext cx="6000750" cy="1524000"/>
          </a:xfrm>
          <a:custGeom>
            <a:avLst/>
            <a:gdLst/>
            <a:ahLst/>
            <a:cxnLst>
              <a:cxn ang="0">
                <a:pos x="4048" y="482"/>
              </a:cxn>
              <a:cxn ang="0">
                <a:pos x="3892" y="530"/>
              </a:cxn>
              <a:cxn ang="0">
                <a:pos x="3736" y="554"/>
              </a:cxn>
              <a:cxn ang="0">
                <a:pos x="3688" y="566"/>
              </a:cxn>
              <a:cxn ang="0">
                <a:pos x="3616" y="590"/>
              </a:cxn>
              <a:cxn ang="0">
                <a:pos x="3148" y="578"/>
              </a:cxn>
              <a:cxn ang="0">
                <a:pos x="2908" y="542"/>
              </a:cxn>
              <a:cxn ang="0">
                <a:pos x="2488" y="446"/>
              </a:cxn>
              <a:cxn ang="0">
                <a:pos x="2080" y="470"/>
              </a:cxn>
              <a:cxn ang="0">
                <a:pos x="1924" y="518"/>
              </a:cxn>
              <a:cxn ang="0">
                <a:pos x="1888" y="530"/>
              </a:cxn>
              <a:cxn ang="0">
                <a:pos x="1288" y="470"/>
              </a:cxn>
              <a:cxn ang="0">
                <a:pos x="1168" y="434"/>
              </a:cxn>
              <a:cxn ang="0">
                <a:pos x="1060" y="362"/>
              </a:cxn>
              <a:cxn ang="0">
                <a:pos x="988" y="326"/>
              </a:cxn>
              <a:cxn ang="0">
                <a:pos x="868" y="290"/>
              </a:cxn>
              <a:cxn ang="0">
                <a:pos x="496" y="350"/>
              </a:cxn>
              <a:cxn ang="0">
                <a:pos x="280" y="302"/>
              </a:cxn>
              <a:cxn ang="0">
                <a:pos x="208" y="242"/>
              </a:cxn>
              <a:cxn ang="0">
                <a:pos x="148" y="86"/>
              </a:cxn>
              <a:cxn ang="0">
                <a:pos x="4" y="2"/>
              </a:cxn>
              <a:cxn ang="0">
                <a:pos x="16" y="2"/>
              </a:cxn>
            </a:cxnLst>
            <a:rect l="0" t="0" r="r" b="b"/>
            <a:pathLst>
              <a:path w="4048" h="590">
                <a:moveTo>
                  <a:pt x="4048" y="482"/>
                </a:moveTo>
                <a:cubicBezTo>
                  <a:pt x="3995" y="495"/>
                  <a:pt x="3944" y="513"/>
                  <a:pt x="3892" y="530"/>
                </a:cubicBezTo>
                <a:cubicBezTo>
                  <a:pt x="3842" y="547"/>
                  <a:pt x="3787" y="543"/>
                  <a:pt x="3736" y="554"/>
                </a:cubicBezTo>
                <a:cubicBezTo>
                  <a:pt x="3720" y="558"/>
                  <a:pt x="3704" y="561"/>
                  <a:pt x="3688" y="566"/>
                </a:cubicBezTo>
                <a:cubicBezTo>
                  <a:pt x="3664" y="573"/>
                  <a:pt x="3616" y="590"/>
                  <a:pt x="3616" y="590"/>
                </a:cubicBezTo>
                <a:cubicBezTo>
                  <a:pt x="3460" y="586"/>
                  <a:pt x="3304" y="589"/>
                  <a:pt x="3148" y="578"/>
                </a:cubicBezTo>
                <a:cubicBezTo>
                  <a:pt x="3067" y="573"/>
                  <a:pt x="2908" y="542"/>
                  <a:pt x="2908" y="542"/>
                </a:cubicBezTo>
                <a:cubicBezTo>
                  <a:pt x="2771" y="473"/>
                  <a:pt x="2639" y="468"/>
                  <a:pt x="2488" y="446"/>
                </a:cubicBezTo>
                <a:cubicBezTo>
                  <a:pt x="2403" y="449"/>
                  <a:pt x="2196" y="451"/>
                  <a:pt x="2080" y="470"/>
                </a:cubicBezTo>
                <a:cubicBezTo>
                  <a:pt x="2029" y="478"/>
                  <a:pt x="1972" y="502"/>
                  <a:pt x="1924" y="518"/>
                </a:cubicBezTo>
                <a:cubicBezTo>
                  <a:pt x="1912" y="522"/>
                  <a:pt x="1888" y="530"/>
                  <a:pt x="1888" y="530"/>
                </a:cubicBezTo>
                <a:cubicBezTo>
                  <a:pt x="1687" y="517"/>
                  <a:pt x="1489" y="487"/>
                  <a:pt x="1288" y="470"/>
                </a:cubicBezTo>
                <a:cubicBezTo>
                  <a:pt x="1250" y="457"/>
                  <a:pt x="1203" y="453"/>
                  <a:pt x="1168" y="434"/>
                </a:cubicBezTo>
                <a:cubicBezTo>
                  <a:pt x="1130" y="413"/>
                  <a:pt x="1101" y="376"/>
                  <a:pt x="1060" y="362"/>
                </a:cubicBezTo>
                <a:cubicBezTo>
                  <a:pt x="929" y="318"/>
                  <a:pt x="1128" y="388"/>
                  <a:pt x="988" y="326"/>
                </a:cubicBezTo>
                <a:cubicBezTo>
                  <a:pt x="950" y="309"/>
                  <a:pt x="908" y="300"/>
                  <a:pt x="868" y="290"/>
                </a:cubicBezTo>
                <a:cubicBezTo>
                  <a:pt x="733" y="300"/>
                  <a:pt x="624" y="318"/>
                  <a:pt x="496" y="350"/>
                </a:cubicBezTo>
                <a:cubicBezTo>
                  <a:pt x="419" y="340"/>
                  <a:pt x="354" y="320"/>
                  <a:pt x="280" y="302"/>
                </a:cubicBezTo>
                <a:cubicBezTo>
                  <a:pt x="257" y="287"/>
                  <a:pt x="222" y="267"/>
                  <a:pt x="208" y="242"/>
                </a:cubicBezTo>
                <a:cubicBezTo>
                  <a:pt x="181" y="196"/>
                  <a:pt x="193" y="125"/>
                  <a:pt x="148" y="86"/>
                </a:cubicBezTo>
                <a:cubicBezTo>
                  <a:pt x="101" y="45"/>
                  <a:pt x="56" y="28"/>
                  <a:pt x="4" y="2"/>
                </a:cubicBezTo>
                <a:cubicBezTo>
                  <a:pt x="0" y="0"/>
                  <a:pt x="12" y="2"/>
                  <a:pt x="16" y="2"/>
                </a:cubicBezTo>
              </a:path>
            </a:pathLst>
          </a:custGeom>
          <a:noFill/>
          <a:ln w="76200" cap="flat" cmpd="sng">
            <a:solidFill>
              <a:srgbClr val="00FFFF"/>
            </a:solidFill>
            <a:prstDash val="sysDot"/>
            <a:round/>
            <a:headEnd/>
            <a:tailEnd/>
          </a:ln>
          <a:effectLst>
            <a:outerShdw blurRad="63500" dist="38099" dir="2700000" algn="ctr" rotWithShape="0">
              <a:schemeClr val="tx1">
                <a:alpha val="74998"/>
              </a:schemeClr>
            </a:outerShdw>
          </a:effectLst>
        </p:spPr>
        <p:txBody>
          <a:bodyPr/>
          <a:lstStyle/>
          <a:p>
            <a:pPr algn="ctr" defTabSz="914400" fontAlgn="base">
              <a:spcBef>
                <a:spcPct val="20000"/>
              </a:spcBef>
              <a:spcAft>
                <a:spcPct val="0"/>
              </a:spcAft>
              <a:defRPr/>
            </a:pPr>
            <a:endParaRPr lang="en-US" sz="2400" b="1">
              <a:solidFill>
                <a:srgbClr val="000000"/>
              </a:solidFill>
              <a:latin typeface="Arial"/>
              <a:ea typeface="ＭＳ Ｐゴシック" charset="0"/>
              <a:cs typeface="Arial"/>
            </a:endParaRPr>
          </a:p>
        </p:txBody>
      </p:sp>
      <p:sp>
        <p:nvSpPr>
          <p:cNvPr id="52238" name="Freeform 14"/>
          <p:cNvSpPr>
            <a:spLocks/>
          </p:cNvSpPr>
          <p:nvPr/>
        </p:nvSpPr>
        <p:spPr bwMode="auto">
          <a:xfrm>
            <a:off x="3048000" y="2917825"/>
            <a:ext cx="3182938" cy="3149600"/>
          </a:xfrm>
          <a:custGeom>
            <a:avLst/>
            <a:gdLst/>
            <a:ahLst/>
            <a:cxnLst>
              <a:cxn ang="0">
                <a:pos x="0" y="329"/>
              </a:cxn>
              <a:cxn ang="0">
                <a:pos x="18" y="301"/>
              </a:cxn>
              <a:cxn ang="0">
                <a:pos x="73" y="265"/>
              </a:cxn>
              <a:cxn ang="0">
                <a:pos x="210" y="109"/>
              </a:cxn>
              <a:cxn ang="0">
                <a:pos x="283" y="64"/>
              </a:cxn>
              <a:cxn ang="0">
                <a:pos x="384" y="0"/>
              </a:cxn>
              <a:cxn ang="0">
                <a:pos x="887" y="9"/>
              </a:cxn>
              <a:cxn ang="0">
                <a:pos x="1225" y="73"/>
              </a:cxn>
              <a:cxn ang="0">
                <a:pos x="1527" y="119"/>
              </a:cxn>
              <a:cxn ang="0">
                <a:pos x="1975" y="137"/>
              </a:cxn>
              <a:cxn ang="0">
                <a:pos x="1947" y="375"/>
              </a:cxn>
              <a:cxn ang="0">
                <a:pos x="1819" y="594"/>
              </a:cxn>
              <a:cxn ang="0">
                <a:pos x="1755" y="932"/>
              </a:cxn>
              <a:cxn ang="0">
                <a:pos x="1837" y="1234"/>
              </a:cxn>
              <a:cxn ang="0">
                <a:pos x="1847" y="1261"/>
              </a:cxn>
              <a:cxn ang="0">
                <a:pos x="1865" y="1280"/>
              </a:cxn>
              <a:cxn ang="0">
                <a:pos x="1837" y="1298"/>
              </a:cxn>
              <a:cxn ang="0">
                <a:pos x="1746" y="1325"/>
              </a:cxn>
              <a:cxn ang="0">
                <a:pos x="1655" y="1399"/>
              </a:cxn>
              <a:cxn ang="0">
                <a:pos x="1600" y="1435"/>
              </a:cxn>
              <a:cxn ang="0">
                <a:pos x="1572" y="1490"/>
              </a:cxn>
              <a:cxn ang="0">
                <a:pos x="1554" y="1563"/>
              </a:cxn>
              <a:cxn ang="0">
                <a:pos x="1536" y="1618"/>
              </a:cxn>
              <a:cxn ang="0">
                <a:pos x="1417" y="1938"/>
              </a:cxn>
              <a:cxn ang="0">
                <a:pos x="1426" y="1984"/>
              </a:cxn>
            </a:cxnLst>
            <a:rect l="0" t="0" r="r" b="b"/>
            <a:pathLst>
              <a:path w="2005" h="1984">
                <a:moveTo>
                  <a:pt x="0" y="329"/>
                </a:moveTo>
                <a:cubicBezTo>
                  <a:pt x="6" y="320"/>
                  <a:pt x="10" y="308"/>
                  <a:pt x="18" y="301"/>
                </a:cubicBezTo>
                <a:cubicBezTo>
                  <a:pt x="34" y="287"/>
                  <a:pt x="73" y="265"/>
                  <a:pt x="73" y="265"/>
                </a:cubicBezTo>
                <a:cubicBezTo>
                  <a:pt x="87" y="222"/>
                  <a:pt x="170" y="138"/>
                  <a:pt x="210" y="109"/>
                </a:cubicBezTo>
                <a:cubicBezTo>
                  <a:pt x="233" y="93"/>
                  <a:pt x="261" y="82"/>
                  <a:pt x="283" y="64"/>
                </a:cubicBezTo>
                <a:cubicBezTo>
                  <a:pt x="318" y="35"/>
                  <a:pt x="339" y="15"/>
                  <a:pt x="384" y="0"/>
                </a:cubicBezTo>
                <a:cubicBezTo>
                  <a:pt x="552" y="3"/>
                  <a:pt x="719" y="4"/>
                  <a:pt x="887" y="9"/>
                </a:cubicBezTo>
                <a:cubicBezTo>
                  <a:pt x="1007" y="13"/>
                  <a:pt x="1110" y="51"/>
                  <a:pt x="1225" y="73"/>
                </a:cubicBezTo>
                <a:cubicBezTo>
                  <a:pt x="1325" y="93"/>
                  <a:pt x="1427" y="97"/>
                  <a:pt x="1527" y="119"/>
                </a:cubicBezTo>
                <a:cubicBezTo>
                  <a:pt x="1602" y="116"/>
                  <a:pt x="1881" y="77"/>
                  <a:pt x="1975" y="137"/>
                </a:cubicBezTo>
                <a:cubicBezTo>
                  <a:pt x="1994" y="215"/>
                  <a:pt x="2005" y="314"/>
                  <a:pt x="1947" y="375"/>
                </a:cubicBezTo>
                <a:cubicBezTo>
                  <a:pt x="1920" y="457"/>
                  <a:pt x="1853" y="516"/>
                  <a:pt x="1819" y="594"/>
                </a:cubicBezTo>
                <a:cubicBezTo>
                  <a:pt x="1772" y="701"/>
                  <a:pt x="1766" y="818"/>
                  <a:pt x="1755" y="932"/>
                </a:cubicBezTo>
                <a:cubicBezTo>
                  <a:pt x="1762" y="1079"/>
                  <a:pt x="1743" y="1140"/>
                  <a:pt x="1837" y="1234"/>
                </a:cubicBezTo>
                <a:cubicBezTo>
                  <a:pt x="1840" y="1243"/>
                  <a:pt x="1842" y="1253"/>
                  <a:pt x="1847" y="1261"/>
                </a:cubicBezTo>
                <a:cubicBezTo>
                  <a:pt x="1852" y="1268"/>
                  <a:pt x="1867" y="1272"/>
                  <a:pt x="1865" y="1280"/>
                </a:cubicBezTo>
                <a:cubicBezTo>
                  <a:pt x="1862" y="1291"/>
                  <a:pt x="1847" y="1294"/>
                  <a:pt x="1837" y="1298"/>
                </a:cubicBezTo>
                <a:cubicBezTo>
                  <a:pt x="1807" y="1311"/>
                  <a:pt x="1778" y="1317"/>
                  <a:pt x="1746" y="1325"/>
                </a:cubicBezTo>
                <a:cubicBezTo>
                  <a:pt x="1716" y="1350"/>
                  <a:pt x="1688" y="1378"/>
                  <a:pt x="1655" y="1399"/>
                </a:cubicBezTo>
                <a:cubicBezTo>
                  <a:pt x="1585" y="1444"/>
                  <a:pt x="1644" y="1369"/>
                  <a:pt x="1600" y="1435"/>
                </a:cubicBezTo>
                <a:cubicBezTo>
                  <a:pt x="1578" y="1503"/>
                  <a:pt x="1607" y="1422"/>
                  <a:pt x="1572" y="1490"/>
                </a:cubicBezTo>
                <a:cubicBezTo>
                  <a:pt x="1561" y="1511"/>
                  <a:pt x="1559" y="1543"/>
                  <a:pt x="1554" y="1563"/>
                </a:cubicBezTo>
                <a:cubicBezTo>
                  <a:pt x="1549" y="1582"/>
                  <a:pt x="1536" y="1618"/>
                  <a:pt x="1536" y="1618"/>
                </a:cubicBezTo>
                <a:cubicBezTo>
                  <a:pt x="1517" y="1733"/>
                  <a:pt x="1439" y="1824"/>
                  <a:pt x="1417" y="1938"/>
                </a:cubicBezTo>
                <a:cubicBezTo>
                  <a:pt x="1420" y="1953"/>
                  <a:pt x="1426" y="1984"/>
                  <a:pt x="1426" y="1984"/>
                </a:cubicBezTo>
              </a:path>
            </a:pathLst>
          </a:custGeom>
          <a:noFill/>
          <a:ln w="76200" cmpd="sng">
            <a:solidFill>
              <a:srgbClr val="FF00FF"/>
            </a:solidFill>
            <a:round/>
            <a:headEnd/>
            <a:tailEnd/>
          </a:ln>
          <a:effectLst>
            <a:outerShdw blurRad="63500" dist="38099" dir="2700000" algn="ctr" rotWithShape="0">
              <a:schemeClr val="tx1">
                <a:alpha val="74998"/>
              </a:schemeClr>
            </a:outerShdw>
          </a:effectLst>
        </p:spPr>
        <p:txBody>
          <a:bodyPr/>
          <a:lstStyle/>
          <a:p>
            <a:pPr algn="ctr" defTabSz="914400" fontAlgn="base">
              <a:spcBef>
                <a:spcPct val="20000"/>
              </a:spcBef>
              <a:spcAft>
                <a:spcPct val="0"/>
              </a:spcAft>
              <a:defRPr/>
            </a:pPr>
            <a:endParaRPr lang="en-US" sz="2400" b="1">
              <a:solidFill>
                <a:srgbClr val="000000"/>
              </a:solidFill>
              <a:latin typeface="Arial"/>
              <a:ea typeface="ＭＳ Ｐゴシック" charset="0"/>
              <a:cs typeface="Arial"/>
            </a:endParaRPr>
          </a:p>
        </p:txBody>
      </p:sp>
      <p:sp>
        <p:nvSpPr>
          <p:cNvPr id="52239" name="Text Box 15"/>
          <p:cNvSpPr txBox="1">
            <a:spLocks noChangeArrowheads="1"/>
          </p:cNvSpPr>
          <p:nvPr/>
        </p:nvSpPr>
        <p:spPr bwMode="auto">
          <a:xfrm>
            <a:off x="5257800" y="4267200"/>
            <a:ext cx="2438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4000" b="1" dirty="0">
                <a:solidFill>
                  <a:srgbClr val="FFFF00"/>
                </a:solidFill>
                <a:effectLst>
                  <a:outerShdw blurRad="38100" dist="38100" dir="2700000" algn="tl">
                    <a:srgbClr val="000000"/>
                  </a:outerShdw>
                </a:effectLst>
                <a:latin typeface="Arial"/>
                <a:cs typeface="Arial"/>
              </a:rPr>
              <a:t>أرنون</a:t>
            </a:r>
            <a:endParaRPr lang="en-US" sz="4000" b="1" dirty="0">
              <a:solidFill>
                <a:srgbClr val="FFFF00"/>
              </a:solidFill>
              <a:effectLst>
                <a:outerShdw blurRad="38100" dist="38100" dir="2700000" algn="tl">
                  <a:srgbClr val="000000"/>
                </a:outerShdw>
              </a:effectLst>
              <a:latin typeface="Arial"/>
              <a:cs typeface="Arial"/>
            </a:endParaRPr>
          </a:p>
        </p:txBody>
      </p:sp>
      <p:sp>
        <p:nvSpPr>
          <p:cNvPr id="52240" name="Text Box 16"/>
          <p:cNvSpPr txBox="1">
            <a:spLocks noChangeArrowheads="1"/>
          </p:cNvSpPr>
          <p:nvPr/>
        </p:nvSpPr>
        <p:spPr bwMode="auto">
          <a:xfrm>
            <a:off x="457200" y="2057400"/>
            <a:ext cx="3581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4000" b="1" dirty="0">
                <a:solidFill>
                  <a:srgbClr val="FFFF00"/>
                </a:solidFill>
                <a:effectLst>
                  <a:outerShdw blurRad="38100" dist="38100" dir="2700000" algn="tl">
                    <a:srgbClr val="000000"/>
                  </a:outerShdw>
                </a:effectLst>
                <a:latin typeface="Arial"/>
                <a:cs typeface="Arial"/>
              </a:rPr>
              <a:t>أورشليم</a:t>
            </a:r>
            <a:endParaRPr lang="en-US" sz="4000" b="1" dirty="0">
              <a:solidFill>
                <a:srgbClr val="FFFF00"/>
              </a:solidFill>
              <a:effectLst>
                <a:outerShdw blurRad="38100" dist="38100" dir="2700000" algn="tl">
                  <a:srgbClr val="000000"/>
                </a:outerShdw>
              </a:effectLst>
              <a:latin typeface="Arial"/>
              <a:cs typeface="Arial"/>
            </a:endParaRPr>
          </a:p>
        </p:txBody>
      </p:sp>
      <p:sp>
        <p:nvSpPr>
          <p:cNvPr id="52241" name="Oval 17"/>
          <p:cNvSpPr>
            <a:spLocks noChangeArrowheads="1"/>
          </p:cNvSpPr>
          <p:nvPr/>
        </p:nvSpPr>
        <p:spPr bwMode="auto">
          <a:xfrm>
            <a:off x="2971800" y="28956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ctr" defTabSz="914400" fontAlgn="base">
              <a:spcBef>
                <a:spcPct val="0"/>
              </a:spcBef>
              <a:spcAft>
                <a:spcPct val="0"/>
              </a:spcAft>
              <a:defRPr/>
            </a:pPr>
            <a:endParaRPr lang="en-US" sz="2400" b="1">
              <a:solidFill>
                <a:srgbClr val="000000"/>
              </a:solidFill>
              <a:latin typeface="Arial"/>
              <a:ea typeface="ＭＳ Ｐゴシック" charset="0"/>
              <a:cs typeface="Arial"/>
            </a:endParaRPr>
          </a:p>
        </p:txBody>
      </p:sp>
      <p:sp>
        <p:nvSpPr>
          <p:cNvPr id="52242" name="Oval 18"/>
          <p:cNvSpPr>
            <a:spLocks noChangeArrowheads="1"/>
          </p:cNvSpPr>
          <p:nvPr/>
        </p:nvSpPr>
        <p:spPr bwMode="auto">
          <a:xfrm>
            <a:off x="3962400" y="27432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ctr" defTabSz="914400" fontAlgn="base">
              <a:spcBef>
                <a:spcPct val="0"/>
              </a:spcBef>
              <a:spcAft>
                <a:spcPct val="0"/>
              </a:spcAft>
              <a:defRPr/>
            </a:pPr>
            <a:endParaRPr lang="en-US" sz="2400" b="1">
              <a:solidFill>
                <a:srgbClr val="000000"/>
              </a:solidFill>
              <a:latin typeface="Arial"/>
              <a:ea typeface="ＭＳ Ｐゴシック" charset="0"/>
              <a:cs typeface="Arial"/>
            </a:endParaRPr>
          </a:p>
        </p:txBody>
      </p:sp>
      <p:sp>
        <p:nvSpPr>
          <p:cNvPr id="73747" name="Text Box 19"/>
          <p:cNvSpPr txBox="1">
            <a:spLocks noChangeArrowheads="1"/>
          </p:cNvSpPr>
          <p:nvPr/>
        </p:nvSpPr>
        <p:spPr bwMode="auto">
          <a:xfrm rot="-3861716">
            <a:off x="3094038" y="4814858"/>
            <a:ext cx="1676400"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ar-JO" sz="2000" b="1" i="1" dirty="0">
                <a:solidFill>
                  <a:srgbClr val="FFFFFF"/>
                </a:solidFill>
                <a:latin typeface="Arial"/>
                <a:cs typeface="Arial"/>
              </a:rPr>
              <a:t>البحر الميت</a:t>
            </a:r>
            <a:endParaRPr lang="en-US" sz="2000" b="1" i="1" dirty="0">
              <a:solidFill>
                <a:srgbClr val="FFFFFF"/>
              </a:solidFill>
              <a:latin typeface="Arial"/>
              <a:cs typeface="Arial"/>
            </a:endParaRPr>
          </a:p>
        </p:txBody>
      </p:sp>
      <p:sp>
        <p:nvSpPr>
          <p:cNvPr id="52244" name="Text Box 20"/>
          <p:cNvSpPr txBox="1">
            <a:spLocks noChangeArrowheads="1"/>
          </p:cNvSpPr>
          <p:nvPr/>
        </p:nvSpPr>
        <p:spPr bwMode="auto">
          <a:xfrm>
            <a:off x="5105400" y="5181600"/>
            <a:ext cx="22860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4000" b="1" dirty="0">
                <a:solidFill>
                  <a:srgbClr val="FFFF00"/>
                </a:solidFill>
                <a:effectLst>
                  <a:outerShdw blurRad="38100" dist="38100" dir="2700000" algn="tl">
                    <a:srgbClr val="000000"/>
                  </a:outerShdw>
                </a:effectLst>
                <a:latin typeface="Arial"/>
                <a:cs typeface="Arial"/>
              </a:rPr>
              <a:t>مؤاب</a:t>
            </a:r>
            <a:endParaRPr lang="en-US" sz="4000" b="1" dirty="0">
              <a:solidFill>
                <a:srgbClr val="FFFF00"/>
              </a:solidFill>
              <a:effectLst>
                <a:outerShdw blurRad="38100" dist="38100" dir="2700000" algn="tl">
                  <a:srgbClr val="000000"/>
                </a:outerShdw>
              </a:effectLst>
              <a:latin typeface="Arial"/>
              <a:cs typeface="Arial"/>
            </a:endParaRPr>
          </a:p>
        </p:txBody>
      </p:sp>
      <p:sp>
        <p:nvSpPr>
          <p:cNvPr id="73749" name="Text Box 21"/>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192</a:t>
            </a:r>
          </a:p>
        </p:txBody>
      </p:sp>
      <p:sp>
        <p:nvSpPr>
          <p:cNvPr id="73750" name="Rectangle 23"/>
          <p:cNvSpPr>
            <a:spLocks noGrp="1" noChangeArrowheads="1"/>
          </p:cNvSpPr>
          <p:nvPr>
            <p:ph type="title" idx="4294967295"/>
          </p:nvPr>
        </p:nvSpPr>
        <p:spPr>
          <a:xfrm>
            <a:off x="1371600" y="152400"/>
            <a:ext cx="6400800" cy="838200"/>
          </a:xfrm>
          <a:solidFill>
            <a:schemeClr val="tx1"/>
          </a:solidFill>
          <a:ln cap="flat">
            <a:solidFill>
              <a:schemeClr val="tx1"/>
            </a:solidFill>
            <a:miter lim="800000"/>
            <a:headEnd/>
            <a:tailEnd/>
          </a:ln>
        </p:spPr>
        <p:txBody>
          <a:bodyPr anchor="ctr" anchorCtr="1"/>
          <a:lstStyle/>
          <a:p>
            <a:pPr algn="ctr" eaLnBrk="1" hangingPunct="1"/>
            <a:r>
              <a:rPr lang="ar-JO" altLang="zh-CN" b="1" dirty="0">
                <a:solidFill>
                  <a:schemeClr val="bg1"/>
                </a:solidFill>
                <a:ea typeface="宋体" charset="0"/>
              </a:rPr>
              <a:t>جغرافيا سفر راعوث</a:t>
            </a:r>
            <a:endParaRPr lang="en-US" b="1" dirty="0">
              <a:solidFill>
                <a:schemeClr val="bg1"/>
              </a:solidFill>
              <a:ea typeface="宋体" charset="0"/>
            </a:endParaRPr>
          </a:p>
        </p:txBody>
      </p:sp>
    </p:spTree>
    <p:extLst>
      <p:ext uri="{BB962C8B-B14F-4D97-AF65-F5344CB8AC3E}">
        <p14:creationId xmlns:p14="http://schemas.microsoft.com/office/powerpoint/2010/main" val="88993418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4000"/>
                                  </p:stCondLst>
                                  <p:childTnLst>
                                    <p:set>
                                      <p:cBhvr>
                                        <p:cTn id="6" dur="1" fill="hold">
                                          <p:stCondLst>
                                            <p:cond delay="0"/>
                                          </p:stCondLst>
                                        </p:cTn>
                                        <p:tgtEl>
                                          <p:spTgt spid="52228"/>
                                        </p:tgtEl>
                                        <p:attrNameLst>
                                          <p:attrName>style.visibility</p:attrName>
                                        </p:attrNameLst>
                                      </p:cBhvr>
                                      <p:to>
                                        <p:strVal val="visible"/>
                                      </p:to>
                                    </p:set>
                                    <p:animEffect transition="in" filter="wipe(up)">
                                      <p:cBhvr>
                                        <p:cTn id="7" dur="500"/>
                                        <p:tgtEl>
                                          <p:spTgt spid="52228"/>
                                        </p:tgtEl>
                                      </p:cBhvr>
                                    </p:animEffect>
                                  </p:childTnLst>
                                </p:cTn>
                              </p:par>
                            </p:childTnLst>
                          </p:cTn>
                        </p:par>
                        <p:par>
                          <p:cTn id="8" fill="hold" nodeType="afterGroup">
                            <p:stCondLst>
                              <p:cond delay="4500"/>
                            </p:stCondLst>
                            <p:childTnLst>
                              <p:par>
                                <p:cTn id="9" presetID="22" presetClass="entr" presetSubtype="2" fill="hold" grpId="0" nodeType="afterEffect">
                                  <p:stCondLst>
                                    <p:cond delay="3000"/>
                                  </p:stCondLst>
                                  <p:childTnLst>
                                    <p:set>
                                      <p:cBhvr>
                                        <p:cTn id="10" dur="1" fill="hold">
                                          <p:stCondLst>
                                            <p:cond delay="0"/>
                                          </p:stCondLst>
                                        </p:cTn>
                                        <p:tgtEl>
                                          <p:spTgt spid="52237"/>
                                        </p:tgtEl>
                                        <p:attrNameLst>
                                          <p:attrName>style.visibility</p:attrName>
                                        </p:attrNameLst>
                                      </p:cBhvr>
                                      <p:to>
                                        <p:strVal val="visible"/>
                                      </p:to>
                                    </p:set>
                                    <p:animEffect transition="in" filter="wipe(right)">
                                      <p:cBhvr>
                                        <p:cTn id="11" dur="500"/>
                                        <p:tgtEl>
                                          <p:spTgt spid="52237"/>
                                        </p:tgtEl>
                                      </p:cBhvr>
                                    </p:animEffect>
                                  </p:childTnLst>
                                </p:cTn>
                              </p:par>
                            </p:childTnLst>
                          </p:cTn>
                        </p:par>
                        <p:par>
                          <p:cTn id="12" fill="hold" nodeType="afterGroup">
                            <p:stCondLst>
                              <p:cond delay="8000"/>
                            </p:stCondLst>
                            <p:childTnLst>
                              <p:par>
                                <p:cTn id="13" presetID="22" presetClass="entr" presetSubtype="2" fill="hold" grpId="0" nodeType="afterEffect">
                                  <p:stCondLst>
                                    <p:cond delay="1000"/>
                                  </p:stCondLst>
                                  <p:childTnLst>
                                    <p:set>
                                      <p:cBhvr>
                                        <p:cTn id="14" dur="1" fill="hold">
                                          <p:stCondLst>
                                            <p:cond delay="0"/>
                                          </p:stCondLst>
                                        </p:cTn>
                                        <p:tgtEl>
                                          <p:spTgt spid="52234"/>
                                        </p:tgtEl>
                                        <p:attrNameLst>
                                          <p:attrName>style.visibility</p:attrName>
                                        </p:attrNameLst>
                                      </p:cBhvr>
                                      <p:to>
                                        <p:strVal val="visible"/>
                                      </p:to>
                                    </p:set>
                                    <p:animEffect transition="in" filter="wipe(right)">
                                      <p:cBhvr>
                                        <p:cTn id="15" dur="500"/>
                                        <p:tgtEl>
                                          <p:spTgt spid="52234"/>
                                        </p:tgtEl>
                                      </p:cBhvr>
                                    </p:animEffect>
                                  </p:childTnLst>
                                </p:cTn>
                              </p:par>
                            </p:childTnLst>
                          </p:cTn>
                        </p:par>
                        <p:par>
                          <p:cTn id="16" fill="hold" nodeType="afterGroup">
                            <p:stCondLst>
                              <p:cond delay="9500"/>
                            </p:stCondLst>
                            <p:childTnLst>
                              <p:par>
                                <p:cTn id="17" presetID="22" presetClass="entr" presetSubtype="8" fill="hold" grpId="0" nodeType="afterEffect">
                                  <p:stCondLst>
                                    <p:cond delay="5000"/>
                                  </p:stCondLst>
                                  <p:childTnLst>
                                    <p:set>
                                      <p:cBhvr>
                                        <p:cTn id="18" dur="1" fill="hold">
                                          <p:stCondLst>
                                            <p:cond delay="0"/>
                                          </p:stCondLst>
                                        </p:cTn>
                                        <p:tgtEl>
                                          <p:spTgt spid="52238"/>
                                        </p:tgtEl>
                                        <p:attrNameLst>
                                          <p:attrName>style.visibility</p:attrName>
                                        </p:attrNameLst>
                                      </p:cBhvr>
                                      <p:to>
                                        <p:strVal val="visible"/>
                                      </p:to>
                                    </p:set>
                                    <p:animEffect transition="in" filter="wipe(left)">
                                      <p:cBhvr>
                                        <p:cTn id="19" dur="500"/>
                                        <p:tgtEl>
                                          <p:spTgt spid="52238"/>
                                        </p:tgtEl>
                                      </p:cBhvr>
                                    </p:animEffect>
                                  </p:childTnLst>
                                </p:cTn>
                              </p:par>
                            </p:childTnLst>
                          </p:cTn>
                        </p:par>
                        <p:par>
                          <p:cTn id="20" fill="hold" nodeType="afterGroup">
                            <p:stCondLst>
                              <p:cond delay="15000"/>
                            </p:stCondLst>
                            <p:childTnLst>
                              <p:par>
                                <p:cTn id="21" presetID="9" presetClass="entr" presetSubtype="0" fill="hold" grpId="0" nodeType="afterEffect">
                                  <p:stCondLst>
                                    <p:cond delay="5000"/>
                                  </p:stCondLst>
                                  <p:childTnLst>
                                    <p:set>
                                      <p:cBhvr>
                                        <p:cTn id="22" dur="1" fill="hold">
                                          <p:stCondLst>
                                            <p:cond delay="0"/>
                                          </p:stCondLst>
                                        </p:cTn>
                                        <p:tgtEl>
                                          <p:spTgt spid="52241"/>
                                        </p:tgtEl>
                                        <p:attrNameLst>
                                          <p:attrName>style.visibility</p:attrName>
                                        </p:attrNameLst>
                                      </p:cBhvr>
                                      <p:to>
                                        <p:strVal val="visible"/>
                                      </p:to>
                                    </p:set>
                                    <p:animEffect transition="in" filter="dissolve">
                                      <p:cBhvr>
                                        <p:cTn id="23" dur="500"/>
                                        <p:tgtEl>
                                          <p:spTgt spid="52241"/>
                                        </p:tgtEl>
                                      </p:cBhvr>
                                    </p:animEffect>
                                  </p:childTnLst>
                                </p:cTn>
                              </p:par>
                            </p:childTnLst>
                          </p:cTn>
                        </p:par>
                        <p:par>
                          <p:cTn id="24" fill="hold" nodeType="afterGroup">
                            <p:stCondLst>
                              <p:cond delay="20500"/>
                            </p:stCondLst>
                            <p:childTnLst>
                              <p:par>
                                <p:cTn id="25" presetID="9" presetClass="entr" presetSubtype="0" fill="hold" grpId="0" nodeType="afterEffect">
                                  <p:stCondLst>
                                    <p:cond delay="0"/>
                                  </p:stCondLst>
                                  <p:childTnLst>
                                    <p:set>
                                      <p:cBhvr>
                                        <p:cTn id="26" dur="1" fill="hold">
                                          <p:stCondLst>
                                            <p:cond delay="0"/>
                                          </p:stCondLst>
                                        </p:cTn>
                                        <p:tgtEl>
                                          <p:spTgt spid="52240"/>
                                        </p:tgtEl>
                                        <p:attrNameLst>
                                          <p:attrName>style.visibility</p:attrName>
                                        </p:attrNameLst>
                                      </p:cBhvr>
                                      <p:to>
                                        <p:strVal val="visible"/>
                                      </p:to>
                                    </p:set>
                                    <p:animEffect transition="in" filter="dissolve">
                                      <p:cBhvr>
                                        <p:cTn id="27" dur="500"/>
                                        <p:tgtEl>
                                          <p:spTgt spid="52240"/>
                                        </p:tgtEl>
                                      </p:cBhvr>
                                    </p:animEffect>
                                  </p:childTnLst>
                                </p:cTn>
                              </p:par>
                            </p:childTnLst>
                          </p:cTn>
                        </p:par>
                        <p:par>
                          <p:cTn id="28" fill="hold" nodeType="afterGroup">
                            <p:stCondLst>
                              <p:cond delay="21000"/>
                            </p:stCondLst>
                            <p:childTnLst>
                              <p:par>
                                <p:cTn id="29" presetID="9" presetClass="entr" presetSubtype="0" fill="hold" grpId="0" nodeType="afterEffect">
                                  <p:stCondLst>
                                    <p:cond delay="4000"/>
                                  </p:stCondLst>
                                  <p:childTnLst>
                                    <p:set>
                                      <p:cBhvr>
                                        <p:cTn id="30" dur="1" fill="hold">
                                          <p:stCondLst>
                                            <p:cond delay="0"/>
                                          </p:stCondLst>
                                        </p:cTn>
                                        <p:tgtEl>
                                          <p:spTgt spid="52242"/>
                                        </p:tgtEl>
                                        <p:attrNameLst>
                                          <p:attrName>style.visibility</p:attrName>
                                        </p:attrNameLst>
                                      </p:cBhvr>
                                      <p:to>
                                        <p:strVal val="visible"/>
                                      </p:to>
                                    </p:set>
                                    <p:animEffect transition="in" filter="dissolve">
                                      <p:cBhvr>
                                        <p:cTn id="31" dur="500"/>
                                        <p:tgtEl>
                                          <p:spTgt spid="52242"/>
                                        </p:tgtEl>
                                      </p:cBhvr>
                                    </p:animEffect>
                                  </p:childTnLst>
                                </p:cTn>
                              </p:par>
                            </p:childTnLst>
                          </p:cTn>
                        </p:par>
                        <p:par>
                          <p:cTn id="32" fill="hold" nodeType="afterGroup">
                            <p:stCondLst>
                              <p:cond delay="25500"/>
                            </p:stCondLst>
                            <p:childTnLst>
                              <p:par>
                                <p:cTn id="33" presetID="9" presetClass="entr" presetSubtype="0" fill="hold" grpId="0" nodeType="afterEffect">
                                  <p:stCondLst>
                                    <p:cond delay="0"/>
                                  </p:stCondLst>
                                  <p:childTnLst>
                                    <p:set>
                                      <p:cBhvr>
                                        <p:cTn id="34" dur="1" fill="hold">
                                          <p:stCondLst>
                                            <p:cond delay="0"/>
                                          </p:stCondLst>
                                        </p:cTn>
                                        <p:tgtEl>
                                          <p:spTgt spid="52236"/>
                                        </p:tgtEl>
                                        <p:attrNameLst>
                                          <p:attrName>style.visibility</p:attrName>
                                        </p:attrNameLst>
                                      </p:cBhvr>
                                      <p:to>
                                        <p:strVal val="visible"/>
                                      </p:to>
                                    </p:set>
                                    <p:animEffect transition="in" filter="dissolve">
                                      <p:cBhvr>
                                        <p:cTn id="35" dur="500"/>
                                        <p:tgtEl>
                                          <p:spTgt spid="52236"/>
                                        </p:tgtEl>
                                      </p:cBhvr>
                                    </p:animEffect>
                                  </p:childTnLst>
                                </p:cTn>
                              </p:par>
                            </p:childTnLst>
                          </p:cTn>
                        </p:par>
                        <p:par>
                          <p:cTn id="36" fill="hold" nodeType="afterGroup">
                            <p:stCondLst>
                              <p:cond delay="26000"/>
                            </p:stCondLst>
                            <p:childTnLst>
                              <p:par>
                                <p:cTn id="37" presetID="9" presetClass="entr" presetSubtype="0" fill="hold" grpId="0" nodeType="afterEffect">
                                  <p:stCondLst>
                                    <p:cond delay="5000"/>
                                  </p:stCondLst>
                                  <p:childTnLst>
                                    <p:set>
                                      <p:cBhvr>
                                        <p:cTn id="38" dur="1" fill="hold">
                                          <p:stCondLst>
                                            <p:cond delay="0"/>
                                          </p:stCondLst>
                                        </p:cTn>
                                        <p:tgtEl>
                                          <p:spTgt spid="52239"/>
                                        </p:tgtEl>
                                        <p:attrNameLst>
                                          <p:attrName>style.visibility</p:attrName>
                                        </p:attrNameLst>
                                      </p:cBhvr>
                                      <p:to>
                                        <p:strVal val="visible"/>
                                      </p:to>
                                    </p:set>
                                    <p:animEffect transition="in" filter="dissolve">
                                      <p:cBhvr>
                                        <p:cTn id="39" dur="500"/>
                                        <p:tgtEl>
                                          <p:spTgt spid="52239"/>
                                        </p:tgtEl>
                                      </p:cBhvr>
                                    </p:animEffect>
                                  </p:childTnLst>
                                </p:cTn>
                              </p:par>
                            </p:childTnLst>
                          </p:cTn>
                        </p:par>
                        <p:par>
                          <p:cTn id="40" fill="hold" nodeType="afterGroup">
                            <p:stCondLst>
                              <p:cond delay="31500"/>
                            </p:stCondLst>
                            <p:childTnLst>
                              <p:par>
                                <p:cTn id="41" presetID="9" presetClass="entr" presetSubtype="0" fill="hold" grpId="0" nodeType="afterEffect">
                                  <p:stCondLst>
                                    <p:cond delay="5000"/>
                                  </p:stCondLst>
                                  <p:childTnLst>
                                    <p:set>
                                      <p:cBhvr>
                                        <p:cTn id="42" dur="1" fill="hold">
                                          <p:stCondLst>
                                            <p:cond delay="0"/>
                                          </p:stCondLst>
                                        </p:cTn>
                                        <p:tgtEl>
                                          <p:spTgt spid="52233"/>
                                        </p:tgtEl>
                                        <p:attrNameLst>
                                          <p:attrName>style.visibility</p:attrName>
                                        </p:attrNameLst>
                                      </p:cBhvr>
                                      <p:to>
                                        <p:strVal val="visible"/>
                                      </p:to>
                                    </p:set>
                                    <p:animEffect transition="in" filter="dissolve">
                                      <p:cBhvr>
                                        <p:cTn id="43" dur="500"/>
                                        <p:tgtEl>
                                          <p:spTgt spid="52233"/>
                                        </p:tgtEl>
                                      </p:cBhvr>
                                    </p:animEffect>
                                  </p:childTnLst>
                                </p:cTn>
                              </p:par>
                            </p:childTnLst>
                          </p:cTn>
                        </p:par>
                        <p:par>
                          <p:cTn id="44" fill="hold" nodeType="afterGroup">
                            <p:stCondLst>
                              <p:cond delay="37000"/>
                            </p:stCondLst>
                            <p:childTnLst>
                              <p:par>
                                <p:cTn id="45" presetID="9" presetClass="entr" presetSubtype="0" fill="hold" grpId="0" nodeType="afterEffect">
                                  <p:stCondLst>
                                    <p:cond delay="0"/>
                                  </p:stCondLst>
                                  <p:childTnLst>
                                    <p:set>
                                      <p:cBhvr>
                                        <p:cTn id="46" dur="1" fill="hold">
                                          <p:stCondLst>
                                            <p:cond delay="0"/>
                                          </p:stCondLst>
                                        </p:cTn>
                                        <p:tgtEl>
                                          <p:spTgt spid="52231"/>
                                        </p:tgtEl>
                                        <p:attrNameLst>
                                          <p:attrName>style.visibility</p:attrName>
                                        </p:attrNameLst>
                                      </p:cBhvr>
                                      <p:to>
                                        <p:strVal val="visible"/>
                                      </p:to>
                                    </p:set>
                                    <p:animEffect transition="in" filter="dissolve">
                                      <p:cBhvr>
                                        <p:cTn id="47" dur="500"/>
                                        <p:tgtEl>
                                          <p:spTgt spid="522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8" grpId="0" animBg="1"/>
      <p:bldP spid="52231" grpId="0" animBg="1" autoUpdateAnimBg="0"/>
      <p:bldP spid="52233" grpId="0" animBg="1" autoUpdateAnimBg="0"/>
      <p:bldP spid="52234" grpId="0" animBg="1"/>
      <p:bldP spid="52236" grpId="0" animBg="1" autoUpdateAnimBg="0"/>
      <p:bldP spid="52237" grpId="0" animBg="1"/>
      <p:bldP spid="52238" grpId="0" animBg="1"/>
      <p:bldP spid="52239" grpId="0" animBg="1" autoUpdateAnimBg="0"/>
      <p:bldP spid="52240" grpId="0" animBg="1" autoUpdateAnimBg="0"/>
      <p:bldP spid="52241" grpId="0" animBg="1" autoUpdateAnimBg="0"/>
      <p:bldP spid="52242" grpId="0" animBg="1" autoUpdateAnimBg="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02" name="Picture 2"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1795" name="Text Box 3"/>
          <p:cNvSpPr txBox="1">
            <a:spLocks noChangeArrowheads="1"/>
          </p:cNvSpPr>
          <p:nvPr/>
        </p:nvSpPr>
        <p:spPr bwMode="auto">
          <a:xfrm>
            <a:off x="0" y="972145"/>
            <a:ext cx="9296400" cy="707886"/>
          </a:xfrm>
          <a:prstGeom prst="rect">
            <a:avLst/>
          </a:prstGeom>
          <a:noFill/>
          <a:ln w="9525">
            <a:noFill/>
            <a:miter lim="800000"/>
            <a:headEnd/>
            <a:tailEnd/>
          </a:ln>
          <a:effectLst/>
        </p:spPr>
        <p:txBody>
          <a:bodyPr>
            <a:spAutoFit/>
          </a:bodyPr>
          <a:lstStyle/>
          <a:p>
            <a:pPr marL="865188" lvl="2" indent="-636588" algn="r" defTabSz="914400" rtl="1" eaLnBrk="0" fontAlgn="base" hangingPunct="0">
              <a:spcBef>
                <a:spcPct val="0"/>
              </a:spcBef>
              <a:spcAft>
                <a:spcPct val="0"/>
              </a:spcAft>
              <a:buFont typeface="Wingdings 2" pitchFamily="-111" charset="2"/>
              <a:buChar char="î"/>
              <a:defRPr/>
            </a:pPr>
            <a:r>
              <a:rPr lang="ar-JO" sz="4000" b="1" dirty="0">
                <a:solidFill>
                  <a:srgbClr val="FFFF00"/>
                </a:solidFill>
                <a:effectLst>
                  <a:glow rad="228600">
                    <a:srgbClr val="000000"/>
                  </a:glow>
                </a:effectLst>
                <a:latin typeface="Arial" panose="020B0604020202020204" pitchFamily="34" charset="0"/>
                <a:ea typeface="ＭＳ Ｐゴシック" charset="0"/>
                <a:cs typeface="Arial" panose="020B0604020202020204" pitchFamily="34" charset="0"/>
              </a:rPr>
              <a:t>الخيارات</a:t>
            </a:r>
            <a:r>
              <a:rPr lang="ar-JO" sz="40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1: 6-18</a:t>
            </a:r>
            <a:r>
              <a:rPr lang="en-US" sz="40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en-US" sz="4000" b="1" dirty="0">
                <a:solidFill>
                  <a:srgbClr val="FFFFFF"/>
                </a:solidFill>
                <a:effectLst>
                  <a:glow rad="228600">
                    <a:srgbClr val="000000"/>
                  </a:glow>
                </a:effectLst>
                <a:latin typeface="Arial" pitchFamily="-111" charset="0"/>
                <a:ea typeface="ＭＳ Ｐゴシック" charset="0"/>
                <a:cs typeface="ＭＳ Ｐゴシック" charset="0"/>
              </a:rPr>
              <a:t>	</a:t>
            </a:r>
          </a:p>
        </p:txBody>
      </p:sp>
      <p:sp>
        <p:nvSpPr>
          <p:cNvPr id="161796" name="Text Box 4"/>
          <p:cNvSpPr txBox="1">
            <a:spLocks noChangeArrowheads="1"/>
          </p:cNvSpPr>
          <p:nvPr/>
        </p:nvSpPr>
        <p:spPr bwMode="auto">
          <a:xfrm>
            <a:off x="0" y="2191345"/>
            <a:ext cx="9296400" cy="4770537"/>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marL="923925" indent="-695325" eaLnBrk="0" hangingPunct="0">
              <a:defRPr sz="2400">
                <a:solidFill>
                  <a:schemeClr val="tx1"/>
                </a:solidFill>
                <a:latin typeface="Times New Roman" charset="0"/>
                <a:ea typeface="ＭＳ Ｐゴシック" charset="0"/>
              </a:defRPr>
            </a:lvl3pPr>
            <a:lvl4pPr marL="1773238"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lvl="2" algn="r" defTabSz="914400" rtl="1" fontAlgn="base">
              <a:spcBef>
                <a:spcPct val="0"/>
              </a:spcBef>
              <a:spcAft>
                <a:spcPct val="0"/>
              </a:spcAft>
              <a:buFont typeface="Wingdings 2" charset="0"/>
              <a:buNone/>
            </a:pPr>
            <a:r>
              <a:rPr lang="en-US" sz="4000" dirty="0">
                <a:solidFill>
                  <a:srgbClr val="FFFFFF"/>
                </a:solidFill>
                <a:effectLst>
                  <a:glow rad="228600">
                    <a:srgbClr val="000000"/>
                  </a:glow>
                </a:effectLst>
                <a:latin typeface="Arial" panose="020B0604020202020204" pitchFamily="34" charset="0"/>
                <a:cs typeface="Arial" panose="020B0604020202020204" pitchFamily="34" charset="0"/>
              </a:rPr>
              <a:t>	►</a:t>
            </a:r>
            <a:r>
              <a:rPr lang="en-US" sz="4000" dirty="0">
                <a:solidFill>
                  <a:srgbClr val="FFFFFF"/>
                </a:solidFill>
                <a:effectLst>
                  <a:glow rad="228600">
                    <a:srgbClr val="000000"/>
                  </a:glow>
                </a:effectLst>
                <a:latin typeface="Arial" panose="020B0604020202020204" pitchFamily="34" charset="0"/>
                <a:ea typeface="Lucida Grande" charset="0"/>
                <a:cs typeface="Arial" panose="020B0604020202020204" pitchFamily="34" charset="0"/>
              </a:rPr>
              <a:t> </a:t>
            </a:r>
            <a:r>
              <a:rPr lang="ar-JO" sz="4000" dirty="0">
                <a:solidFill>
                  <a:srgbClr val="FFFFFF"/>
                </a:solidFill>
                <a:effectLst>
                  <a:glow rad="228600">
                    <a:srgbClr val="000000"/>
                  </a:glow>
                </a:effectLst>
                <a:latin typeface="Arial" panose="020B0604020202020204" pitchFamily="34" charset="0"/>
                <a:ea typeface="Lucida Grande" charset="0"/>
                <a:cs typeface="Arial" panose="020B0604020202020204" pitchFamily="34" charset="0"/>
              </a:rPr>
              <a:t> </a:t>
            </a:r>
            <a:r>
              <a:rPr lang="ar-JO" sz="4000" b="1" dirty="0">
                <a:solidFill>
                  <a:srgbClr val="FFFFFF"/>
                </a:solidFill>
                <a:effectLst>
                  <a:glow rad="228600">
                    <a:srgbClr val="000000"/>
                  </a:glow>
                </a:effectLst>
                <a:latin typeface="Arial" panose="020B0604020202020204" pitchFamily="34" charset="0"/>
                <a:ea typeface="Lucida Grande" charset="0"/>
                <a:cs typeface="Arial" panose="020B0604020202020204" pitchFamily="34" charset="0"/>
              </a:rPr>
              <a:t>ضع </a:t>
            </a:r>
            <a:r>
              <a:rPr lang="ar-JO" sz="4000" b="1" dirty="0">
                <a:solidFill>
                  <a:srgbClr val="FFFF00"/>
                </a:solidFill>
                <a:effectLst>
                  <a:glow rad="228600">
                    <a:srgbClr val="000000"/>
                  </a:glow>
                </a:effectLst>
                <a:latin typeface="Arial" panose="020B0604020202020204" pitchFamily="34" charset="0"/>
                <a:ea typeface="Lucida Grande" charset="0"/>
                <a:cs typeface="Arial" panose="020B0604020202020204" pitchFamily="34" charset="0"/>
              </a:rPr>
              <a:t>الإحتمالات</a:t>
            </a:r>
            <a:r>
              <a:rPr lang="ar-JO" sz="4000" b="1" dirty="0">
                <a:solidFill>
                  <a:srgbClr val="FFFFFF"/>
                </a:solidFill>
                <a:effectLst>
                  <a:glow rad="228600">
                    <a:srgbClr val="000000"/>
                  </a:glow>
                </a:effectLst>
                <a:latin typeface="Arial" panose="020B0604020202020204" pitchFamily="34" charset="0"/>
                <a:ea typeface="Lucida Grande" charset="0"/>
                <a:cs typeface="Arial" panose="020B0604020202020204" pitchFamily="34" charset="0"/>
              </a:rPr>
              <a:t> في اعتبارك (6-10)</a:t>
            </a:r>
          </a:p>
          <a:p>
            <a:pPr lvl="2" defTabSz="914400" fontAlgn="base">
              <a:spcBef>
                <a:spcPct val="0"/>
              </a:spcBef>
              <a:spcAft>
                <a:spcPct val="0"/>
              </a:spcAft>
              <a:buFont typeface="Wingdings 2" charset="0"/>
              <a:buNone/>
            </a:pPr>
            <a:endParaRPr lang="en-US" sz="4000" b="1" dirty="0">
              <a:solidFill>
                <a:srgbClr val="FFFFFF"/>
              </a:solidFill>
              <a:effectLst>
                <a:glow rad="228600">
                  <a:srgbClr val="000000"/>
                </a:glow>
              </a:effectLst>
              <a:latin typeface="Arial" panose="020B0604020202020204" pitchFamily="34" charset="0"/>
              <a:ea typeface="Lucida Grande" charset="0"/>
              <a:cs typeface="Arial" panose="020B0604020202020204" pitchFamily="34" charset="0"/>
            </a:endParaRPr>
          </a:p>
          <a:p>
            <a:pPr lvl="3" algn="r" defTabSz="914400" rtl="1" eaLnBrk="1" fontAlgn="base" hangingPunct="1">
              <a:spcBef>
                <a:spcPct val="50000"/>
              </a:spcBef>
              <a:spcAft>
                <a:spcPct val="0"/>
              </a:spcAft>
            </a:pPr>
            <a:r>
              <a:rPr lang="en-US" dirty="0">
                <a:solidFill>
                  <a:srgbClr val="FFFFFF"/>
                </a:solidFill>
                <a:effectLst>
                  <a:glow rad="228600">
                    <a:srgbClr val="000000"/>
                  </a:glow>
                </a:effectLst>
                <a:latin typeface="Arial" panose="020B0604020202020204" pitchFamily="34" charset="0"/>
                <a:cs typeface="Arial" panose="020B0604020202020204" pitchFamily="34" charset="0"/>
              </a:rPr>
              <a:t>	</a:t>
            </a:r>
            <a:r>
              <a:rPr lang="ar-JO" dirty="0">
                <a:solidFill>
                  <a:srgbClr val="FFFFFF"/>
                </a:solidFill>
                <a:effectLst>
                  <a:glow rad="228600">
                    <a:srgbClr val="000000"/>
                  </a:glow>
                </a:effectLst>
                <a:latin typeface="Arial" panose="020B0604020202020204" pitchFamily="34" charset="0"/>
                <a:cs typeface="Arial" panose="020B0604020202020204" pitchFamily="34" charset="0"/>
              </a:rPr>
              <a:t> </a:t>
            </a:r>
            <a:r>
              <a:rPr lang="en-US" dirty="0">
                <a:solidFill>
                  <a:srgbClr val="FFFFFF"/>
                </a:solidFill>
                <a:effectLst>
                  <a:glow rad="228600">
                    <a:srgbClr val="000000"/>
                  </a:glow>
                </a:effectLst>
                <a:latin typeface="Arial" panose="020B0604020202020204" pitchFamily="34" charset="0"/>
                <a:cs typeface="Arial" panose="020B0604020202020204" pitchFamily="34" charset="0"/>
              </a:rPr>
              <a:t>v  </a:t>
            </a:r>
            <a:r>
              <a:rPr lang="ar-JO" dirty="0">
                <a:solidFill>
                  <a:srgbClr val="FFFFFF"/>
                </a:solidFill>
                <a:effectLst>
                  <a:glow rad="228600">
                    <a:srgbClr val="000000"/>
                  </a:glow>
                </a:effectLst>
                <a:latin typeface="Arial" panose="020B0604020202020204" pitchFamily="34" charset="0"/>
                <a:cs typeface="Arial" panose="020B0604020202020204" pitchFamily="34" charset="0"/>
              </a:rPr>
              <a:t>  </a:t>
            </a:r>
            <a:r>
              <a:rPr lang="ar-JO" sz="3600" b="1" dirty="0">
                <a:solidFill>
                  <a:srgbClr val="FFFFFF"/>
                </a:solidFill>
                <a:effectLst>
                  <a:glow rad="228600">
                    <a:srgbClr val="000000"/>
                  </a:glow>
                </a:effectLst>
                <a:latin typeface="Arial" panose="020B0604020202020204" pitchFamily="34" charset="0"/>
                <a:cs typeface="Arial" panose="020B0604020202020204" pitchFamily="34" charset="0"/>
              </a:rPr>
              <a:t>في يهوذا (6-7)</a:t>
            </a:r>
            <a:endParaRPr lang="en-US" sz="3600" b="1" dirty="0">
              <a:solidFill>
                <a:srgbClr val="FFFFFF"/>
              </a:solidFill>
              <a:effectLst>
                <a:glow rad="228600">
                  <a:srgbClr val="000000"/>
                </a:glow>
              </a:effectLst>
              <a:latin typeface="Arial" panose="020B0604020202020204" pitchFamily="34" charset="0"/>
              <a:cs typeface="Arial" panose="020B0604020202020204" pitchFamily="34" charset="0"/>
            </a:endParaRPr>
          </a:p>
          <a:p>
            <a:pPr algn="r" defTabSz="914400" rtl="1" eaLnBrk="1" fontAlgn="base" hangingPunct="1">
              <a:spcBef>
                <a:spcPct val="50000"/>
              </a:spcBef>
              <a:spcAft>
                <a:spcPct val="0"/>
              </a:spcAft>
            </a:pPr>
            <a:r>
              <a:rPr lang="en-US" sz="3600" b="1" dirty="0">
                <a:solidFill>
                  <a:srgbClr val="FFFFFF"/>
                </a:solidFill>
                <a:effectLst>
                  <a:glow rad="228600">
                    <a:srgbClr val="000000"/>
                  </a:glow>
                </a:effectLst>
                <a:latin typeface="Arial" panose="020B0604020202020204" pitchFamily="34" charset="0"/>
                <a:cs typeface="Arial" panose="020B0604020202020204" pitchFamily="34" charset="0"/>
              </a:rPr>
              <a:t>		</a:t>
            </a:r>
            <a:r>
              <a:rPr lang="en-US" dirty="0">
                <a:solidFill>
                  <a:srgbClr val="FFFFFF"/>
                </a:solidFill>
                <a:effectLst>
                  <a:glow rad="228600">
                    <a:srgbClr val="000000"/>
                  </a:glow>
                </a:effectLst>
                <a:latin typeface="Arial" panose="020B0604020202020204" pitchFamily="34" charset="0"/>
                <a:cs typeface="Arial" panose="020B0604020202020204" pitchFamily="34" charset="0"/>
              </a:rPr>
              <a:t>v  </a:t>
            </a:r>
            <a:r>
              <a:rPr lang="ar-JO" dirty="0">
                <a:solidFill>
                  <a:srgbClr val="FFFFFF"/>
                </a:solidFill>
                <a:effectLst>
                  <a:glow rad="228600">
                    <a:srgbClr val="000000"/>
                  </a:glow>
                </a:effectLst>
                <a:latin typeface="Arial" panose="020B0604020202020204" pitchFamily="34" charset="0"/>
                <a:cs typeface="Arial" panose="020B0604020202020204" pitchFamily="34" charset="0"/>
              </a:rPr>
              <a:t>  </a:t>
            </a:r>
            <a:r>
              <a:rPr lang="ar-JO" sz="3600" b="1" dirty="0">
                <a:solidFill>
                  <a:srgbClr val="FFFFFF"/>
                </a:solidFill>
                <a:effectLst>
                  <a:glow rad="228600">
                    <a:srgbClr val="000000"/>
                  </a:glow>
                </a:effectLst>
                <a:latin typeface="Arial" panose="020B0604020202020204" pitchFamily="34" charset="0"/>
                <a:cs typeface="Arial" panose="020B0604020202020204" pitchFamily="34" charset="0"/>
              </a:rPr>
              <a:t>في مؤاب (8-10)</a:t>
            </a:r>
            <a:endParaRPr lang="en-US" sz="3600" b="1" dirty="0">
              <a:solidFill>
                <a:srgbClr val="FFFFFF"/>
              </a:solidFill>
              <a:effectLst>
                <a:glow rad="228600">
                  <a:srgbClr val="000000"/>
                </a:glow>
              </a:effectLst>
              <a:latin typeface="Arial" panose="020B0604020202020204" pitchFamily="34" charset="0"/>
              <a:cs typeface="Arial" panose="020B0604020202020204" pitchFamily="34" charset="0"/>
            </a:endParaRPr>
          </a:p>
          <a:p>
            <a:pPr lvl="2" defTabSz="914400" fontAlgn="base">
              <a:spcBef>
                <a:spcPct val="0"/>
              </a:spcBef>
              <a:spcAft>
                <a:spcPct val="0"/>
              </a:spcAft>
              <a:buFont typeface="Wingdings 2" charset="0"/>
              <a:buNone/>
            </a:pPr>
            <a:endParaRPr lang="en-US" sz="3600" b="1" dirty="0">
              <a:solidFill>
                <a:srgbClr val="FFFFFF"/>
              </a:solidFill>
              <a:effectLst>
                <a:glow rad="228600">
                  <a:srgbClr val="000000"/>
                </a:glow>
              </a:effectLst>
              <a:latin typeface="Arial" panose="020B0604020202020204" pitchFamily="34" charset="0"/>
              <a:ea typeface="Times New Roman" charset="0"/>
              <a:cs typeface="Arial" panose="020B0604020202020204" pitchFamily="34" charset="0"/>
            </a:endParaRPr>
          </a:p>
          <a:p>
            <a:pPr lvl="2" algn="r" defTabSz="914400" rtl="1" fontAlgn="base">
              <a:spcBef>
                <a:spcPct val="0"/>
              </a:spcBef>
              <a:spcAft>
                <a:spcPct val="0"/>
              </a:spcAft>
              <a:buFont typeface="Wingdings 2" charset="0"/>
              <a:buNone/>
            </a:pPr>
            <a:r>
              <a:rPr lang="en-US" sz="4000" dirty="0">
                <a:solidFill>
                  <a:srgbClr val="FFFFFF"/>
                </a:solidFill>
                <a:effectLst>
                  <a:glow rad="228600">
                    <a:srgbClr val="000000"/>
                  </a:glow>
                </a:effectLst>
                <a:latin typeface="Arial" panose="020B0604020202020204" pitchFamily="34" charset="0"/>
                <a:ea typeface="Times New Roman" charset="0"/>
                <a:cs typeface="Arial" panose="020B0604020202020204" pitchFamily="34" charset="0"/>
              </a:rPr>
              <a:t>	</a:t>
            </a:r>
            <a:r>
              <a:rPr lang="en-US" sz="4000" dirty="0">
                <a:solidFill>
                  <a:srgbClr val="FFFFFF"/>
                </a:solidFill>
                <a:effectLst>
                  <a:glow rad="228600">
                    <a:srgbClr val="000000"/>
                  </a:glow>
                </a:effectLst>
                <a:latin typeface="Arial" panose="020B0604020202020204" pitchFamily="34" charset="0"/>
                <a:cs typeface="Arial" panose="020B0604020202020204" pitchFamily="34" charset="0"/>
              </a:rPr>
              <a:t>►</a:t>
            </a:r>
            <a:r>
              <a:rPr lang="en-US" sz="4000" dirty="0">
                <a:solidFill>
                  <a:srgbClr val="FFFFFF"/>
                </a:solidFill>
                <a:effectLst>
                  <a:glow rad="228600">
                    <a:srgbClr val="000000"/>
                  </a:glow>
                </a:effectLst>
                <a:latin typeface="Arial" panose="020B0604020202020204" pitchFamily="34" charset="0"/>
                <a:ea typeface="Lucida Grande" charset="0"/>
                <a:cs typeface="Arial" panose="020B0604020202020204" pitchFamily="34" charset="0"/>
              </a:rPr>
              <a:t> </a:t>
            </a:r>
            <a:r>
              <a:rPr lang="ar-JO" sz="4000" dirty="0">
                <a:solidFill>
                  <a:srgbClr val="FFFFFF"/>
                </a:solidFill>
                <a:effectLst>
                  <a:glow rad="228600">
                    <a:srgbClr val="000000"/>
                  </a:glow>
                </a:effectLst>
                <a:latin typeface="Arial" panose="020B0604020202020204" pitchFamily="34" charset="0"/>
                <a:ea typeface="Lucida Grande" charset="0"/>
                <a:cs typeface="Arial" panose="020B0604020202020204" pitchFamily="34" charset="0"/>
              </a:rPr>
              <a:t> </a:t>
            </a:r>
            <a:r>
              <a:rPr lang="ar-JO" sz="4000" b="1" dirty="0">
                <a:solidFill>
                  <a:srgbClr val="FFFFFF"/>
                </a:solidFill>
                <a:effectLst>
                  <a:glow rad="228600">
                    <a:srgbClr val="000000"/>
                  </a:glow>
                </a:effectLst>
                <a:latin typeface="Arial" panose="020B0604020202020204" pitchFamily="34" charset="0"/>
                <a:ea typeface="Lucida Grande" charset="0"/>
                <a:cs typeface="Arial" panose="020B0604020202020204" pitchFamily="34" charset="0"/>
              </a:rPr>
              <a:t>تفكر في </a:t>
            </a:r>
            <a:r>
              <a:rPr lang="ar-JO" sz="4000" b="1" dirty="0">
                <a:solidFill>
                  <a:srgbClr val="FFFF00"/>
                </a:solidFill>
                <a:effectLst>
                  <a:glow rad="228600">
                    <a:srgbClr val="000000"/>
                  </a:glow>
                </a:effectLst>
                <a:latin typeface="Arial" panose="020B0604020202020204" pitchFamily="34" charset="0"/>
                <a:ea typeface="Lucida Grande" charset="0"/>
                <a:cs typeface="Arial" panose="020B0604020202020204" pitchFamily="34" charset="0"/>
              </a:rPr>
              <a:t>الإحتمالات</a:t>
            </a:r>
            <a:r>
              <a:rPr lang="en-US" sz="4000" b="1" dirty="0">
                <a:solidFill>
                  <a:srgbClr val="FFFFFF"/>
                </a:solidFill>
                <a:effectLst>
                  <a:glow rad="228600">
                    <a:srgbClr val="000000"/>
                  </a:glow>
                </a:effectLst>
                <a:latin typeface="Arial" panose="020B0604020202020204" pitchFamily="34" charset="0"/>
                <a:ea typeface="Lucida Grande" charset="0"/>
                <a:cs typeface="Arial" panose="020B0604020202020204" pitchFamily="34" charset="0"/>
              </a:rPr>
              <a:t>							</a:t>
            </a:r>
            <a:r>
              <a:rPr lang="ar-JO" sz="4000" b="1" dirty="0">
                <a:solidFill>
                  <a:srgbClr val="FFFFFF"/>
                </a:solidFill>
                <a:effectLst>
                  <a:glow rad="228600">
                    <a:srgbClr val="000000"/>
                  </a:glow>
                </a:effectLst>
                <a:latin typeface="Arial" panose="020B0604020202020204" pitchFamily="34" charset="0"/>
                <a:ea typeface="Lucida Grande" charset="0"/>
                <a:cs typeface="Arial" panose="020B0604020202020204" pitchFamily="34" charset="0"/>
              </a:rPr>
              <a:t>11-14</a:t>
            </a:r>
            <a:endParaRPr lang="en-US" sz="4000" b="1" dirty="0">
              <a:solidFill>
                <a:srgbClr val="FFFFFF"/>
              </a:solidFill>
              <a:effectLst>
                <a:glow rad="228600">
                  <a:srgbClr val="000000"/>
                </a:glow>
              </a:effectLst>
              <a:latin typeface="Arial" panose="020B0604020202020204" pitchFamily="34" charset="0"/>
              <a:ea typeface="Lucida Grande" charset="0"/>
              <a:cs typeface="Arial" panose="020B0604020202020204" pitchFamily="34" charset="0"/>
            </a:endParaRPr>
          </a:p>
        </p:txBody>
      </p:sp>
      <p:sp>
        <p:nvSpPr>
          <p:cNvPr id="2" name="Title 1"/>
          <p:cNvSpPr>
            <a:spLocks noGrp="1"/>
          </p:cNvSpPr>
          <p:nvPr>
            <p:ph type="title" idx="4294967295"/>
          </p:nvPr>
        </p:nvSpPr>
        <p:spPr>
          <a:xfrm>
            <a:off x="685800" y="-55205"/>
            <a:ext cx="7772400" cy="830997"/>
          </a:xfrm>
          <a:noFill/>
          <a:ln w="9525">
            <a:noFill/>
            <a:miter lim="800000"/>
            <a:headEnd/>
            <a:tailEnd/>
          </a:ln>
          <a:effectLst/>
        </p:spPr>
        <p:txBody>
          <a:bodyPr vert="horz" wrap="square" lIns="91440" tIns="45720" rIns="91440" bIns="45720" numCol="1" anchor="b" anchorCtr="0" compatLnSpc="1">
            <a:prstTxWarp prst="textNoShape">
              <a:avLst/>
            </a:prstTxWarp>
            <a:spAutoFit/>
          </a:bodyPr>
          <a:lstStyle/>
          <a:p>
            <a:pPr>
              <a:spcBef>
                <a:spcPct val="50000"/>
              </a:spcBef>
            </a:pPr>
            <a:r>
              <a:rPr lang="ar-JO" sz="4800" b="1" kern="1200" dirty="0">
                <a:solidFill>
                  <a:schemeClr val="bg1"/>
                </a:solidFill>
                <a:effectLst>
                  <a:glow rad="228600">
                    <a:schemeClr val="tx1"/>
                  </a:glow>
                </a:effectLst>
                <a:latin typeface="Arial Narrow" pitchFamily="-111" charset="0"/>
                <a:ea typeface="+mn-ea"/>
                <a:cs typeface="+mn-cs"/>
              </a:rPr>
              <a:t>راعوث 1</a:t>
            </a:r>
            <a:endParaRPr lang="en-US" sz="4800" b="1" kern="1200" dirty="0">
              <a:solidFill>
                <a:schemeClr val="bg1"/>
              </a:solidFill>
              <a:effectLst>
                <a:glow rad="228600">
                  <a:schemeClr val="tx1"/>
                </a:glow>
              </a:effectLst>
              <a:latin typeface="Arial Narrow" pitchFamily="-111" charset="0"/>
              <a:ea typeface="+mn-ea"/>
              <a:cs typeface="+mn-cs"/>
            </a:endParaRPr>
          </a:p>
        </p:txBody>
      </p:sp>
    </p:spTree>
    <p:extLst>
      <p:ext uri="{BB962C8B-B14F-4D97-AF65-F5344CB8AC3E}">
        <p14:creationId xmlns:p14="http://schemas.microsoft.com/office/powerpoint/2010/main" val="4175060775"/>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161795"/>
                                        </p:tgtEl>
                                        <p:attrNameLst>
                                          <p:attrName>style.visibility</p:attrName>
                                        </p:attrNameLst>
                                      </p:cBhvr>
                                      <p:to>
                                        <p:strVal val="visible"/>
                                      </p:to>
                                    </p:set>
                                    <p:animEffect transition="in" filter="dissolve">
                                      <p:cBhvr>
                                        <p:cTn id="7" dur="75"/>
                                        <p:tgtEl>
                                          <p:spTgt spid="16179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61796"/>
                                        </p:tgtEl>
                                        <p:attrNameLst>
                                          <p:attrName>style.visibility</p:attrName>
                                        </p:attrNameLst>
                                      </p:cBhvr>
                                      <p:to>
                                        <p:strVal val="visible"/>
                                      </p:to>
                                    </p:set>
                                    <p:animEffect transition="in" filter="dissolve">
                                      <p:cBhvr>
                                        <p:cTn id="12" dur="500"/>
                                        <p:tgtEl>
                                          <p:spTgt spid="1617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795" grpId="0" autoUpdateAnimBg="0"/>
      <p:bldP spid="161796" grpId="0" autoUpdateAnimBg="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5650" name="Picture 2"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2819" name="Text Box 3"/>
          <p:cNvSpPr txBox="1">
            <a:spLocks noChangeArrowheads="1"/>
          </p:cNvSpPr>
          <p:nvPr/>
        </p:nvSpPr>
        <p:spPr bwMode="auto">
          <a:xfrm>
            <a:off x="0" y="908595"/>
            <a:ext cx="9296400" cy="707886"/>
          </a:xfrm>
          <a:prstGeom prst="rect">
            <a:avLst/>
          </a:prstGeom>
          <a:noFill/>
          <a:ln w="9525">
            <a:noFill/>
            <a:miter lim="800000"/>
            <a:headEnd/>
            <a:tailEnd/>
          </a:ln>
          <a:effectLst/>
        </p:spPr>
        <p:txBody>
          <a:bodyPr>
            <a:spAutoFit/>
          </a:bodyPr>
          <a:lstStyle/>
          <a:p>
            <a:pPr marL="865188" lvl="2" indent="-636588" algn="r" defTabSz="914400" rtl="1" eaLnBrk="0" fontAlgn="base" hangingPunct="0">
              <a:spcBef>
                <a:spcPct val="0"/>
              </a:spcBef>
              <a:spcAft>
                <a:spcPct val="0"/>
              </a:spcAft>
              <a:buFont typeface="Wingdings 2" pitchFamily="-111" charset="2"/>
              <a:buChar char="î"/>
              <a:defRPr/>
            </a:pPr>
            <a:r>
              <a:rPr lang="ar-JO" sz="4000" b="1" dirty="0">
                <a:solidFill>
                  <a:srgbClr val="FFFF00"/>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الخيارات</a:t>
            </a:r>
            <a:r>
              <a:rPr lang="ar-JO" sz="40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 1: 6-18</a:t>
            </a:r>
            <a:r>
              <a:rPr lang="en-US" sz="40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  	</a:t>
            </a:r>
          </a:p>
        </p:txBody>
      </p:sp>
      <p:sp>
        <p:nvSpPr>
          <p:cNvPr id="162820" name="Text Box 4"/>
          <p:cNvSpPr txBox="1">
            <a:spLocks noChangeArrowheads="1"/>
          </p:cNvSpPr>
          <p:nvPr/>
        </p:nvSpPr>
        <p:spPr bwMode="auto">
          <a:xfrm>
            <a:off x="0" y="2127795"/>
            <a:ext cx="9296400" cy="3200876"/>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marL="923925" indent="-695325"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lvl="2" algn="r" defTabSz="914400" rtl="1" fontAlgn="base">
              <a:spcBef>
                <a:spcPct val="0"/>
              </a:spcBef>
              <a:spcAft>
                <a:spcPct val="0"/>
              </a:spcAft>
              <a:buFont typeface="Wingdings 2" charset="0"/>
              <a:buNone/>
            </a:pPr>
            <a:r>
              <a:rPr lang="en-US" sz="4000" b="1" dirty="0">
                <a:solidFill>
                  <a:srgbClr val="FFFFFF"/>
                </a:solidFill>
                <a:effectLst>
                  <a:glow rad="228600">
                    <a:srgbClr val="000000">
                      <a:alpha val="75000"/>
                    </a:srgbClr>
                  </a:glow>
                </a:effectLst>
                <a:latin typeface="Arial" charset="0"/>
                <a:cs typeface="ＭＳ Ｐゴシック" charset="0"/>
              </a:rPr>
              <a:t>	</a:t>
            </a:r>
            <a:r>
              <a:rPr lang="en-US" sz="4000" b="1" dirty="0">
                <a:solidFill>
                  <a:srgbClr val="FFFFFF"/>
                </a:solidFill>
                <a:effectLst>
                  <a:glow rad="228600">
                    <a:srgbClr val="000000">
                      <a:alpha val="75000"/>
                    </a:srgbClr>
                  </a:glow>
                </a:effectLst>
                <a:latin typeface="Arial" charset="0"/>
                <a:cs typeface="Lucida Grande" charset="0"/>
              </a:rPr>
              <a:t>►</a:t>
            </a:r>
            <a:r>
              <a:rPr lang="en-US" sz="4000" b="1" dirty="0">
                <a:solidFill>
                  <a:srgbClr val="FFFFFF"/>
                </a:solidFill>
                <a:effectLst>
                  <a:glow rad="228600">
                    <a:srgbClr val="000000">
                      <a:alpha val="75000"/>
                    </a:srgbClr>
                  </a:glow>
                </a:effectLst>
                <a:latin typeface="Arial" charset="0"/>
                <a:ea typeface="Lucida Grande" charset="0"/>
                <a:cs typeface="Lucida Grande" charset="0"/>
              </a:rPr>
              <a:t> </a:t>
            </a:r>
            <a:r>
              <a:rPr lang="ar-JO" sz="4000" b="1" dirty="0">
                <a:solidFill>
                  <a:srgbClr val="FFFFFF"/>
                </a:solidFill>
                <a:effectLst>
                  <a:glow rad="228600">
                    <a:srgbClr val="000000">
                      <a:alpha val="75000"/>
                    </a:srgbClr>
                  </a:glow>
                </a:effectLst>
                <a:latin typeface="Arial" charset="0"/>
                <a:ea typeface="Lucida Grande" charset="0"/>
                <a:cs typeface="Lucida Grande" charset="0"/>
              </a:rPr>
              <a:t> اختر أولوياتك (15-18)</a:t>
            </a:r>
            <a:endParaRPr lang="en-US" sz="4000" b="1" dirty="0">
              <a:solidFill>
                <a:srgbClr val="FFFFFF"/>
              </a:solidFill>
              <a:effectLst>
                <a:glow rad="228600">
                  <a:srgbClr val="000000">
                    <a:alpha val="75000"/>
                  </a:srgbClr>
                </a:glow>
              </a:effectLst>
              <a:latin typeface="Arial" charset="0"/>
              <a:ea typeface="Lucida Grande" charset="0"/>
              <a:cs typeface="Lucida Grande" charset="0"/>
            </a:endParaRPr>
          </a:p>
          <a:p>
            <a:pPr algn="r" defTabSz="914400" rtl="1" eaLnBrk="1" fontAlgn="base" hangingPunct="1">
              <a:spcBef>
                <a:spcPct val="50000"/>
              </a:spcBef>
              <a:spcAft>
                <a:spcPct val="0"/>
              </a:spcAft>
            </a:pPr>
            <a:r>
              <a:rPr lang="en-US" sz="3600" b="1" dirty="0">
                <a:solidFill>
                  <a:srgbClr val="FFFFFF"/>
                </a:solidFill>
                <a:effectLst>
                  <a:glow rad="228600">
                    <a:srgbClr val="000000">
                      <a:alpha val="75000"/>
                    </a:srgbClr>
                  </a:glow>
                </a:effectLst>
                <a:latin typeface="Arial" charset="0"/>
                <a:cs typeface="Times New Roman" charset="0"/>
              </a:rPr>
              <a:t>		•  </a:t>
            </a:r>
            <a:r>
              <a:rPr lang="ar-JO" sz="3600" b="1" dirty="0">
                <a:solidFill>
                  <a:srgbClr val="FFFFFF"/>
                </a:solidFill>
                <a:effectLst>
                  <a:glow rad="228600">
                    <a:srgbClr val="000000">
                      <a:alpha val="75000"/>
                    </a:srgbClr>
                  </a:glow>
                </a:effectLst>
                <a:latin typeface="Arial" charset="0"/>
                <a:cs typeface="Times New Roman" charset="0"/>
              </a:rPr>
              <a:t>الجغرافيا</a:t>
            </a:r>
            <a:r>
              <a:rPr lang="en-US" sz="3600" b="1" dirty="0">
                <a:solidFill>
                  <a:srgbClr val="FFFFFF"/>
                </a:solidFill>
                <a:effectLst>
                  <a:glow rad="228600">
                    <a:srgbClr val="000000">
                      <a:alpha val="75000"/>
                    </a:srgbClr>
                  </a:glow>
                </a:effectLst>
                <a:latin typeface="Arial" charset="0"/>
                <a:cs typeface="Times New Roman" charset="0"/>
              </a:rPr>
              <a:t>  </a:t>
            </a:r>
          </a:p>
          <a:p>
            <a:pPr algn="r" defTabSz="914400" rtl="1" eaLnBrk="1" fontAlgn="base" hangingPunct="1">
              <a:spcBef>
                <a:spcPct val="50000"/>
              </a:spcBef>
              <a:spcAft>
                <a:spcPct val="0"/>
              </a:spcAft>
            </a:pPr>
            <a:r>
              <a:rPr lang="en-US" sz="3600" b="1" dirty="0">
                <a:solidFill>
                  <a:srgbClr val="FFFFFF"/>
                </a:solidFill>
                <a:effectLst>
                  <a:glow rad="228600">
                    <a:srgbClr val="000000">
                      <a:alpha val="75000"/>
                    </a:srgbClr>
                  </a:glow>
                </a:effectLst>
                <a:latin typeface="Arial" charset="0"/>
                <a:cs typeface="Times New Roman" charset="0"/>
              </a:rPr>
              <a:t>   		•  </a:t>
            </a:r>
            <a:r>
              <a:rPr lang="ar-JO" sz="3600" b="1" dirty="0">
                <a:solidFill>
                  <a:srgbClr val="FFFFFF"/>
                </a:solidFill>
                <a:effectLst>
                  <a:glow rad="228600">
                    <a:srgbClr val="000000">
                      <a:alpha val="75000"/>
                    </a:srgbClr>
                  </a:glow>
                </a:effectLst>
                <a:latin typeface="Arial" charset="0"/>
                <a:cs typeface="Times New Roman" charset="0"/>
              </a:rPr>
              <a:t>النسب</a:t>
            </a:r>
            <a:r>
              <a:rPr lang="en-US" sz="3600" b="1" dirty="0">
                <a:solidFill>
                  <a:srgbClr val="FFFFFF"/>
                </a:solidFill>
                <a:effectLst>
                  <a:glow rad="228600">
                    <a:srgbClr val="000000">
                      <a:alpha val="75000"/>
                    </a:srgbClr>
                  </a:glow>
                </a:effectLst>
                <a:latin typeface="Arial" charset="0"/>
                <a:cs typeface="Times New Roman" charset="0"/>
              </a:rPr>
              <a:t> </a:t>
            </a:r>
          </a:p>
          <a:p>
            <a:pPr algn="r" defTabSz="914400" rtl="1" eaLnBrk="1" fontAlgn="base" hangingPunct="1">
              <a:spcBef>
                <a:spcPct val="50000"/>
              </a:spcBef>
              <a:spcAft>
                <a:spcPct val="0"/>
              </a:spcAft>
            </a:pPr>
            <a:r>
              <a:rPr lang="en-US" sz="3600" b="1" dirty="0">
                <a:solidFill>
                  <a:srgbClr val="FFFFFF"/>
                </a:solidFill>
                <a:effectLst>
                  <a:glow rad="228600">
                    <a:srgbClr val="000000">
                      <a:alpha val="75000"/>
                    </a:srgbClr>
                  </a:glow>
                </a:effectLst>
                <a:latin typeface="Arial" charset="0"/>
                <a:cs typeface="Times New Roman" charset="0"/>
              </a:rPr>
              <a:t>    		•  </a:t>
            </a:r>
            <a:r>
              <a:rPr lang="ar-JO" sz="3600" b="1" dirty="0">
                <a:solidFill>
                  <a:srgbClr val="FFFFFF"/>
                </a:solidFill>
                <a:effectLst>
                  <a:glow rad="228600">
                    <a:srgbClr val="000000">
                      <a:alpha val="75000"/>
                    </a:srgbClr>
                  </a:glow>
                </a:effectLst>
                <a:latin typeface="Arial" charset="0"/>
                <a:cs typeface="Times New Roman" charset="0"/>
              </a:rPr>
              <a:t>اللاهوت</a:t>
            </a:r>
            <a:r>
              <a:rPr lang="en-US" sz="3600" b="1" dirty="0">
                <a:solidFill>
                  <a:srgbClr val="FFFFFF"/>
                </a:solidFill>
                <a:effectLst>
                  <a:glow rad="228600">
                    <a:srgbClr val="000000">
                      <a:alpha val="75000"/>
                    </a:srgbClr>
                  </a:glow>
                </a:effectLst>
                <a:latin typeface="Arial" charset="0"/>
                <a:cs typeface="Times New Roman" charset="0"/>
              </a:rPr>
              <a:t> </a:t>
            </a:r>
            <a:endParaRPr lang="ar-JO" sz="3600" b="1" dirty="0">
              <a:solidFill>
                <a:srgbClr val="FFFFFF"/>
              </a:solidFill>
              <a:effectLst>
                <a:glow rad="228600">
                  <a:srgbClr val="000000">
                    <a:alpha val="75000"/>
                  </a:srgbClr>
                </a:glow>
              </a:effectLst>
              <a:latin typeface="Arial" charset="0"/>
              <a:cs typeface="Times New Roman" charset="0"/>
            </a:endParaRPr>
          </a:p>
        </p:txBody>
      </p:sp>
      <p:sp>
        <p:nvSpPr>
          <p:cNvPr id="2" name="Title 1"/>
          <p:cNvSpPr>
            <a:spLocks noGrp="1"/>
          </p:cNvSpPr>
          <p:nvPr>
            <p:ph type="title" idx="4294967295"/>
          </p:nvPr>
        </p:nvSpPr>
        <p:spPr>
          <a:xfrm>
            <a:off x="755576" y="-138301"/>
            <a:ext cx="7772400" cy="830997"/>
          </a:xfrm>
          <a:noFill/>
          <a:ln w="9525">
            <a:noFill/>
            <a:miter lim="800000"/>
            <a:headEnd/>
            <a:tailEnd/>
          </a:ln>
          <a:effectLst/>
        </p:spPr>
        <p:txBody>
          <a:bodyPr vert="horz" wrap="square" lIns="91440" tIns="45720" rIns="91440" bIns="45720" numCol="1" anchor="b" anchorCtr="0" compatLnSpc="1">
            <a:prstTxWarp prst="textNoShape">
              <a:avLst/>
            </a:prstTxWarp>
            <a:spAutoFit/>
          </a:bodyPr>
          <a:lstStyle/>
          <a:p>
            <a:pPr>
              <a:spcBef>
                <a:spcPct val="50000"/>
              </a:spcBef>
            </a:pPr>
            <a:r>
              <a:rPr lang="ar-JO" sz="4800" b="1" kern="1200" dirty="0">
                <a:solidFill>
                  <a:schemeClr val="bg1"/>
                </a:solidFill>
                <a:effectLst>
                  <a:glow rad="228600">
                    <a:schemeClr val="tx1">
                      <a:alpha val="75000"/>
                    </a:schemeClr>
                  </a:glow>
                </a:effectLst>
                <a:latin typeface="Arial Narrow" pitchFamily="-111" charset="0"/>
                <a:ea typeface="+mn-ea"/>
                <a:cs typeface="+mn-cs"/>
              </a:rPr>
              <a:t>راعوث 1</a:t>
            </a:r>
            <a:endParaRPr lang="en-US" sz="4800" b="1" kern="1200" dirty="0">
              <a:solidFill>
                <a:schemeClr val="bg1"/>
              </a:solidFill>
              <a:effectLst>
                <a:glow rad="228600">
                  <a:schemeClr val="tx1">
                    <a:alpha val="75000"/>
                  </a:schemeClr>
                </a:glow>
              </a:effectLst>
              <a:latin typeface="Arial Narrow" pitchFamily="-111" charset="0"/>
              <a:ea typeface="+mn-ea"/>
              <a:cs typeface="+mn-cs"/>
            </a:endParaRPr>
          </a:p>
        </p:txBody>
      </p:sp>
    </p:spTree>
    <p:extLst>
      <p:ext uri="{BB962C8B-B14F-4D97-AF65-F5344CB8AC3E}">
        <p14:creationId xmlns:p14="http://schemas.microsoft.com/office/powerpoint/2010/main" val="3946655433"/>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iterate type="lt">
                                    <p:tmPct val="100000"/>
                                  </p:iterate>
                                  <p:childTnLst>
                                    <p:set>
                                      <p:cBhvr>
                                        <p:cTn id="6" dur="1" fill="hold">
                                          <p:stCondLst>
                                            <p:cond delay="0"/>
                                          </p:stCondLst>
                                        </p:cTn>
                                        <p:tgtEl>
                                          <p:spTgt spid="162820"/>
                                        </p:tgtEl>
                                        <p:attrNameLst>
                                          <p:attrName>style.visibility</p:attrName>
                                        </p:attrNameLst>
                                      </p:cBhvr>
                                      <p:to>
                                        <p:strVal val="visible"/>
                                      </p:to>
                                    </p:set>
                                    <p:animEffect transition="in" filter="dissolve">
                                      <p:cBhvr>
                                        <p:cTn id="7" dur="75"/>
                                        <p:tgtEl>
                                          <p:spTgt spid="1628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2820" grpId="0" autoUpdateAnimBg="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3" name="Picture 2" descr="Screen Shot 2017-10-28 at 4.16.54 PM.p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5152398"/>
          </a:xfrm>
          <a:prstGeom prst="rect">
            <a:avLst/>
          </a:prstGeom>
        </p:spPr>
      </p:pic>
      <p:sp>
        <p:nvSpPr>
          <p:cNvPr id="2" name="Title 1"/>
          <p:cNvSpPr>
            <a:spLocks noGrp="1"/>
          </p:cNvSpPr>
          <p:nvPr>
            <p:ph type="title" idx="4294967295"/>
          </p:nvPr>
        </p:nvSpPr>
        <p:spPr>
          <a:xfrm>
            <a:off x="0" y="5152398"/>
            <a:ext cx="9144000" cy="1705602"/>
          </a:xfrm>
          <a:noFill/>
          <a:ln>
            <a:noFill/>
          </a:ln>
        </p:spPr>
        <p:txBody>
          <a:bodyPr vert="horz" wrap="square" lIns="91440" tIns="45720" rIns="91440" bIns="45720" numCol="1" anchor="ctr" anchorCtr="0" compatLnSpc="1">
            <a:prstTxWarp prst="textNoShape">
              <a:avLst/>
            </a:prstTxWarp>
          </a:bodyPr>
          <a:lstStyle/>
          <a:p>
            <a:r>
              <a:rPr lang="ar-JO" b="1" dirty="0">
                <a:solidFill>
                  <a:schemeClr val="bg1"/>
                </a:solidFill>
                <a:effectLst>
                  <a:outerShdw blurRad="50800" dist="88900" dir="2700000" algn="tl" rotWithShape="0">
                    <a:srgbClr val="000000">
                      <a:alpha val="78000"/>
                    </a:srgbClr>
                  </a:outerShdw>
                </a:effectLst>
                <a:latin typeface="Arial"/>
                <a:cs typeface="Arial"/>
              </a:rPr>
              <a:t>ترفض راعوث ترك نعمي</a:t>
            </a:r>
            <a:endParaRPr lang="en-US" b="1" dirty="0">
              <a:solidFill>
                <a:schemeClr val="bg1"/>
              </a:solidFill>
              <a:effectLst>
                <a:outerShdw blurRad="50800" dist="88900" dir="2700000" algn="tl" rotWithShape="0">
                  <a:srgbClr val="000000">
                    <a:alpha val="78000"/>
                  </a:srgbClr>
                </a:outerShdw>
              </a:effectLst>
              <a:latin typeface="Arial"/>
              <a:cs typeface="Arial"/>
            </a:endParaRPr>
          </a:p>
        </p:txBody>
      </p:sp>
    </p:spTree>
    <p:extLst>
      <p:ext uri="{BB962C8B-B14F-4D97-AF65-F5344CB8AC3E}">
        <p14:creationId xmlns:p14="http://schemas.microsoft.com/office/powerpoint/2010/main" val="461241434"/>
      </p:ext>
    </p:extLst>
  </p:cSld>
  <p:clrMapOvr>
    <a:masterClrMapping/>
  </p:clrMapOvr>
  <p:transition>
    <p:randomBar dir="vert"/>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6"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pic>
        <p:nvPicPr>
          <p:cNvPr id="47107" name="Picture 7" descr="p29"/>
          <p:cNvPicPr>
            <a:picLocks noChangeAspect="1" noChangeArrowheads="1"/>
          </p:cNvPicPr>
          <p:nvPr/>
        </p:nvPicPr>
        <p:blipFill>
          <a:blip r:embed="rId4" cstate="screen">
            <a:extLst>
              <a:ext uri="{28A0092B-C50C-407E-A947-70E740481C1C}">
                <a14:useLocalDpi xmlns:a14="http://schemas.microsoft.com/office/drawing/2010/main"/>
              </a:ext>
            </a:extLst>
          </a:blip>
          <a:srcRect l="-1010"/>
          <a:stretch>
            <a:fillRect/>
          </a:stretch>
        </p:blipFill>
        <p:spPr bwMode="auto">
          <a:xfrm>
            <a:off x="762000" y="0"/>
            <a:ext cx="7620000" cy="6988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7109" name="Rectangle 3"/>
          <p:cNvSpPr>
            <a:spLocks noGrp="1" noChangeArrowheads="1"/>
          </p:cNvSpPr>
          <p:nvPr>
            <p:ph type="title"/>
          </p:nvPr>
        </p:nvSpPr>
        <p:spPr>
          <a:xfrm>
            <a:off x="1828800" y="152400"/>
            <a:ext cx="5486400" cy="685800"/>
          </a:xfrm>
          <a:solidFill>
            <a:schemeClr val="tx1"/>
          </a:solidFill>
          <a:ln>
            <a:solidFill>
              <a:schemeClr val="tx1"/>
            </a:solidFill>
            <a:miter lim="800000"/>
            <a:headEnd/>
            <a:tailEnd/>
          </a:ln>
        </p:spPr>
        <p:txBody>
          <a:bodyPr anchor="ctr" anchorCtr="1"/>
          <a:lstStyle/>
          <a:p>
            <a:pPr algn="ctr" eaLnBrk="1" hangingPunct="1"/>
            <a:r>
              <a:rPr lang="ar-SA" dirty="0">
                <a:solidFill>
                  <a:schemeClr val="bg1"/>
                </a:solidFill>
                <a:latin typeface="Arial" panose="020B0604020202020204" pitchFamily="34" charset="0"/>
                <a:ea typeface="ＭＳ Ｐゴシック" charset="0"/>
                <a:cs typeface="Arial" panose="020B0604020202020204" pitchFamily="34" charset="0"/>
              </a:rPr>
              <a:t>الآيات المفتاحية</a:t>
            </a:r>
            <a:endParaRPr lang="en-US" dirty="0">
              <a:solidFill>
                <a:schemeClr val="bg1"/>
              </a:solidFill>
              <a:latin typeface="Arial" panose="020B0604020202020204" pitchFamily="34" charset="0"/>
              <a:ea typeface="ＭＳ Ｐゴシック" charset="0"/>
              <a:cs typeface="Arial" panose="020B0604020202020204" pitchFamily="34" charset="0"/>
            </a:endParaRPr>
          </a:p>
        </p:txBody>
      </p:sp>
      <p:sp>
        <p:nvSpPr>
          <p:cNvPr id="247812" name="Text Box 4"/>
          <p:cNvSpPr txBox="1">
            <a:spLocks noChangeArrowheads="1"/>
          </p:cNvSpPr>
          <p:nvPr/>
        </p:nvSpPr>
        <p:spPr bwMode="auto">
          <a:xfrm>
            <a:off x="467544" y="1066800"/>
            <a:ext cx="8352928" cy="3477875"/>
          </a:xfrm>
          <a:prstGeom prst="rect">
            <a:avLst/>
          </a:prstGeom>
          <a:noFill/>
          <a:ln w="9525">
            <a:noFill/>
            <a:miter lim="800000"/>
            <a:headEnd type="none" w="sm" len="sm"/>
            <a:tailEnd type="none" w="sm" len="sm"/>
          </a:ln>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altLang="zh-CN" sz="4400" b="1" i="1" u="none" strike="noStrike" kern="1200" cap="none" spc="0" normalizeH="0" baseline="0" noProof="0" dirty="0">
                <a:ln>
                  <a:noFill/>
                </a:ln>
                <a:solidFill>
                  <a:srgbClr val="FFFF00"/>
                </a:solidFill>
                <a:effectLst>
                  <a:glow rad="190500">
                    <a:srgbClr val="000000"/>
                  </a:glow>
                </a:effectLst>
                <a:uLnTx/>
                <a:uFillTx/>
                <a:latin typeface="Arial" panose="020B0604020202020204" pitchFamily="34" charset="0"/>
                <a:ea typeface="宋体" charset="0"/>
                <a:cs typeface="Arial" panose="020B0604020202020204" pitchFamily="34" charset="0"/>
              </a:rPr>
              <a:t>الولاء</a:t>
            </a:r>
            <a:endParaRPr kumimoji="0" lang="en-US" altLang="zh-CN" sz="6000" b="1" i="0" u="none" strike="noStrike" kern="1200" cap="none" spc="0" normalizeH="0" baseline="0" noProof="0" dirty="0">
              <a:ln>
                <a:noFill/>
              </a:ln>
              <a:solidFill>
                <a:srgbClr val="FFFF00"/>
              </a:solidFill>
              <a:effectLst>
                <a:glow rad="190500">
                  <a:srgbClr val="000000"/>
                </a:glow>
              </a:effectLst>
              <a:uLnTx/>
              <a:uFillTx/>
              <a:latin typeface="Arial" panose="020B0604020202020204" pitchFamily="34" charset="0"/>
              <a:ea typeface="宋体" charset="0"/>
              <a:cs typeface="Arial" panose="020B0604020202020204" pitchFamily="34" charset="0"/>
            </a:endParaRP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فقالت راعوث لا تلحي علي أن اتركك و أرجع عنك لأنه حيثما ذهبت اذهب و حيثما بت أبيت </a:t>
            </a:r>
            <a:r>
              <a:rPr kumimoji="0" lang="ar-JO" sz="4400" b="1" i="0"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cs typeface="Arial" panose="020B0604020202020204" pitchFamily="34" charset="0"/>
              </a:rPr>
              <a:t>شعبك شعبي و إلهك إلهي</a:t>
            </a:r>
            <a:br>
              <a:rPr kumimoji="0" lang="en-US" sz="4400" b="1" i="0"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cs typeface="Arial" panose="020B0604020202020204" pitchFamily="34" charset="0"/>
              </a:rPr>
            </a:br>
            <a:r>
              <a:rPr kumimoji="0" lang="ar-JO" sz="4400" b="1" i="0"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cs typeface="Arial" panose="020B0604020202020204" pitchFamily="34" charset="0"/>
              </a:rPr>
              <a:t> </a:t>
            </a:r>
            <a:r>
              <a:rPr kumimoji="0" lang="ar-JO"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(1 : 16) </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endParaRPr>
          </a:p>
        </p:txBody>
      </p:sp>
      <p:sp>
        <p:nvSpPr>
          <p:cNvPr id="7"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185</a:t>
            </a:r>
          </a:p>
        </p:txBody>
      </p:sp>
    </p:spTree>
    <p:extLst>
      <p:ext uri="{BB962C8B-B14F-4D97-AF65-F5344CB8AC3E}">
        <p14:creationId xmlns:p14="http://schemas.microsoft.com/office/powerpoint/2010/main" val="239078695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47812"/>
                                        </p:tgtEl>
                                        <p:attrNameLst>
                                          <p:attrName>style.visibility</p:attrName>
                                        </p:attrNameLst>
                                      </p:cBhvr>
                                      <p:to>
                                        <p:strVal val="visible"/>
                                      </p:to>
                                    </p:set>
                                    <p:anim calcmode="lin" valueType="num">
                                      <p:cBhvr additive="base">
                                        <p:cTn id="7" dur="500" fill="hold"/>
                                        <p:tgtEl>
                                          <p:spTgt spid="247812"/>
                                        </p:tgtEl>
                                        <p:attrNameLst>
                                          <p:attrName>ppt_x</p:attrName>
                                        </p:attrNameLst>
                                      </p:cBhvr>
                                      <p:tavLst>
                                        <p:tav tm="0">
                                          <p:val>
                                            <p:strVal val="#ppt_x"/>
                                          </p:val>
                                        </p:tav>
                                        <p:tav tm="100000">
                                          <p:val>
                                            <p:strVal val="#ppt_x"/>
                                          </p:val>
                                        </p:tav>
                                      </p:tavLst>
                                    </p:anim>
                                    <p:anim calcmode="lin" valueType="num">
                                      <p:cBhvr additive="base">
                                        <p:cTn id="8" dur="500" fill="hold"/>
                                        <p:tgtEl>
                                          <p:spTgt spid="24781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7812"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2930" name="Rectangle 2"/>
          <p:cNvSpPr>
            <a:spLocks noChangeArrowheads="1"/>
          </p:cNvSpPr>
          <p:nvPr/>
        </p:nvSpPr>
        <p:spPr bwMode="auto">
          <a:xfrm>
            <a:off x="0" y="3962400"/>
            <a:ext cx="9144000" cy="2895600"/>
          </a:xfrm>
          <a:prstGeom prst="rect">
            <a:avLst/>
          </a:prstGeom>
          <a:solidFill>
            <a:schemeClr val="tx1"/>
          </a:solidFill>
          <a:ln w="9525">
            <a:solidFill>
              <a:schemeClr val="tx1"/>
            </a:solidFill>
            <a:miter lim="800000"/>
            <a:headEnd/>
            <a:tailEnd/>
          </a:ln>
          <a:effectLst/>
        </p:spPr>
        <p:txBody>
          <a:bodyPr wrap="none" anchor="ctr"/>
          <a:lstStyle/>
          <a:p>
            <a:pPr algn="ctr" defTabSz="914400" fontAlgn="base">
              <a:spcBef>
                <a:spcPct val="20000"/>
              </a:spcBef>
              <a:spcAft>
                <a:spcPct val="0"/>
              </a:spcAft>
            </a:pPr>
            <a:endParaRPr lang="en-US" sz="2000">
              <a:solidFill>
                <a:srgbClr val="000000"/>
              </a:solidFill>
              <a:effectLst>
                <a:glow rad="190500">
                  <a:srgbClr val="000000"/>
                </a:glow>
              </a:effectLst>
              <a:latin typeface="Arial"/>
              <a:ea typeface="ＭＳ Ｐゴシック" charset="0"/>
              <a:cs typeface="Arial"/>
            </a:endParaRPr>
          </a:p>
        </p:txBody>
      </p:sp>
      <p:pic>
        <p:nvPicPr>
          <p:cNvPr id="892931" name="Picture 3"/>
          <p:cNvPicPr>
            <a:picLocks noChangeAspect="1" noChangeArrowheads="1"/>
          </p:cNvPicPr>
          <p:nvPr/>
        </p:nvPicPr>
        <p:blipFill>
          <a:blip r:embed="rId2" cstate="screen">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892932" name="Text Box 4"/>
          <p:cNvSpPr txBox="1">
            <a:spLocks noChangeArrowheads="1"/>
          </p:cNvSpPr>
          <p:nvPr/>
        </p:nvSpPr>
        <p:spPr bwMode="auto">
          <a:xfrm>
            <a:off x="-176348" y="493951"/>
            <a:ext cx="6629400"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2000" b="1" i="1" dirty="0">
                <a:solidFill>
                  <a:srgbClr val="FFFFFF"/>
                </a:solidFill>
                <a:effectLst>
                  <a:glow rad="190500">
                    <a:srgbClr val="000000"/>
                  </a:glow>
                </a:effectLst>
                <a:latin typeface="Arial"/>
                <a:ea typeface="ＭＳ Ｐゴシック" charset="0"/>
                <a:cs typeface="Arial"/>
              </a:rPr>
              <a:t>نيكولاس بوسين يقدم راعوث و بوعز</a:t>
            </a:r>
            <a:endParaRPr lang="en-US" sz="2000" b="1" dirty="0">
              <a:solidFill>
                <a:srgbClr val="FFFFFF"/>
              </a:solidFill>
              <a:effectLst>
                <a:glow rad="190500">
                  <a:srgbClr val="000000"/>
                </a:glow>
              </a:effectLst>
              <a:latin typeface="Arial"/>
              <a:ea typeface="ＭＳ Ｐゴシック" charset="0"/>
              <a:cs typeface="Arial"/>
            </a:endParaRPr>
          </a:p>
        </p:txBody>
      </p:sp>
      <p:sp>
        <p:nvSpPr>
          <p:cNvPr id="892933" name="Text Box 5"/>
          <p:cNvSpPr txBox="1">
            <a:spLocks noChangeArrowheads="1"/>
          </p:cNvSpPr>
          <p:nvPr/>
        </p:nvSpPr>
        <p:spPr bwMode="auto">
          <a:xfrm>
            <a:off x="533400" y="3336925"/>
            <a:ext cx="7924800" cy="230832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algn="ctr" defTabSz="914400" fontAlgn="base">
              <a:spcBef>
                <a:spcPct val="50000"/>
              </a:spcBef>
              <a:spcAft>
                <a:spcPct val="0"/>
              </a:spcAft>
            </a:pPr>
            <a:r>
              <a:rPr lang="ar-JO" sz="3600" b="1" i="1" dirty="0">
                <a:solidFill>
                  <a:srgbClr val="FFFFFF"/>
                </a:solidFill>
                <a:effectLst>
                  <a:glow rad="190500">
                    <a:srgbClr val="000000"/>
                  </a:glow>
                </a:effectLst>
                <a:latin typeface="Arial"/>
                <a:cs typeface="Arial"/>
              </a:rPr>
              <a:t>احفظني مثل حدقة العين بظل جناحيك استرني</a:t>
            </a:r>
          </a:p>
          <a:p>
            <a:pPr lvl="2" algn="ctr" defTabSz="914400" fontAlgn="base">
              <a:spcBef>
                <a:spcPct val="50000"/>
              </a:spcBef>
              <a:spcAft>
                <a:spcPct val="0"/>
              </a:spcAft>
            </a:pPr>
            <a:r>
              <a:rPr lang="ar-JO" sz="3600" b="1" i="1" dirty="0">
                <a:solidFill>
                  <a:srgbClr val="FFFFFF"/>
                </a:solidFill>
                <a:effectLst>
                  <a:glow rad="190500">
                    <a:srgbClr val="000000"/>
                  </a:glow>
                </a:effectLst>
                <a:latin typeface="Arial"/>
                <a:cs typeface="Arial"/>
              </a:rPr>
              <a:t> من وجه الأشرار الذين يخربونني</a:t>
            </a:r>
          </a:p>
          <a:p>
            <a:pPr lvl="2" algn="ctr" defTabSz="914400" fontAlgn="base">
              <a:spcBef>
                <a:spcPct val="50000"/>
              </a:spcBef>
              <a:spcAft>
                <a:spcPct val="0"/>
              </a:spcAft>
            </a:pPr>
            <a:r>
              <a:rPr lang="ar-JO" sz="3600" b="1" i="1" dirty="0">
                <a:solidFill>
                  <a:srgbClr val="FFFFFF"/>
                </a:solidFill>
                <a:effectLst>
                  <a:glow rad="190500">
                    <a:srgbClr val="000000"/>
                  </a:glow>
                </a:effectLst>
                <a:latin typeface="Arial"/>
                <a:cs typeface="Arial"/>
              </a:rPr>
              <a:t> أعدائي بالنفس الذين يكتنفونني</a:t>
            </a:r>
            <a:endParaRPr lang="en-US" sz="2800" b="1" dirty="0">
              <a:solidFill>
                <a:srgbClr val="FFFFFF"/>
              </a:solidFill>
              <a:effectLst>
                <a:glow rad="190500">
                  <a:srgbClr val="000000"/>
                </a:glow>
              </a:effectLst>
              <a:latin typeface="Arial"/>
              <a:cs typeface="Arial"/>
            </a:endParaRPr>
          </a:p>
        </p:txBody>
      </p:sp>
      <p:sp>
        <p:nvSpPr>
          <p:cNvPr id="892934" name="Text Box 6"/>
          <p:cNvSpPr txBox="1">
            <a:spLocks noChangeArrowheads="1"/>
          </p:cNvSpPr>
          <p:nvPr/>
        </p:nvSpPr>
        <p:spPr bwMode="auto">
          <a:xfrm>
            <a:off x="4648200" y="6248400"/>
            <a:ext cx="44958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2800" b="1" dirty="0">
                <a:solidFill>
                  <a:srgbClr val="FFFFFF"/>
                </a:solidFill>
                <a:effectLst>
                  <a:glow rad="190500">
                    <a:srgbClr val="000000"/>
                  </a:glow>
                </a:effectLst>
                <a:latin typeface="Arial"/>
                <a:ea typeface="ＭＳ Ｐゴシック" charset="0"/>
                <a:cs typeface="Arial"/>
              </a:rPr>
              <a:t>مزمور 17: 8-9</a:t>
            </a:r>
            <a:endParaRPr lang="en-US" sz="2800" b="1" dirty="0">
              <a:solidFill>
                <a:srgbClr val="FFFFFF"/>
              </a:solidFill>
              <a:effectLst>
                <a:glow rad="190500">
                  <a:srgbClr val="000000"/>
                </a:glow>
              </a:effectLst>
              <a:latin typeface="Arial"/>
              <a:ea typeface="ＭＳ Ｐゴシック" charset="0"/>
              <a:cs typeface="Arial"/>
            </a:endParaRPr>
          </a:p>
        </p:txBody>
      </p:sp>
    </p:spTree>
    <p:extLst>
      <p:ext uri="{BB962C8B-B14F-4D97-AF65-F5344CB8AC3E}">
        <p14:creationId xmlns:p14="http://schemas.microsoft.com/office/powerpoint/2010/main" val="603708767"/>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892933"/>
                                        </p:tgtEl>
                                        <p:attrNameLst>
                                          <p:attrName>style.visibility</p:attrName>
                                        </p:attrNameLst>
                                      </p:cBhvr>
                                      <p:to>
                                        <p:strVal val="visible"/>
                                      </p:to>
                                    </p:set>
                                    <p:animEffect transition="in" filter="dissolve">
                                      <p:cBhvr>
                                        <p:cTn id="7" dur="500"/>
                                        <p:tgtEl>
                                          <p:spTgt spid="8929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2933" grpId="0" autoUpdateAnimBg="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3"/>
          <p:cNvPicPr>
            <a:picLocks noChangeAspect="1" noChangeArrowheads="1"/>
          </p:cNvPicPr>
          <p:nvPr/>
        </p:nvPicPr>
        <p:blipFill>
          <a:blip r:embed="rId2" cstate="screen">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893956" name="Text Box 4"/>
          <p:cNvSpPr txBox="1">
            <a:spLocks noChangeArrowheads="1"/>
          </p:cNvSpPr>
          <p:nvPr/>
        </p:nvSpPr>
        <p:spPr bwMode="auto">
          <a:xfrm>
            <a:off x="228600" y="304800"/>
            <a:ext cx="6629400" cy="40011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2000" b="1" i="1" dirty="0">
                <a:solidFill>
                  <a:srgbClr val="FFFFFF"/>
                </a:solidFill>
                <a:effectLst>
                  <a:glow rad="190500">
                    <a:srgbClr val="000000"/>
                  </a:glow>
                </a:effectLst>
                <a:latin typeface="Arial"/>
                <a:ea typeface="ＭＳ Ｐゴシック" charset="0"/>
                <a:cs typeface="Arial"/>
              </a:rPr>
              <a:t>نيكولاس بوسين يقدم راعوث و بوعز</a:t>
            </a:r>
            <a:endParaRPr lang="en-US" sz="2000" b="1" dirty="0">
              <a:solidFill>
                <a:srgbClr val="FFFFFF"/>
              </a:solidFill>
              <a:effectLst>
                <a:glow rad="190500">
                  <a:srgbClr val="000000"/>
                </a:glow>
              </a:effectLst>
              <a:latin typeface="Arial"/>
              <a:ea typeface="ＭＳ Ｐゴシック" charset="0"/>
              <a:cs typeface="Arial"/>
            </a:endParaRPr>
          </a:p>
        </p:txBody>
      </p:sp>
      <p:sp>
        <p:nvSpPr>
          <p:cNvPr id="893957" name="Text Box 5"/>
          <p:cNvSpPr txBox="1">
            <a:spLocks noChangeArrowheads="1"/>
          </p:cNvSpPr>
          <p:nvPr/>
        </p:nvSpPr>
        <p:spPr bwMode="auto">
          <a:xfrm>
            <a:off x="533400" y="3336925"/>
            <a:ext cx="7924800"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algn="ctr" defTabSz="914400" fontAlgn="base">
              <a:spcBef>
                <a:spcPct val="50000"/>
              </a:spcBef>
              <a:spcAft>
                <a:spcPct val="0"/>
              </a:spcAft>
            </a:pPr>
            <a:r>
              <a:rPr lang="ar-JO" sz="3600" b="1" i="1" dirty="0">
                <a:solidFill>
                  <a:srgbClr val="FFFFFF"/>
                </a:solidFill>
                <a:effectLst>
                  <a:glow rad="190500">
                    <a:srgbClr val="000000"/>
                  </a:glow>
                </a:effectLst>
                <a:latin typeface="Arial"/>
                <a:cs typeface="Arial"/>
              </a:rPr>
              <a:t>ما أكرم رحمتك يا الله                                 فبنو البشر في ظل جناحيك يحتمون</a:t>
            </a:r>
            <a:endParaRPr lang="en-US" sz="2800" b="1" dirty="0">
              <a:solidFill>
                <a:srgbClr val="FFFFFF"/>
              </a:solidFill>
              <a:effectLst>
                <a:glow rad="190500">
                  <a:srgbClr val="000000"/>
                </a:glow>
              </a:effectLst>
              <a:latin typeface="Arial"/>
              <a:cs typeface="Arial"/>
            </a:endParaRPr>
          </a:p>
        </p:txBody>
      </p:sp>
      <p:sp>
        <p:nvSpPr>
          <p:cNvPr id="893958" name="Text Box 6"/>
          <p:cNvSpPr txBox="1">
            <a:spLocks noChangeArrowheads="1"/>
          </p:cNvSpPr>
          <p:nvPr/>
        </p:nvSpPr>
        <p:spPr bwMode="auto">
          <a:xfrm>
            <a:off x="4648200" y="6248400"/>
            <a:ext cx="44958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r" defTabSz="914400" fontAlgn="base">
              <a:spcBef>
                <a:spcPct val="50000"/>
              </a:spcBef>
              <a:spcAft>
                <a:spcPct val="0"/>
              </a:spcAft>
            </a:pPr>
            <a:r>
              <a:rPr lang="ar-JO" sz="2800" b="1" dirty="0">
                <a:solidFill>
                  <a:srgbClr val="FFFFFF"/>
                </a:solidFill>
                <a:effectLst>
                  <a:glow rad="190500">
                    <a:srgbClr val="000000"/>
                  </a:glow>
                </a:effectLst>
                <a:latin typeface="Arial"/>
                <a:ea typeface="ＭＳ Ｐゴシック" charset="0"/>
                <a:cs typeface="Arial"/>
              </a:rPr>
              <a:t>مزمور 36: 7</a:t>
            </a:r>
            <a:endParaRPr lang="en-US" sz="2800" b="1" dirty="0">
              <a:solidFill>
                <a:srgbClr val="FFFFFF"/>
              </a:solidFill>
              <a:effectLst>
                <a:glow rad="190500">
                  <a:srgbClr val="000000"/>
                </a:glow>
              </a:effectLst>
              <a:latin typeface="Arial"/>
              <a:ea typeface="ＭＳ Ｐゴシック" charset="0"/>
              <a:cs typeface="Arial"/>
            </a:endParaRPr>
          </a:p>
        </p:txBody>
      </p:sp>
    </p:spTree>
    <p:extLst>
      <p:ext uri="{BB962C8B-B14F-4D97-AF65-F5344CB8AC3E}">
        <p14:creationId xmlns:p14="http://schemas.microsoft.com/office/powerpoint/2010/main" val="2484012218"/>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p:randomBar dir="vert"/>
      </p:transition>
    </mc:Fallback>
  </mc:AlternateContent>
</p:sld>
</file>

<file path=ppt/theme/_rels/theme15.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image" Target="../media/image8.jpeg"/></Relationships>
</file>

<file path=ppt/theme/theme1.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4.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16.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2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9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xml><?xml version="1.0" encoding="utf-8"?>
<a:theme xmlns:a="http://schemas.openxmlformats.org/drawingml/2006/main" name="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Blueprint">
  <a:themeElements>
    <a:clrScheme name="Blueprint 2">
      <a:dk1>
        <a:srgbClr val="40458C"/>
      </a:dk1>
      <a:lt1>
        <a:srgbClr val="FFFFFF"/>
      </a:lt1>
      <a:dk2>
        <a:srgbClr val="660066"/>
      </a:dk2>
      <a:lt2>
        <a:srgbClr val="B7C1EB"/>
      </a:lt2>
      <a:accent1>
        <a:srgbClr val="ECD882"/>
      </a:accent1>
      <a:accent2>
        <a:srgbClr val="B2B2B2"/>
      </a:accent2>
      <a:accent3>
        <a:srgbClr val="FFFFFF"/>
      </a:accent3>
      <a:accent4>
        <a:srgbClr val="353A77"/>
      </a:accent4>
      <a:accent5>
        <a:srgbClr val="F4E9C1"/>
      </a:accent5>
      <a:accent6>
        <a:srgbClr val="A1A1A1"/>
      </a:accent6>
      <a:hlink>
        <a:srgbClr val="6F89F7"/>
      </a:hlink>
      <a:folHlink>
        <a:srgbClr val="CFDBFD"/>
      </a:folHlink>
    </a:clrScheme>
    <a:fontScheme name="Blueprin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Blueprint 1">
        <a:dk1>
          <a:srgbClr val="000000"/>
        </a:dk1>
        <a:lt1>
          <a:srgbClr val="FFFFFF"/>
        </a:lt1>
        <a:dk2>
          <a:srgbClr val="40458C"/>
        </a:dk2>
        <a:lt2>
          <a:srgbClr val="FFFFCC"/>
        </a:lt2>
        <a:accent1>
          <a:srgbClr val="8D8DB3"/>
        </a:accent1>
        <a:accent2>
          <a:srgbClr val="B2B2B2"/>
        </a:accent2>
        <a:accent3>
          <a:srgbClr val="AFB0C5"/>
        </a:accent3>
        <a:accent4>
          <a:srgbClr val="DADADA"/>
        </a:accent4>
        <a:accent5>
          <a:srgbClr val="C5C5D6"/>
        </a:accent5>
        <a:accent6>
          <a:srgbClr val="A1A1A1"/>
        </a:accent6>
        <a:hlink>
          <a:srgbClr val="6F89F7"/>
        </a:hlink>
        <a:folHlink>
          <a:srgbClr val="4F56AD"/>
        </a:folHlink>
      </a:clrScheme>
      <a:clrMap bg1="dk2" tx1="lt1" bg2="dk1" tx2="lt2" accent1="accent1" accent2="accent2" accent3="accent3" accent4="accent4" accent5="accent5" accent6="accent6" hlink="hlink" folHlink="folHlink"/>
    </a:extraClrScheme>
    <a:extraClrScheme>
      <a:clrScheme name="Blueprint 2">
        <a:dk1>
          <a:srgbClr val="40458C"/>
        </a:dk1>
        <a:lt1>
          <a:srgbClr val="FFFFFF"/>
        </a:lt1>
        <a:dk2>
          <a:srgbClr val="660066"/>
        </a:dk2>
        <a:lt2>
          <a:srgbClr val="B7C1EB"/>
        </a:lt2>
        <a:accent1>
          <a:srgbClr val="ECD882"/>
        </a:accent1>
        <a:accent2>
          <a:srgbClr val="B2B2B2"/>
        </a:accent2>
        <a:accent3>
          <a:srgbClr val="FFFFFF"/>
        </a:accent3>
        <a:accent4>
          <a:srgbClr val="353A77"/>
        </a:accent4>
        <a:accent5>
          <a:srgbClr val="F4E9C1"/>
        </a:accent5>
        <a:accent6>
          <a:srgbClr val="A1A1A1"/>
        </a:accent6>
        <a:hlink>
          <a:srgbClr val="6F89F7"/>
        </a:hlink>
        <a:folHlink>
          <a:srgbClr val="CFDBFD"/>
        </a:folHlink>
      </a:clrScheme>
      <a:clrMap bg1="lt1" tx1="dk1" bg2="lt2" tx2="dk2" accent1="accent1" accent2="accent2" accent3="accent3" accent4="accent4" accent5="accent5" accent6="accent6" hlink="hlink" folHlink="folHlink"/>
    </a:extraClrScheme>
    <a:extraClrScheme>
      <a:clrScheme name="Blueprint 3">
        <a:dk1>
          <a:srgbClr val="000000"/>
        </a:dk1>
        <a:lt1>
          <a:srgbClr val="FFFFFF"/>
        </a:lt1>
        <a:dk2>
          <a:srgbClr val="4D4D4D"/>
        </a:dk2>
        <a:lt2>
          <a:srgbClr val="B2B2B2"/>
        </a:lt2>
        <a:accent1>
          <a:srgbClr val="969696"/>
        </a:accent1>
        <a:accent2>
          <a:srgbClr val="EAEAEA"/>
        </a:accent2>
        <a:accent3>
          <a:srgbClr val="FFFFFF"/>
        </a:accent3>
        <a:accent4>
          <a:srgbClr val="000000"/>
        </a:accent4>
        <a:accent5>
          <a:srgbClr val="C9C9C9"/>
        </a:accent5>
        <a:accent6>
          <a:srgbClr val="D4D4D4"/>
        </a:accent6>
        <a:hlink>
          <a:srgbClr val="777777"/>
        </a:hlink>
        <a:folHlink>
          <a:srgbClr val="C0C0C0"/>
        </a:folHlink>
      </a:clrScheme>
      <a:clrMap bg1="lt1" tx1="dk1" bg2="lt2" tx2="dk2" accent1="accent1" accent2="accent2" accent3="accent3" accent4="accent4" accent5="accent5" accent6="accent6" hlink="hlink" folHlink="folHlink"/>
    </a:extraClrScheme>
    <a:extraClrScheme>
      <a:clrScheme name="Blueprint 4">
        <a:dk1>
          <a:srgbClr val="333300"/>
        </a:dk1>
        <a:lt1>
          <a:srgbClr val="FFFFFF"/>
        </a:lt1>
        <a:dk2>
          <a:srgbClr val="663300"/>
        </a:dk2>
        <a:lt2>
          <a:srgbClr val="B2B2B2"/>
        </a:lt2>
        <a:accent1>
          <a:srgbClr val="DDC6A7"/>
        </a:accent1>
        <a:accent2>
          <a:srgbClr val="D9C167"/>
        </a:accent2>
        <a:accent3>
          <a:srgbClr val="FFFFFF"/>
        </a:accent3>
        <a:accent4>
          <a:srgbClr val="2A2A00"/>
        </a:accent4>
        <a:accent5>
          <a:srgbClr val="EBDFD0"/>
        </a:accent5>
        <a:accent6>
          <a:srgbClr val="C4AF5D"/>
        </a:accent6>
        <a:hlink>
          <a:srgbClr val="8A7A66"/>
        </a:hlink>
        <a:folHlink>
          <a:srgbClr val="C0AE9E"/>
        </a:folHlink>
      </a:clrScheme>
      <a:clrMap bg1="lt1" tx1="dk1" bg2="lt2" tx2="dk2" accent1="accent1" accent2="accent2" accent3="accent3" accent4="accent4" accent5="accent5" accent6="accent6" hlink="hlink" folHlink="folHlink"/>
    </a:extraClrScheme>
    <a:extraClrScheme>
      <a:clrScheme name="Blueprint 5">
        <a:dk1>
          <a:srgbClr val="000000"/>
        </a:dk1>
        <a:lt1>
          <a:srgbClr val="FFFFFF"/>
        </a:lt1>
        <a:dk2>
          <a:srgbClr val="003366"/>
        </a:dk2>
        <a:lt2>
          <a:srgbClr val="CCFFCC"/>
        </a:lt2>
        <a:accent1>
          <a:srgbClr val="006699"/>
        </a:accent1>
        <a:accent2>
          <a:srgbClr val="009999"/>
        </a:accent2>
        <a:accent3>
          <a:srgbClr val="AAADB8"/>
        </a:accent3>
        <a:accent4>
          <a:srgbClr val="DADADA"/>
        </a:accent4>
        <a:accent5>
          <a:srgbClr val="AAB8CA"/>
        </a:accent5>
        <a:accent6>
          <a:srgbClr val="008A8A"/>
        </a:accent6>
        <a:hlink>
          <a:srgbClr val="0099CC"/>
        </a:hlink>
        <a:folHlink>
          <a:srgbClr val="00458A"/>
        </a:folHlink>
      </a:clrScheme>
      <a:clrMap bg1="dk2" tx1="lt1" bg2="dk1" tx2="lt2" accent1="accent1" accent2="accent2" accent3="accent3" accent4="accent4" accent5="accent5" accent6="accent6" hlink="hlink" folHlink="folHlink"/>
    </a:extraClrScheme>
    <a:extraClrScheme>
      <a:clrScheme name="Blueprint 6">
        <a:dk1>
          <a:srgbClr val="000000"/>
        </a:dk1>
        <a:lt1>
          <a:srgbClr val="FFFFFF"/>
        </a:lt1>
        <a:dk2>
          <a:srgbClr val="004A48"/>
        </a:dk2>
        <a:lt2>
          <a:srgbClr val="33CCCC"/>
        </a:lt2>
        <a:accent1>
          <a:srgbClr val="006699"/>
        </a:accent1>
        <a:accent2>
          <a:srgbClr val="009999"/>
        </a:accent2>
        <a:accent3>
          <a:srgbClr val="AAB1B1"/>
        </a:accent3>
        <a:accent4>
          <a:srgbClr val="DADADA"/>
        </a:accent4>
        <a:accent5>
          <a:srgbClr val="AAB8CA"/>
        </a:accent5>
        <a:accent6>
          <a:srgbClr val="008A8A"/>
        </a:accent6>
        <a:hlink>
          <a:srgbClr val="00CC99"/>
        </a:hlink>
        <a:folHlink>
          <a:srgbClr val="006666"/>
        </a:folHlink>
      </a:clrScheme>
      <a:clrMap bg1="dk2" tx1="lt1" bg2="dk1" tx2="lt2" accent1="accent1" accent2="accent2" accent3="accent3" accent4="accent4" accent5="accent5" accent6="accent6" hlink="hlink" folHlink="folHlink"/>
    </a:extraClrScheme>
    <a:extraClrScheme>
      <a:clrScheme name="Blueprint 7">
        <a:dk1>
          <a:srgbClr val="000000"/>
        </a:dk1>
        <a:lt1>
          <a:srgbClr val="FFFFFF"/>
        </a:lt1>
        <a:dk2>
          <a:srgbClr val="333300"/>
        </a:dk2>
        <a:lt2>
          <a:srgbClr val="FFFFCC"/>
        </a:lt2>
        <a:accent1>
          <a:srgbClr val="CC9900"/>
        </a:accent1>
        <a:accent2>
          <a:srgbClr val="CC6600"/>
        </a:accent2>
        <a:accent3>
          <a:srgbClr val="ADADAA"/>
        </a:accent3>
        <a:accent4>
          <a:srgbClr val="DADADA"/>
        </a:accent4>
        <a:accent5>
          <a:srgbClr val="E2CAAA"/>
        </a:accent5>
        <a:accent6>
          <a:srgbClr val="B95C00"/>
        </a:accent6>
        <a:hlink>
          <a:srgbClr val="808000"/>
        </a:hlink>
        <a:folHlink>
          <a:srgbClr val="525000"/>
        </a:folHlink>
      </a:clrScheme>
      <a:clrMap bg1="dk2" tx1="lt1" bg2="dk1" tx2="lt2" accent1="accent1" accent2="accent2" accent3="accent3" accent4="accent4" accent5="accent5" accent6="accent6" hlink="hlink" folHlink="folHlink"/>
    </a:extraClrScheme>
    <a:extraClrScheme>
      <a:clrScheme name="Blueprint 8">
        <a:dk1>
          <a:srgbClr val="003D62"/>
        </a:dk1>
        <a:lt1>
          <a:srgbClr val="FFFFFF"/>
        </a:lt1>
        <a:dk2>
          <a:srgbClr val="006699"/>
        </a:dk2>
        <a:lt2>
          <a:srgbClr val="C8D1DA"/>
        </a:lt2>
        <a:accent1>
          <a:srgbClr val="9AC0EA"/>
        </a:accent1>
        <a:accent2>
          <a:srgbClr val="80C3C8"/>
        </a:accent2>
        <a:accent3>
          <a:srgbClr val="FFFFFF"/>
        </a:accent3>
        <a:accent4>
          <a:srgbClr val="003353"/>
        </a:accent4>
        <a:accent5>
          <a:srgbClr val="CADCF3"/>
        </a:accent5>
        <a:accent6>
          <a:srgbClr val="73B0B5"/>
        </a:accent6>
        <a:hlink>
          <a:srgbClr val="81ABCB"/>
        </a:hlink>
        <a:folHlink>
          <a:srgbClr val="B6CBD6"/>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2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6.xml><?xml version="1.0" encoding="utf-8"?>
<a:themeOverride xmlns:a="http://schemas.openxmlformats.org/drawingml/2006/main">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themeOverride>
</file>

<file path=docProps/app.xml><?xml version="1.0" encoding="utf-8"?>
<Properties xmlns="http://schemas.openxmlformats.org/officeDocument/2006/extended-properties" xmlns:vt="http://schemas.openxmlformats.org/officeDocument/2006/docPropsVTypes">
  <TotalTime>6736</TotalTime>
  <Words>10165</Words>
  <Application>Microsoft Macintosh PowerPoint</Application>
  <PresentationFormat>On-screen Show (4:3)</PresentationFormat>
  <Paragraphs>1414</Paragraphs>
  <Slides>212</Slides>
  <Notes>187</Notes>
  <HiddenSlides>0</HiddenSlides>
  <MMClips>0</MMClips>
  <ScaleCrop>false</ScaleCrop>
  <HeadingPairs>
    <vt:vector size="6" baseType="variant">
      <vt:variant>
        <vt:lpstr>Fonts Used</vt:lpstr>
      </vt:variant>
      <vt:variant>
        <vt:i4>18</vt:i4>
      </vt:variant>
      <vt:variant>
        <vt:lpstr>Theme</vt:lpstr>
      </vt:variant>
      <vt:variant>
        <vt:i4>18</vt:i4>
      </vt:variant>
      <vt:variant>
        <vt:lpstr>Slide Titles</vt:lpstr>
      </vt:variant>
      <vt:variant>
        <vt:i4>212</vt:i4>
      </vt:variant>
    </vt:vector>
  </HeadingPairs>
  <TitlesOfParts>
    <vt:vector size="248" baseType="lpstr">
      <vt:lpstr>Times</vt:lpstr>
      <vt:lpstr>TTE25ED408t00</vt:lpstr>
      <vt:lpstr>Arial</vt:lpstr>
      <vt:lpstr>Arial Black</vt:lpstr>
      <vt:lpstr>Arial Narrow</vt:lpstr>
      <vt:lpstr>Bwhebb</vt:lpstr>
      <vt:lpstr>Calibri</vt:lpstr>
      <vt:lpstr>Comic Sans MS</vt:lpstr>
      <vt:lpstr>Courier New</vt:lpstr>
      <vt:lpstr>Helvetica</vt:lpstr>
      <vt:lpstr>Impact</vt:lpstr>
      <vt:lpstr>Monotype Sorts</vt:lpstr>
      <vt:lpstr>Symbol</vt:lpstr>
      <vt:lpstr>Tahoma</vt:lpstr>
      <vt:lpstr>Times New Roman</vt:lpstr>
      <vt:lpstr>Tw Cen MT</vt:lpstr>
      <vt:lpstr>Wingdings</vt:lpstr>
      <vt:lpstr>Wingdings 2</vt:lpstr>
      <vt:lpstr>49_Blank Presentation</vt:lpstr>
      <vt:lpstr>Expedition</vt:lpstr>
      <vt:lpstr>Default Design</vt:lpstr>
      <vt:lpstr>Blank Presentation</vt:lpstr>
      <vt:lpstr>2_Default Design</vt:lpstr>
      <vt:lpstr>3_Default Design</vt:lpstr>
      <vt:lpstr>4_Default Design</vt:lpstr>
      <vt:lpstr>Blueprint</vt:lpstr>
      <vt:lpstr>2_Expedition</vt:lpstr>
      <vt:lpstr>5_Default Design</vt:lpstr>
      <vt:lpstr>6_Default Design</vt:lpstr>
      <vt:lpstr>7_Default Design</vt:lpstr>
      <vt:lpstr>1_Office Theme</vt:lpstr>
      <vt:lpstr>1_untitled 1</vt:lpstr>
      <vt:lpstr>Median</vt:lpstr>
      <vt:lpstr>8_Default Design</vt:lpstr>
      <vt:lpstr>2_Lock And Key</vt:lpstr>
      <vt:lpstr>9_Default Design</vt:lpstr>
      <vt:lpstr>راعوث</vt:lpstr>
      <vt:lpstr>الكلمة المفتاحية</vt:lpstr>
      <vt:lpstr>الموضوع الرئيسي</vt:lpstr>
      <vt:lpstr>الآيات المفتاحية</vt:lpstr>
      <vt:lpstr>بيان الملكوت</vt:lpstr>
      <vt:lpstr>البيان الموجز</vt:lpstr>
      <vt:lpstr>العهد</vt:lpstr>
      <vt:lpstr>الفداء</vt:lpstr>
      <vt:lpstr>المسيا</vt:lpstr>
      <vt:lpstr>راعوث</vt:lpstr>
      <vt:lpstr>Barry Huddleston, The Acrostic Summarized Bible (Grand Rapids: Baker, 1992)</vt:lpstr>
      <vt:lpstr>كن  علاقاتياً</vt:lpstr>
      <vt:lpstr>القول الذي يقتبس عادة</vt:lpstr>
      <vt:lpstr>القول الذي لا يقتبس عادة</vt:lpstr>
      <vt:lpstr>كيف يكافئنا الله  عندما نهتم بالآخرين ؟ </vt:lpstr>
      <vt:lpstr>1. يسدد الله احتياجاتنا الشخصية</vt:lpstr>
      <vt:lpstr>2. أحياناً يكافئنا الله أكثر مما نحلم</vt:lpstr>
      <vt:lpstr>الفكرة الرئيسية</vt:lpstr>
      <vt:lpstr>من هم الأشخاص الموجودين في محيطك  و الذين يريدك الله أن تساعدهم ؟</vt:lpstr>
      <vt:lpstr>Black</vt:lpstr>
      <vt:lpstr>آباء و قضاة العهد القديم</vt:lpstr>
      <vt:lpstr>الكلمة المفتاحية</vt:lpstr>
      <vt:lpstr>الآيات المفتاحية</vt:lpstr>
      <vt:lpstr>الآيات المفتاحية</vt:lpstr>
      <vt:lpstr>Hesed ds,x,</vt:lpstr>
      <vt:lpstr>العنوان</vt:lpstr>
      <vt:lpstr>التأليف </vt:lpstr>
      <vt:lpstr>التاريخ</vt:lpstr>
      <vt:lpstr>المستلمين</vt:lpstr>
      <vt:lpstr>المناسبة</vt:lpstr>
      <vt:lpstr>المناسبة</vt:lpstr>
      <vt:lpstr>المناسبة</vt:lpstr>
      <vt:lpstr>المناسبة</vt:lpstr>
      <vt:lpstr>التباينات</vt:lpstr>
      <vt:lpstr>أصل المؤابيين</vt:lpstr>
      <vt:lpstr>تأثير المؤابيين</vt:lpstr>
      <vt:lpstr>جغرافيا سفر راعوث</vt:lpstr>
      <vt:lpstr>أورشليم</vt:lpstr>
      <vt:lpstr>طريق أريحا</vt:lpstr>
      <vt:lpstr>أريحا القديمة</vt:lpstr>
      <vt:lpstr>وادي أرنون</vt:lpstr>
      <vt:lpstr>دينونة المؤابيين</vt:lpstr>
      <vt:lpstr>الخصائص</vt:lpstr>
      <vt:lpstr>الخصائص </vt:lpstr>
      <vt:lpstr>الخصائص</vt:lpstr>
      <vt:lpstr>الخصائص</vt:lpstr>
      <vt:lpstr>الفصول في إسرائيل</vt:lpstr>
      <vt:lpstr>كان الحصاد عملاً شاقاً</vt:lpstr>
      <vt:lpstr>الجني</vt:lpstr>
      <vt:lpstr>التجميع</vt:lpstr>
      <vt:lpstr>درس الحنطة</vt:lpstr>
      <vt:lpstr>درس الحنطة</vt:lpstr>
      <vt:lpstr>التذرية</vt:lpstr>
      <vt:lpstr>غربلة</vt:lpstr>
      <vt:lpstr>الجمع ممنوع على ملاك الأرض</vt:lpstr>
      <vt:lpstr>الجمع وصية للفقراء</vt:lpstr>
      <vt:lpstr>تكرار الوصية</vt:lpstr>
      <vt:lpstr>مرة أخرى</vt:lpstr>
      <vt:lpstr>يتوقع الله العمل الشاق</vt:lpstr>
      <vt:lpstr>يتوقع الله العمل الشاق</vt:lpstr>
      <vt:lpstr>يتوقع الله العمل الشاق</vt:lpstr>
      <vt:lpstr>يتوقع الله العمل الشاق</vt:lpstr>
      <vt:lpstr>الخصائص</vt:lpstr>
      <vt:lpstr>الخصائص</vt:lpstr>
      <vt:lpstr>ما هو الموضوع الرئيسي</vt:lpstr>
      <vt:lpstr>جامعة 4: 9-10أ</vt:lpstr>
      <vt:lpstr>جامعة 4: 10ب</vt:lpstr>
      <vt:lpstr>الحجة</vt:lpstr>
      <vt:lpstr>1 تسالونيكي 1: 9</vt:lpstr>
      <vt:lpstr>الحجة</vt:lpstr>
      <vt:lpstr>1 يوحنا 5: 21 </vt:lpstr>
      <vt:lpstr>الفرضية</vt:lpstr>
      <vt:lpstr>الملخص</vt:lpstr>
      <vt:lpstr>لاهوت القضاة-راعوث-صموئيل</vt:lpstr>
      <vt:lpstr>كن  علاقاتياً</vt:lpstr>
      <vt:lpstr>القول الذي يقتبس عادة</vt:lpstr>
      <vt:lpstr>القول الذي لا يقتبس عادة</vt:lpstr>
      <vt:lpstr>الموضوع الرئيسي</vt:lpstr>
      <vt:lpstr>راعوث</vt:lpstr>
      <vt:lpstr>الكلمة المفتاحية</vt:lpstr>
      <vt:lpstr>كيف يكافئنا الله عندما نهتم بالآخرين </vt:lpstr>
      <vt:lpstr>دعونا ندرس الكلمة المقدسة</vt:lpstr>
      <vt:lpstr>المناسبة</vt:lpstr>
      <vt:lpstr>المناسبة</vt:lpstr>
      <vt:lpstr>المناسبة</vt:lpstr>
      <vt:lpstr>المناسبة</vt:lpstr>
      <vt:lpstr>التباينات</vt:lpstr>
      <vt:lpstr>كيف يكافئنا الله عندما نهتم بالآخرين </vt:lpstr>
      <vt:lpstr>1. يسدد الله احتياجاتنا الشخصية</vt:lpstr>
      <vt:lpstr>Slides on  راعوث 1 </vt:lpstr>
      <vt:lpstr>راعوث</vt:lpstr>
      <vt:lpstr>راعوث 1</vt:lpstr>
      <vt:lpstr>جغرافيا سفر راعوث</vt:lpstr>
      <vt:lpstr>راعوث 1</vt:lpstr>
      <vt:lpstr>راعوث 1</vt:lpstr>
      <vt:lpstr>ترفض راعوث ترك نعمي</vt:lpstr>
      <vt:lpstr>الآيات المفتاحية</vt:lpstr>
      <vt:lpstr>PowerPoint Presentation</vt:lpstr>
      <vt:lpstr>PowerPoint Presentation</vt:lpstr>
      <vt:lpstr>PowerPoint Presentation</vt:lpstr>
      <vt:lpstr>PowerPoint Presentation</vt:lpstr>
      <vt:lpstr>PowerPoint Presentation</vt:lpstr>
      <vt:lpstr>راعوث 1</vt:lpstr>
      <vt:lpstr>الكلمة المفتاحية</vt:lpstr>
      <vt:lpstr>بيت لحم</vt:lpstr>
      <vt:lpstr>PowerPoint Presentation</vt:lpstr>
      <vt:lpstr>Slides on  راعوث 2 </vt:lpstr>
      <vt:lpstr>Against the Grain</vt:lpstr>
      <vt:lpstr>الجني</vt:lpstr>
      <vt:lpstr>الجمع ممنوع على ملاك الأرض</vt:lpstr>
      <vt:lpstr>الجمع وصية للفقراء</vt:lpstr>
      <vt:lpstr>تكرار الوصية</vt:lpstr>
      <vt:lpstr>مرة أخرى</vt:lpstr>
      <vt:lpstr>الجني</vt:lpstr>
      <vt:lpstr>درس الحنطة</vt:lpstr>
      <vt:lpstr>التذرية</vt:lpstr>
      <vt:lpstr>PowerPoint Presentation</vt:lpstr>
      <vt:lpstr>يتوقع الله العمل الشاق</vt:lpstr>
      <vt:lpstr>يتوقع الله العمل الشاق</vt:lpstr>
      <vt:lpstr>يتوقع الله العمل الشاق</vt:lpstr>
      <vt:lpstr>يتوقع الله العمل الشاق</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كيف يكافئنا الله                             عندما نهتم بالآخرين ؟</vt:lpstr>
      <vt:lpstr>1. يسدد الله احتياجاتنا الشخصية</vt:lpstr>
      <vt:lpstr>Slides on  راعوث 3 </vt:lpstr>
      <vt:lpstr>2. أحياناً يكافئنا الله أكثر مما نحلم</vt:lpstr>
      <vt:lpstr>وضع خطة (3: 1)</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راعوث 4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الطفل عوبيد</vt:lpstr>
      <vt:lpstr>راعوث 4</vt:lpstr>
      <vt:lpstr>نسل         فارص</vt:lpstr>
      <vt:lpstr>نسل         فارص</vt:lpstr>
      <vt:lpstr>نسل         فارص</vt:lpstr>
      <vt:lpstr>نسل         فارص</vt:lpstr>
      <vt:lpstr>نسل         فارص</vt:lpstr>
      <vt:lpstr>نسل         فارص</vt:lpstr>
      <vt:lpstr>نسل         فارص</vt:lpstr>
      <vt:lpstr>نسل        فارص</vt:lpstr>
      <vt:lpstr>نسل        فارص</vt:lpstr>
      <vt:lpstr>نسل        فارص</vt:lpstr>
      <vt:lpstr>نسل        فارص</vt:lpstr>
      <vt:lpstr>كيف يكافئنا الله عندما نهتم بالآخرين ؟ </vt:lpstr>
      <vt:lpstr>الفكرة الرئيسية</vt:lpstr>
      <vt:lpstr>1. يسدد الله احتياجاتنا الشخصية</vt:lpstr>
      <vt:lpstr>2. أحياناً يكافئنا الله اكثر مما نحلم</vt:lpstr>
      <vt:lpstr> </vt:lpstr>
      <vt:lpstr>محبة الله نزيهة</vt:lpstr>
      <vt:lpstr>البيان الموجز</vt:lpstr>
      <vt:lpstr>النبذ</vt:lpstr>
      <vt:lpstr>النبذ</vt:lpstr>
      <vt:lpstr>الوعد</vt:lpstr>
      <vt:lpstr>لوقا 14: 26</vt:lpstr>
      <vt:lpstr>لوقا 14: 27</vt:lpstr>
      <vt:lpstr>لوقا 14: 33</vt:lpstr>
      <vt:lpstr>التطبيق</vt:lpstr>
      <vt:lpstr>من هم الأشخاص الموجودين في محيطك و الذين يريدك الله أن تساعدهم ؟</vt:lpstr>
      <vt:lpstr>Black</vt:lpstr>
      <vt:lpstr>مسح العهد القديم • BibleStudyDownloads.org</vt:lpstr>
    </vt:vector>
  </TitlesOfParts>
  <Company>Singapore Bible College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Sermon Title</dc:title>
  <dc:creator>Rick Griffith</dc:creator>
  <cp:lastModifiedBy>Rick Griffith</cp:lastModifiedBy>
  <cp:revision>320</cp:revision>
  <dcterms:created xsi:type="dcterms:W3CDTF">2014-08-02T06:39:19Z</dcterms:created>
  <dcterms:modified xsi:type="dcterms:W3CDTF">2023-05-09T13:45:09Z</dcterms:modified>
</cp:coreProperties>
</file>