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heme/theme4.xml" ContentType="application/vnd.openxmlformats-officedocument.theme+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theme/theme8.xml" ContentType="application/vnd.openxmlformats-officedocument.theme+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theme/theme9.xml" ContentType="application/vnd.openxmlformats-officedocument.theme+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theme/theme10.xml" ContentType="application/vnd.openxmlformats-officedocument.theme+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11.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2.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theme/theme13.xml" ContentType="application/vnd.openxmlformats-officedocument.theme+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theme/theme14.xml" ContentType="application/vnd.openxmlformats-officedocument.theme+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5.xml" ContentType="application/vnd.openxmlformats-officedocument.theme+xml"/>
  <Override PartName="/ppt/theme/themeOverride1.xml" ContentType="application/vnd.openxmlformats-officedocument.themeOverrid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theme/theme16.xml" ContentType="application/vnd.openxmlformats-officedocument.theme+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7.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18.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theme/theme19.xml" ContentType="application/vnd.openxmlformats-officedocument.theme+xml"/>
  <Override PartName="/ppt/theme/theme2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heme/themeOverride3.xml" ContentType="application/vnd.openxmlformats-officedocument.themeOverr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theme/themeOverride4.xml" ContentType="application/vnd.openxmlformats-officedocument.themeOverr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5.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theme/themeOverride6.xml" ContentType="application/vnd.openxmlformats-officedocument.themeOverr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60" r:id="rId1"/>
    <p:sldMasterId id="2147483674" r:id="rId2"/>
    <p:sldMasterId id="2147483724" r:id="rId3"/>
    <p:sldMasterId id="2147483737" r:id="rId4"/>
    <p:sldMasterId id="2147483749" r:id="rId5"/>
    <p:sldMasterId id="2147483761" r:id="rId6"/>
    <p:sldMasterId id="2147483773" r:id="rId7"/>
    <p:sldMasterId id="2147483785" r:id="rId8"/>
    <p:sldMasterId id="2147483860" r:id="rId9"/>
    <p:sldMasterId id="2147483873" r:id="rId10"/>
    <p:sldMasterId id="2147483886" r:id="rId11"/>
    <p:sldMasterId id="2147483899" r:id="rId12"/>
    <p:sldMasterId id="2147483912" r:id="rId13"/>
    <p:sldMasterId id="2147483924" r:id="rId14"/>
    <p:sldMasterId id="2147483937" r:id="rId15"/>
    <p:sldMasterId id="2147483949" r:id="rId16"/>
    <p:sldMasterId id="2147483962" r:id="rId17"/>
    <p:sldMasterId id="2147483974" r:id="rId18"/>
    <p:sldMasterId id="2147483987" r:id="rId19"/>
  </p:sldMasterIdLst>
  <p:notesMasterIdLst>
    <p:notesMasterId r:id="rId232"/>
  </p:notesMasterIdLst>
  <p:sldIdLst>
    <p:sldId id="4067" r:id="rId20"/>
    <p:sldId id="4068" r:id="rId21"/>
    <p:sldId id="4069" r:id="rId22"/>
    <p:sldId id="4070" r:id="rId23"/>
    <p:sldId id="4071" r:id="rId24"/>
    <p:sldId id="4072" r:id="rId25"/>
    <p:sldId id="4073" r:id="rId26"/>
    <p:sldId id="4074" r:id="rId27"/>
    <p:sldId id="4075" r:id="rId28"/>
    <p:sldId id="1270" r:id="rId29"/>
    <p:sldId id="1271" r:id="rId30"/>
    <p:sldId id="1272" r:id="rId31"/>
    <p:sldId id="1273" r:id="rId32"/>
    <p:sldId id="1274" r:id="rId33"/>
    <p:sldId id="1275" r:id="rId34"/>
    <p:sldId id="1276" r:id="rId35"/>
    <p:sldId id="1277" r:id="rId36"/>
    <p:sldId id="1278" r:id="rId37"/>
    <p:sldId id="1279" r:id="rId38"/>
    <p:sldId id="753" r:id="rId39"/>
    <p:sldId id="326" r:id="rId40"/>
    <p:sldId id="757" r:id="rId41"/>
    <p:sldId id="1280" r:id="rId42"/>
    <p:sldId id="1281" r:id="rId43"/>
    <p:sldId id="4076" r:id="rId44"/>
    <p:sldId id="760" r:id="rId45"/>
    <p:sldId id="761" r:id="rId46"/>
    <p:sldId id="762" r:id="rId47"/>
    <p:sldId id="763" r:id="rId48"/>
    <p:sldId id="809" r:id="rId49"/>
    <p:sldId id="810" r:id="rId50"/>
    <p:sldId id="811" r:id="rId51"/>
    <p:sldId id="812" r:id="rId52"/>
    <p:sldId id="813" r:id="rId53"/>
    <p:sldId id="769" r:id="rId54"/>
    <p:sldId id="770" r:id="rId55"/>
    <p:sldId id="771" r:id="rId56"/>
    <p:sldId id="772" r:id="rId57"/>
    <p:sldId id="773" r:id="rId58"/>
    <p:sldId id="774" r:id="rId59"/>
    <p:sldId id="775" r:id="rId60"/>
    <p:sldId id="776" r:id="rId61"/>
    <p:sldId id="777" r:id="rId62"/>
    <p:sldId id="778" r:id="rId63"/>
    <p:sldId id="779" r:id="rId64"/>
    <p:sldId id="780" r:id="rId65"/>
    <p:sldId id="781" r:id="rId66"/>
    <p:sldId id="782" r:id="rId67"/>
    <p:sldId id="783" r:id="rId68"/>
    <p:sldId id="784" r:id="rId69"/>
    <p:sldId id="785" r:id="rId70"/>
    <p:sldId id="786" r:id="rId71"/>
    <p:sldId id="787" r:id="rId72"/>
    <p:sldId id="788" r:id="rId73"/>
    <p:sldId id="789" r:id="rId74"/>
    <p:sldId id="790" r:id="rId75"/>
    <p:sldId id="791" r:id="rId76"/>
    <p:sldId id="792" r:id="rId77"/>
    <p:sldId id="793" r:id="rId78"/>
    <p:sldId id="794" r:id="rId79"/>
    <p:sldId id="795" r:id="rId80"/>
    <p:sldId id="796" r:id="rId81"/>
    <p:sldId id="797" r:id="rId82"/>
    <p:sldId id="798" r:id="rId83"/>
    <p:sldId id="799" r:id="rId84"/>
    <p:sldId id="800" r:id="rId85"/>
    <p:sldId id="801" r:id="rId86"/>
    <p:sldId id="802" r:id="rId87"/>
    <p:sldId id="803" r:id="rId88"/>
    <p:sldId id="804" r:id="rId89"/>
    <p:sldId id="805" r:id="rId90"/>
    <p:sldId id="806" r:id="rId91"/>
    <p:sldId id="807" r:id="rId92"/>
    <p:sldId id="5496" r:id="rId93"/>
    <p:sldId id="1293" r:id="rId94"/>
    <p:sldId id="4032" r:id="rId95"/>
    <p:sldId id="4033" r:id="rId96"/>
    <p:sldId id="1284" r:id="rId97"/>
    <p:sldId id="1282" r:id="rId98"/>
    <p:sldId id="1283" r:id="rId99"/>
    <p:sldId id="1296" r:id="rId100"/>
    <p:sldId id="1782" r:id="rId101"/>
    <p:sldId id="464" r:id="rId102"/>
    <p:sldId id="4034" r:id="rId103"/>
    <p:sldId id="4035" r:id="rId104"/>
    <p:sldId id="4036" r:id="rId105"/>
    <p:sldId id="4037" r:id="rId106"/>
    <p:sldId id="1301" r:id="rId107"/>
    <p:sldId id="1297" r:id="rId108"/>
    <p:sldId id="509" r:id="rId109"/>
    <p:sldId id="1783" r:id="rId110"/>
    <p:sldId id="510" r:id="rId111"/>
    <p:sldId id="471" r:id="rId112"/>
    <p:sldId id="511" r:id="rId113"/>
    <p:sldId id="512" r:id="rId114"/>
    <p:sldId id="515" r:id="rId115"/>
    <p:sldId id="1785" r:id="rId116"/>
    <p:sldId id="814" r:id="rId117"/>
    <p:sldId id="815" r:id="rId118"/>
    <p:sldId id="816" r:id="rId119"/>
    <p:sldId id="817" r:id="rId120"/>
    <p:sldId id="818" r:id="rId121"/>
    <p:sldId id="513" r:id="rId122"/>
    <p:sldId id="1784" r:id="rId123"/>
    <p:sldId id="514" r:id="rId124"/>
    <p:sldId id="527" r:id="rId125"/>
    <p:sldId id="521" r:id="rId126"/>
    <p:sldId id="522" r:id="rId127"/>
    <p:sldId id="528" r:id="rId128"/>
    <p:sldId id="4038" r:id="rId129"/>
    <p:sldId id="4039" r:id="rId130"/>
    <p:sldId id="4040" r:id="rId131"/>
    <p:sldId id="4041" r:id="rId132"/>
    <p:sldId id="4064" r:id="rId133"/>
    <p:sldId id="4065" r:id="rId134"/>
    <p:sldId id="4066" r:id="rId135"/>
    <p:sldId id="523" r:id="rId136"/>
    <p:sldId id="4042" r:id="rId137"/>
    <p:sldId id="4043" r:id="rId138"/>
    <p:sldId id="4044" r:id="rId139"/>
    <p:sldId id="4045" r:id="rId140"/>
    <p:sldId id="524" r:id="rId141"/>
    <p:sldId id="541" r:id="rId142"/>
    <p:sldId id="540" r:id="rId143"/>
    <p:sldId id="543" r:id="rId144"/>
    <p:sldId id="525" r:id="rId145"/>
    <p:sldId id="529" r:id="rId146"/>
    <p:sldId id="530" r:id="rId147"/>
    <p:sldId id="531" r:id="rId148"/>
    <p:sldId id="532" r:id="rId149"/>
    <p:sldId id="533" r:id="rId150"/>
    <p:sldId id="534" r:id="rId151"/>
    <p:sldId id="535" r:id="rId152"/>
    <p:sldId id="536" r:id="rId153"/>
    <p:sldId id="545" r:id="rId154"/>
    <p:sldId id="661" r:id="rId155"/>
    <p:sldId id="663" r:id="rId156"/>
    <p:sldId id="546" r:id="rId157"/>
    <p:sldId id="1786" r:id="rId158"/>
    <p:sldId id="720" r:id="rId159"/>
    <p:sldId id="547" r:id="rId160"/>
    <p:sldId id="548" r:id="rId161"/>
    <p:sldId id="4046" r:id="rId162"/>
    <p:sldId id="723" r:id="rId163"/>
    <p:sldId id="724" r:id="rId164"/>
    <p:sldId id="549" r:id="rId165"/>
    <p:sldId id="551" r:id="rId166"/>
    <p:sldId id="552" r:id="rId167"/>
    <p:sldId id="553" r:id="rId168"/>
    <p:sldId id="554" r:id="rId169"/>
    <p:sldId id="555" r:id="rId170"/>
    <p:sldId id="556" r:id="rId171"/>
    <p:sldId id="583" r:id="rId172"/>
    <p:sldId id="584" r:id="rId173"/>
    <p:sldId id="585" r:id="rId174"/>
    <p:sldId id="586" r:id="rId175"/>
    <p:sldId id="557" r:id="rId176"/>
    <p:sldId id="558" r:id="rId177"/>
    <p:sldId id="559" r:id="rId178"/>
    <p:sldId id="560" r:id="rId179"/>
    <p:sldId id="4047" r:id="rId180"/>
    <p:sldId id="4048" r:id="rId181"/>
    <p:sldId id="563" r:id="rId182"/>
    <p:sldId id="564" r:id="rId183"/>
    <p:sldId id="4049" r:id="rId184"/>
    <p:sldId id="4050" r:id="rId185"/>
    <p:sldId id="4051" r:id="rId186"/>
    <p:sldId id="568" r:id="rId187"/>
    <p:sldId id="569" r:id="rId188"/>
    <p:sldId id="570" r:id="rId189"/>
    <p:sldId id="4052" r:id="rId190"/>
    <p:sldId id="4053" r:id="rId191"/>
    <p:sldId id="573" r:id="rId192"/>
    <p:sldId id="574" r:id="rId193"/>
    <p:sldId id="575" r:id="rId194"/>
    <p:sldId id="4054" r:id="rId195"/>
    <p:sldId id="4055" r:id="rId196"/>
    <p:sldId id="578" r:id="rId197"/>
    <p:sldId id="579" r:id="rId198"/>
    <p:sldId id="580" r:id="rId199"/>
    <p:sldId id="581" r:id="rId200"/>
    <p:sldId id="582" r:id="rId201"/>
    <p:sldId id="721" r:id="rId202"/>
    <p:sldId id="587" r:id="rId203"/>
    <p:sldId id="588" r:id="rId204"/>
    <p:sldId id="591" r:id="rId205"/>
    <p:sldId id="4056" r:id="rId206"/>
    <p:sldId id="4057" r:id="rId207"/>
    <p:sldId id="4058" r:id="rId208"/>
    <p:sldId id="4059" r:id="rId209"/>
    <p:sldId id="4060" r:id="rId210"/>
    <p:sldId id="601" r:id="rId211"/>
    <p:sldId id="4061" r:id="rId212"/>
    <p:sldId id="4062" r:id="rId213"/>
    <p:sldId id="4063" r:id="rId214"/>
    <p:sldId id="1787" r:id="rId215"/>
    <p:sldId id="1790" r:id="rId216"/>
    <p:sldId id="1788" r:id="rId217"/>
    <p:sldId id="1789" r:id="rId218"/>
    <p:sldId id="725" r:id="rId219"/>
    <p:sldId id="614" r:id="rId220"/>
    <p:sldId id="605" r:id="rId221"/>
    <p:sldId id="611" r:id="rId222"/>
    <p:sldId id="612" r:id="rId223"/>
    <p:sldId id="613" r:id="rId224"/>
    <p:sldId id="606" r:id="rId225"/>
    <p:sldId id="607" r:id="rId226"/>
    <p:sldId id="608" r:id="rId227"/>
    <p:sldId id="610" r:id="rId228"/>
    <p:sldId id="1791" r:id="rId229"/>
    <p:sldId id="320" r:id="rId230"/>
    <p:sldId id="4031" r:id="rId2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Overview" id="{8D120C80-A04B-874B-B1EA-91D3CB300A64}">
          <p14:sldIdLst>
            <p14:sldId id="4067"/>
            <p14:sldId id="4068"/>
            <p14:sldId id="4069"/>
            <p14:sldId id="4070"/>
            <p14:sldId id="4071"/>
            <p14:sldId id="4072"/>
            <p14:sldId id="4073"/>
            <p14:sldId id="4074"/>
            <p14:sldId id="4075"/>
            <p14:sldId id="1270"/>
            <p14:sldId id="1271"/>
            <p14:sldId id="1272"/>
            <p14:sldId id="1273"/>
            <p14:sldId id="1274"/>
            <p14:sldId id="1275"/>
            <p14:sldId id="1276"/>
            <p14:sldId id="1277"/>
            <p14:sldId id="1278"/>
            <p14:sldId id="1279"/>
            <p14:sldId id="753"/>
          </p14:sldIdLst>
        </p14:section>
        <p14:section name="Introduction" id="{D475C8AA-B2A0-4342-BF1D-67B7817774AB}">
          <p14:sldIdLst>
            <p14:sldId id="326"/>
            <p14:sldId id="757"/>
            <p14:sldId id="1280"/>
            <p14:sldId id="1281"/>
            <p14:sldId id="4076"/>
            <p14:sldId id="760"/>
            <p14:sldId id="761"/>
            <p14:sldId id="762"/>
            <p14:sldId id="763"/>
            <p14:sldId id="809"/>
            <p14:sldId id="810"/>
            <p14:sldId id="811"/>
            <p14:sldId id="812"/>
            <p14:sldId id="813"/>
            <p14:sldId id="769"/>
            <p14:sldId id="770"/>
            <p14:sldId id="771"/>
            <p14:sldId id="772"/>
            <p14:sldId id="773"/>
            <p14:sldId id="774"/>
            <p14:sldId id="775"/>
            <p14:sldId id="776"/>
            <p14:sldId id="777"/>
            <p14:sldId id="778"/>
            <p14:sldId id="779"/>
            <p14:sldId id="780"/>
            <p14:sldId id="781"/>
            <p14:sldId id="782"/>
            <p14:sldId id="783"/>
            <p14:sldId id="784"/>
            <p14:sldId id="785"/>
            <p14:sldId id="786"/>
            <p14:sldId id="787"/>
            <p14:sldId id="788"/>
            <p14:sldId id="789"/>
            <p14:sldId id="790"/>
            <p14:sldId id="791"/>
            <p14:sldId id="792"/>
            <p14:sldId id="793"/>
            <p14:sldId id="794"/>
            <p14:sldId id="795"/>
            <p14:sldId id="796"/>
            <p14:sldId id="797"/>
            <p14:sldId id="798"/>
            <p14:sldId id="799"/>
            <p14:sldId id="800"/>
            <p14:sldId id="801"/>
            <p14:sldId id="802"/>
            <p14:sldId id="803"/>
            <p14:sldId id="804"/>
            <p14:sldId id="805"/>
            <p14:sldId id="806"/>
            <p14:sldId id="807"/>
            <p14:sldId id="5496"/>
          </p14:sldIdLst>
        </p14:section>
        <p14:section name="Sermon" id="{4D342AE8-2D4C-7842-85D5-98CD05F162A9}">
          <p14:sldIdLst>
            <p14:sldId id="1293"/>
            <p14:sldId id="4032"/>
            <p14:sldId id="4033"/>
            <p14:sldId id="1284"/>
            <p14:sldId id="1282"/>
            <p14:sldId id="1283"/>
            <p14:sldId id="1296"/>
            <p14:sldId id="1782"/>
            <p14:sldId id="464"/>
            <p14:sldId id="4034"/>
            <p14:sldId id="4035"/>
            <p14:sldId id="4036"/>
            <p14:sldId id="4037"/>
            <p14:sldId id="1301"/>
            <p14:sldId id="1297"/>
          </p14:sldIdLst>
        </p14:section>
        <p14:section name="Chapters" id="{328A1781-CDB6-F04C-9A56-47C8CB53B630}">
          <p14:sldIdLst>
            <p14:sldId id="509"/>
            <p14:sldId id="1783"/>
            <p14:sldId id="510"/>
            <p14:sldId id="471"/>
            <p14:sldId id="511"/>
            <p14:sldId id="512"/>
            <p14:sldId id="515"/>
            <p14:sldId id="1785"/>
            <p14:sldId id="814"/>
            <p14:sldId id="815"/>
            <p14:sldId id="816"/>
            <p14:sldId id="817"/>
            <p14:sldId id="818"/>
            <p14:sldId id="513"/>
            <p14:sldId id="1784"/>
            <p14:sldId id="514"/>
            <p14:sldId id="527"/>
            <p14:sldId id="521"/>
            <p14:sldId id="522"/>
            <p14:sldId id="528"/>
            <p14:sldId id="4038"/>
            <p14:sldId id="4039"/>
            <p14:sldId id="4040"/>
            <p14:sldId id="4041"/>
            <p14:sldId id="4064"/>
            <p14:sldId id="4065"/>
            <p14:sldId id="4066"/>
            <p14:sldId id="523"/>
            <p14:sldId id="4042"/>
            <p14:sldId id="4043"/>
            <p14:sldId id="4044"/>
            <p14:sldId id="4045"/>
            <p14:sldId id="524"/>
            <p14:sldId id="541"/>
            <p14:sldId id="540"/>
            <p14:sldId id="543"/>
            <p14:sldId id="525"/>
            <p14:sldId id="529"/>
            <p14:sldId id="530"/>
            <p14:sldId id="531"/>
            <p14:sldId id="532"/>
            <p14:sldId id="533"/>
            <p14:sldId id="534"/>
            <p14:sldId id="535"/>
            <p14:sldId id="536"/>
            <p14:sldId id="545"/>
            <p14:sldId id="661"/>
            <p14:sldId id="663"/>
            <p14:sldId id="546"/>
            <p14:sldId id="1786"/>
            <p14:sldId id="720"/>
            <p14:sldId id="547"/>
            <p14:sldId id="548"/>
            <p14:sldId id="4046"/>
            <p14:sldId id="723"/>
            <p14:sldId id="724"/>
            <p14:sldId id="549"/>
            <p14:sldId id="551"/>
            <p14:sldId id="552"/>
            <p14:sldId id="553"/>
            <p14:sldId id="554"/>
            <p14:sldId id="555"/>
            <p14:sldId id="556"/>
            <p14:sldId id="583"/>
            <p14:sldId id="584"/>
            <p14:sldId id="585"/>
            <p14:sldId id="586"/>
            <p14:sldId id="557"/>
            <p14:sldId id="558"/>
            <p14:sldId id="559"/>
            <p14:sldId id="560"/>
            <p14:sldId id="4047"/>
            <p14:sldId id="4048"/>
            <p14:sldId id="563"/>
            <p14:sldId id="564"/>
            <p14:sldId id="4049"/>
            <p14:sldId id="4050"/>
            <p14:sldId id="4051"/>
            <p14:sldId id="568"/>
            <p14:sldId id="569"/>
            <p14:sldId id="570"/>
            <p14:sldId id="4052"/>
            <p14:sldId id="4053"/>
            <p14:sldId id="573"/>
            <p14:sldId id="574"/>
            <p14:sldId id="575"/>
            <p14:sldId id="4054"/>
            <p14:sldId id="4055"/>
            <p14:sldId id="578"/>
            <p14:sldId id="579"/>
            <p14:sldId id="580"/>
            <p14:sldId id="581"/>
            <p14:sldId id="582"/>
            <p14:sldId id="721"/>
            <p14:sldId id="587"/>
            <p14:sldId id="588"/>
            <p14:sldId id="591"/>
            <p14:sldId id="4056"/>
            <p14:sldId id="4057"/>
            <p14:sldId id="4058"/>
            <p14:sldId id="4059"/>
            <p14:sldId id="4060"/>
            <p14:sldId id="601"/>
            <p14:sldId id="4061"/>
            <p14:sldId id="4062"/>
            <p14:sldId id="4063"/>
          </p14:sldIdLst>
        </p14:section>
        <p14:section name="Conclusion" id="{3105AA77-7C27-BC4A-81DB-2ADF11C0A5AD}">
          <p14:sldIdLst>
            <p14:sldId id="1787"/>
            <p14:sldId id="1790"/>
            <p14:sldId id="1788"/>
            <p14:sldId id="1789"/>
            <p14:sldId id="725"/>
            <p14:sldId id="614"/>
            <p14:sldId id="605"/>
            <p14:sldId id="611"/>
            <p14:sldId id="612"/>
            <p14:sldId id="613"/>
            <p14:sldId id="606"/>
            <p14:sldId id="607"/>
            <p14:sldId id="608"/>
            <p14:sldId id="610"/>
            <p14:sldId id="1791"/>
            <p14:sldId id="320"/>
            <p14:sldId id="4031"/>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31244" autoAdjust="0"/>
    <p:restoredTop sz="51969" autoAdjust="0"/>
  </p:normalViewPr>
  <p:slideViewPr>
    <p:cSldViewPr snapToGrid="0" snapToObjects="1">
      <p:cViewPr varScale="1">
        <p:scale>
          <a:sx n="76" d="100"/>
          <a:sy n="76" d="100"/>
        </p:scale>
        <p:origin x="736" y="184"/>
      </p:cViewPr>
      <p:guideLst>
        <p:guide orient="horz" pos="2160"/>
        <p:guide pos="2880"/>
      </p:guideLst>
    </p:cSldViewPr>
  </p:slideViewPr>
  <p:outlineViewPr>
    <p:cViewPr>
      <p:scale>
        <a:sx n="33" d="100"/>
        <a:sy n="33" d="100"/>
      </p:scale>
      <p:origin x="0" y="3256"/>
    </p:cViewPr>
    <p:sldLst>
      <p:sld r:id="rId1" collapse="1"/>
      <p:sld r:id="rId2" collapse="1"/>
    </p:sldLst>
  </p:outlineViewPr>
  <p:notesTextViewPr>
    <p:cViewPr>
      <p:scale>
        <a:sx n="155" d="100"/>
        <a:sy n="155" d="100"/>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98.xml"/><Relationship Id="rId21" Type="http://schemas.openxmlformats.org/officeDocument/2006/relationships/slide" Target="slides/slide2.xml"/><Relationship Id="rId42" Type="http://schemas.openxmlformats.org/officeDocument/2006/relationships/slide" Target="slides/slide23.xml"/><Relationship Id="rId63" Type="http://schemas.openxmlformats.org/officeDocument/2006/relationships/slide" Target="slides/slide44.xml"/><Relationship Id="rId84" Type="http://schemas.openxmlformats.org/officeDocument/2006/relationships/slide" Target="slides/slide65.xml"/><Relationship Id="rId138" Type="http://schemas.openxmlformats.org/officeDocument/2006/relationships/slide" Target="slides/slide119.xml"/><Relationship Id="rId159" Type="http://schemas.openxmlformats.org/officeDocument/2006/relationships/slide" Target="slides/slide140.xml"/><Relationship Id="rId170" Type="http://schemas.openxmlformats.org/officeDocument/2006/relationships/slide" Target="slides/slide151.xml"/><Relationship Id="rId191" Type="http://schemas.openxmlformats.org/officeDocument/2006/relationships/slide" Target="slides/slide172.xml"/><Relationship Id="rId205" Type="http://schemas.openxmlformats.org/officeDocument/2006/relationships/slide" Target="slides/slide186.xml"/><Relationship Id="rId226" Type="http://schemas.openxmlformats.org/officeDocument/2006/relationships/slide" Target="slides/slide207.xml"/><Relationship Id="rId107" Type="http://schemas.openxmlformats.org/officeDocument/2006/relationships/slide" Target="slides/slide88.xml"/><Relationship Id="rId11" Type="http://schemas.openxmlformats.org/officeDocument/2006/relationships/slideMaster" Target="slideMasters/slideMaster11.xml"/><Relationship Id="rId32" Type="http://schemas.openxmlformats.org/officeDocument/2006/relationships/slide" Target="slides/slide13.xml"/><Relationship Id="rId53" Type="http://schemas.openxmlformats.org/officeDocument/2006/relationships/slide" Target="slides/slide34.xml"/><Relationship Id="rId74" Type="http://schemas.openxmlformats.org/officeDocument/2006/relationships/slide" Target="slides/slide55.xml"/><Relationship Id="rId128" Type="http://schemas.openxmlformats.org/officeDocument/2006/relationships/slide" Target="slides/slide109.xml"/><Relationship Id="rId149" Type="http://schemas.openxmlformats.org/officeDocument/2006/relationships/slide" Target="slides/slide130.xml"/><Relationship Id="rId5" Type="http://schemas.openxmlformats.org/officeDocument/2006/relationships/slideMaster" Target="slideMasters/slideMaster5.xml"/><Relationship Id="rId95" Type="http://schemas.openxmlformats.org/officeDocument/2006/relationships/slide" Target="slides/slide76.xml"/><Relationship Id="rId160" Type="http://schemas.openxmlformats.org/officeDocument/2006/relationships/slide" Target="slides/slide141.xml"/><Relationship Id="rId181" Type="http://schemas.openxmlformats.org/officeDocument/2006/relationships/slide" Target="slides/slide162.xml"/><Relationship Id="rId216" Type="http://schemas.openxmlformats.org/officeDocument/2006/relationships/slide" Target="slides/slide197.xml"/><Relationship Id="rId22" Type="http://schemas.openxmlformats.org/officeDocument/2006/relationships/slide" Target="slides/slide3.xml"/><Relationship Id="rId43" Type="http://schemas.openxmlformats.org/officeDocument/2006/relationships/slide" Target="slides/slide24.xml"/><Relationship Id="rId64" Type="http://schemas.openxmlformats.org/officeDocument/2006/relationships/slide" Target="slides/slide45.xml"/><Relationship Id="rId118" Type="http://schemas.openxmlformats.org/officeDocument/2006/relationships/slide" Target="slides/slide99.xml"/><Relationship Id="rId139" Type="http://schemas.openxmlformats.org/officeDocument/2006/relationships/slide" Target="slides/slide120.xml"/><Relationship Id="rId85" Type="http://schemas.openxmlformats.org/officeDocument/2006/relationships/slide" Target="slides/slide66.xml"/><Relationship Id="rId150" Type="http://schemas.openxmlformats.org/officeDocument/2006/relationships/slide" Target="slides/slide131.xml"/><Relationship Id="rId171" Type="http://schemas.openxmlformats.org/officeDocument/2006/relationships/slide" Target="slides/slide152.xml"/><Relationship Id="rId192" Type="http://schemas.openxmlformats.org/officeDocument/2006/relationships/slide" Target="slides/slide173.xml"/><Relationship Id="rId206" Type="http://schemas.openxmlformats.org/officeDocument/2006/relationships/slide" Target="slides/slide187.xml"/><Relationship Id="rId227" Type="http://schemas.openxmlformats.org/officeDocument/2006/relationships/slide" Target="slides/slide208.xml"/><Relationship Id="rId12" Type="http://schemas.openxmlformats.org/officeDocument/2006/relationships/slideMaster" Target="slideMasters/slideMaster12.xml"/><Relationship Id="rId33" Type="http://schemas.openxmlformats.org/officeDocument/2006/relationships/slide" Target="slides/slide14.xml"/><Relationship Id="rId108" Type="http://schemas.openxmlformats.org/officeDocument/2006/relationships/slide" Target="slides/slide89.xml"/><Relationship Id="rId129" Type="http://schemas.openxmlformats.org/officeDocument/2006/relationships/slide" Target="slides/slide110.xml"/><Relationship Id="rId54" Type="http://schemas.openxmlformats.org/officeDocument/2006/relationships/slide" Target="slides/slide35.xml"/><Relationship Id="rId75" Type="http://schemas.openxmlformats.org/officeDocument/2006/relationships/slide" Target="slides/slide56.xml"/><Relationship Id="rId96" Type="http://schemas.openxmlformats.org/officeDocument/2006/relationships/slide" Target="slides/slide77.xml"/><Relationship Id="rId140" Type="http://schemas.openxmlformats.org/officeDocument/2006/relationships/slide" Target="slides/slide121.xml"/><Relationship Id="rId161" Type="http://schemas.openxmlformats.org/officeDocument/2006/relationships/slide" Target="slides/slide142.xml"/><Relationship Id="rId182" Type="http://schemas.openxmlformats.org/officeDocument/2006/relationships/slide" Target="slides/slide163.xml"/><Relationship Id="rId217" Type="http://schemas.openxmlformats.org/officeDocument/2006/relationships/slide" Target="slides/slide198.xml"/><Relationship Id="rId6" Type="http://schemas.openxmlformats.org/officeDocument/2006/relationships/slideMaster" Target="slideMasters/slideMaster6.xml"/><Relationship Id="rId23" Type="http://schemas.openxmlformats.org/officeDocument/2006/relationships/slide" Target="slides/slide4.xml"/><Relationship Id="rId119" Type="http://schemas.openxmlformats.org/officeDocument/2006/relationships/slide" Target="slides/slide100.xml"/><Relationship Id="rId44" Type="http://schemas.openxmlformats.org/officeDocument/2006/relationships/slide" Target="slides/slide25.xml"/><Relationship Id="rId65" Type="http://schemas.openxmlformats.org/officeDocument/2006/relationships/slide" Target="slides/slide46.xml"/><Relationship Id="rId86" Type="http://schemas.openxmlformats.org/officeDocument/2006/relationships/slide" Target="slides/slide67.xml"/><Relationship Id="rId130" Type="http://schemas.openxmlformats.org/officeDocument/2006/relationships/slide" Target="slides/slide111.xml"/><Relationship Id="rId151" Type="http://schemas.openxmlformats.org/officeDocument/2006/relationships/slide" Target="slides/slide132.xml"/><Relationship Id="rId172" Type="http://schemas.openxmlformats.org/officeDocument/2006/relationships/slide" Target="slides/slide153.xml"/><Relationship Id="rId193" Type="http://schemas.openxmlformats.org/officeDocument/2006/relationships/slide" Target="slides/slide174.xml"/><Relationship Id="rId207" Type="http://schemas.openxmlformats.org/officeDocument/2006/relationships/slide" Target="slides/slide188.xml"/><Relationship Id="rId228" Type="http://schemas.openxmlformats.org/officeDocument/2006/relationships/slide" Target="slides/slide209.xml"/><Relationship Id="rId13" Type="http://schemas.openxmlformats.org/officeDocument/2006/relationships/slideMaster" Target="slideMasters/slideMaster13.xml"/><Relationship Id="rId109" Type="http://schemas.openxmlformats.org/officeDocument/2006/relationships/slide" Target="slides/slide90.xml"/><Relationship Id="rId34" Type="http://schemas.openxmlformats.org/officeDocument/2006/relationships/slide" Target="slides/slide15.xml"/><Relationship Id="rId55" Type="http://schemas.openxmlformats.org/officeDocument/2006/relationships/slide" Target="slides/slide36.xml"/><Relationship Id="rId76" Type="http://schemas.openxmlformats.org/officeDocument/2006/relationships/slide" Target="slides/slide57.xml"/><Relationship Id="rId97" Type="http://schemas.openxmlformats.org/officeDocument/2006/relationships/slide" Target="slides/slide78.xml"/><Relationship Id="rId120" Type="http://schemas.openxmlformats.org/officeDocument/2006/relationships/slide" Target="slides/slide101.xml"/><Relationship Id="rId141" Type="http://schemas.openxmlformats.org/officeDocument/2006/relationships/slide" Target="slides/slide122.xml"/><Relationship Id="rId7" Type="http://schemas.openxmlformats.org/officeDocument/2006/relationships/slideMaster" Target="slideMasters/slideMaster7.xml"/><Relationship Id="rId162" Type="http://schemas.openxmlformats.org/officeDocument/2006/relationships/slide" Target="slides/slide143.xml"/><Relationship Id="rId183" Type="http://schemas.openxmlformats.org/officeDocument/2006/relationships/slide" Target="slides/slide164.xml"/><Relationship Id="rId218" Type="http://schemas.openxmlformats.org/officeDocument/2006/relationships/slide" Target="slides/slide199.xml"/><Relationship Id="rId24" Type="http://schemas.openxmlformats.org/officeDocument/2006/relationships/slide" Target="slides/slide5.xml"/><Relationship Id="rId45" Type="http://schemas.openxmlformats.org/officeDocument/2006/relationships/slide" Target="slides/slide26.xml"/><Relationship Id="rId66" Type="http://schemas.openxmlformats.org/officeDocument/2006/relationships/slide" Target="slides/slide47.xml"/><Relationship Id="rId87" Type="http://schemas.openxmlformats.org/officeDocument/2006/relationships/slide" Target="slides/slide68.xml"/><Relationship Id="rId110" Type="http://schemas.openxmlformats.org/officeDocument/2006/relationships/slide" Target="slides/slide91.xml"/><Relationship Id="rId131" Type="http://schemas.openxmlformats.org/officeDocument/2006/relationships/slide" Target="slides/slide112.xml"/><Relationship Id="rId152" Type="http://schemas.openxmlformats.org/officeDocument/2006/relationships/slide" Target="slides/slide133.xml"/><Relationship Id="rId173" Type="http://schemas.openxmlformats.org/officeDocument/2006/relationships/slide" Target="slides/slide154.xml"/><Relationship Id="rId194" Type="http://schemas.openxmlformats.org/officeDocument/2006/relationships/slide" Target="slides/slide175.xml"/><Relationship Id="rId208" Type="http://schemas.openxmlformats.org/officeDocument/2006/relationships/slide" Target="slides/slide189.xml"/><Relationship Id="rId229" Type="http://schemas.openxmlformats.org/officeDocument/2006/relationships/slide" Target="slides/slide210.xml"/><Relationship Id="rId14" Type="http://schemas.openxmlformats.org/officeDocument/2006/relationships/slideMaster" Target="slideMasters/slideMaster14.xml"/><Relationship Id="rId35" Type="http://schemas.openxmlformats.org/officeDocument/2006/relationships/slide" Target="slides/slide16.xml"/><Relationship Id="rId56" Type="http://schemas.openxmlformats.org/officeDocument/2006/relationships/slide" Target="slides/slide37.xml"/><Relationship Id="rId77" Type="http://schemas.openxmlformats.org/officeDocument/2006/relationships/slide" Target="slides/slide58.xml"/><Relationship Id="rId100" Type="http://schemas.openxmlformats.org/officeDocument/2006/relationships/slide" Target="slides/slide81.xml"/><Relationship Id="rId8" Type="http://schemas.openxmlformats.org/officeDocument/2006/relationships/slideMaster" Target="slideMasters/slideMaster8.xml"/><Relationship Id="rId98" Type="http://schemas.openxmlformats.org/officeDocument/2006/relationships/slide" Target="slides/slide79.xml"/><Relationship Id="rId121" Type="http://schemas.openxmlformats.org/officeDocument/2006/relationships/slide" Target="slides/slide102.xml"/><Relationship Id="rId142" Type="http://schemas.openxmlformats.org/officeDocument/2006/relationships/slide" Target="slides/slide123.xml"/><Relationship Id="rId163" Type="http://schemas.openxmlformats.org/officeDocument/2006/relationships/slide" Target="slides/slide144.xml"/><Relationship Id="rId184" Type="http://schemas.openxmlformats.org/officeDocument/2006/relationships/slide" Target="slides/slide165.xml"/><Relationship Id="rId219" Type="http://schemas.openxmlformats.org/officeDocument/2006/relationships/slide" Target="slides/slide200.xml"/><Relationship Id="rId230" Type="http://schemas.openxmlformats.org/officeDocument/2006/relationships/slide" Target="slides/slide211.xml"/><Relationship Id="rId25" Type="http://schemas.openxmlformats.org/officeDocument/2006/relationships/slide" Target="slides/slide6.xml"/><Relationship Id="rId46" Type="http://schemas.openxmlformats.org/officeDocument/2006/relationships/slide" Target="slides/slide27.xml"/><Relationship Id="rId67" Type="http://schemas.openxmlformats.org/officeDocument/2006/relationships/slide" Target="slides/slide48.xml"/><Relationship Id="rId20" Type="http://schemas.openxmlformats.org/officeDocument/2006/relationships/slide" Target="slides/slide1.xml"/><Relationship Id="rId41" Type="http://schemas.openxmlformats.org/officeDocument/2006/relationships/slide" Target="slides/slide22.xml"/><Relationship Id="rId62" Type="http://schemas.openxmlformats.org/officeDocument/2006/relationships/slide" Target="slides/slide43.xml"/><Relationship Id="rId83" Type="http://schemas.openxmlformats.org/officeDocument/2006/relationships/slide" Target="slides/slide64.xml"/><Relationship Id="rId88" Type="http://schemas.openxmlformats.org/officeDocument/2006/relationships/slide" Target="slides/slide69.xml"/><Relationship Id="rId111" Type="http://schemas.openxmlformats.org/officeDocument/2006/relationships/slide" Target="slides/slide92.xml"/><Relationship Id="rId132" Type="http://schemas.openxmlformats.org/officeDocument/2006/relationships/slide" Target="slides/slide113.xml"/><Relationship Id="rId153" Type="http://schemas.openxmlformats.org/officeDocument/2006/relationships/slide" Target="slides/slide134.xml"/><Relationship Id="rId174" Type="http://schemas.openxmlformats.org/officeDocument/2006/relationships/slide" Target="slides/slide155.xml"/><Relationship Id="rId179" Type="http://schemas.openxmlformats.org/officeDocument/2006/relationships/slide" Target="slides/slide160.xml"/><Relationship Id="rId195" Type="http://schemas.openxmlformats.org/officeDocument/2006/relationships/slide" Target="slides/slide176.xml"/><Relationship Id="rId209" Type="http://schemas.openxmlformats.org/officeDocument/2006/relationships/slide" Target="slides/slide190.xml"/><Relationship Id="rId190" Type="http://schemas.openxmlformats.org/officeDocument/2006/relationships/slide" Target="slides/slide171.xml"/><Relationship Id="rId204" Type="http://schemas.openxmlformats.org/officeDocument/2006/relationships/slide" Target="slides/slide185.xml"/><Relationship Id="rId220" Type="http://schemas.openxmlformats.org/officeDocument/2006/relationships/slide" Target="slides/slide201.xml"/><Relationship Id="rId225" Type="http://schemas.openxmlformats.org/officeDocument/2006/relationships/slide" Target="slides/slide206.xml"/><Relationship Id="rId15" Type="http://schemas.openxmlformats.org/officeDocument/2006/relationships/slideMaster" Target="slideMasters/slideMaster15.xml"/><Relationship Id="rId36" Type="http://schemas.openxmlformats.org/officeDocument/2006/relationships/slide" Target="slides/slide17.xml"/><Relationship Id="rId57" Type="http://schemas.openxmlformats.org/officeDocument/2006/relationships/slide" Target="slides/slide38.xml"/><Relationship Id="rId106" Type="http://schemas.openxmlformats.org/officeDocument/2006/relationships/slide" Target="slides/slide87.xml"/><Relationship Id="rId127" Type="http://schemas.openxmlformats.org/officeDocument/2006/relationships/slide" Target="slides/slide108.xml"/><Relationship Id="rId10" Type="http://schemas.openxmlformats.org/officeDocument/2006/relationships/slideMaster" Target="slideMasters/slideMaster10.xml"/><Relationship Id="rId31" Type="http://schemas.openxmlformats.org/officeDocument/2006/relationships/slide" Target="slides/slide12.xml"/><Relationship Id="rId52" Type="http://schemas.openxmlformats.org/officeDocument/2006/relationships/slide" Target="slides/slide33.xml"/><Relationship Id="rId73" Type="http://schemas.openxmlformats.org/officeDocument/2006/relationships/slide" Target="slides/slide54.xml"/><Relationship Id="rId78" Type="http://schemas.openxmlformats.org/officeDocument/2006/relationships/slide" Target="slides/slide59.xml"/><Relationship Id="rId94" Type="http://schemas.openxmlformats.org/officeDocument/2006/relationships/slide" Target="slides/slide75.xml"/><Relationship Id="rId99" Type="http://schemas.openxmlformats.org/officeDocument/2006/relationships/slide" Target="slides/slide80.xml"/><Relationship Id="rId101" Type="http://schemas.openxmlformats.org/officeDocument/2006/relationships/slide" Target="slides/slide82.xml"/><Relationship Id="rId122" Type="http://schemas.openxmlformats.org/officeDocument/2006/relationships/slide" Target="slides/slide103.xml"/><Relationship Id="rId143" Type="http://schemas.openxmlformats.org/officeDocument/2006/relationships/slide" Target="slides/slide124.xml"/><Relationship Id="rId148" Type="http://schemas.openxmlformats.org/officeDocument/2006/relationships/slide" Target="slides/slide129.xml"/><Relationship Id="rId164" Type="http://schemas.openxmlformats.org/officeDocument/2006/relationships/slide" Target="slides/slide145.xml"/><Relationship Id="rId169" Type="http://schemas.openxmlformats.org/officeDocument/2006/relationships/slide" Target="slides/slide150.xml"/><Relationship Id="rId185" Type="http://schemas.openxmlformats.org/officeDocument/2006/relationships/slide" Target="slides/slide166.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1.xml"/><Relationship Id="rId210" Type="http://schemas.openxmlformats.org/officeDocument/2006/relationships/slide" Target="slides/slide191.xml"/><Relationship Id="rId215" Type="http://schemas.openxmlformats.org/officeDocument/2006/relationships/slide" Target="slides/slide196.xml"/><Relationship Id="rId236" Type="http://schemas.openxmlformats.org/officeDocument/2006/relationships/tableStyles" Target="tableStyles.xml"/><Relationship Id="rId26" Type="http://schemas.openxmlformats.org/officeDocument/2006/relationships/slide" Target="slides/slide7.xml"/><Relationship Id="rId231" Type="http://schemas.openxmlformats.org/officeDocument/2006/relationships/slide" Target="slides/slide212.xml"/><Relationship Id="rId47" Type="http://schemas.openxmlformats.org/officeDocument/2006/relationships/slide" Target="slides/slide28.xml"/><Relationship Id="rId68" Type="http://schemas.openxmlformats.org/officeDocument/2006/relationships/slide" Target="slides/slide49.xml"/><Relationship Id="rId89" Type="http://schemas.openxmlformats.org/officeDocument/2006/relationships/slide" Target="slides/slide70.xml"/><Relationship Id="rId112" Type="http://schemas.openxmlformats.org/officeDocument/2006/relationships/slide" Target="slides/slide93.xml"/><Relationship Id="rId133" Type="http://schemas.openxmlformats.org/officeDocument/2006/relationships/slide" Target="slides/slide114.xml"/><Relationship Id="rId154" Type="http://schemas.openxmlformats.org/officeDocument/2006/relationships/slide" Target="slides/slide135.xml"/><Relationship Id="rId175" Type="http://schemas.openxmlformats.org/officeDocument/2006/relationships/slide" Target="slides/slide156.xml"/><Relationship Id="rId196" Type="http://schemas.openxmlformats.org/officeDocument/2006/relationships/slide" Target="slides/slide177.xml"/><Relationship Id="rId200" Type="http://schemas.openxmlformats.org/officeDocument/2006/relationships/slide" Target="slides/slide181.xml"/><Relationship Id="rId16" Type="http://schemas.openxmlformats.org/officeDocument/2006/relationships/slideMaster" Target="slideMasters/slideMaster16.xml"/><Relationship Id="rId221" Type="http://schemas.openxmlformats.org/officeDocument/2006/relationships/slide" Target="slides/slide202.xml"/><Relationship Id="rId37" Type="http://schemas.openxmlformats.org/officeDocument/2006/relationships/slide" Target="slides/slide18.xml"/><Relationship Id="rId58" Type="http://schemas.openxmlformats.org/officeDocument/2006/relationships/slide" Target="slides/slide39.xml"/><Relationship Id="rId79" Type="http://schemas.openxmlformats.org/officeDocument/2006/relationships/slide" Target="slides/slide60.xml"/><Relationship Id="rId102" Type="http://schemas.openxmlformats.org/officeDocument/2006/relationships/slide" Target="slides/slide83.xml"/><Relationship Id="rId123" Type="http://schemas.openxmlformats.org/officeDocument/2006/relationships/slide" Target="slides/slide104.xml"/><Relationship Id="rId144" Type="http://schemas.openxmlformats.org/officeDocument/2006/relationships/slide" Target="slides/slide125.xml"/><Relationship Id="rId90" Type="http://schemas.openxmlformats.org/officeDocument/2006/relationships/slide" Target="slides/slide71.xml"/><Relationship Id="rId165" Type="http://schemas.openxmlformats.org/officeDocument/2006/relationships/slide" Target="slides/slide146.xml"/><Relationship Id="rId186" Type="http://schemas.openxmlformats.org/officeDocument/2006/relationships/slide" Target="slides/slide167.xml"/><Relationship Id="rId211" Type="http://schemas.openxmlformats.org/officeDocument/2006/relationships/slide" Target="slides/slide192.xml"/><Relationship Id="rId232" Type="http://schemas.openxmlformats.org/officeDocument/2006/relationships/notesMaster" Target="notesMasters/notesMaster1.xml"/><Relationship Id="rId27" Type="http://schemas.openxmlformats.org/officeDocument/2006/relationships/slide" Target="slides/slide8.xml"/><Relationship Id="rId48" Type="http://schemas.openxmlformats.org/officeDocument/2006/relationships/slide" Target="slides/slide29.xml"/><Relationship Id="rId69" Type="http://schemas.openxmlformats.org/officeDocument/2006/relationships/slide" Target="slides/slide50.xml"/><Relationship Id="rId113" Type="http://schemas.openxmlformats.org/officeDocument/2006/relationships/slide" Target="slides/slide94.xml"/><Relationship Id="rId134" Type="http://schemas.openxmlformats.org/officeDocument/2006/relationships/slide" Target="slides/slide115.xml"/><Relationship Id="rId80" Type="http://schemas.openxmlformats.org/officeDocument/2006/relationships/slide" Target="slides/slide61.xml"/><Relationship Id="rId155" Type="http://schemas.openxmlformats.org/officeDocument/2006/relationships/slide" Target="slides/slide136.xml"/><Relationship Id="rId176" Type="http://schemas.openxmlformats.org/officeDocument/2006/relationships/slide" Target="slides/slide157.xml"/><Relationship Id="rId197" Type="http://schemas.openxmlformats.org/officeDocument/2006/relationships/slide" Target="slides/slide178.xml"/><Relationship Id="rId201" Type="http://schemas.openxmlformats.org/officeDocument/2006/relationships/slide" Target="slides/slide182.xml"/><Relationship Id="rId222" Type="http://schemas.openxmlformats.org/officeDocument/2006/relationships/slide" Target="slides/slide203.xml"/><Relationship Id="rId17" Type="http://schemas.openxmlformats.org/officeDocument/2006/relationships/slideMaster" Target="slideMasters/slideMaster17.xml"/><Relationship Id="rId38" Type="http://schemas.openxmlformats.org/officeDocument/2006/relationships/slide" Target="slides/slide19.xml"/><Relationship Id="rId59" Type="http://schemas.openxmlformats.org/officeDocument/2006/relationships/slide" Target="slides/slide40.xml"/><Relationship Id="rId103" Type="http://schemas.openxmlformats.org/officeDocument/2006/relationships/slide" Target="slides/slide84.xml"/><Relationship Id="rId124" Type="http://schemas.openxmlformats.org/officeDocument/2006/relationships/slide" Target="slides/slide105.xml"/><Relationship Id="rId70" Type="http://schemas.openxmlformats.org/officeDocument/2006/relationships/slide" Target="slides/slide51.xml"/><Relationship Id="rId91" Type="http://schemas.openxmlformats.org/officeDocument/2006/relationships/slide" Target="slides/slide72.xml"/><Relationship Id="rId145" Type="http://schemas.openxmlformats.org/officeDocument/2006/relationships/slide" Target="slides/slide126.xml"/><Relationship Id="rId166" Type="http://schemas.openxmlformats.org/officeDocument/2006/relationships/slide" Target="slides/slide147.xml"/><Relationship Id="rId187" Type="http://schemas.openxmlformats.org/officeDocument/2006/relationships/slide" Target="slides/slide168.xml"/><Relationship Id="rId1" Type="http://schemas.openxmlformats.org/officeDocument/2006/relationships/slideMaster" Target="slideMasters/slideMaster1.xml"/><Relationship Id="rId212" Type="http://schemas.openxmlformats.org/officeDocument/2006/relationships/slide" Target="slides/slide193.xml"/><Relationship Id="rId233" Type="http://schemas.openxmlformats.org/officeDocument/2006/relationships/presProps" Target="presProps.xml"/><Relationship Id="rId28" Type="http://schemas.openxmlformats.org/officeDocument/2006/relationships/slide" Target="slides/slide9.xml"/><Relationship Id="rId49" Type="http://schemas.openxmlformats.org/officeDocument/2006/relationships/slide" Target="slides/slide30.xml"/><Relationship Id="rId114" Type="http://schemas.openxmlformats.org/officeDocument/2006/relationships/slide" Target="slides/slide95.xml"/><Relationship Id="rId60" Type="http://schemas.openxmlformats.org/officeDocument/2006/relationships/slide" Target="slides/slide41.xml"/><Relationship Id="rId81" Type="http://schemas.openxmlformats.org/officeDocument/2006/relationships/slide" Target="slides/slide62.xml"/><Relationship Id="rId135" Type="http://schemas.openxmlformats.org/officeDocument/2006/relationships/slide" Target="slides/slide116.xml"/><Relationship Id="rId156" Type="http://schemas.openxmlformats.org/officeDocument/2006/relationships/slide" Target="slides/slide137.xml"/><Relationship Id="rId177" Type="http://schemas.openxmlformats.org/officeDocument/2006/relationships/slide" Target="slides/slide158.xml"/><Relationship Id="rId198" Type="http://schemas.openxmlformats.org/officeDocument/2006/relationships/slide" Target="slides/slide179.xml"/><Relationship Id="rId202" Type="http://schemas.openxmlformats.org/officeDocument/2006/relationships/slide" Target="slides/slide183.xml"/><Relationship Id="rId223" Type="http://schemas.openxmlformats.org/officeDocument/2006/relationships/slide" Target="slides/slide204.xml"/><Relationship Id="rId18" Type="http://schemas.openxmlformats.org/officeDocument/2006/relationships/slideMaster" Target="slideMasters/slideMaster18.xml"/><Relationship Id="rId39" Type="http://schemas.openxmlformats.org/officeDocument/2006/relationships/slide" Target="slides/slide20.xml"/><Relationship Id="rId50" Type="http://schemas.openxmlformats.org/officeDocument/2006/relationships/slide" Target="slides/slide31.xml"/><Relationship Id="rId104" Type="http://schemas.openxmlformats.org/officeDocument/2006/relationships/slide" Target="slides/slide85.xml"/><Relationship Id="rId125" Type="http://schemas.openxmlformats.org/officeDocument/2006/relationships/slide" Target="slides/slide106.xml"/><Relationship Id="rId146" Type="http://schemas.openxmlformats.org/officeDocument/2006/relationships/slide" Target="slides/slide127.xml"/><Relationship Id="rId167" Type="http://schemas.openxmlformats.org/officeDocument/2006/relationships/slide" Target="slides/slide148.xml"/><Relationship Id="rId188" Type="http://schemas.openxmlformats.org/officeDocument/2006/relationships/slide" Target="slides/slide169.xml"/><Relationship Id="rId71" Type="http://schemas.openxmlformats.org/officeDocument/2006/relationships/slide" Target="slides/slide52.xml"/><Relationship Id="rId92" Type="http://schemas.openxmlformats.org/officeDocument/2006/relationships/slide" Target="slides/slide73.xml"/><Relationship Id="rId213" Type="http://schemas.openxmlformats.org/officeDocument/2006/relationships/slide" Target="slides/slide194.xml"/><Relationship Id="rId234" Type="http://schemas.openxmlformats.org/officeDocument/2006/relationships/viewProps" Target="viewProps.xml"/><Relationship Id="rId2" Type="http://schemas.openxmlformats.org/officeDocument/2006/relationships/slideMaster" Target="slideMasters/slideMaster2.xml"/><Relationship Id="rId29" Type="http://schemas.openxmlformats.org/officeDocument/2006/relationships/slide" Target="slides/slide10.xml"/><Relationship Id="rId40" Type="http://schemas.openxmlformats.org/officeDocument/2006/relationships/slide" Target="slides/slide21.xml"/><Relationship Id="rId115" Type="http://schemas.openxmlformats.org/officeDocument/2006/relationships/slide" Target="slides/slide96.xml"/><Relationship Id="rId136" Type="http://schemas.openxmlformats.org/officeDocument/2006/relationships/slide" Target="slides/slide117.xml"/><Relationship Id="rId157" Type="http://schemas.openxmlformats.org/officeDocument/2006/relationships/slide" Target="slides/slide138.xml"/><Relationship Id="rId178" Type="http://schemas.openxmlformats.org/officeDocument/2006/relationships/slide" Target="slides/slide159.xml"/><Relationship Id="rId61" Type="http://schemas.openxmlformats.org/officeDocument/2006/relationships/slide" Target="slides/slide42.xml"/><Relationship Id="rId82" Type="http://schemas.openxmlformats.org/officeDocument/2006/relationships/slide" Target="slides/slide63.xml"/><Relationship Id="rId199" Type="http://schemas.openxmlformats.org/officeDocument/2006/relationships/slide" Target="slides/slide180.xml"/><Relationship Id="rId203" Type="http://schemas.openxmlformats.org/officeDocument/2006/relationships/slide" Target="slides/slide184.xml"/><Relationship Id="rId19" Type="http://schemas.openxmlformats.org/officeDocument/2006/relationships/slideMaster" Target="slideMasters/slideMaster19.xml"/><Relationship Id="rId224" Type="http://schemas.openxmlformats.org/officeDocument/2006/relationships/slide" Target="slides/slide205.xml"/><Relationship Id="rId30" Type="http://schemas.openxmlformats.org/officeDocument/2006/relationships/slide" Target="slides/slide11.xml"/><Relationship Id="rId105" Type="http://schemas.openxmlformats.org/officeDocument/2006/relationships/slide" Target="slides/slide86.xml"/><Relationship Id="rId126" Type="http://schemas.openxmlformats.org/officeDocument/2006/relationships/slide" Target="slides/slide107.xml"/><Relationship Id="rId147" Type="http://schemas.openxmlformats.org/officeDocument/2006/relationships/slide" Target="slides/slide128.xml"/><Relationship Id="rId168" Type="http://schemas.openxmlformats.org/officeDocument/2006/relationships/slide" Target="slides/slide149.xml"/><Relationship Id="rId51" Type="http://schemas.openxmlformats.org/officeDocument/2006/relationships/slide" Target="slides/slide32.xml"/><Relationship Id="rId72" Type="http://schemas.openxmlformats.org/officeDocument/2006/relationships/slide" Target="slides/slide53.xml"/><Relationship Id="rId93" Type="http://schemas.openxmlformats.org/officeDocument/2006/relationships/slide" Target="slides/slide74.xml"/><Relationship Id="rId189" Type="http://schemas.openxmlformats.org/officeDocument/2006/relationships/slide" Target="slides/slide170.xml"/><Relationship Id="rId3" Type="http://schemas.openxmlformats.org/officeDocument/2006/relationships/slideMaster" Target="slideMasters/slideMaster3.xml"/><Relationship Id="rId214" Type="http://schemas.openxmlformats.org/officeDocument/2006/relationships/slide" Target="slides/slide195.xml"/><Relationship Id="rId235" Type="http://schemas.openxmlformats.org/officeDocument/2006/relationships/theme" Target="theme/theme1.xml"/><Relationship Id="rId116" Type="http://schemas.openxmlformats.org/officeDocument/2006/relationships/slide" Target="slides/slide97.xml"/><Relationship Id="rId137" Type="http://schemas.openxmlformats.org/officeDocument/2006/relationships/slide" Target="slides/slide118.xml"/><Relationship Id="rId158" Type="http://schemas.openxmlformats.org/officeDocument/2006/relationships/slide" Target="slides/slide139.xml"/></Relationships>
</file>

<file path=ppt/_rels/viewProps.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slide" Target="slides/slide2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B86954C-3F1B-4540-90E1-8E4409030271}" type="datetimeFigureOut">
              <a:rPr lang="en-US" smtClean="0"/>
              <a:pPr/>
              <a:t>10/4/24</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A079FDE9-4B2D-884B-BE4B-021913485B06}" type="slidenum">
              <a:rPr lang="en-US" smtClean="0"/>
              <a:pPr/>
              <a:t>‹#›</a:t>
            </a:fld>
            <a:endParaRPr lang="en-US"/>
          </a:p>
        </p:txBody>
      </p:sp>
    </p:spTree>
    <p:extLst>
      <p:ext uri="{BB962C8B-B14F-4D97-AF65-F5344CB8AC3E}">
        <p14:creationId xmlns:p14="http://schemas.microsoft.com/office/powerpoint/2010/main" val="2374742599"/>
      </p:ext>
    </p:extLst>
  </p:cSld>
  <p:clrMap bg1="lt1" tx1="dk1" bg2="lt2" tx2="dk2" accent1="accent1" accent2="accent2" accent3="accent3" accent4="accent4" accent5="accent5" accent6="accent6" hlink="hlink" folHlink="folHlink"/>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3" Type="http://schemas.openxmlformats.org/officeDocument/2006/relationships/hyperlink" Target="https://www.youtube.com/channel/UCprRkKV_qoBb5w2M2c8rYaQ" TargetMode="External"/><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13.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3" Type="http://schemas.openxmlformats.org/officeDocument/2006/relationships/hyperlink" Target="http://en.wikipedia.org/wiki/Benjamin_Franklin" TargetMode="External"/><Relationship Id="rId2" Type="http://schemas.openxmlformats.org/officeDocument/2006/relationships/slide" Target="../slides/slide76.xml"/><Relationship Id="rId1" Type="http://schemas.openxmlformats.org/officeDocument/2006/relationships/notesMaster" Target="../notesMasters/notesMaster1.xml"/><Relationship Id="rId5" Type="http://schemas.openxmlformats.org/officeDocument/2006/relationships/hyperlink" Target="http://en.wikipedia.org/wiki/Bible" TargetMode="External"/><Relationship Id="rId4" Type="http://schemas.openxmlformats.org/officeDocument/2006/relationships/hyperlink" Target="http://en.wikipedia.org/wiki/Ancient_Greece" TargetMode="Externa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This book of Ruth emphasizes</a:t>
            </a:r>
            <a:r>
              <a:rPr lang="en-US" b="1" baseline="0" dirty="0">
                <a:latin typeface="Arial" panose="020B0604020202020204" pitchFamily="34" charset="0"/>
                <a:ea typeface="ＭＳ Ｐゴシック" charset="0"/>
                <a:cs typeface="Arial" panose="020B0604020202020204" pitchFamily="34" charset="0"/>
              </a:rPr>
              <a:t> through the lives of Boaz and Ruth that God truly cares for those who care for other people. Selflessness is the outstanding quality of these two key characters, especially Ruth herself.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A081EA7-D257-7142-B2BC-08546277C5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book divides nicely in half, showing rewards in chapters 1–2 that fail in comparison to the blessings of chapters 3–4.</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's devotion to Naomi by working for her benefited them by God's provision of food, protection, and hope for future redemption to show how God blesses those who help others (</a:t>
            </a:r>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 2).</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107</a:t>
            </a:fld>
            <a:endParaRPr lang="en-US"/>
          </a:p>
        </p:txBody>
      </p:sp>
    </p:spTree>
    <p:extLst>
      <p:ext uri="{BB962C8B-B14F-4D97-AF65-F5344CB8AC3E}">
        <p14:creationId xmlns:p14="http://schemas.microsoft.com/office/powerpoint/2010/main" val="329882549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b="1" kern="1200" dirty="0">
              <a:solidFill>
                <a:schemeClr val="tx1"/>
              </a:solidFill>
              <a:effectLst/>
              <a:latin typeface="Arial" panose="020B0604020202020204" pitchFamily="34" charset="0"/>
              <a:ea typeface="+mn-ea"/>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God guided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to the field of her kinsman-redeemer, Boaz, due to her initiative to work for Naomi to show his pleasure with those who sacrifice for others (2:1-3).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108</a:t>
            </a:fld>
            <a:endParaRPr lang="en-US"/>
          </a:p>
        </p:txBody>
      </p:sp>
    </p:spTree>
    <p:extLst>
      <p:ext uri="{BB962C8B-B14F-4D97-AF65-F5344CB8AC3E}">
        <p14:creationId xmlns:p14="http://schemas.microsoft.com/office/powerpoint/2010/main" val="222325142"/>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The Practice of Gleaning (Deut. 24:19-22; Lev. 19:9, 10): Israel's "welfare system" required work by the poor ("workfare"). Landowners could not harvest the corners of their fields so that the poor, the aliens, the widows and the orphans could pick up ("glean") these remaining sheaves.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benefited from this merciful provision in the Law (2:2, 3, 7, 8, 15-19, 22).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109</a:t>
            </a:fld>
            <a:endParaRPr lang="en-US"/>
          </a:p>
        </p:txBody>
      </p:sp>
    </p:spTree>
    <p:extLst>
      <p:ext uri="{BB962C8B-B14F-4D97-AF65-F5344CB8AC3E}">
        <p14:creationId xmlns:p14="http://schemas.microsoft.com/office/powerpoint/2010/main" val="334062484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110</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26135486"/>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111</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6645598"/>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112</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3937696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113</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898029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512BB3-E458-1846-87E8-C64C358B9B3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But the reaping of wheat and barley in Ruth's time was backbreaking work all by hand.</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06744081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DC70462-667D-EE4D-82E8-1B5174C5C9F6}"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the hired hands led animals such as donkeys around in circles to stomp on the stalks to break the wheat heads of grain from the stalks.</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503941383"/>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0274853-E04B-AA40-A687-9A928B469E1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Winnowing came next. The stalks and wheat were thrown into the air, often at the peak of a hill where the wind blew most. This wind blew away the chaff, leaving the heavier grain to fall back to the ground. </a:t>
            </a: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0189357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What seemed insignificant—gleaning in a field—actually was a small faithfulness that brought huge results.</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11</a:t>
            </a:fld>
            <a:endParaRPr lang="en-US"/>
          </a:p>
        </p:txBody>
      </p:sp>
    </p:spTree>
    <p:extLst>
      <p:ext uri="{BB962C8B-B14F-4D97-AF65-F5344CB8AC3E}">
        <p14:creationId xmlns:p14="http://schemas.microsoft.com/office/powerpoint/2010/main" val="1005274226"/>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Rather than simply waiting around for God to meet her needs,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took initiative and worked hard for her mother-in-law.</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117</a:t>
            </a:fld>
            <a:endParaRPr lang="en-US"/>
          </a:p>
        </p:txBody>
      </p:sp>
    </p:spTree>
    <p:extLst>
      <p:ext uri="{BB962C8B-B14F-4D97-AF65-F5344CB8AC3E}">
        <p14:creationId xmlns:p14="http://schemas.microsoft.com/office/powerpoint/2010/main" val="2360788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118</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9699321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119</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1289126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120</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30179446"/>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121</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2622688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Boaz rewards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gleaning for Naomi when he protects her and provides food for her as God's blessing for her own kindness to Naomi (2:4-16).</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122</a:t>
            </a:fld>
            <a:endParaRPr lang="en-US"/>
          </a:p>
        </p:txBody>
      </p:sp>
    </p:spTree>
    <p:extLst>
      <p:ext uri="{BB962C8B-B14F-4D97-AF65-F5344CB8AC3E}">
        <p14:creationId xmlns:p14="http://schemas.microsoft.com/office/powerpoint/2010/main" val="404727508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In 2:12 Boaz gives a blessing to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using an interesting word by saying that she has sought refuge under God’s wings.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123</a:t>
            </a:fld>
            <a:endParaRPr lang="en-US"/>
          </a:p>
        </p:txBody>
      </p:sp>
    </p:spTree>
    <p:extLst>
      <p:ext uri="{BB962C8B-B14F-4D97-AF65-F5344CB8AC3E}">
        <p14:creationId xmlns:p14="http://schemas.microsoft.com/office/powerpoint/2010/main" val="181603814"/>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Do you see something a bit unusual about this picture? If you look closely, you will see two little chicks finding refuge under their mother hen’s wings.</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124</a:t>
            </a:fld>
            <a:endParaRPr lang="en-US"/>
          </a:p>
        </p:txBody>
      </p:sp>
    </p:spTree>
    <p:extLst>
      <p:ext uri="{BB962C8B-B14F-4D97-AF65-F5344CB8AC3E}">
        <p14:creationId xmlns:p14="http://schemas.microsoft.com/office/powerpoint/2010/main" val="170162905"/>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This is the word Boaz uses, giving the imagery of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finding protection under God as if he is a caring hen.</a:t>
            </a:r>
            <a:r>
              <a:rPr lang="en-SG" b="1" dirty="0">
                <a:effectLst/>
                <a:latin typeface="Arial" panose="020B0604020202020204" pitchFamily="34" charset="0"/>
                <a:cs typeface="Arial" panose="020B0604020202020204" pitchFamily="34" charset="0"/>
              </a:rPr>
              <a:t> </a:t>
            </a:r>
          </a:p>
          <a:p>
            <a:r>
              <a:rPr lang="en-US" sz="1200" b="1" kern="1200" dirty="0">
                <a:solidFill>
                  <a:schemeClr val="tx1"/>
                </a:solidFill>
                <a:effectLst/>
                <a:latin typeface="Arial" panose="020B0604020202020204" pitchFamily="34" charset="0"/>
                <a:ea typeface="+mn-ea"/>
                <a:cs typeface="Arial" panose="020B0604020202020204" pitchFamily="34" charset="0"/>
              </a:rPr>
              <a:t>Do you have that sense that God also protects you?</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125</a:t>
            </a:fld>
            <a:endParaRPr lang="en-US"/>
          </a:p>
        </p:txBody>
      </p:sp>
    </p:spTree>
    <p:extLst>
      <p:ext uri="{BB962C8B-B14F-4D97-AF65-F5344CB8AC3E}">
        <p14:creationId xmlns:p14="http://schemas.microsoft.com/office/powerpoint/2010/main" val="306138376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shared her blessing of food with Naomi and saw Boaz as a potential kinsman-redeemer, thus filling Naomi with anticipation, thankfulness, and hope for future redemption (2:17-23).</a:t>
            </a:r>
            <a:r>
              <a:rPr lang="en-SG" b="1" dirty="0">
                <a:effectLst/>
                <a:latin typeface="Arial" panose="020B0604020202020204" pitchFamily="34" charset="0"/>
                <a:cs typeface="Arial" panose="020B0604020202020204" pitchFamily="34" charset="0"/>
              </a:rPr>
              <a:t> </a:t>
            </a:r>
          </a:p>
          <a:p>
            <a:r>
              <a:rPr lang="en-SG" b="1" dirty="0">
                <a:effectLst/>
                <a:latin typeface="Arial" panose="020B0604020202020204" pitchFamily="34" charset="0"/>
                <a:cs typeface="Arial" panose="020B0604020202020204" pitchFamily="34" charset="0"/>
              </a:rPr>
              <a:t>So why is there hope? This goes back</a:t>
            </a:r>
            <a:r>
              <a:rPr lang="en-SG" b="1" baseline="0" dirty="0">
                <a:effectLst/>
                <a:latin typeface="Arial" panose="020B0604020202020204" pitchFamily="34" charset="0"/>
                <a:cs typeface="Arial" panose="020B0604020202020204" pitchFamily="34" charset="0"/>
              </a:rPr>
              <a:t> to the customs of these times where God made provisions for widows</a:t>
            </a:r>
            <a:r>
              <a:rPr lang="mr-IN" b="1" baseline="0" dirty="0">
                <a:effectLst/>
                <a:latin typeface="Arial" panose="020B0604020202020204" pitchFamily="34" charset="0"/>
                <a:cs typeface="Arial"/>
              </a:rPr>
              <a:t>…</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126</a:t>
            </a:fld>
            <a:endParaRPr lang="en-US"/>
          </a:p>
        </p:txBody>
      </p:sp>
    </p:spTree>
    <p:extLst>
      <p:ext uri="{BB962C8B-B14F-4D97-AF65-F5344CB8AC3E}">
        <p14:creationId xmlns:p14="http://schemas.microsoft.com/office/powerpoint/2010/main" val="122489100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People often get lost in our relentless pursuit of lesser goals. But Ruth stands against all that, reminding us that "relationships are the stuff of life," as one of my teachers aptly said.</a:t>
            </a:r>
          </a:p>
          <a:p>
            <a:endParaRPr lang="en-US" dirty="0">
              <a:cs typeface="ＭＳ Ｐゴシック" charset="0"/>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The Kinsman-Redeemer (Deut. 25:5-10):  The Law also required a dead man’s brother to marry his widow and raise up their first son in the name of his brother.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127</a:t>
            </a:fld>
            <a:endParaRPr lang="en-US"/>
          </a:p>
        </p:txBody>
      </p:sp>
    </p:spTree>
    <p:extLst>
      <p:ext uri="{BB962C8B-B14F-4D97-AF65-F5344CB8AC3E}">
        <p14:creationId xmlns:p14="http://schemas.microsoft.com/office/powerpoint/2010/main" val="2102316833"/>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While the Law prohibited sexual relations with a sister-in-law (Lev. 18:16), this kinsman-redeemer provision was required when the brother died: (a) without a son (male heir) and (b) when these brothers lived together having jointly inherited their father's property.  The new husband was called the "kinsman-redeemer," or goel (Hebrew). If the deceased man had no living brother then the goel was the closest male relative.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first husband, Mahlon (4:10), had no living brother, thus making the next closest kin responsible (3:12), but since he refused to marry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(4:5-6), Boaz became the closest kin.  This emphasis on the goel in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is evident as the kinsman-redeemer appears 13 times in only four chapters.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128</a:t>
            </a:fld>
            <a:endParaRPr lang="en-US"/>
          </a:p>
        </p:txBody>
      </p:sp>
    </p:spTree>
    <p:extLst>
      <p:ext uri="{BB962C8B-B14F-4D97-AF65-F5344CB8AC3E}">
        <p14:creationId xmlns:p14="http://schemas.microsoft.com/office/powerpoint/2010/main" val="224196728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136</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In what ways does the L</a:t>
            </a:r>
            <a:r>
              <a:rPr lang="en-US" sz="1100" b="1">
                <a:latin typeface="Arial" panose="020B0604020202020204" pitchFamily="34" charset="0"/>
                <a:cs typeface="Arial" panose="020B0604020202020204" pitchFamily="34" charset="0"/>
              </a:rPr>
              <a:t>ORD</a:t>
            </a:r>
            <a:r>
              <a:rPr lang="en-US" b="1" baseline="0">
                <a:latin typeface="Arial" panose="020B0604020202020204" pitchFamily="34" charset="0"/>
                <a:cs typeface="Arial" panose="020B0604020202020204" pitchFamily="34" charset="0"/>
              </a:rPr>
              <a:t> take care of us when we make it others a priority?</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137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may reward us in a way that we never considered</a:t>
            </a:r>
            <a:r>
              <a:rPr lang="en-SG" sz="1200" b="1" kern="1200">
                <a:solidFill>
                  <a:schemeClr val="tx1"/>
                </a:solidFill>
                <a:effectLst/>
                <a:latin typeface="Arial" panose="020B0604020202020204" pitchFamily="34" charset="0"/>
                <a:ea typeface="+mn-ea"/>
                <a:cs typeface="Arial" panose="020B0604020202020204" pitchFamily="34" charset="0"/>
              </a:rPr>
              <a:t>.</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140</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a:p>
            <a:r>
              <a:rPr lang="en-US" b="1" dirty="0"/>
              <a:t>Story of </a:t>
            </a:r>
            <a:r>
              <a:rPr lang="ar-SA" b="1" dirty="0" err="1">
                <a:cs typeface="Arial" panose="020B0604020202020204" pitchFamily="34" charset="0"/>
              </a:rPr>
              <a:t>راعوث</a:t>
            </a:r>
            <a:r>
              <a:rPr lang="en-US" b="1" dirty="0"/>
              <a:t> - Movie HD</a:t>
            </a:r>
          </a:p>
          <a:p>
            <a:r>
              <a:rPr lang="en-US" dirty="0"/>
              <a:t>363,713 views</a:t>
            </a:r>
          </a:p>
          <a:p>
            <a:r>
              <a:rPr lang="en-US" dirty="0">
                <a:hlinkClick r:id="rId3"/>
              </a:rPr>
              <a:t>godchaserwi</a:t>
            </a:r>
            <a:r>
              <a:rPr lang="en-US" dirty="0"/>
              <a:t> </a:t>
            </a:r>
          </a:p>
          <a:p>
            <a:r>
              <a:rPr lang="en-US" dirty="0"/>
              <a:t>Published on Jan 1, 2017</a:t>
            </a:r>
          </a:p>
          <a:p>
            <a:r>
              <a:rPr lang="en-US" dirty="0">
                <a:cs typeface="ＭＳ Ｐゴシック" charset="0"/>
              </a:rPr>
              <a:t>https://www.youtube.com/</a:t>
            </a:r>
            <a:r>
              <a:rPr lang="en-US" dirty="0" err="1">
                <a:cs typeface="ＭＳ Ｐゴシック" charset="0"/>
              </a:rPr>
              <a:t>watch?v</a:t>
            </a:r>
            <a:r>
              <a:rPr lang="en-US" dirty="0">
                <a:cs typeface="ＭＳ Ｐゴシック" charset="0"/>
              </a:rPr>
              <a:t>=PPjEY3F8gHs&amp;t=456s</a:t>
            </a:r>
          </a:p>
          <a:p>
            <a:r>
              <a:rPr lang="en-US" dirty="0">
                <a:cs typeface="ＭＳ Ｐゴシック" charset="0"/>
              </a:rPr>
              <a:t>Accessed 28 Oct 2017</a:t>
            </a:r>
          </a:p>
          <a:p>
            <a:endParaRPr lang="en-US" dirty="0">
              <a:cs typeface="ＭＳ Ｐゴシック" charset="0"/>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request for redemption by Boaz shows her devotion to Naomi and his accepting her proposal shows his righteous response to his obligation and God's blessing upon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faith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3).</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141</a:t>
            </a:fld>
            <a:endParaRPr lang="en-US"/>
          </a:p>
        </p:txBody>
      </p:sp>
    </p:spTree>
    <p:extLst>
      <p:ext uri="{BB962C8B-B14F-4D97-AF65-F5344CB8AC3E}">
        <p14:creationId xmlns:p14="http://schemas.microsoft.com/office/powerpoint/2010/main" val="385531045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pPr marL="0" marR="0" lvl="2"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cs typeface="Arial" panose="020B0604020202020204" pitchFamily="34" charset="0"/>
              </a:rPr>
              <a:t>Naomi requested </a:t>
            </a:r>
            <a:r>
              <a:rPr lang="ar-SA" b="1" dirty="0" err="1">
                <a:latin typeface="Arial" panose="020B0604020202020204" pitchFamily="34" charset="0"/>
                <a:cs typeface="Arial" panose="020B0604020202020204" pitchFamily="34" charset="0"/>
              </a:rPr>
              <a:t>راعوث</a:t>
            </a:r>
            <a:r>
              <a:rPr lang="en-US" b="1" dirty="0">
                <a:latin typeface="Arial" panose="020B0604020202020204" pitchFamily="34" charset="0"/>
                <a:cs typeface="Arial" panose="020B0604020202020204" pitchFamily="34" charset="0"/>
              </a:rPr>
              <a:t> to follow her plan for the young woman's redemption and </a:t>
            </a:r>
            <a:r>
              <a:rPr lang="ar-SA" b="1" dirty="0" err="1">
                <a:latin typeface="Arial" panose="020B0604020202020204" pitchFamily="34" charset="0"/>
                <a:cs typeface="Arial" panose="020B0604020202020204" pitchFamily="34" charset="0"/>
              </a:rPr>
              <a:t>راعوث</a:t>
            </a:r>
            <a:r>
              <a:rPr lang="en-US" b="1" dirty="0">
                <a:latin typeface="Arial" panose="020B0604020202020204" pitchFamily="34" charset="0"/>
                <a:cs typeface="Arial" panose="020B0604020202020204" pitchFamily="34" charset="0"/>
              </a:rPr>
              <a:t> agreed to follow the plan entirely, thus again showing her devotion to her mother-in-law (3:1-5).</a:t>
            </a:r>
          </a:p>
          <a:p>
            <a:pPr marL="0" marR="0" lvl="2" indent="0" algn="l" defTabSz="457200" rtl="0" eaLnBrk="1" fontAlgn="auto" latinLnBrk="0" hangingPunct="1">
              <a:lnSpc>
                <a:spcPct val="100000"/>
              </a:lnSpc>
              <a:spcBef>
                <a:spcPts val="0"/>
              </a:spcBef>
              <a:spcAft>
                <a:spcPts val="0"/>
              </a:spcAft>
              <a:buClrTx/>
              <a:buSzTx/>
              <a:buFontTx/>
              <a:buNone/>
              <a:tabLst/>
              <a:defRPr/>
            </a:pPr>
            <a:r>
              <a:rPr lang="ar-SA" b="1" dirty="0" err="1">
                <a:latin typeface="Arial" panose="020B0604020202020204" pitchFamily="34" charset="0"/>
                <a:cs typeface="Arial" panose="020B0604020202020204" pitchFamily="34" charset="0"/>
              </a:rPr>
              <a:t>راعوث</a:t>
            </a:r>
            <a:r>
              <a:rPr lang="en-US" b="1" dirty="0">
                <a:latin typeface="Arial" panose="020B0604020202020204" pitchFamily="34" charset="0"/>
                <a:cs typeface="Arial" panose="020B0604020202020204" pitchFamily="34" charset="0"/>
              </a:rPr>
              <a:t>'s request for redemption by Boaz showed her devotion to Naomi since without remarriage she had no long-term way to support herself and Naomi (3:6-9). </a:t>
            </a:r>
          </a:p>
        </p:txBody>
      </p:sp>
      <p:sp>
        <p:nvSpPr>
          <p:cNvPr id="4" name="Slide Number Placeholder 3"/>
          <p:cNvSpPr>
            <a:spLocks noGrp="1"/>
          </p:cNvSpPr>
          <p:nvPr>
            <p:ph type="sldNum" sz="quarter" idx="10"/>
          </p:nvPr>
        </p:nvSpPr>
        <p:spPr/>
        <p:txBody>
          <a:bodyPr/>
          <a:lstStyle/>
          <a:p>
            <a:fld id="{A079FDE9-4B2D-884B-BE4B-021913485B06}" type="slidenum">
              <a:rPr lang="en-US" smtClean="0"/>
              <a:pPr/>
              <a:t>142</a:t>
            </a:fld>
            <a:endParaRPr lang="en-US"/>
          </a:p>
        </p:txBody>
      </p:sp>
    </p:spTree>
    <p:extLst>
      <p:ext uri="{BB962C8B-B14F-4D97-AF65-F5344CB8AC3E}">
        <p14:creationId xmlns:p14="http://schemas.microsoft.com/office/powerpoint/2010/main" val="135810014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This is the word Boaz uses, giving the imagery of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finding protection under God as if he is a caring hen.</a:t>
            </a:r>
            <a:r>
              <a:rPr lang="en-SG" b="1" dirty="0">
                <a:effectLst/>
                <a:latin typeface="Arial" panose="020B0604020202020204" pitchFamily="34" charset="0"/>
                <a:cs typeface="Arial" panose="020B0604020202020204" pitchFamily="34" charset="0"/>
              </a:rPr>
              <a:t> </a:t>
            </a:r>
          </a:p>
          <a:p>
            <a:r>
              <a:rPr lang="en-US" sz="1200" b="1" kern="1200" dirty="0">
                <a:solidFill>
                  <a:schemeClr val="tx1"/>
                </a:solidFill>
                <a:effectLst/>
                <a:latin typeface="Arial" panose="020B0604020202020204" pitchFamily="34" charset="0"/>
                <a:ea typeface="+mn-ea"/>
                <a:cs typeface="Arial" panose="020B0604020202020204" pitchFamily="34" charset="0"/>
              </a:rPr>
              <a:t>Do you have that sense that God also protects you?</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143</a:t>
            </a:fld>
            <a:endParaRPr lang="en-US"/>
          </a:p>
        </p:txBody>
      </p:sp>
    </p:spTree>
    <p:extLst>
      <p:ext uri="{BB962C8B-B14F-4D97-AF65-F5344CB8AC3E}">
        <p14:creationId xmlns:p14="http://schemas.microsoft.com/office/powerpoint/2010/main" val="207622799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en-US" sz="1200" b="1" kern="1200" dirty="0">
                <a:solidFill>
                  <a:schemeClr val="tx1"/>
                </a:solidFill>
                <a:effectLst/>
                <a:latin typeface="Arial" panose="020B0604020202020204" pitchFamily="34" charset="0"/>
                <a:ea typeface="+mn-ea"/>
                <a:cs typeface="Arial" panose="020B0604020202020204" pitchFamily="34" charset="0"/>
              </a:rPr>
              <a:t>What I find fascinating is that the same Hebrew word is used in 3:9 when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asks Boaz to spread the “corner” (wing!) of his garment over her! She is asking Boaz to answer his own prayer!</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144</a:t>
            </a:fld>
            <a:endParaRPr lang="en-US"/>
          </a:p>
        </p:txBody>
      </p:sp>
    </p:spTree>
    <p:extLst>
      <p:ext uri="{BB962C8B-B14F-4D97-AF65-F5344CB8AC3E}">
        <p14:creationId xmlns:p14="http://schemas.microsoft.com/office/powerpoint/2010/main" val="303858632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"The phrase 'God helps those who help themselves' is a popular motto that emphasizes the importance of self-initiative.</a:t>
            </a:r>
          </a:p>
          <a:p>
            <a:r>
              <a:rPr lang="en-US" sz="1200" b="1" kern="1200" dirty="0">
                <a:solidFill>
                  <a:schemeClr val="tx1"/>
                </a:solidFill>
                <a:effectLst/>
                <a:latin typeface="Arial" panose="020B0604020202020204" pitchFamily="34" charset="0"/>
                <a:ea typeface="+mn-ea"/>
                <a:cs typeface="Arial" panose="020B0604020202020204" pitchFamily="34" charset="0"/>
              </a:rPr>
              <a:t>[Although it has been commonly attributed to </a:t>
            </a:r>
            <a:r>
              <a:rPr lang="en-US" sz="1200" b="1" u="sng" kern="1200" dirty="0">
                <a:solidFill>
                  <a:schemeClr val="tx1"/>
                </a:solidFill>
                <a:effectLst/>
                <a:latin typeface="Arial" panose="020B0604020202020204" pitchFamily="34" charset="0"/>
                <a:ea typeface="+mn-ea"/>
                <a:cs typeface="Arial" panose="020B0604020202020204" pitchFamily="34" charset="0"/>
                <a:hlinkClick r:id="rId3"/>
              </a:rPr>
              <a:t>Benjamin Franklin</a:t>
            </a:r>
            <a:r>
              <a:rPr lang="en-US" sz="1200" b="1" kern="1200" dirty="0">
                <a:solidFill>
                  <a:schemeClr val="tx1"/>
                </a:solidFill>
                <a:effectLst/>
                <a:latin typeface="Arial" panose="020B0604020202020204" pitchFamily="34" charset="0"/>
                <a:ea typeface="+mn-ea"/>
                <a:cs typeface="Arial" panose="020B0604020202020204" pitchFamily="34" charset="0"/>
              </a:rPr>
              <a:t>], the phrase originated in </a:t>
            </a:r>
            <a:r>
              <a:rPr lang="en-US" sz="1200" b="1" u="sng" kern="1200" dirty="0">
                <a:solidFill>
                  <a:schemeClr val="tx1"/>
                </a:solidFill>
                <a:effectLst/>
                <a:latin typeface="Arial" panose="020B0604020202020204" pitchFamily="34" charset="0"/>
                <a:ea typeface="+mn-ea"/>
                <a:cs typeface="Arial" panose="020B0604020202020204" pitchFamily="34" charset="0"/>
                <a:hlinkClick r:id="rId4"/>
              </a:rPr>
              <a:t>ancient Greece</a:t>
            </a:r>
            <a:r>
              <a:rPr lang="en-US" sz="1200" b="1" kern="1200" dirty="0">
                <a:solidFill>
                  <a:schemeClr val="tx1"/>
                </a:solidFill>
                <a:effectLst/>
                <a:latin typeface="Arial" panose="020B0604020202020204" pitchFamily="34" charset="0"/>
                <a:ea typeface="+mn-ea"/>
                <a:cs typeface="Arial" panose="020B0604020202020204" pitchFamily="34" charset="0"/>
              </a:rPr>
              <a:t>...</a:t>
            </a:r>
            <a:r>
              <a:rPr lang="en-SG" b="1" dirty="0">
                <a:effectLst/>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 The phrase is often mistaken for a </a:t>
            </a:r>
            <a:r>
              <a:rPr lang="en-US" b="1" dirty="0">
                <a:latin typeface="Arial" panose="020B0604020202020204" pitchFamily="34" charset="0"/>
                <a:cs typeface="Arial" panose="020B0604020202020204" pitchFamily="34" charset="0"/>
                <a:hlinkClick r:id="rId5" tooltip="Bible"/>
              </a:rPr>
              <a:t>Bible</a:t>
            </a:r>
            <a:r>
              <a:rPr lang="en-US" b="1" dirty="0">
                <a:latin typeface="Arial" panose="020B0604020202020204" pitchFamily="34" charset="0"/>
                <a:cs typeface="Arial" panose="020B0604020202020204" pitchFamily="34" charset="0"/>
              </a:rPr>
              <a:t> quote, but it appears nowhere in the Bible."</a:t>
            </a:r>
          </a:p>
          <a:p>
            <a:r>
              <a:rPr lang="en-US" b="1" dirty="0">
                <a:latin typeface="Arial" panose="020B0604020202020204" pitchFamily="34" charset="0"/>
                <a:cs typeface="Arial" panose="020B0604020202020204" pitchFamily="34" charset="0"/>
              </a:rPr>
              <a:t>• Except perhaps for 2 Heresies</a:t>
            </a:r>
            <a:r>
              <a:rPr lang="en-US" b="1" baseline="0" dirty="0">
                <a:latin typeface="Arial" panose="020B0604020202020204" pitchFamily="34" charset="0"/>
                <a:cs typeface="Arial" panose="020B0604020202020204" pitchFamily="34" charset="0"/>
              </a:rPr>
              <a:t> 4:7!</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Source of above quoted material:</a:t>
            </a:r>
            <a:r>
              <a:rPr lang="en-US" b="1" baseline="0" dirty="0">
                <a:latin typeface="Arial" panose="020B0604020202020204" pitchFamily="34" charset="0"/>
                <a:cs typeface="Arial" panose="020B0604020202020204" pitchFamily="34" charset="0"/>
              </a:rPr>
              <a:t> Wikipedia (http://</a:t>
            </a:r>
            <a:r>
              <a:rPr lang="en-US" b="1" baseline="0" dirty="0" err="1">
                <a:latin typeface="Arial" panose="020B0604020202020204" pitchFamily="34" charset="0"/>
                <a:cs typeface="Arial" panose="020B0604020202020204" pitchFamily="34" charset="0"/>
              </a:rPr>
              <a:t>en.wikipedia.org</a:t>
            </a:r>
            <a:r>
              <a:rPr lang="en-US" b="1" baseline="0" dirty="0">
                <a:latin typeface="Arial" panose="020B0604020202020204" pitchFamily="34" charset="0"/>
                <a:cs typeface="Arial" panose="020B0604020202020204" pitchFamily="34" charset="0"/>
              </a:rPr>
              <a:t>/wiki/</a:t>
            </a:r>
            <a:r>
              <a:rPr lang="en-US" b="1" baseline="0" dirty="0" err="1">
                <a:latin typeface="Arial" panose="020B0604020202020204" pitchFamily="34" charset="0"/>
                <a:cs typeface="Arial" panose="020B0604020202020204" pitchFamily="34" charset="0"/>
              </a:rPr>
              <a:t>God_helps_those_who_help_themselves</a:t>
            </a:r>
            <a:r>
              <a:rPr lang="en-US" b="1" baseline="0" dirty="0">
                <a:latin typeface="Arial" panose="020B0604020202020204" pitchFamily="34" charset="0"/>
                <a:cs typeface="Arial" panose="020B0604020202020204" pitchFamily="34" charset="0"/>
              </a:rPr>
              <a:t>)</a:t>
            </a:r>
          </a:p>
          <a:p>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The White House Press Secretary Jay Carney misquoted this saying as from the Bible in 2011.  The clip from the press conferences is at http://</a:t>
            </a:r>
            <a:r>
              <a:rPr lang="en-US" b="1" baseline="0" dirty="0" err="1">
                <a:latin typeface="Arial" panose="020B0604020202020204" pitchFamily="34" charset="0"/>
                <a:cs typeface="Arial" panose="020B0604020202020204" pitchFamily="34" charset="0"/>
              </a:rPr>
              <a:t>www.youtube.com</a:t>
            </a:r>
            <a:r>
              <a:rPr lang="en-US" b="1" baseline="0" dirty="0">
                <a:latin typeface="Arial" panose="020B0604020202020204" pitchFamily="34" charset="0"/>
                <a:cs typeface="Arial" panose="020B0604020202020204" pitchFamily="34" charset="0"/>
              </a:rPr>
              <a:t>/</a:t>
            </a:r>
            <a:r>
              <a:rPr lang="en-US" b="1" baseline="0" dirty="0" err="1">
                <a:latin typeface="Arial" panose="020B0604020202020204" pitchFamily="34" charset="0"/>
                <a:cs typeface="Arial" panose="020B0604020202020204" pitchFamily="34" charset="0"/>
              </a:rPr>
              <a:t>watch?v</a:t>
            </a:r>
            <a:r>
              <a:rPr lang="en-US" b="1" baseline="0" dirty="0">
                <a:latin typeface="Arial" panose="020B0604020202020204" pitchFamily="34" charset="0"/>
                <a:cs typeface="Arial" panose="020B0604020202020204" pitchFamily="34" charset="0"/>
              </a:rPr>
              <a:t>=fZeidL6xtEc (accessed 20 Aug 2012).</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God uses the same word in Ezekiel 16:8 in reference to protecting the nation of Israel.</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145</a:t>
            </a:fld>
            <a:endParaRPr lang="en-US"/>
          </a:p>
        </p:txBody>
      </p:sp>
    </p:spTree>
    <p:extLst>
      <p:ext uri="{BB962C8B-B14F-4D97-AF65-F5344CB8AC3E}">
        <p14:creationId xmlns:p14="http://schemas.microsoft.com/office/powerpoint/2010/main" val="1081846330"/>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dirty="0">
                <a:latin typeface="Arial" panose="020B0604020202020204" pitchFamily="34" charset="0"/>
                <a:cs typeface="Arial" panose="020B0604020202020204" pitchFamily="34" charset="0"/>
              </a:rPr>
              <a:t>Boaz gladly accepted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's proposal contingent on the refusal of the nearer kinsman to show his righteous response to his obligation and God's blessing upon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's faith (3:10-15).</a:t>
            </a:r>
          </a:p>
          <a:p>
            <a:r>
              <a:rPr lang="en-US" b="0" dirty="0">
                <a:latin typeface="Arial" panose="020B0604020202020204" pitchFamily="34" charset="0"/>
                <a:cs typeface="Arial" panose="020B0604020202020204" pitchFamily="34" charset="0"/>
              </a:rPr>
              <a:t>Naomi and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 expected </a:t>
            </a:r>
            <a:r>
              <a:rPr lang="ar-SA" b="0" dirty="0" err="1">
                <a:latin typeface="Arial" panose="020B0604020202020204" pitchFamily="34" charset="0"/>
                <a:cs typeface="Arial" panose="020B0604020202020204" pitchFamily="34" charset="0"/>
              </a:rPr>
              <a:t>راعوث</a:t>
            </a:r>
            <a:r>
              <a:rPr lang="en-US" b="0" dirty="0">
                <a:latin typeface="Arial" panose="020B0604020202020204" pitchFamily="34" charset="0"/>
                <a:cs typeface="Arial" panose="020B0604020202020204" pitchFamily="34" charset="0"/>
              </a:rPr>
              <a:t>'s redemption by the nearer kinsman or Boaz that very day (3:16-18).</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146</a:t>
            </a:fld>
            <a:endParaRPr lang="en-US"/>
          </a:p>
        </p:txBody>
      </p:sp>
    </p:spTree>
    <p:extLst>
      <p:ext uri="{BB962C8B-B14F-4D97-AF65-F5344CB8AC3E}">
        <p14:creationId xmlns:p14="http://schemas.microsoft.com/office/powerpoint/2010/main" val="2876470338"/>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's reward of redemption by Boaz for her devotion to Naomi exceeds her dreams in her relationships and sharing in Davidic and messianic line to show how God blesses those who help others (</a:t>
            </a:r>
            <a:r>
              <a:rPr lang="ar-SA" sz="1200" b="1" kern="1200" dirty="0" err="1">
                <a:solidFill>
                  <a:schemeClr val="tx1"/>
                </a:solidFill>
                <a:effectLst/>
                <a:latin typeface="+mn-lt"/>
                <a:ea typeface="+mn-ea"/>
                <a:cs typeface="Arial" panose="020B0604020202020204" pitchFamily="34" charset="0"/>
              </a:rPr>
              <a:t>راعوث</a:t>
            </a:r>
            <a:r>
              <a:rPr lang="en-US" sz="1200" kern="1200" dirty="0">
                <a:solidFill>
                  <a:schemeClr val="tx1"/>
                </a:solidFill>
                <a:effectLst/>
                <a:latin typeface="+mn-lt"/>
                <a:ea typeface="+mn-ea"/>
                <a:cs typeface="+mn-cs"/>
              </a:rPr>
              <a:t> 4).</a:t>
            </a:r>
            <a:r>
              <a:rPr lang="en-SG" dirty="0">
                <a:effectLst/>
              </a:rPr>
              <a:t>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153</a:t>
            </a:fld>
            <a:endParaRPr lang="en-US"/>
          </a:p>
        </p:txBody>
      </p:sp>
    </p:spTree>
    <p:extLst>
      <p:ext uri="{BB962C8B-B14F-4D97-AF65-F5344CB8AC3E}">
        <p14:creationId xmlns:p14="http://schemas.microsoft.com/office/powerpoint/2010/main" val="3140700892"/>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sz="1200" kern="1200" dirty="0">
                <a:solidFill>
                  <a:schemeClr val="tx1"/>
                </a:solidFill>
                <a:effectLst/>
                <a:latin typeface="+mn-lt"/>
                <a:ea typeface="+mn-ea"/>
                <a:cs typeface="+mn-cs"/>
              </a:rPr>
              <a:t>As we move into chapter 4, we will see the risk of the nearer kinsman having</a:t>
            </a:r>
            <a:r>
              <a:rPr lang="en-US" sz="1200" kern="1200" baseline="0" dirty="0">
                <a:solidFill>
                  <a:schemeClr val="tx1"/>
                </a:solidFill>
                <a:effectLst/>
                <a:latin typeface="+mn-lt"/>
                <a:ea typeface="+mn-ea"/>
                <a:cs typeface="+mn-cs"/>
              </a:rPr>
              <a:t> </a:t>
            </a:r>
            <a:r>
              <a:rPr lang="ar-SA" sz="1200" b="1" kern="1200" baseline="0" dirty="0" err="1">
                <a:solidFill>
                  <a:schemeClr val="tx1"/>
                </a:solidFill>
                <a:effectLst/>
                <a:latin typeface="+mn-lt"/>
                <a:ea typeface="+mn-ea"/>
                <a:cs typeface="Arial" panose="020B0604020202020204" pitchFamily="34" charset="0"/>
              </a:rPr>
              <a:t>راعوث</a:t>
            </a:r>
            <a:r>
              <a:rPr lang="en-US" sz="1200" kern="1200" baseline="0" dirty="0">
                <a:solidFill>
                  <a:schemeClr val="tx1"/>
                </a:solidFill>
                <a:effectLst/>
                <a:latin typeface="+mn-lt"/>
                <a:ea typeface="+mn-ea"/>
                <a:cs typeface="+mn-cs"/>
              </a:rPr>
              <a:t> take off his sandal. Will she?</a:t>
            </a:r>
          </a:p>
          <a:p>
            <a:r>
              <a:rPr lang="en-US" sz="1200" kern="1200" baseline="0" dirty="0">
                <a:solidFill>
                  <a:schemeClr val="tx1"/>
                </a:solidFill>
                <a:effectLst/>
                <a:latin typeface="+mn-lt"/>
                <a:ea typeface="+mn-ea"/>
                <a:cs typeface="+mn-cs"/>
              </a:rPr>
              <a:t>Actually, </a:t>
            </a:r>
            <a:endParaRPr lang="en-US" dirty="0"/>
          </a:p>
        </p:txBody>
      </p:sp>
      <p:sp>
        <p:nvSpPr>
          <p:cNvPr id="4" name="Slide Number Placeholder 3"/>
          <p:cNvSpPr>
            <a:spLocks noGrp="1"/>
          </p:cNvSpPr>
          <p:nvPr>
            <p:ph type="sldNum" sz="quarter" idx="10"/>
          </p:nvPr>
        </p:nvSpPr>
        <p:spPr/>
        <p:txBody>
          <a:bodyPr/>
          <a:lstStyle/>
          <a:p>
            <a:fld id="{A079FDE9-4B2D-884B-BE4B-021913485B06}" type="slidenum">
              <a:rPr lang="en-US" smtClean="0"/>
              <a:pPr/>
              <a:t>154</a:t>
            </a:fld>
            <a:endParaRPr lang="en-US"/>
          </a:p>
        </p:txBody>
      </p:sp>
    </p:spTree>
    <p:extLst>
      <p:ext uri="{BB962C8B-B14F-4D97-AF65-F5344CB8AC3E}">
        <p14:creationId xmlns:p14="http://schemas.microsoft.com/office/powerpoint/2010/main" val="276357979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01F5742-D4CC-0842-8E55-599CEAEC33E0}" type="slidenum">
              <a:rPr lang="en-US">
                <a:solidFill>
                  <a:prstClr val="black"/>
                </a:solidFill>
              </a:rPr>
              <a:pPr/>
              <a:t>157</a:t>
            </a:fld>
            <a:endParaRPr lang="en-US">
              <a:solidFill>
                <a:prstClr val="black"/>
              </a:solidFill>
            </a:endParaRPr>
          </a:p>
        </p:txBody>
      </p:sp>
      <p:sp>
        <p:nvSpPr>
          <p:cNvPr id="95437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5437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952233B-05ED-DF47-90D1-B06D2B5A2523}" type="slidenum">
              <a:rPr lang="en-US">
                <a:solidFill>
                  <a:prstClr val="black"/>
                </a:solidFill>
              </a:rPr>
              <a:pPr/>
              <a:t>158</a:t>
            </a:fld>
            <a:endParaRPr lang="en-US">
              <a:solidFill>
                <a:prstClr val="black"/>
              </a:solidFill>
            </a:endParaRPr>
          </a:p>
        </p:txBody>
      </p:sp>
      <p:sp>
        <p:nvSpPr>
          <p:cNvPr id="10629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629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3EE9F90-4F46-A247-BF31-9397081001FC}" type="slidenum">
              <a:rPr lang="en-US">
                <a:solidFill>
                  <a:prstClr val="black"/>
                </a:solidFill>
              </a:rPr>
              <a:pPr/>
              <a:t>159</a:t>
            </a:fld>
            <a:endParaRPr lang="en-US">
              <a:solidFill>
                <a:prstClr val="black"/>
              </a:solidFill>
            </a:endParaRPr>
          </a:p>
        </p:txBody>
      </p:sp>
      <p:sp>
        <p:nvSpPr>
          <p:cNvPr id="10649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649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160</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161</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3434181709"/>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162</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30499870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 Well,</a:t>
            </a:r>
            <a:r>
              <a:rPr lang="en-US" b="1" baseline="0" dirty="0">
                <a:latin typeface="Arial" panose="020B0604020202020204" pitchFamily="34" charset="0"/>
                <a:cs typeface="Arial" panose="020B0604020202020204" pitchFamily="34" charset="0"/>
              </a:rPr>
              <a:t> the exact quote isn't in the Bible, but the concept sure is.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609893541"/>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AE6CB44-2161-7C4C-B295-217BE47025AA}" type="slidenum">
              <a:rPr lang="en-US">
                <a:solidFill>
                  <a:prstClr val="black"/>
                </a:solidFill>
              </a:rPr>
              <a:pPr/>
              <a:t>163</a:t>
            </a:fld>
            <a:endParaRPr lang="en-US">
              <a:solidFill>
                <a:prstClr val="black"/>
              </a:solidFill>
            </a:endParaRPr>
          </a:p>
        </p:txBody>
      </p:sp>
      <p:sp>
        <p:nvSpPr>
          <p:cNvPr id="99123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123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1CDBD87-8C85-9040-BB9C-8F147E2AE30F}" type="slidenum">
              <a:rPr lang="en-US">
                <a:solidFill>
                  <a:prstClr val="black"/>
                </a:solidFill>
              </a:rPr>
              <a:pPr/>
              <a:t>164</a:t>
            </a:fld>
            <a:endParaRPr lang="en-US">
              <a:solidFill>
                <a:prstClr val="black"/>
              </a:solidFill>
            </a:endParaRPr>
          </a:p>
        </p:txBody>
      </p:sp>
      <p:sp>
        <p:nvSpPr>
          <p:cNvPr id="99328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328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165</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40157187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166</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1618082200"/>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167</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2975269396"/>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CD33104-9EC6-C545-804F-387034C270A6}" type="slidenum">
              <a:rPr lang="en-US">
                <a:solidFill>
                  <a:prstClr val="black"/>
                </a:solidFill>
              </a:rPr>
              <a:pPr/>
              <a:t>168</a:t>
            </a:fld>
            <a:endParaRPr lang="en-US">
              <a:solidFill>
                <a:prstClr val="black"/>
              </a:solidFill>
            </a:endParaRPr>
          </a:p>
        </p:txBody>
      </p:sp>
      <p:sp>
        <p:nvSpPr>
          <p:cNvPr id="99533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533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48E1BCB-7EEE-4443-B99B-C4D5253D1324}" type="slidenum">
              <a:rPr lang="en-US">
                <a:solidFill>
                  <a:prstClr val="black"/>
                </a:solidFill>
              </a:rPr>
              <a:pPr/>
              <a:t>169</a:t>
            </a:fld>
            <a:endParaRPr lang="en-US">
              <a:solidFill>
                <a:prstClr val="black"/>
              </a:solidFill>
            </a:endParaRPr>
          </a:p>
        </p:txBody>
      </p:sp>
      <p:sp>
        <p:nvSpPr>
          <p:cNvPr id="104755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4755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36A15815-68D8-6446-9E4B-A6581727E702}" type="slidenum">
              <a:rPr lang="en-US">
                <a:solidFill>
                  <a:prstClr val="black"/>
                </a:solidFill>
              </a:rPr>
              <a:pPr/>
              <a:t>170</a:t>
            </a:fld>
            <a:endParaRPr lang="en-US">
              <a:solidFill>
                <a:prstClr val="black"/>
              </a:solidFill>
            </a:endParaRPr>
          </a:p>
        </p:txBody>
      </p:sp>
      <p:sp>
        <p:nvSpPr>
          <p:cNvPr id="99737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99737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171</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130247808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172</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301921813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1" dirty="0">
                <a:latin typeface="Arial" panose="020B0604020202020204" pitchFamily="34" charset="0"/>
                <a:cs typeface="Arial" panose="020B0604020202020204" pitchFamily="34" charset="0"/>
              </a:rPr>
              <a:t>In what ways does the L</a:t>
            </a:r>
            <a:r>
              <a:rPr lang="en-US" sz="1100" b="1" dirty="0">
                <a:latin typeface="Arial" panose="020B0604020202020204" pitchFamily="34" charset="0"/>
                <a:cs typeface="Arial" panose="020B0604020202020204" pitchFamily="34" charset="0"/>
              </a:rPr>
              <a:t>ORD</a:t>
            </a:r>
            <a:r>
              <a:rPr lang="en-US" b="1" baseline="0" dirty="0">
                <a:latin typeface="Arial" panose="020B0604020202020204" pitchFamily="34" charset="0"/>
                <a:cs typeface="Arial" panose="020B0604020202020204" pitchFamily="34" charset="0"/>
              </a:rPr>
              <a:t> take care of us when we make others a priority?</a:t>
            </a:r>
          </a:p>
          <a:p>
            <a:r>
              <a:rPr lang="en-US" b="1" baseline="0" dirty="0">
                <a:latin typeface="Arial" panose="020B0604020202020204" pitchFamily="34" charset="0"/>
                <a:cs typeface="Arial" panose="020B0604020202020204" pitchFamily="34" charset="0"/>
              </a:rPr>
              <a:t>Here is our key issue to address today.</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58BDA2E-2549-D84C-9C01-7505F6A3527C}" type="slidenum">
              <a:rPr lang="en-US">
                <a:solidFill>
                  <a:prstClr val="black"/>
                </a:solidFill>
              </a:rPr>
              <a:pPr/>
              <a:t>173</a:t>
            </a:fld>
            <a:endParaRPr lang="en-US">
              <a:solidFill>
                <a:prstClr val="black"/>
              </a:solidFill>
            </a:endParaRPr>
          </a:p>
        </p:txBody>
      </p:sp>
      <p:sp>
        <p:nvSpPr>
          <p:cNvPr id="1015810"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5811"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9FDA269-F0D6-714E-8E86-73BDF12BEF68}" type="slidenum">
              <a:rPr lang="en-US">
                <a:solidFill>
                  <a:prstClr val="black"/>
                </a:solidFill>
              </a:rPr>
              <a:pPr/>
              <a:t>174</a:t>
            </a:fld>
            <a:endParaRPr lang="en-US">
              <a:solidFill>
                <a:prstClr val="black"/>
              </a:solidFill>
            </a:endParaRPr>
          </a:p>
        </p:txBody>
      </p:sp>
      <p:sp>
        <p:nvSpPr>
          <p:cNvPr id="100966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0966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E7179C6-6190-664A-B6BA-661ACC4C9DB4}" type="slidenum">
              <a:rPr lang="en-US">
                <a:solidFill>
                  <a:prstClr val="black"/>
                </a:solidFill>
              </a:rPr>
              <a:pPr/>
              <a:t>175</a:t>
            </a:fld>
            <a:endParaRPr lang="en-US">
              <a:solidFill>
                <a:prstClr val="black"/>
              </a:solidFill>
            </a:endParaRPr>
          </a:p>
        </p:txBody>
      </p:sp>
      <p:sp>
        <p:nvSpPr>
          <p:cNvPr id="100761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0761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176</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912760489"/>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98B6D4B-4264-C240-880F-4413EE9CBDFC}" type="slidenum">
              <a:rPr lang="en-US">
                <a:solidFill>
                  <a:prstClr val="black"/>
                </a:solidFill>
              </a:rPr>
              <a:pPr/>
              <a:t>177</a:t>
            </a:fld>
            <a:endParaRPr lang="en-US">
              <a:solidFill>
                <a:prstClr val="black"/>
              </a:solidFill>
            </a:endParaRPr>
          </a:p>
        </p:txBody>
      </p:sp>
      <p:sp>
        <p:nvSpPr>
          <p:cNvPr id="1019906"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9907"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extLst>
      <p:ext uri="{BB962C8B-B14F-4D97-AF65-F5344CB8AC3E}">
        <p14:creationId xmlns:p14="http://schemas.microsoft.com/office/powerpoint/2010/main" val="162728157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0122FA7-7DA6-A649-9AD3-FB6403AD48CF}" type="slidenum">
              <a:rPr lang="en-US">
                <a:solidFill>
                  <a:prstClr val="black"/>
                </a:solidFill>
              </a:rPr>
              <a:pPr/>
              <a:t>178</a:t>
            </a:fld>
            <a:endParaRPr lang="en-US">
              <a:solidFill>
                <a:prstClr val="black"/>
              </a:solidFill>
            </a:endParaRPr>
          </a:p>
        </p:txBody>
      </p:sp>
      <p:sp>
        <p:nvSpPr>
          <p:cNvPr id="1013762"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3763"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25DBD8D5-FA67-654E-BF6B-F66B6F2F5189}" type="slidenum">
              <a:rPr lang="en-US">
                <a:solidFill>
                  <a:prstClr val="black"/>
                </a:solidFill>
              </a:rPr>
              <a:pPr/>
              <a:t>179</a:t>
            </a:fld>
            <a:endParaRPr lang="en-US">
              <a:solidFill>
                <a:prstClr val="black"/>
              </a:solidFill>
            </a:endParaRPr>
          </a:p>
        </p:txBody>
      </p:sp>
      <p:sp>
        <p:nvSpPr>
          <p:cNvPr id="1011714"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1715"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D4A827BA-0E18-8D40-88B6-30612CAA9C99}" type="slidenum">
              <a:rPr lang="en-US">
                <a:solidFill>
                  <a:prstClr val="black"/>
                </a:solidFill>
              </a:rPr>
              <a:pPr/>
              <a:t>180</a:t>
            </a:fld>
            <a:endParaRPr lang="en-US">
              <a:solidFill>
                <a:prstClr val="black"/>
              </a:solidFill>
            </a:endParaRPr>
          </a:p>
        </p:txBody>
      </p:sp>
      <p:sp>
        <p:nvSpPr>
          <p:cNvPr id="101785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1785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0FB5024B-555E-F749-8E5D-A82D6263D367}" type="slidenum">
              <a:rPr lang="en-US">
                <a:solidFill>
                  <a:prstClr val="black"/>
                </a:solidFill>
              </a:rPr>
              <a:pPr/>
              <a:t>181</a:t>
            </a:fld>
            <a:endParaRPr lang="en-US">
              <a:solidFill>
                <a:prstClr val="black"/>
              </a:solidFill>
            </a:endParaRPr>
          </a:p>
        </p:txBody>
      </p:sp>
      <p:sp>
        <p:nvSpPr>
          <p:cNvPr id="1028098" name="Rectangle 2"/>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28099" name="Rectangle 3"/>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842D6748-CB65-3846-94AB-880D4FDBE1FC}" type="slidenum">
              <a:rPr lang="en-US">
                <a:solidFill>
                  <a:prstClr val="black"/>
                </a:solidFill>
              </a:rPr>
              <a:pPr/>
              <a:t>182</a:t>
            </a:fld>
            <a:endParaRPr lang="en-US">
              <a:solidFill>
                <a:prstClr val="black"/>
              </a:solidFill>
            </a:endParaRPr>
          </a:p>
        </p:txBody>
      </p:sp>
      <p:sp>
        <p:nvSpPr>
          <p:cNvPr id="1032194" name="Rectangle 1026"/>
          <p:cNvSpPr>
            <a:spLocks noGrp="1" noRot="1" noChangeAspect="1" noChangeArrowheads="1" noTextEdit="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a:extLst>
            <a:ext uri="{FAA26D3D-D897-4be2-8F04-BA451C77F1D7}">
              <ma14:placeholderFlag xmlns:ma14="http://schemas.microsoft.com/office/mac/drawingml/2011/main" xmlns="" val="1"/>
            </a:ext>
          </a:extLst>
        </p:spPr>
      </p:sp>
      <p:sp>
        <p:nvSpPr>
          <p:cNvPr id="1032195" name="Rectangle 1027"/>
          <p:cNvSpPr>
            <a:spLocks noGrp="1" noChangeArrowheads="1"/>
          </p:cNvSpPr>
          <p:nvPr>
            <p:ph type="body" idx="1"/>
          </p:nvPr>
        </p:nvSpPr>
        <p:spPr bwMode="auto">
          <a:xfrm>
            <a:off x="914400" y="4344025"/>
            <a:ext cx="5029200" cy="4114488"/>
          </a:xfrm>
          <a:prstGeom prst="rect">
            <a:avLst/>
          </a:prstGeom>
          <a:solidFill>
            <a:srgbClr val="FFFFFF"/>
          </a:solidFill>
          <a:ln>
            <a:solidFill>
              <a:srgbClr val="000000"/>
            </a:solidFill>
            <a:miter lim="800000"/>
            <a:headEnd/>
            <a:tailEnd/>
          </a:ln>
        </p:spPr>
        <p:txBody>
          <a:bodyPr/>
          <a:lstStyle/>
          <a:p>
            <a:r>
              <a:rPr lang="en-US" dirty="0"/>
              <a:t>Great People – </a:t>
            </a:r>
            <a:r>
              <a:rPr lang="ar-SA" b="1" dirty="0" err="1">
                <a:cs typeface="Arial" panose="020B0604020202020204" pitchFamily="34" charset="0"/>
              </a:rPr>
              <a:t>راعوث</a:t>
            </a:r>
            <a:r>
              <a:rPr lang="en-US" dirty="0"/>
              <a:t>, p. 133</a:t>
            </a: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0" kern="1200" dirty="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0" dirty="0">
                <a:effectLst/>
                <a:latin typeface="Arial" panose="020B0604020202020204" pitchFamily="34" charset="0"/>
                <a:cs typeface="Arial" panose="020B0604020202020204" pitchFamily="34" charset="0"/>
              </a:rPr>
              <a:t> </a:t>
            </a:r>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SG" sz="1200" kern="1200" dirty="0">
                <a:solidFill>
                  <a:schemeClr val="tx1"/>
                </a:solidFill>
                <a:effectLst/>
                <a:latin typeface="+mn-lt"/>
                <a:ea typeface="+mn-ea"/>
                <a:cs typeface="+mn-cs"/>
              </a:rPr>
              <a:t>Naomi took the baby and cuddled him to her breast. And she cared for him as if he were her own.  </a:t>
            </a:r>
            <a:r>
              <a:rPr lang="en-SG" sz="1200" b="1" kern="1200" dirty="0">
                <a:solidFill>
                  <a:schemeClr val="tx1"/>
                </a:solidFill>
                <a:effectLst/>
                <a:latin typeface="+mn-lt"/>
                <a:ea typeface="+mn-ea"/>
                <a:cs typeface="+mn-cs"/>
              </a:rPr>
              <a:t>17</a:t>
            </a:r>
            <a:r>
              <a:rPr lang="en-SG" sz="1200" kern="1200" dirty="0">
                <a:solidFill>
                  <a:schemeClr val="tx1"/>
                </a:solidFill>
                <a:effectLst/>
                <a:latin typeface="+mn-lt"/>
                <a:ea typeface="+mn-ea"/>
                <a:cs typeface="+mn-cs"/>
              </a:rPr>
              <a:t> The </a:t>
            </a:r>
            <a:r>
              <a:rPr lang="en-SG" sz="1200" kern="1200" dirty="0" err="1">
                <a:solidFill>
                  <a:schemeClr val="tx1"/>
                </a:solidFill>
                <a:effectLst/>
                <a:latin typeface="+mn-lt"/>
                <a:ea typeface="+mn-ea"/>
                <a:cs typeface="+mn-cs"/>
              </a:rPr>
              <a:t>neighbor</a:t>
            </a:r>
            <a:r>
              <a:rPr lang="en-SG" sz="1200" kern="1200" dirty="0">
                <a:solidFill>
                  <a:schemeClr val="tx1"/>
                </a:solidFill>
                <a:effectLst/>
                <a:latin typeface="+mn-lt"/>
                <a:ea typeface="+mn-ea"/>
                <a:cs typeface="+mn-cs"/>
              </a:rPr>
              <a:t> women said, “Now at last Naomi has a son again!” And they named him Obed. He became the father of Jesse and the grandfather of David.</a:t>
            </a:r>
          </a:p>
        </p:txBody>
      </p:sp>
    </p:spTree>
    <p:extLst>
      <p:ext uri="{BB962C8B-B14F-4D97-AF65-F5344CB8AC3E}">
        <p14:creationId xmlns:p14="http://schemas.microsoft.com/office/powerpoint/2010/main" val="361114900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912AA3A0-D4F9-4249-9257-292B3BC5447A}" type="slidenum">
              <a:rPr lang="en-US" sz="1200">
                <a:solidFill>
                  <a:prstClr val="black"/>
                </a:solidFill>
              </a:rPr>
              <a:pPr eaLnBrk="1" hangingPunct="1"/>
              <a:t>184</a:t>
            </a:fld>
            <a:endParaRPr lang="en-US" sz="1200">
              <a:solidFill>
                <a:prstClr val="black"/>
              </a:solidFill>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185</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732B6B5-6077-2541-B545-4F06451C5A3D}" type="slidenum">
              <a:rPr lang="en-US" sz="1200">
                <a:solidFill>
                  <a:prstClr val="black"/>
                </a:solidFill>
              </a:rPr>
              <a:pPr eaLnBrk="1" hangingPunct="1"/>
              <a:t>186</a:t>
            </a:fld>
            <a:endParaRPr lang="en-US" sz="1200">
              <a:solidFill>
                <a:prstClr val="black"/>
              </a:solidFill>
            </a:endParaRPr>
          </a:p>
        </p:txBody>
      </p:sp>
      <p:sp>
        <p:nvSpPr>
          <p:cNvPr id="171011" name="Rectangle 1026"/>
          <p:cNvSpPr>
            <a:spLocks noGrp="1" noRot="1" noChangeAspect="1" noChangeArrowheads="1" noTextEdit="1"/>
          </p:cNvSpPr>
          <p:nvPr>
            <p:ph type="sldImg"/>
          </p:nvPr>
        </p:nvSpPr>
        <p:spPr>
          <a:ln/>
        </p:spPr>
      </p:sp>
      <p:sp>
        <p:nvSpPr>
          <p:cNvPr id="17101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187</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45338379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188</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576551304"/>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189</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0893643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190</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3680646"/>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AF9E55E-313B-164C-ACC7-F520552D044E}" type="slidenum">
              <a:rPr lang="en-US" sz="1200">
                <a:solidFill>
                  <a:prstClr val="black"/>
                </a:solidFill>
              </a:rPr>
              <a:pPr eaLnBrk="1" hangingPunct="1"/>
              <a:t>191</a:t>
            </a:fld>
            <a:endParaRPr lang="en-US" sz="1200">
              <a:solidFill>
                <a:prstClr val="black"/>
              </a:solidFill>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00392194"/>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192</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sz="1200" b="1" kern="1200" dirty="0">
                <a:solidFill>
                  <a:schemeClr val="tx1"/>
                </a:solidFill>
                <a:effectLst/>
                <a:latin typeface="Arial" panose="020B0604020202020204" pitchFamily="34" charset="0"/>
                <a:ea typeface="+mn-ea"/>
                <a:cs typeface="Arial" panose="020B0604020202020204" pitchFamily="34" charset="0"/>
              </a:rPr>
              <a:t>When we care for others, God may reward us in a way that we never considered</a:t>
            </a:r>
            <a:r>
              <a:rPr lang="en-SG" sz="1200" b="1" kern="1200" dirty="0">
                <a:solidFill>
                  <a:schemeClr val="tx1"/>
                </a:solidFill>
                <a:effectLst/>
                <a:latin typeface="Arial" panose="020B0604020202020204" pitchFamily="34" charset="0"/>
                <a:ea typeface="+mn-ea"/>
                <a:cs typeface="Arial" panose="020B0604020202020204" pitchFamily="34" charset="0"/>
              </a:rPr>
              <a:t>.</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193</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6558806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194</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14701315"/>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E5792FC-8BE7-7343-84EB-9679E017FD5B}" type="slidenum">
              <a:rPr lang="en-US" sz="1200">
                <a:solidFill>
                  <a:prstClr val="black"/>
                </a:solidFill>
              </a:rPr>
              <a:pPr eaLnBrk="1" hangingPunct="1"/>
              <a:t>195</a:t>
            </a:fld>
            <a:endParaRPr lang="en-US" sz="1200">
              <a:solidFill>
                <a:prstClr val="black"/>
              </a:solidFill>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72965902"/>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0">
                <a:latin typeface="Arial" panose="020B0604020202020204" pitchFamily="34" charset="0"/>
                <a:cs typeface="Arial" panose="020B0604020202020204" pitchFamily="34" charset="0"/>
              </a:rPr>
              <a:t>In what ways does the L</a:t>
            </a:r>
            <a:r>
              <a:rPr lang="en-US" sz="1100" b="0">
                <a:latin typeface="Arial" panose="020B0604020202020204" pitchFamily="34" charset="0"/>
                <a:cs typeface="Arial" panose="020B0604020202020204" pitchFamily="34" charset="0"/>
              </a:rPr>
              <a:t>ORD</a:t>
            </a:r>
            <a:r>
              <a:rPr lang="en-US" b="0" baseline="0">
                <a:latin typeface="Arial" panose="020B0604020202020204" pitchFamily="34" charset="0"/>
                <a:cs typeface="Arial" panose="020B0604020202020204" pitchFamily="34" charset="0"/>
              </a:rPr>
              <a:t> take care of us when we make others a priority?</a:t>
            </a:r>
          </a:p>
          <a:p>
            <a:r>
              <a:rPr lang="en-US" b="0" baseline="0">
                <a:latin typeface="Arial" panose="020B0604020202020204" pitchFamily="34" charset="0"/>
                <a:cs typeface="Arial" panose="020B0604020202020204" pitchFamily="34" charset="0"/>
              </a:rPr>
              <a:t>Here is our key issue to address today.</a:t>
            </a:r>
            <a:endParaRPr lang="en-US" b="0">
              <a:latin typeface="Arial" panose="020B0604020202020204" pitchFamily="34" charset="0"/>
              <a:cs typeface="Arial" panose="020B0604020202020204" pitchFamily="34" charset="0"/>
            </a:endParaRPr>
          </a:p>
          <a:p>
            <a:endParaRPr lang="en-US" b="0" dirty="0">
              <a:latin typeface="Arial" panose="020B0604020202020204" pitchFamily="34" charset="0"/>
              <a:cs typeface="Arial" panose="020B0604020202020204" pitchFamily="34" charset="0"/>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When we live a selfless life, the LORD takes care of our needs in ways beyond our imagination!</a:t>
            </a: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may reward us in a way that we never considered</a:t>
            </a:r>
            <a:r>
              <a:rPr lang="en-SG" sz="1200" b="1" kern="1200">
                <a:solidFill>
                  <a:schemeClr val="tx1"/>
                </a:solidFill>
                <a:effectLst/>
                <a:latin typeface="Arial" panose="020B0604020202020204" pitchFamily="34" charset="0"/>
                <a:ea typeface="+mn-ea"/>
                <a:cs typeface="Arial" panose="020B0604020202020204" pitchFamily="34" charset="0"/>
              </a:rPr>
              <a:t>.</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E771CC0-33A9-7C47-8BD8-8114316C46CF}" type="slidenum">
              <a:rPr lang="en-US" sz="1200">
                <a:solidFill>
                  <a:prstClr val="black"/>
                </a:solidFill>
              </a:rPr>
              <a:pPr eaLnBrk="1" hangingPunct="1"/>
              <a:t>201</a:t>
            </a:fld>
            <a:endParaRPr lang="en-US" sz="1200">
              <a:solidFill>
                <a:prstClr val="black"/>
              </a:solidFill>
            </a:endParaRPr>
          </a:p>
        </p:txBody>
      </p:sp>
      <p:sp>
        <p:nvSpPr>
          <p:cNvPr id="224259" name="Rectangle 2"/>
          <p:cNvSpPr>
            <a:spLocks noGrp="1" noRot="1" noChangeAspect="1" noChangeArrowheads="1" noTextEdit="1"/>
          </p:cNvSpPr>
          <p:nvPr>
            <p:ph type="sldImg"/>
          </p:nvPr>
        </p:nvSpPr>
        <p:spPr>
          <a:ln/>
        </p:spPr>
      </p:sp>
      <p:sp>
        <p:nvSpPr>
          <p:cNvPr id="2242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997F0B3-CC82-EF4A-8818-52DD40A55CAF}" type="slidenum">
              <a:rPr lang="en-US" sz="1200">
                <a:solidFill>
                  <a:prstClr val="black"/>
                </a:solidFill>
              </a:rPr>
              <a:pPr eaLnBrk="1" hangingPunct="1"/>
              <a:t>202</a:t>
            </a:fld>
            <a:endParaRPr lang="en-US" sz="1200">
              <a:solidFill>
                <a:prstClr val="black"/>
              </a:solidFill>
            </a:endParaRPr>
          </a:p>
        </p:txBody>
      </p:sp>
      <p:sp>
        <p:nvSpPr>
          <p:cNvPr id="199683" name="Rectangle 2"/>
          <p:cNvSpPr>
            <a:spLocks noGrp="1" noRot="1" noChangeAspect="1" noChangeArrowheads="1" noTextEdit="1"/>
          </p:cNvSpPr>
          <p:nvPr>
            <p:ph type="sldImg"/>
          </p:nvPr>
        </p:nvSpPr>
        <p:spPr>
          <a:ln/>
        </p:spPr>
      </p:sp>
      <p:sp>
        <p:nvSpPr>
          <p:cNvPr id="1996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FA2FCE8-5969-9444-B4E5-8A717A484810}" type="slidenum">
              <a:rPr lang="en-US" sz="1200">
                <a:solidFill>
                  <a:prstClr val="black"/>
                </a:solidFill>
              </a:rPr>
              <a:pPr eaLnBrk="1" hangingPunct="1"/>
              <a:t>203</a:t>
            </a:fld>
            <a:endParaRPr lang="en-US" sz="1200">
              <a:solidFill>
                <a:prstClr val="black"/>
              </a:solidFill>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dirty="0"/>
              <a:t>When we live a selfless life, the LORD takes care of our needs in ways beyond our imagination!</a:t>
            </a: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49324C6-5FBD-9242-BF5E-C15A0688531C}" type="slidenum">
              <a:rPr lang="en-US" sz="1200">
                <a:solidFill>
                  <a:prstClr val="black"/>
                </a:solidFill>
              </a:rPr>
              <a:pPr eaLnBrk="1" hangingPunct="1"/>
              <a:t>204</a:t>
            </a:fld>
            <a:endParaRPr lang="en-US" sz="1200">
              <a:solidFill>
                <a:prstClr val="black"/>
              </a:solidFill>
            </a:endParaRPr>
          </a:p>
        </p:txBody>
      </p:sp>
      <p:sp>
        <p:nvSpPr>
          <p:cNvPr id="216067" name="Rectangle 2"/>
          <p:cNvSpPr>
            <a:spLocks noGrp="1" noRot="1" noChangeAspect="1" noChangeArrowheads="1" noTextEdit="1"/>
          </p:cNvSpPr>
          <p:nvPr>
            <p:ph type="sldImg"/>
          </p:nvPr>
        </p:nvSpPr>
        <p:spPr>
          <a:ln/>
        </p:spPr>
      </p:sp>
      <p:sp>
        <p:nvSpPr>
          <p:cNvPr id="2160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55379DE2-8948-9B4A-BFD4-2E7E6C38D496}" type="slidenum">
              <a:rPr lang="en-US" sz="1200">
                <a:solidFill>
                  <a:prstClr val="black"/>
                </a:solidFill>
              </a:rPr>
              <a:pPr eaLnBrk="1" hangingPunct="1"/>
              <a:t>205</a:t>
            </a:fld>
            <a:endParaRPr lang="en-US" sz="1200">
              <a:solidFill>
                <a:prstClr val="black"/>
              </a:solidFill>
            </a:endParaRPr>
          </a:p>
        </p:txBody>
      </p:sp>
      <p:sp>
        <p:nvSpPr>
          <p:cNvPr id="218115" name="Rectangle 2"/>
          <p:cNvSpPr>
            <a:spLocks noGrp="1" noRot="1" noChangeAspect="1" noChangeArrowheads="1" noTextEdit="1"/>
          </p:cNvSpPr>
          <p:nvPr>
            <p:ph type="sldImg"/>
          </p:nvPr>
        </p:nvSpPr>
        <p:spPr>
          <a:ln/>
        </p:spPr>
      </p:sp>
      <p:sp>
        <p:nvSpPr>
          <p:cNvPr id="2181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B2FD800-982F-0A48-BFB3-6DA4BE3CED25}" type="slidenum">
              <a:rPr lang="en-US" sz="1200">
                <a:solidFill>
                  <a:prstClr val="black"/>
                </a:solidFill>
              </a:rPr>
              <a:pPr eaLnBrk="1" hangingPunct="1"/>
              <a:t>206</a:t>
            </a:fld>
            <a:endParaRPr lang="en-US" sz="1200">
              <a:solidFill>
                <a:prstClr val="black"/>
              </a:solidFill>
            </a:endParaRPr>
          </a:p>
        </p:txBody>
      </p:sp>
      <p:sp>
        <p:nvSpPr>
          <p:cNvPr id="201731" name="Rectangle 2"/>
          <p:cNvSpPr>
            <a:spLocks noGrp="1" noRot="1" noChangeAspect="1" noChangeArrowheads="1" noTextEdit="1"/>
          </p:cNvSpPr>
          <p:nvPr>
            <p:ph type="sldImg"/>
          </p:nvPr>
        </p:nvSpPr>
        <p:spPr>
          <a:ln/>
        </p:spPr>
      </p:sp>
      <p:sp>
        <p:nvSpPr>
          <p:cNvPr id="2017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A366E35-A827-AF47-ACCC-12AE5196790F}" type="slidenum">
              <a:rPr lang="en-US" sz="1200">
                <a:solidFill>
                  <a:prstClr val="black"/>
                </a:solidFill>
              </a:rPr>
              <a:pPr eaLnBrk="1" hangingPunct="1"/>
              <a:t>207</a:t>
            </a:fld>
            <a:endParaRPr lang="en-US" sz="1200">
              <a:solidFill>
                <a:prstClr val="black"/>
              </a:solidFill>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624BDF4-BFAF-A446-9BC6-7298ACAD9FF4}" type="slidenum">
              <a:rPr lang="en-US" sz="1200">
                <a:solidFill>
                  <a:prstClr val="black"/>
                </a:solidFill>
              </a:rPr>
              <a:pPr eaLnBrk="1" hangingPunct="1"/>
              <a:t>208</a:t>
            </a:fld>
            <a:endParaRPr lang="en-US" sz="1200">
              <a:solidFill>
                <a:prstClr val="black"/>
              </a:solidFill>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C4A664-3D83-7444-8A79-D92A69C9E2B7}" type="slidenum">
              <a:rPr lang="en-US" sz="1200">
                <a:solidFill>
                  <a:prstClr val="black"/>
                </a:solidFill>
              </a:rPr>
              <a:pPr eaLnBrk="1" hangingPunct="1"/>
              <a:t>209</a:t>
            </a:fld>
            <a:endParaRPr lang="en-US" sz="1200">
              <a:solidFill>
                <a:prstClr val="black"/>
              </a:solidFill>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ＭＳ Ｐゴシック" charset="0"/>
              </a:rPr>
              <a:t>OS is OT Survey</a:t>
            </a:r>
            <a:r>
              <a:rPr lang="en-US" b="1" baseline="0" dirty="0">
                <a:latin typeface="Arial" panose="020B0604020202020204" pitchFamily="34" charset="0"/>
                <a:ea typeface="ＭＳ Ｐゴシック" charset="0"/>
                <a:cs typeface="ＭＳ Ｐゴシック" charset="0"/>
              </a:rPr>
              <a:t> (</a:t>
            </a:r>
            <a:r>
              <a:rPr lang="en-US" b="1" baseline="0" dirty="0" err="1">
                <a:latin typeface="Arial" panose="020B0604020202020204" pitchFamily="34" charset="0"/>
                <a:ea typeface="ＭＳ Ｐゴシック" charset="0"/>
                <a:cs typeface="ＭＳ Ｐゴシック" charset="0"/>
              </a:rPr>
              <a:t>os</a:t>
            </a:r>
            <a:r>
              <a:rPr lang="en-US" b="1" baseline="0" dirty="0">
                <a:latin typeface="Arial" panose="020B0604020202020204" pitchFamily="34" charset="0"/>
                <a:ea typeface="ＭＳ Ｐゴシック" charset="0"/>
                <a:cs typeface="ＭＳ Ｐゴシック" charset="0"/>
              </a:rPr>
              <a:t>)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cs typeface="ＭＳ Ｐゴシック" charset="0"/>
              </a:rPr>
              <a:t>How can you live for others more rather than simply living for yourself?</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God,</a:t>
            </a:r>
            <a:r>
              <a:rPr lang="en-US" b="1" baseline="0" dirty="0">
                <a:latin typeface="Arial" panose="020B0604020202020204" pitchFamily="34" charset="0"/>
                <a:cs typeface="Arial" panose="020B0604020202020204" pitchFamily="34" charset="0"/>
              </a:rPr>
              <a:t> in fact, rewards US when we seek to be a blessing to OTHERS, so I sum up the entire book of Ruth with this key word: REWARDS. </a:t>
            </a:r>
            <a:endParaRPr lang="en-US" b="1" dirty="0">
              <a:latin typeface="Arial" panose="020B0604020202020204" pitchFamily="34" charset="0"/>
              <a:cs typeface="Arial" panose="020B0604020202020204" pitchFamily="34"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16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FFD5757-0430-FF4F-A65C-11A9558B17A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81602" name="Rectangle 2"/>
          <p:cNvSpPr>
            <a:spLocks noGrp="1" noRot="1" noChangeAspect="1" noChangeArrowheads="1" noTextEdit="1"/>
          </p:cNvSpPr>
          <p:nvPr>
            <p:ph type="sldImg"/>
          </p:nvPr>
        </p:nvSpPr>
        <p:spPr>
          <a:ln/>
        </p:spPr>
      </p:sp>
      <p:sp>
        <p:nvSpPr>
          <p:cNvPr id="2816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Boaz and Ruth lived three generations before David as the closing genealogy depicts: Boaz &gt; Obed &gt; Jesse &gt; David. David began ruling around age 30 in 1011 BC, so he was born around 1041 BC. His father Jesse would then be born about 50 years earlier since David was the youngest of eight sons (= 1091 BC), putting the birth of Obed about 30 years before that at about 1120 BC. </a:t>
            </a:r>
          </a:p>
          <a:p>
            <a:pPr eaLnBrk="1" hangingPunct="1"/>
            <a:r>
              <a:rPr lang="en-US" dirty="0">
                <a:latin typeface="Times New Roman" charset="0"/>
                <a:ea typeface="ＭＳ Ｐゴシック" charset="0"/>
                <a:cs typeface="ＭＳ Ｐゴシック" charset="0"/>
              </a:rPr>
              <a:t>__________</a:t>
            </a:r>
          </a:p>
          <a:p>
            <a:pPr eaLnBrk="1" hangingPunct="1"/>
            <a:r>
              <a:rPr lang="en-US" dirty="0">
                <a:latin typeface="Times New Roman" charset="0"/>
                <a:ea typeface="ＭＳ Ｐゴシック" charset="0"/>
                <a:cs typeface="ＭＳ Ｐゴシック" charset="0"/>
              </a:rPr>
              <a:t>OS-07-Judges-83</a:t>
            </a:r>
          </a:p>
          <a:p>
            <a:pPr eaLnBrk="1" hangingPunct="1"/>
            <a:r>
              <a:rPr lang="en-US" dirty="0">
                <a:latin typeface="Times New Roman" charset="0"/>
                <a:ea typeface="ＭＳ Ｐゴシック" charset="0"/>
                <a:cs typeface="ＭＳ Ｐゴシック" charset="0"/>
              </a:rPr>
              <a:t>OS-08-Ruth-20</a:t>
            </a: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B0CBF-4296-AD47-8AAD-E313006A31F9}" type="slidenum">
              <a:rPr lang="en-US" sz="1200">
                <a:solidFill>
                  <a:prstClr val="black"/>
                </a:solidFill>
              </a:rPr>
              <a:pPr eaLnBrk="1" hangingPunct="1"/>
              <a:t>22</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4909764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6FD7AA6-9D8E-224D-A7EF-8A7814D62A0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word for "kindness" here is </a:t>
            </a:r>
            <a:r>
              <a:rPr lang="en-US" i="1" dirty="0">
                <a:latin typeface="Times New Roman" charset="0"/>
                <a:ea typeface="ＭＳ Ｐゴシック" charset="0"/>
                <a:cs typeface="ＭＳ Ｐゴシック" charset="0"/>
              </a:rPr>
              <a:t>hesed, </a:t>
            </a:r>
            <a:r>
              <a:rPr lang="en-US" i="0" dirty="0">
                <a:latin typeface="Times New Roman" charset="0"/>
                <a:ea typeface="ＭＳ Ｐゴシック" charset="0"/>
                <a:cs typeface="ＭＳ Ｐゴシック" charset="0"/>
              </a:rPr>
              <a:t>meaning loyal love. Naomi had already used it for the loyalty that her daughters-in-law had shown to their husbands (1:8), but now she is beginning to see that the Lord also was manifesting it.</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1496208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FCF4809-DB41-BB4D-8A48-28EF651B429C}"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6786" name="Rectangle 2"/>
          <p:cNvSpPr>
            <a:spLocks noGrp="1" noRot="1" noChangeAspect="1" noChangeArrowheads="1" noTextEdit="1"/>
          </p:cNvSpPr>
          <p:nvPr>
            <p:ph type="sldImg"/>
          </p:nvPr>
        </p:nvSpPr>
        <p:spPr>
          <a:ln/>
        </p:spPr>
      </p:sp>
      <p:sp>
        <p:nvSpPr>
          <p:cNvPr id="24678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mn-lt"/>
                <a:ea typeface="+mn-ea"/>
                <a:cs typeface="+mn-cs"/>
              </a:rPr>
              <a:t>Hosea uses a Hebrew equivalent for the English word “love” (</a:t>
            </a:r>
            <a:r>
              <a:rPr lang="en-US" sz="1200" i="1" kern="1200" dirty="0">
                <a:solidFill>
                  <a:schemeClr val="tx1"/>
                </a:solidFill>
                <a:effectLst/>
                <a:latin typeface="+mn-lt"/>
                <a:ea typeface="+mn-ea"/>
                <a:cs typeface="+mn-cs"/>
              </a:rPr>
              <a:t>hesed</a:t>
            </a:r>
            <a:r>
              <a:rPr lang="en-US" sz="1200" kern="1200" dirty="0">
                <a:solidFill>
                  <a:schemeClr val="tx1"/>
                </a:solidFill>
                <a:effectLst/>
                <a:latin typeface="+mn-lt"/>
                <a:ea typeface="+mn-ea"/>
                <a:cs typeface="+mn-cs"/>
              </a:rPr>
              <a:t>) six times in his short writing (2:19; 4:1; 6:4, 6; 10:12; 12:6 [7]).  Other prophets use the same word, such as Isaiah (8 times) and Jeremiah (6 times), but Hosea uses this term more frequently than any other prophet (proportionally, considering his small book size). </a:t>
            </a:r>
            <a:r>
              <a:rPr lang="en-US" sz="1800" dirty="0">
                <a:effectLst/>
                <a:latin typeface="Times"/>
              </a:rPr>
              <a:t>The term</a:t>
            </a:r>
            <a:r>
              <a:rPr lang="en-US" sz="1800" dirty="0">
                <a:effectLst/>
                <a:latin typeface="TTE25ED408t00"/>
              </a:rPr>
              <a:t> </a:t>
            </a:r>
            <a:r>
              <a:rPr lang="en-US" sz="1800" dirty="0">
                <a:effectLst/>
                <a:latin typeface="Times"/>
              </a:rPr>
              <a:t>is found three times in Ruth (1:8, 2:20, and 3:10). </a:t>
            </a:r>
            <a:endParaRPr lang="en-US" dirty="0"/>
          </a:p>
          <a:p>
            <a:endParaRPr lang="en-US" sz="1200" kern="1200" dirty="0">
              <a:solidFill>
                <a:schemeClr val="tx1"/>
              </a:solidFill>
              <a:effectLst/>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What really does </a:t>
            </a:r>
            <a:r>
              <a:rPr lang="en-US" i="1" dirty="0">
                <a:latin typeface="Times New Roman" charset="0"/>
                <a:ea typeface="ＭＳ Ｐゴシック" charset="0"/>
                <a:cs typeface="ＭＳ Ｐゴシック" charset="0"/>
              </a:rPr>
              <a:t>hesed</a:t>
            </a:r>
            <a:r>
              <a:rPr lang="en-US" dirty="0">
                <a:latin typeface="Times New Roman" charset="0"/>
                <a:ea typeface="ＭＳ Ｐゴシック" charset="0"/>
                <a:cs typeface="ＭＳ Ｐゴシック" charset="0"/>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p>
          <a:p>
            <a:pPr marL="0" marR="0" lvl="4" indent="0" algn="l" defTabSz="457200" rtl="0" eaLnBrk="1" fontAlgn="auto" latinLnBrk="0" hangingPunct="1">
              <a:lnSpc>
                <a:spcPct val="100000"/>
              </a:lnSpc>
              <a:spcBef>
                <a:spcPts val="0"/>
              </a:spcBef>
              <a:spcAft>
                <a:spcPts val="0"/>
              </a:spcAft>
              <a:buClrTx/>
              <a:buSzTx/>
              <a:buFontTx/>
              <a:buNone/>
              <a:tabLst/>
              <a:defRPr/>
            </a:pPr>
            <a:r>
              <a:rPr lang="en-US" sz="1200" b="0" kern="1200" dirty="0">
                <a:solidFill>
                  <a:schemeClr val="tx1"/>
                </a:solidFill>
                <a:effectLst/>
                <a:latin typeface="+mn-lt"/>
                <a:ea typeface="+mn-ea"/>
                <a:cs typeface="+mn-cs"/>
              </a:rPr>
              <a:t>What really does </a:t>
            </a:r>
            <a:r>
              <a:rPr lang="en-US" sz="1200" b="0" i="1" kern="1200" dirty="0">
                <a:solidFill>
                  <a:schemeClr val="tx1"/>
                </a:solidFill>
                <a:effectLst/>
                <a:latin typeface="+mn-lt"/>
                <a:ea typeface="+mn-ea"/>
                <a:cs typeface="+mn-cs"/>
              </a:rPr>
              <a:t>hesed</a:t>
            </a:r>
            <a:r>
              <a:rPr lang="en-US" sz="1200" b="0" kern="1200" dirty="0">
                <a:solidFill>
                  <a:schemeClr val="tx1"/>
                </a:solidFill>
                <a:effectLst/>
                <a:latin typeface="+mn-lt"/>
                <a:ea typeface="+mn-ea"/>
                <a:cs typeface="+mn-cs"/>
              </a:rPr>
              <a:t> mean?  The KJV often translates it as “lovingkindness” (2:19) or “mercy” (4:1; 6:6; 10:12; 12:6) but sometimes “goodness” (6:4) and “kindness” (Joel 2:13).  The NASB emphasizes these last two translations while the NIV agrees and adds the concept of acts of devotion, unfailing love, great love, unfailing kindness, favor, devout, faithful, grace, loyalty, approval, lovingkindness, and many other terms!  It is an important term since it is used nearly 250 times in the OT.</a:t>
            </a:r>
            <a:endParaRPr lang="en-US" dirty="0">
              <a:latin typeface="Times New Roman" charset="0"/>
              <a:ea typeface="ＭＳ Ｐゴシック" charset="0"/>
              <a:cs typeface="ＭＳ Ｐゴシック" charset="0"/>
            </a:endParaRPr>
          </a:p>
          <a:p>
            <a:r>
              <a:rPr lang="en-US" dirty="0">
                <a:latin typeface="Times New Roman" charset="0"/>
                <a:ea typeface="ＭＳ Ｐゴシック" charset="0"/>
                <a:cs typeface="ＭＳ Ｐゴシック" charset="0"/>
              </a:rPr>
              <a:t>________</a:t>
            </a:r>
          </a:p>
          <a:p>
            <a:r>
              <a:rPr lang="en-US" dirty="0">
                <a:latin typeface="Times New Roman" charset="0"/>
                <a:ea typeface="ＭＳ Ｐゴシック" charset="0"/>
                <a:cs typeface="ＭＳ Ｐゴシック" charset="0"/>
              </a:rPr>
              <a:t>OS-08-Ruth-25</a:t>
            </a:r>
          </a:p>
          <a:p>
            <a:r>
              <a:rPr lang="en-US" dirty="0">
                <a:latin typeface="Times New Roman" charset="0"/>
                <a:ea typeface="ＭＳ Ｐゴシック" charset="0"/>
                <a:cs typeface="ＭＳ Ｐゴシック" charset="0"/>
              </a:rPr>
              <a:t>OS-28-Hosea-75</a:t>
            </a: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9603999-F30A-E449-ADC4-AAC90F3D4CB9}" type="slidenum">
              <a:rPr lang="en-US" sz="1200">
                <a:solidFill>
                  <a:prstClr val="black"/>
                </a:solidFill>
              </a:rPr>
              <a:pPr eaLnBrk="1" hangingPunct="1"/>
              <a:t>26</a:t>
            </a:fld>
            <a:endParaRPr lang="en-US" sz="1200">
              <a:solidFill>
                <a:prstClr val="black"/>
              </a:solidFill>
            </a:endParaRPr>
          </a:p>
        </p:txBody>
      </p:sp>
      <p:sp>
        <p:nvSpPr>
          <p:cNvPr id="52227" name="Rectangle 1026"/>
          <p:cNvSpPr>
            <a:spLocks noGrp="1" noRot="1" noChangeAspect="1" noChangeArrowheads="1" noTextEdit="1"/>
          </p:cNvSpPr>
          <p:nvPr>
            <p:ph type="sldImg"/>
          </p:nvPr>
        </p:nvSpPr>
        <p:spPr>
          <a:ln/>
        </p:spPr>
      </p:sp>
      <p:sp>
        <p:nvSpPr>
          <p:cNvPr id="5222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Here, in her name, we see a hint at the theme of the book: friendship (loving loyalty, or </a:t>
            </a:r>
            <a:r>
              <a:rPr lang="en-US" i="1" dirty="0">
                <a:latin typeface="Times New Roman" charset="0"/>
                <a:ea typeface="ＭＳ Ｐゴシック" charset="0"/>
                <a:cs typeface="ＭＳ Ｐゴシック" charset="0"/>
              </a:rPr>
              <a:t>hesed</a:t>
            </a:r>
            <a:r>
              <a:rPr lang="en-US" i="0" dirty="0">
                <a:latin typeface="Times New Roman" charset="0"/>
                <a:ea typeface="ＭＳ Ｐゴシック" charset="0"/>
                <a:cs typeface="ＭＳ Ｐゴシック" charset="0"/>
              </a:rPr>
              <a:t>).</a:t>
            </a:r>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A04B0EA-272D-BB48-9420-EDBB4D74E117}" type="slidenum">
              <a:rPr lang="en-US" sz="1200">
                <a:solidFill>
                  <a:prstClr val="black"/>
                </a:solidFill>
              </a:rPr>
              <a:pPr eaLnBrk="1" hangingPunct="1"/>
              <a:t>27</a:t>
            </a:fld>
            <a:endParaRPr lang="en-US" sz="1200">
              <a:solidFill>
                <a:prstClr val="black"/>
              </a:solidFill>
            </a:endParaRPr>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8A08B2E-D9AF-CA42-B240-B3EC61F0A61D}" type="slidenum">
              <a:rPr lang="en-US" sz="1200">
                <a:solidFill>
                  <a:prstClr val="black"/>
                </a:solidFill>
              </a:rPr>
              <a:pPr eaLnBrk="1" hangingPunct="1"/>
              <a:t>28</a:t>
            </a:fld>
            <a:endParaRPr lang="en-US" sz="1200">
              <a:solidFill>
                <a:prstClr val="black"/>
              </a:solidFill>
            </a:endParaRPr>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020BE4E-CA17-AF43-97C3-3112B762A0E7}" type="slidenum">
              <a:rPr lang="en-US" sz="1200">
                <a:solidFill>
                  <a:prstClr val="black"/>
                </a:solidFill>
              </a:rPr>
              <a:pPr eaLnBrk="1" hangingPunct="1"/>
              <a:t>29</a:t>
            </a:fld>
            <a:endParaRPr lang="en-US" sz="1200">
              <a:solidFill>
                <a:prstClr val="black"/>
              </a:solidFill>
            </a:endParaRPr>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30</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The period of Judges was the most self-centered era of Israel’s history. </a:t>
            </a: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 The story of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takes place at this time to highlight how God responds when we live counter-culture by living a selfless life.</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Another way to say "God helps those who help others" is to say that God rewards the selfless.</a:t>
            </a:r>
            <a:r>
              <a:rPr lang="en-US" b="1" baseline="0" dirty="0">
                <a:latin typeface="Arial" panose="020B0604020202020204" pitchFamily="34" charset="0"/>
                <a:cs typeface="Arial" panose="020B0604020202020204" pitchFamily="34" charset="0"/>
              </a:rPr>
              <a:t> Perhaps no better book in Scripture illustrates this truth than</a:t>
            </a:r>
            <a:r>
              <a:rPr lang="mr-IN" b="1" baseline="0" dirty="0">
                <a:latin typeface="Arial" panose="020B0604020202020204" pitchFamily="34" charset="0"/>
                <a:cs typeface="Arial"/>
              </a:rPr>
              <a:t>…</a:t>
            </a:r>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 The Book of Ruth</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218011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31</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32</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That’s why the jeweler always places it on a black piece of velvet! The contrast draws out the beauty</a:t>
            </a:r>
            <a:r>
              <a:rPr lang="en-US" b="1" baseline="0" dirty="0">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The same is true of the amazing story of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—we see it best when we realize its brightness shines during the darkest days of Israel’s history. </a:t>
            </a: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33</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34</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There are more specific contrasts: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Judges was a time of faithlessness, immorality, idolatry, decline, debasement, and disloyalty. But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Judges had lust, war, cruelty, and Bethlehem was a bad town. But in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Judges shows tribal anarchy sourced in Saul where disobedience leads to sorrow due to spiritual darkness. Yet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leads to a national monarchy under David where obedient faith leads to blessing due to spiritual light. </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3C2DAE6-B433-3C4D-80FA-0AA0A6A78DE9}" type="slidenum">
              <a:rPr lang="en-US" sz="1200">
                <a:solidFill>
                  <a:prstClr val="black"/>
                </a:solidFill>
              </a:rPr>
              <a:pPr eaLnBrk="1" hangingPunct="1"/>
              <a:t>35</a:t>
            </a:fld>
            <a:endParaRPr lang="en-US" sz="1200">
              <a:solidFill>
                <a:prstClr val="black"/>
              </a:solidFill>
            </a:endParaRPr>
          </a:p>
        </p:txBody>
      </p:sp>
      <p:sp>
        <p:nvSpPr>
          <p:cNvPr id="68611" name="Rectangle 2"/>
          <p:cNvSpPr>
            <a:spLocks noGrp="1" noRot="1" noChangeAspect="1" noChangeArrowheads="1" noTextEdit="1"/>
          </p:cNvSpPr>
          <p:nvPr>
            <p:ph type="sldImg"/>
          </p:nvPr>
        </p:nvSpPr>
        <p:spPr>
          <a:ln/>
        </p:spPr>
      </p:sp>
      <p:sp>
        <p:nvSpPr>
          <p:cNvPr id="686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8D21DE5-0A35-F042-88E7-72BDB3C918A6}" type="slidenum">
              <a:rPr lang="en-US" sz="1200">
                <a:solidFill>
                  <a:prstClr val="black"/>
                </a:solidFill>
              </a:rPr>
              <a:pPr eaLnBrk="1" hangingPunct="1"/>
              <a:t>36</a:t>
            </a:fld>
            <a:endParaRPr lang="en-US" sz="1200">
              <a:solidFill>
                <a:prstClr val="black"/>
              </a:solidFill>
            </a:endParaRPr>
          </a:p>
        </p:txBody>
      </p:sp>
      <p:sp>
        <p:nvSpPr>
          <p:cNvPr id="70659" name="Rectangle 2"/>
          <p:cNvSpPr>
            <a:spLocks noGrp="1" noRot="1" noChangeAspect="1" noChangeArrowheads="1" noTextEdit="1"/>
          </p:cNvSpPr>
          <p:nvPr>
            <p:ph type="sldImg"/>
          </p:nvPr>
        </p:nvSpPr>
        <p:spPr>
          <a:ln/>
        </p:spPr>
      </p:sp>
      <p:sp>
        <p:nvSpPr>
          <p:cNvPr id="706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37</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4DD4241-52BC-654E-9076-E6D441B1E8F9}" type="slidenum">
              <a:rPr lang="en-US" sz="1200">
                <a:solidFill>
                  <a:prstClr val="black"/>
                </a:solidFill>
              </a:rPr>
              <a:pPr eaLnBrk="1" hangingPunct="1"/>
              <a:t>38</a:t>
            </a:fld>
            <a:endParaRPr lang="en-US" sz="1200">
              <a:solidFill>
                <a:prstClr val="black"/>
              </a:solidFill>
            </a:endParaRPr>
          </a:p>
        </p:txBody>
      </p:sp>
      <p:sp>
        <p:nvSpPr>
          <p:cNvPr id="76803" name="Rectangle 2"/>
          <p:cNvSpPr>
            <a:spLocks noGrp="1" noRot="1" noChangeAspect="1" noChangeArrowheads="1" noTextEdit="1"/>
          </p:cNvSpPr>
          <p:nvPr>
            <p:ph type="sldImg"/>
          </p:nvPr>
        </p:nvSpPr>
        <p:spPr>
          <a:ln/>
        </p:spPr>
      </p:sp>
      <p:sp>
        <p:nvSpPr>
          <p:cNvPr id="768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A44B97C-263D-344B-8819-C9F75E16894D}" type="slidenum">
              <a:rPr lang="en-US" sz="1200">
                <a:solidFill>
                  <a:prstClr val="black"/>
                </a:solidFill>
              </a:rPr>
              <a:pPr eaLnBrk="1" hangingPunct="1"/>
              <a:t>39</a:t>
            </a:fld>
            <a:endParaRPr lang="en-US" sz="1200">
              <a:solidFill>
                <a:prstClr val="black"/>
              </a:solidFill>
            </a:endParaRPr>
          </a:p>
        </p:txBody>
      </p:sp>
      <p:sp>
        <p:nvSpPr>
          <p:cNvPr id="78851" name="Rectangle 1026"/>
          <p:cNvSpPr>
            <a:spLocks noGrp="1" noRot="1" noChangeAspect="1" noChangeArrowheads="1" noTextEdit="1"/>
          </p:cNvSpPr>
          <p:nvPr>
            <p:ph type="sldImg"/>
          </p:nvPr>
        </p:nvSpPr>
        <p:spPr>
          <a:ln/>
        </p:spPr>
      </p:sp>
      <p:sp>
        <p:nvSpPr>
          <p:cNvPr id="7885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F3CFE68-046A-AF4A-8967-9EB6BE64B8E0}" type="slidenum">
              <a:rPr lang="en-US" sz="1200">
                <a:solidFill>
                  <a:prstClr val="black"/>
                </a:solidFill>
              </a:rPr>
              <a:pPr eaLnBrk="1" hangingPunct="1"/>
              <a:t>40</a:t>
            </a:fld>
            <a:endParaRPr lang="en-US" sz="1200">
              <a:solidFill>
                <a:prstClr val="black"/>
              </a:solidFill>
            </a:endParaRPr>
          </a:p>
        </p:txBody>
      </p:sp>
      <p:sp>
        <p:nvSpPr>
          <p:cNvPr id="80899" name="Rectangle 2"/>
          <p:cNvSpPr>
            <a:spLocks noGrp="1" noRot="1" noChangeAspect="1" noChangeArrowheads="1" noTextEdit="1"/>
          </p:cNvSpPr>
          <p:nvPr>
            <p:ph type="sldImg"/>
          </p:nvPr>
        </p:nvSpPr>
        <p:spPr>
          <a:ln/>
        </p:spPr>
      </p:sp>
      <p:sp>
        <p:nvSpPr>
          <p:cNvPr id="809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t>The widow Ruth utters the most comprehensive salvation statement in the OT. Here she shows that OT salvation consists of identifying with Israel and the nation's God.</a:t>
            </a:r>
          </a:p>
          <a:p>
            <a:endParaRPr lang="en-US" dirty="0"/>
          </a:p>
          <a:p>
            <a:r>
              <a:rPr lang="en-US" dirty="0"/>
              <a:t>The divine side of this salvation is what God does: he becomes our kin by becoming human, and as a human he redeems us.</a:t>
            </a: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A6FB19B-7753-C345-A018-9A59D2CC562C}" type="slidenum">
              <a:rPr lang="en-US" sz="1200">
                <a:solidFill>
                  <a:prstClr val="black"/>
                </a:solidFill>
              </a:rPr>
              <a:pPr eaLnBrk="1" hangingPunct="1"/>
              <a:t>41</a:t>
            </a:fld>
            <a:endParaRPr lang="en-US" sz="1200">
              <a:solidFill>
                <a:prstClr val="black"/>
              </a:solidFill>
            </a:endParaRPr>
          </a:p>
        </p:txBody>
      </p:sp>
      <p:sp>
        <p:nvSpPr>
          <p:cNvPr id="82947" name="Rectangle 2"/>
          <p:cNvSpPr>
            <a:spLocks noGrp="1" noRot="1" noChangeAspect="1" noChangeArrowheads="1" noTextEdit="1"/>
          </p:cNvSpPr>
          <p:nvPr>
            <p:ph type="sldImg"/>
          </p:nvPr>
        </p:nvSpPr>
        <p:spPr>
          <a:xfrm>
            <a:off x="1130300" y="674688"/>
            <a:ext cx="4597400" cy="3448050"/>
          </a:xfrm>
          <a:ln/>
        </p:spPr>
      </p:sp>
      <p:sp>
        <p:nvSpPr>
          <p:cNvPr id="82948" name="Rectangle 3"/>
          <p:cNvSpPr>
            <a:spLocks noGrp="1" noChangeArrowheads="1"/>
          </p:cNvSpPr>
          <p:nvPr>
            <p:ph type="body" idx="1"/>
          </p:nvPr>
        </p:nvSpPr>
        <p:spPr>
          <a:xfrm>
            <a:off x="914400" y="4346575"/>
            <a:ext cx="5029200" cy="4122738"/>
          </a:xfrm>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atin typeface="Times New Roman" charset="0"/>
                <a:ea typeface="ＭＳ Ｐゴシック" charset="0"/>
                <a:cs typeface="ＭＳ Ｐゴシック" charset="0"/>
              </a:rPr>
              <a:t>Wadi Mujib</a:t>
            </a: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703F96-CA6F-CA46-931A-1543E667D92A}" type="slidenum">
              <a:rPr lang="en-US" sz="1200">
                <a:solidFill>
                  <a:prstClr val="black"/>
                </a:solidFill>
              </a:rPr>
              <a:pPr eaLnBrk="1" hangingPunct="1"/>
              <a:t>42</a:t>
            </a:fld>
            <a:endParaRPr lang="en-US" sz="1200">
              <a:solidFill>
                <a:prstClr val="black"/>
              </a:solidFill>
            </a:endParaRPr>
          </a:p>
        </p:txBody>
      </p:sp>
      <p:sp>
        <p:nvSpPr>
          <p:cNvPr id="84995" name="Rectangle 2"/>
          <p:cNvSpPr>
            <a:spLocks noGrp="1" noRot="1" noChangeAspect="1" noChangeArrowheads="1" noTextEdit="1"/>
          </p:cNvSpPr>
          <p:nvPr>
            <p:ph type="sldImg"/>
          </p:nvPr>
        </p:nvSpPr>
        <p:spPr>
          <a:ln/>
        </p:spPr>
      </p:sp>
      <p:sp>
        <p:nvSpPr>
          <p:cNvPr id="849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585C869-8CA3-6848-B306-1017D2C3B268}" type="slidenum">
              <a:rPr lang="en-US" sz="1200">
                <a:solidFill>
                  <a:prstClr val="black"/>
                </a:solidFill>
              </a:rPr>
              <a:pPr eaLnBrk="1" hangingPunct="1"/>
              <a:t>43</a:t>
            </a:fld>
            <a:endParaRPr lang="en-US" sz="1200">
              <a:solidFill>
                <a:prstClr val="black"/>
              </a:solidFill>
            </a:endParaRPr>
          </a:p>
        </p:txBody>
      </p:sp>
      <p:sp>
        <p:nvSpPr>
          <p:cNvPr id="87043" name="Rectangle 2"/>
          <p:cNvSpPr>
            <a:spLocks noGrp="1" noRot="1" noChangeAspect="1" noChangeArrowheads="1" noTextEdit="1"/>
          </p:cNvSpPr>
          <p:nvPr>
            <p:ph type="sldImg"/>
          </p:nvPr>
        </p:nvSpPr>
        <p:spPr>
          <a:ln/>
        </p:spPr>
      </p:sp>
      <p:sp>
        <p:nvSpPr>
          <p:cNvPr id="8704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3984394-B928-1F46-BB37-96A19453A56F}" type="slidenum">
              <a:rPr lang="en-US" sz="1200">
                <a:solidFill>
                  <a:prstClr val="black"/>
                </a:solidFill>
              </a:rPr>
              <a:pPr eaLnBrk="1" hangingPunct="1"/>
              <a:t>44</a:t>
            </a:fld>
            <a:endParaRPr lang="en-US" sz="1200">
              <a:solidFill>
                <a:prstClr val="black"/>
              </a:solidFill>
            </a:endParaRPr>
          </a:p>
        </p:txBody>
      </p:sp>
      <p:sp>
        <p:nvSpPr>
          <p:cNvPr id="89091" name="Rectangle 1026"/>
          <p:cNvSpPr>
            <a:spLocks noGrp="1" noRot="1" noChangeAspect="1" noChangeArrowheads="1" noTextEdit="1"/>
          </p:cNvSpPr>
          <p:nvPr>
            <p:ph type="sldImg"/>
          </p:nvPr>
        </p:nvSpPr>
        <p:spPr>
          <a:ln/>
        </p:spPr>
      </p:sp>
      <p:sp>
        <p:nvSpPr>
          <p:cNvPr id="8909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8727DEF-4438-C346-B2EC-C9E12A0F959D}" type="slidenum">
              <a:rPr lang="en-US" sz="1200">
                <a:solidFill>
                  <a:prstClr val="black"/>
                </a:solidFill>
              </a:rPr>
              <a:pPr eaLnBrk="1" hangingPunct="1"/>
              <a:t>45</a:t>
            </a:fld>
            <a:endParaRPr lang="en-US" sz="1200">
              <a:solidFill>
                <a:prstClr val="black"/>
              </a:solidFill>
            </a:endParaRPr>
          </a:p>
        </p:txBody>
      </p:sp>
      <p:sp>
        <p:nvSpPr>
          <p:cNvPr id="91139" name="Rectangle 2"/>
          <p:cNvSpPr>
            <a:spLocks noGrp="1" noRot="1" noChangeAspect="1" noChangeArrowheads="1" noTextEdit="1"/>
          </p:cNvSpPr>
          <p:nvPr>
            <p:ph type="sldImg"/>
          </p:nvPr>
        </p:nvSpPr>
        <p:spPr>
          <a:ln/>
        </p:spPr>
      </p:sp>
      <p:sp>
        <p:nvSpPr>
          <p:cNvPr id="911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DE8551D-4E45-634E-9762-43FEE13337D8}" type="slidenum">
              <a:rPr lang="en-US" sz="1200">
                <a:solidFill>
                  <a:prstClr val="black"/>
                </a:solidFill>
              </a:rPr>
              <a:pPr eaLnBrk="1" hangingPunct="1"/>
              <a:t>46</a:t>
            </a:fld>
            <a:endParaRPr lang="en-US" sz="1200">
              <a:solidFill>
                <a:prstClr val="black"/>
              </a:solidFill>
            </a:endParaRPr>
          </a:p>
        </p:txBody>
      </p:sp>
      <p:sp>
        <p:nvSpPr>
          <p:cNvPr id="93187" name="Rectangle 1026"/>
          <p:cNvSpPr>
            <a:spLocks noGrp="1" noRot="1" noChangeAspect="1" noChangeArrowheads="1" noTextEdit="1"/>
          </p:cNvSpPr>
          <p:nvPr>
            <p:ph type="sldImg"/>
          </p:nvPr>
        </p:nvSpPr>
        <p:spPr>
          <a:ln/>
        </p:spPr>
      </p:sp>
      <p:sp>
        <p:nvSpPr>
          <p:cNvPr id="93188"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568A7F8-49BE-7244-8A7F-1F3938091943}" type="slidenum">
              <a:rPr lang="en-US" sz="1200">
                <a:solidFill>
                  <a:prstClr val="black"/>
                </a:solidFill>
              </a:rPr>
              <a:pPr eaLnBrk="1" hangingPunct="1"/>
              <a:t>47</a:t>
            </a:fld>
            <a:endParaRPr lang="en-US" sz="1200">
              <a:solidFill>
                <a:prstClr val="black"/>
              </a:solidFill>
            </a:endParaRPr>
          </a:p>
        </p:txBody>
      </p:sp>
      <p:sp>
        <p:nvSpPr>
          <p:cNvPr id="95235" name="Rectangle 2"/>
          <p:cNvSpPr>
            <a:spLocks noGrp="1" noRot="1" noChangeAspect="1" noChangeArrowheads="1" noTextEdit="1"/>
          </p:cNvSpPr>
          <p:nvPr>
            <p:ph type="sldImg"/>
          </p:nvPr>
        </p:nvSpPr>
        <p:spPr>
          <a:ln/>
        </p:spPr>
      </p:sp>
      <p:sp>
        <p:nvSpPr>
          <p:cNvPr id="9523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Not all crops ripened at the same time which is obviously true today.</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6BC8089C-E6A3-D14F-A791-AB208914C2B3}" type="slidenum">
              <a:rPr lang="en-US" sz="1200">
                <a:solidFill>
                  <a:prstClr val="black"/>
                </a:solidFill>
              </a:rPr>
              <a:pPr eaLnBrk="1" hangingPunct="1"/>
              <a:t>48</a:t>
            </a:fld>
            <a:endParaRPr lang="en-US" sz="1200">
              <a:solidFill>
                <a:prstClr val="black"/>
              </a:solidFill>
            </a:endParaRPr>
          </a:p>
        </p:txBody>
      </p:sp>
      <p:sp>
        <p:nvSpPr>
          <p:cNvPr id="97283" name="Rectangle 2"/>
          <p:cNvSpPr>
            <a:spLocks noGrp="1" noRot="1" noChangeAspect="1" noChangeArrowheads="1" noTextEdit="1"/>
          </p:cNvSpPr>
          <p:nvPr>
            <p:ph type="sldImg"/>
          </p:nvPr>
        </p:nvSpPr>
        <p:spPr>
          <a:ln/>
        </p:spPr>
      </p:sp>
      <p:sp>
        <p:nvSpPr>
          <p:cNvPr id="972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It is easy to think that harvesting crops was easy in ancient times since today harvesting is mostly done by machine.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8512BB3-E458-1846-87E8-C64C358B9B33}" type="slidenum">
              <a:rPr lang="en-US" sz="1200">
                <a:solidFill>
                  <a:prstClr val="black"/>
                </a:solidFill>
              </a:rPr>
              <a:pPr eaLnBrk="1" hangingPunct="1"/>
              <a:t>49</a:t>
            </a:fld>
            <a:endParaRPr lang="en-US" sz="1200">
              <a:solidFill>
                <a:prstClr val="black"/>
              </a:solidFill>
            </a:endParaRPr>
          </a:p>
        </p:txBody>
      </p:sp>
      <p:sp>
        <p:nvSpPr>
          <p:cNvPr id="99331" name="Rectangle 2"/>
          <p:cNvSpPr>
            <a:spLocks noGrp="1" noRot="1" noChangeAspect="1" noChangeArrowheads="1" noTextEdit="1"/>
          </p:cNvSpPr>
          <p:nvPr>
            <p:ph type="sldImg"/>
          </p:nvPr>
        </p:nvSpPr>
        <p:spPr>
          <a:ln/>
        </p:spPr>
      </p:sp>
      <p:sp>
        <p:nvSpPr>
          <p:cNvPr id="9933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But the reaping of wheat and barley in Ruth's time was backbreaking work all by hand.</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55ECEF-1E74-704F-83F5-B5A8D9D6390F}" type="slidenum">
              <a:rPr lang="en-US" sz="1200">
                <a:solidFill>
                  <a:prstClr val="black"/>
                </a:solidFill>
              </a:rPr>
              <a:pPr eaLnBrk="1" hangingPunct="1"/>
              <a:t>50</a:t>
            </a:fld>
            <a:endParaRPr lang="en-US" sz="1200">
              <a:solidFill>
                <a:prstClr val="black"/>
              </a:solidFill>
            </a:endParaRPr>
          </a:p>
        </p:txBody>
      </p:sp>
      <p:sp>
        <p:nvSpPr>
          <p:cNvPr id="101379" name="Rectangle 2"/>
          <p:cNvSpPr>
            <a:spLocks noGrp="1" noRot="1" noChangeAspect="1" noChangeArrowheads="1" noTextEdit="1"/>
          </p:cNvSpPr>
          <p:nvPr>
            <p:ph type="sldImg"/>
          </p:nvPr>
        </p:nvSpPr>
        <p:spPr>
          <a:ln/>
        </p:spPr>
      </p:sp>
      <p:sp>
        <p:nvSpPr>
          <p:cNvPr id="1013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en-US" dirty="0">
                <a:latin typeface="Times New Roman" charset="0"/>
                <a:ea typeface="ＭＳ Ｐゴシック" charset="0"/>
                <a:cs typeface="ＭＳ Ｐゴシック" charset="0"/>
              </a:rPr>
              <a:t>Typically hired men reaped the crop of the wealthy landowner using only a hand sickle.</a:t>
            </a:r>
          </a:p>
          <a:p>
            <a:pPr eaLnBrk="1" hangingPunct="1"/>
            <a:r>
              <a:rPr lang="en-US" dirty="0">
                <a:latin typeface="Times New Roman" charset="0"/>
                <a:ea typeface="ＭＳ Ｐゴシック" charset="0"/>
                <a:cs typeface="ＭＳ Ｐゴシック" charset="0"/>
              </a:rPr>
              <a:t>Then they bundled the sheaves to bring them closer to the house.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God's kingdom is both corporate and individual. Even when most in the nation miss it through unbelief, the small town of Bethlehem—and especially one couple—allow him to rule. The result is that most unlikely people become part of his plan for the world!</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5</a:t>
            </a:fld>
            <a:endParaRPr lang="en-US"/>
          </a:p>
        </p:txBody>
      </p:sp>
    </p:spTree>
    <p:extLst>
      <p:ext uri="{BB962C8B-B14F-4D97-AF65-F5344CB8AC3E}">
        <p14:creationId xmlns:p14="http://schemas.microsoft.com/office/powerpoint/2010/main" val="37480082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F96E92-7A0C-594B-A75A-68C234FA5113}" type="slidenum">
              <a:rPr lang="en-US" sz="1200">
                <a:solidFill>
                  <a:prstClr val="black"/>
                </a:solidFill>
              </a:rPr>
              <a:pPr eaLnBrk="1" hangingPunct="1"/>
              <a:t>51</a:t>
            </a:fld>
            <a:endParaRPr lang="en-US" sz="1200">
              <a:solidFill>
                <a:prstClr val="black"/>
              </a:solidFill>
            </a:endParaRPr>
          </a:p>
        </p:txBody>
      </p:sp>
      <p:sp>
        <p:nvSpPr>
          <p:cNvPr id="103427" name="Rectangle 2"/>
          <p:cNvSpPr>
            <a:spLocks noGrp="1" noRot="1" noChangeAspect="1" noChangeArrowheads="1" noTextEdit="1"/>
          </p:cNvSpPr>
          <p:nvPr>
            <p:ph type="sldImg"/>
          </p:nvPr>
        </p:nvSpPr>
        <p:spPr>
          <a:ln/>
        </p:spPr>
      </p:sp>
      <p:sp>
        <p:nvSpPr>
          <p:cNvPr id="1034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 course, the wheat had to be separated from its stalk, so workers used threshing sleds. These heavy sleds broke the wheat heads off the stalks by animals walking on them and by the sled itself.</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3DC70462-667D-EE4D-82E8-1B5174C5C9F6}" type="slidenum">
              <a:rPr lang="en-US" sz="1200">
                <a:solidFill>
                  <a:prstClr val="black"/>
                </a:solidFill>
              </a:rPr>
              <a:pPr eaLnBrk="1" hangingPunct="1"/>
              <a:t>52</a:t>
            </a:fld>
            <a:endParaRPr lang="en-US" sz="1200">
              <a:solidFill>
                <a:prstClr val="black"/>
              </a:solidFill>
            </a:endParaRPr>
          </a:p>
        </p:txBody>
      </p:sp>
      <p:sp>
        <p:nvSpPr>
          <p:cNvPr id="105475" name="Rectangle 2"/>
          <p:cNvSpPr>
            <a:spLocks noGrp="1" noRot="1" noChangeAspect="1" noChangeArrowheads="1" noTextEdit="1"/>
          </p:cNvSpPr>
          <p:nvPr>
            <p:ph type="sldImg"/>
          </p:nvPr>
        </p:nvSpPr>
        <p:spPr>
          <a:ln/>
        </p:spPr>
      </p:sp>
      <p:sp>
        <p:nvSpPr>
          <p:cNvPr id="1054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the hired hands led animals such as donkeys around in circles to stomp on the stalks to break the wheat heads of grain from the stalks.</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0274853-E04B-AA40-A687-9A928B469E19}" type="slidenum">
              <a:rPr lang="en-US" sz="1200">
                <a:solidFill>
                  <a:prstClr val="black"/>
                </a:solidFill>
              </a:rPr>
              <a:pPr eaLnBrk="1" hangingPunct="1"/>
              <a:t>53</a:t>
            </a:fld>
            <a:endParaRPr lang="en-US" sz="1200">
              <a:solidFill>
                <a:prstClr val="black"/>
              </a:solidFill>
            </a:endParaRPr>
          </a:p>
        </p:txBody>
      </p:sp>
      <p:sp>
        <p:nvSpPr>
          <p:cNvPr id="107523" name="Rectangle 2"/>
          <p:cNvSpPr>
            <a:spLocks noGrp="1" noRot="1" noChangeAspect="1" noChangeArrowheads="1" noTextEdit="1"/>
          </p:cNvSpPr>
          <p:nvPr>
            <p:ph type="sldImg"/>
          </p:nvPr>
        </p:nvSpPr>
        <p:spPr>
          <a:ln/>
        </p:spPr>
      </p:sp>
      <p:sp>
        <p:nvSpPr>
          <p:cNvPr id="1075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Winnowing came next. The stalks and wheat were thrown into the air, often at the peak of a hill where the wind blew most. This wind blew away the chaff, leaving the heavier grain to fall back to the ground.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B850BA57-7948-CC48-A76F-C48A40760A31}" type="slidenum">
              <a:rPr lang="en-US" sz="1200">
                <a:solidFill>
                  <a:prstClr val="black"/>
                </a:solidFill>
              </a:rPr>
              <a:pPr eaLnBrk="1" hangingPunct="1"/>
              <a:t>54</a:t>
            </a:fld>
            <a:endParaRPr lang="en-US" sz="1200">
              <a:solidFill>
                <a:prstClr val="black"/>
              </a:solidFill>
            </a:endParaRPr>
          </a:p>
        </p:txBody>
      </p:sp>
      <p:sp>
        <p:nvSpPr>
          <p:cNvPr id="109571" name="Rectangle 2"/>
          <p:cNvSpPr>
            <a:spLocks noGrp="1" noRot="1" noChangeAspect="1" noChangeArrowheads="1" noTextEdit="1"/>
          </p:cNvSpPr>
          <p:nvPr>
            <p:ph type="sldImg"/>
          </p:nvPr>
        </p:nvSpPr>
        <p:spPr>
          <a:ln/>
        </p:spPr>
      </p:sp>
      <p:sp>
        <p:nvSpPr>
          <p:cNvPr id="10957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Often women would gather the grain on the ground into baskets with loose sides where dirt and smaller chaff would fall through when they shook the basket.</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86E74C7-99A4-2645-A94D-03C50243378B}" type="slidenum">
              <a:rPr lang="en-US" sz="1200">
                <a:solidFill>
                  <a:prstClr val="black"/>
                </a:solidFill>
              </a:rPr>
              <a:pPr eaLnBrk="1" hangingPunct="1"/>
              <a:t>55</a:t>
            </a:fld>
            <a:endParaRPr lang="en-US" sz="1200">
              <a:solidFill>
                <a:prstClr val="black"/>
              </a:solidFill>
            </a:endParaRPr>
          </a:p>
        </p:txBody>
      </p:sp>
      <p:sp>
        <p:nvSpPr>
          <p:cNvPr id="111619" name="Rectangle 2"/>
          <p:cNvSpPr>
            <a:spLocks noGrp="1" noRot="1" noChangeAspect="1" noChangeArrowheads="1" noTextEdit="1"/>
          </p:cNvSpPr>
          <p:nvPr>
            <p:ph type="sldImg"/>
          </p:nvPr>
        </p:nvSpPr>
        <p:spPr>
          <a:ln/>
        </p:spPr>
      </p:sp>
      <p:sp>
        <p:nvSpPr>
          <p:cNvPr id="1116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All these things were assumed of the readers of the account in Ruth. The same is true of gleaning, which referred to the earlier process of picking up the cut sheaves from the ground to be able to bundle them. But landowners were not allowed to go back to previously harvested plots to do this. God instead commanded that the poor do this so they could have the dignity of working for a living rather than simply receiving a handout from begging.</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97477E-F57C-A241-AF14-43D0B3779C35}" type="slidenum">
              <a:rPr lang="en-US" sz="1200">
                <a:solidFill>
                  <a:prstClr val="black"/>
                </a:solidFill>
              </a:rPr>
              <a:pPr eaLnBrk="1" hangingPunct="1"/>
              <a:t>56</a:t>
            </a:fld>
            <a:endParaRPr lang="en-US" sz="1200">
              <a:solidFill>
                <a:prstClr val="black"/>
              </a:solidFill>
            </a:endParaRPr>
          </a:p>
        </p:txBody>
      </p:sp>
      <p:sp>
        <p:nvSpPr>
          <p:cNvPr id="113667" name="Rectangle 2"/>
          <p:cNvSpPr>
            <a:spLocks noGrp="1" noRot="1" noChangeAspect="1" noChangeArrowheads="1" noTextEdit="1"/>
          </p:cNvSpPr>
          <p:nvPr>
            <p:ph type="sldImg"/>
          </p:nvPr>
        </p:nvSpPr>
        <p:spPr>
          <a:ln/>
        </p:spPr>
      </p:sp>
      <p:sp>
        <p:nvSpPr>
          <p:cNvPr id="1136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These gleanings were for the poor and for the foreigners as well. Ruth was both!</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A43A237-6EE9-1648-AC42-63623B26F8C8}" type="slidenum">
              <a:rPr lang="en-US" sz="1200">
                <a:solidFill>
                  <a:prstClr val="black"/>
                </a:solidFill>
              </a:rPr>
              <a:pPr eaLnBrk="1" hangingPunct="1"/>
              <a:t>57</a:t>
            </a:fld>
            <a:endParaRPr lang="en-US" sz="1200">
              <a:solidFill>
                <a:prstClr val="black"/>
              </a:solidFill>
            </a:endParaRPr>
          </a:p>
        </p:txBody>
      </p:sp>
      <p:sp>
        <p:nvSpPr>
          <p:cNvPr id="115715" name="Rectangle 2"/>
          <p:cNvSpPr>
            <a:spLocks noGrp="1" noRot="1" noChangeAspect="1" noChangeArrowheads="1" noTextEdit="1"/>
          </p:cNvSpPr>
          <p:nvPr>
            <p:ph type="sldImg"/>
          </p:nvPr>
        </p:nvSpPr>
        <p:spPr>
          <a:ln/>
        </p:spPr>
      </p:sp>
      <p:sp>
        <p:nvSpPr>
          <p:cNvPr id="1157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harvesters couldn't even go to the edges of the fields or to the corners. This way the poor and aliens could glean without being seen as clearly as if they stood in the center of the field. Yet Ruth had no shame and worked right behind the harvesters.</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EBBAA5F-2D39-D142-B545-11513D5F97B2}" type="slidenum">
              <a:rPr lang="en-US" sz="1200">
                <a:solidFill>
                  <a:prstClr val="black"/>
                </a:solidFill>
              </a:rPr>
              <a:pPr eaLnBrk="1" hangingPunct="1"/>
              <a:t>58</a:t>
            </a:fld>
            <a:endParaRPr lang="en-US" sz="1200">
              <a:solidFill>
                <a:prstClr val="black"/>
              </a:solidFill>
            </a:endParaRPr>
          </a:p>
        </p:txBody>
      </p:sp>
      <p:sp>
        <p:nvSpPr>
          <p:cNvPr id="117763" name="Rectangle 2"/>
          <p:cNvSpPr>
            <a:spLocks noGrp="1" noRot="1" noChangeAspect="1" noChangeArrowheads="1" noTextEdit="1"/>
          </p:cNvSpPr>
          <p:nvPr>
            <p:ph type="sldImg"/>
          </p:nvPr>
        </p:nvSpPr>
        <p:spPr>
          <a:ln/>
        </p:spPr>
      </p:sp>
      <p:sp>
        <p:nvSpPr>
          <p:cNvPr id="1177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God included orphans also among those qualified to glean. This was not a welfare program abut a workfare strategy to bless landowner's generosity and the gleaner's hard work.</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E39D77F-8A31-B44C-BE9C-801632C935EB}" type="slidenum">
              <a:rPr lang="en-US" sz="1200">
                <a:solidFill>
                  <a:prstClr val="black"/>
                </a:solidFill>
              </a:rPr>
              <a:pPr eaLnBrk="1" hangingPunct="1"/>
              <a:t>59</a:t>
            </a:fld>
            <a:endParaRPr lang="en-US" sz="1200">
              <a:solidFill>
                <a:prstClr val="black"/>
              </a:solidFill>
            </a:endParaRPr>
          </a:p>
        </p:txBody>
      </p:sp>
      <p:sp>
        <p:nvSpPr>
          <p:cNvPr id="119811" name="Rectangle 2"/>
          <p:cNvSpPr>
            <a:spLocks noGrp="1" noRot="1" noChangeAspect="1" noChangeArrowheads="1" noTextEdit="1"/>
          </p:cNvSpPr>
          <p:nvPr>
            <p:ph type="sldImg"/>
          </p:nvPr>
        </p:nvSpPr>
        <p:spPr>
          <a:ln/>
        </p:spPr>
      </p:sp>
      <p:sp>
        <p:nvSpPr>
          <p:cNvPr id="1198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Thousands of years later—in the NT times—Paul commanded the same of the Thessalonian believers.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59BBBB9-2E43-DF41-97FB-408E0A9A1324}" type="slidenum">
              <a:rPr lang="en-US" sz="1200">
                <a:solidFill>
                  <a:prstClr val="black"/>
                </a:solidFill>
              </a:rPr>
              <a:pPr eaLnBrk="1" hangingPunct="1"/>
              <a:t>60</a:t>
            </a:fld>
            <a:endParaRPr lang="en-US" sz="1200">
              <a:solidFill>
                <a:prstClr val="black"/>
              </a:solidFill>
            </a:endParaRPr>
          </a:p>
        </p:txBody>
      </p:sp>
      <p:sp>
        <p:nvSpPr>
          <p:cNvPr id="121859" name="Rectangle 2"/>
          <p:cNvSpPr>
            <a:spLocks noGrp="1" noRot="1" noChangeAspect="1" noChangeArrowheads="1" noTextEdit="1"/>
          </p:cNvSpPr>
          <p:nvPr>
            <p:ph type="sldImg"/>
          </p:nvPr>
        </p:nvSpPr>
        <p:spPr>
          <a:ln/>
        </p:spPr>
      </p:sp>
      <p:sp>
        <p:nvSpPr>
          <p:cNvPr id="12186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The apostles set the example of hard work.</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obscure Ruth the Moabitess exemplifies a selfless life that God rewards in a public way so we are studying her life today!</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6</a:t>
            </a:fld>
            <a:endParaRPr lang="en-US"/>
          </a:p>
        </p:txBody>
      </p:sp>
    </p:spTree>
    <p:extLst>
      <p:ext uri="{BB962C8B-B14F-4D97-AF65-F5344CB8AC3E}">
        <p14:creationId xmlns:p14="http://schemas.microsoft.com/office/powerpoint/2010/main" val="238773122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9A1630B-D928-DB4E-ADA6-7F56CBBC5307}" type="slidenum">
              <a:rPr lang="en-US" sz="1200">
                <a:solidFill>
                  <a:prstClr val="black"/>
                </a:solidFill>
              </a:rPr>
              <a:pPr eaLnBrk="1" hangingPunct="1"/>
              <a:t>61</a:t>
            </a:fld>
            <a:endParaRPr lang="en-US" sz="1200">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Hard work has always been God's plan, right from Eden itself where he put Adam to tend the soil that was already producing plentiful fruits. </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3CE0D28-7562-B74A-95E1-ACF5BE4E20BD}" type="slidenum">
              <a:rPr lang="en-US" sz="1200">
                <a:solidFill>
                  <a:prstClr val="black"/>
                </a:solidFill>
              </a:rPr>
              <a:pPr eaLnBrk="1" hangingPunct="1"/>
              <a:t>62</a:t>
            </a:fld>
            <a:endParaRPr lang="en-US" sz="1200">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Times New Roman" charset="0"/>
                <a:ea typeface="ＭＳ Ｐゴシック" charset="0"/>
                <a:cs typeface="ＭＳ Ｐゴシック" charset="0"/>
              </a:rPr>
              <a:t>Hard work starts at home.</a:t>
            </a:r>
          </a:p>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DF5F3FB-E2CD-694B-B1C3-A00D8288E9A5}" type="slidenum">
              <a:rPr lang="en-US" sz="1200">
                <a:solidFill>
                  <a:prstClr val="black"/>
                </a:solidFill>
              </a:rPr>
              <a:pPr eaLnBrk="1" hangingPunct="1"/>
              <a:t>63</a:t>
            </a:fld>
            <a:endParaRPr lang="en-US" sz="1200">
              <a:solidFill>
                <a:prstClr val="black"/>
              </a:solidFill>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8E45300-3A3A-2441-A782-C60AB0C05B28}" type="slidenum">
              <a:rPr lang="en-US" sz="1200">
                <a:solidFill>
                  <a:prstClr val="black"/>
                </a:solidFill>
              </a:rPr>
              <a:pPr eaLnBrk="1" hangingPunct="1"/>
              <a:t>64</a:t>
            </a:fld>
            <a:endParaRPr lang="en-US" sz="1200">
              <a:solidFill>
                <a:prstClr val="black"/>
              </a:solidFill>
            </a:endParaRPr>
          </a:p>
        </p:txBody>
      </p:sp>
      <p:sp>
        <p:nvSpPr>
          <p:cNvPr id="130051" name="Rectangle 1026"/>
          <p:cNvSpPr>
            <a:spLocks noGrp="1" noRot="1" noChangeAspect="1" noChangeArrowheads="1" noTextEdit="1"/>
          </p:cNvSpPr>
          <p:nvPr>
            <p:ph type="sldImg"/>
          </p:nvPr>
        </p:nvSpPr>
        <p:spPr>
          <a:ln/>
        </p:spPr>
      </p:sp>
      <p:sp>
        <p:nvSpPr>
          <p:cNvPr id="13005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A4CEC15D-5E60-DD41-A84C-3BA35C32C786}" type="slidenum">
              <a:rPr lang="en-US" sz="1200">
                <a:solidFill>
                  <a:prstClr val="black"/>
                </a:solidFill>
              </a:rPr>
              <a:pPr eaLnBrk="1" hangingPunct="1"/>
              <a:t>65</a:t>
            </a:fld>
            <a:endParaRPr lang="en-US" sz="1200">
              <a:solidFill>
                <a:prstClr val="black"/>
              </a:solidFill>
            </a:endParaRPr>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DCD38FB-7D3E-C840-9369-5C207CEAEBA4}" type="slidenum">
              <a:rPr lang="en-US" sz="1200">
                <a:solidFill>
                  <a:prstClr val="black"/>
                </a:solidFill>
              </a:rPr>
              <a:pPr eaLnBrk="1" hangingPunct="1"/>
              <a:t>66</a:t>
            </a:fld>
            <a:endParaRPr lang="en-US" sz="1200">
              <a:solidFill>
                <a:prstClr val="black"/>
              </a:solidFill>
            </a:endParaRPr>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28D9EA7D-C7BD-1C46-986A-03DCF97B8E58}" type="slidenum">
              <a:rPr lang="en-US" sz="1200">
                <a:solidFill>
                  <a:prstClr val="black"/>
                </a:solidFill>
              </a:rPr>
              <a:pPr eaLnBrk="1" hangingPunct="1"/>
              <a:t>67</a:t>
            </a:fld>
            <a:endParaRPr lang="en-US" sz="1200">
              <a:solidFill>
                <a:prstClr val="black"/>
              </a:solidFill>
            </a:endParaRPr>
          </a:p>
        </p:txBody>
      </p:sp>
      <p:sp>
        <p:nvSpPr>
          <p:cNvPr id="136195" name="Rectangle 2"/>
          <p:cNvSpPr>
            <a:spLocks noGrp="1" noRot="1" noChangeAspect="1" noChangeArrowheads="1" noTextEdit="1"/>
          </p:cNvSpPr>
          <p:nvPr>
            <p:ph type="sldImg"/>
          </p:nvPr>
        </p:nvSpPr>
        <p:spPr>
          <a:ln/>
        </p:spPr>
      </p:sp>
      <p:sp>
        <p:nvSpPr>
          <p:cNvPr id="13619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F765364-6588-ED44-9A16-B24C38793913}" type="slidenum">
              <a:rPr lang="en-US" sz="1200">
                <a:solidFill>
                  <a:prstClr val="black"/>
                </a:solidFill>
              </a:rPr>
              <a:pPr eaLnBrk="1" hangingPunct="1"/>
              <a:t>68</a:t>
            </a:fld>
            <a:endParaRPr lang="en-US" sz="1200">
              <a:solidFill>
                <a:prstClr val="black"/>
              </a:solidFill>
            </a:endParaRPr>
          </a:p>
        </p:txBody>
      </p:sp>
      <p:sp>
        <p:nvSpPr>
          <p:cNvPr id="138243" name="Rectangle 1026"/>
          <p:cNvSpPr>
            <a:spLocks noGrp="1" noRot="1" noChangeAspect="1" noChangeArrowheads="1" noTextEdit="1"/>
          </p:cNvSpPr>
          <p:nvPr>
            <p:ph type="sldImg"/>
          </p:nvPr>
        </p:nvSpPr>
        <p:spPr>
          <a:ln/>
        </p:spPr>
      </p:sp>
      <p:sp>
        <p:nvSpPr>
          <p:cNvPr id="138244"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DCC841E1-7334-CE46-8E68-6044E7B8AE5B}" type="slidenum">
              <a:rPr lang="en-US" sz="1200">
                <a:solidFill>
                  <a:prstClr val="black"/>
                </a:solidFill>
              </a:rPr>
              <a:pPr eaLnBrk="1" hangingPunct="1"/>
              <a:t>69</a:t>
            </a:fld>
            <a:endParaRPr lang="en-US" sz="1200">
              <a:solidFill>
                <a:prstClr val="black"/>
              </a:solidFill>
            </a:endParaRPr>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73C94FBC-EFEB-7945-8A92-D2568E670DF0}" type="slidenum">
              <a:rPr lang="en-US" sz="1200">
                <a:solidFill>
                  <a:prstClr val="black"/>
                </a:solidFill>
              </a:rPr>
              <a:pPr eaLnBrk="1" hangingPunct="1"/>
              <a:t>70</a:t>
            </a:fld>
            <a:endParaRPr lang="en-US" sz="1200">
              <a:solidFill>
                <a:prstClr val="black"/>
              </a:solidFill>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first verse of the book shows that the nation as a whole is rejecting God's covenant, but the final word of the book is "David," showing that Ruth's faithfulness actually brings her to be part of the Davidic line! There was no higher honor for a Jewish woman. </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7</a:t>
            </a:fld>
            <a:endParaRPr lang="en-US"/>
          </a:p>
        </p:txBody>
      </p:sp>
    </p:spTree>
    <p:extLst>
      <p:ext uri="{BB962C8B-B14F-4D97-AF65-F5344CB8AC3E}">
        <p14:creationId xmlns:p14="http://schemas.microsoft.com/office/powerpoint/2010/main" val="556831120"/>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7A5EA55-73AF-354D-80C4-CB228B711A97}" type="slidenum">
              <a:rPr lang="en-US" sz="1200">
                <a:solidFill>
                  <a:prstClr val="black"/>
                </a:solidFill>
              </a:rPr>
              <a:pPr eaLnBrk="1" hangingPunct="1"/>
              <a:t>71</a:t>
            </a:fld>
            <a:endParaRPr lang="en-US" sz="1200">
              <a:solidFill>
                <a:prstClr val="black"/>
              </a:solidFill>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BA60E0A-5955-964C-B80C-8391B0B1381C}" type="slidenum">
              <a:rPr lang="en-US" sz="1200">
                <a:solidFill>
                  <a:prstClr val="black"/>
                </a:solidFill>
              </a:rPr>
              <a:pPr eaLnBrk="1" hangingPunct="1"/>
              <a:t>72</a:t>
            </a:fld>
            <a:endParaRPr lang="en-US" sz="1200">
              <a:solidFill>
                <a:prstClr val="black"/>
              </a:solidFill>
            </a:endParaRPr>
          </a:p>
        </p:txBody>
      </p:sp>
      <p:sp>
        <p:nvSpPr>
          <p:cNvPr id="146435" name="Rectangle 1026"/>
          <p:cNvSpPr>
            <a:spLocks noGrp="1" noRot="1" noChangeAspect="1" noChangeArrowheads="1" noTextEdit="1"/>
          </p:cNvSpPr>
          <p:nvPr>
            <p:ph type="sldImg"/>
          </p:nvPr>
        </p:nvSpPr>
        <p:spPr>
          <a:ln/>
        </p:spPr>
      </p:sp>
      <p:sp>
        <p:nvSpPr>
          <p:cNvPr id="146436"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9B229F1-2DA1-6B4E-B650-9B70D1EC0177}" type="slidenum">
              <a:rPr lang="en-US" sz="1200">
                <a:solidFill>
                  <a:prstClr val="black"/>
                </a:solidFill>
              </a:rPr>
              <a:pPr eaLnBrk="1" hangingPunct="1"/>
              <a:t>73</a:t>
            </a:fld>
            <a:endParaRPr lang="en-US" sz="1200">
              <a:solidFill>
                <a:prstClr val="black"/>
              </a:solidFill>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5667397-E3BC-EC4A-B17C-6126DD0E3DC5}"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50531" name="Rectangle 1026"/>
          <p:cNvSpPr>
            <a:spLocks noGrp="1" noRot="1" noChangeAspect="1" noChangeArrowheads="1" noTextEdit="1"/>
          </p:cNvSpPr>
          <p:nvPr>
            <p:ph type="sldImg"/>
          </p:nvPr>
        </p:nvSpPr>
        <p:spPr>
          <a:ln/>
        </p:spPr>
      </p:sp>
      <p:sp>
        <p:nvSpPr>
          <p:cNvPr id="15053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algn="just" rtl="1">
              <a:spcBef>
                <a:spcPts val="0"/>
              </a:spcBef>
              <a:spcAft>
                <a:spcPts val="0"/>
              </a:spcAft>
            </a:pPr>
            <a:r>
              <a:rPr lang="ar-JO" sz="1800" b="0" i="0" u="none" strike="noStrike" dirty="0">
                <a:solidFill>
                  <a:srgbClr val="000000"/>
                </a:solidFill>
                <a:effectLst/>
                <a:latin typeface="Arial" panose="020B0604020202020204" pitchFamily="34" charset="0"/>
              </a:rPr>
              <a:t>إنَّ لاهوت أسفار القضاة وراعوث وصموئيل رائع. إنَّه يُوضِّح أنَّ الله يمكنه استخدام أيِّ ظرفٍ وأيِّ شخصٍ لامتداد ملكوته ولمجده.</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يُظهِر سِفْر القضاة مشهداً كئيباً حيث كانت هناك حاجةٌ إلى مَلِكٍ للأمَّة.</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تظهر </a:t>
            </a:r>
            <a:r>
              <a:rPr lang="ar-JO" sz="1800" b="0" i="0" u="sng"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في مشهدين مُشِينَيْن:</a:t>
            </a:r>
            <a:endParaRPr lang="ar-JO" b="0" dirty="0">
              <a:effectLst/>
            </a:endParaRPr>
          </a:p>
          <a:p>
            <a:pPr algn="just" rtl="1" fontAlgn="base">
              <a:spcBef>
                <a:spcPts val="0"/>
              </a:spcBef>
              <a:spcAft>
                <a:spcPts val="0"/>
              </a:spcAft>
              <a:buFont typeface="+mj-lt"/>
              <a:buAutoNum type="arabicPeriod"/>
            </a:pPr>
            <a:r>
              <a:rPr lang="ar-JO" sz="1800" b="0" i="0" u="none" strike="noStrike" dirty="0">
                <a:solidFill>
                  <a:srgbClr val="000000"/>
                </a:solidFill>
                <a:effectLst/>
                <a:latin typeface="Arial" panose="020B0604020202020204" pitchFamily="34" charset="0"/>
              </a:rPr>
              <a:t>لاوي من </a:t>
            </a:r>
            <a:r>
              <a:rPr lang="ar-JO" sz="1800" b="0" i="0" u="sng" strike="noStrike"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يقوم بأعمالٍ كهنوتيَّةٍ شرِّيرة، بل وكان متواطئًا مع سِبْط دان لسرقة صنمٍ من أجل هِجْرَتهم إلى الشمال (قضاة الأصحاحان 17-18).</a:t>
            </a:r>
          </a:p>
          <a:p>
            <a:pPr algn="just" rtl="1" fontAlgn="base">
              <a:spcBef>
                <a:spcPts val="0"/>
              </a:spcBef>
              <a:spcAft>
                <a:spcPts val="0"/>
              </a:spcAft>
              <a:buFont typeface="+mj-lt"/>
              <a:buAutoNum type="arabicPeriod"/>
            </a:pPr>
            <a:r>
              <a:rPr lang="ar-JO" sz="1800" b="0" i="0" u="none" strike="noStrike" dirty="0">
                <a:solidFill>
                  <a:srgbClr val="000000"/>
                </a:solidFill>
                <a:effectLst/>
                <a:latin typeface="Arial" panose="020B0604020202020204" pitchFamily="34" charset="0"/>
              </a:rPr>
              <a:t>لاوي آخَر مع سُرِّيَّة- وهو أيضًا من </a:t>
            </a:r>
            <a:r>
              <a:rPr lang="ar-JO" sz="1800" b="0" i="0" u="sng" strike="noStrike"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يلتقي مجموعةً من رجال سِبْط </a:t>
            </a:r>
            <a:r>
              <a:rPr lang="ar-JO" sz="1800" b="0" i="0" u="sng" strike="noStrike" dirty="0">
                <a:solidFill>
                  <a:srgbClr val="000000"/>
                </a:solidFill>
                <a:effectLst/>
                <a:latin typeface="Arial" panose="020B0604020202020204" pitchFamily="34" charset="0"/>
              </a:rPr>
              <a:t>بنيامين</a:t>
            </a:r>
            <a:r>
              <a:rPr lang="ar-JO" sz="1800" b="0" i="0" u="none" strike="noStrike" dirty="0">
                <a:solidFill>
                  <a:srgbClr val="000000"/>
                </a:solidFill>
                <a:effectLst/>
                <a:latin typeface="Arial" panose="020B0604020202020204" pitchFamily="34" charset="0"/>
              </a:rPr>
              <a:t> في جبعة، فيقومون باغتصاب سُرِّيَّته (قضاة الأصحاح 19)، وهو ما يؤدِّي في النهاية إلى موتها المُشين.</a:t>
            </a: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ردًّا على ذلك، أصبح التركيز على بلدة جبعة؛ حيث ظهر أنَّها ليست أفضل حالًا من بيت لحم.</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نرى هنا في حادثة جبعة أنَّ سِبْط </a:t>
            </a:r>
            <a:r>
              <a:rPr lang="ar-JO" sz="1800" b="0" i="0" u="sng" dirty="0">
                <a:solidFill>
                  <a:srgbClr val="000000"/>
                </a:solidFill>
                <a:effectLst/>
                <a:latin typeface="Arial" panose="020B0604020202020204" pitchFamily="34" charset="0"/>
              </a:rPr>
              <a:t>بنيامين</a:t>
            </a:r>
            <a:r>
              <a:rPr lang="ar-JO" sz="1800" b="0" i="0" u="none" strike="noStrike" dirty="0">
                <a:solidFill>
                  <a:srgbClr val="000000"/>
                </a:solidFill>
                <a:effectLst/>
                <a:latin typeface="Arial" panose="020B0604020202020204" pitchFamily="34" charset="0"/>
              </a:rPr>
              <a:t> كاد أن يُبَاد كاملًا باستثناء ستمائة رَجُل (قضاة الأصحاح 20).</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رغم الظلام الأخلاقيِّ الشديد والخطيئة، فإنَّ الله كان يُعِدُّ النظام المَلَكيّ.</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حتِّى إنَّ الله قام بتأسيس تلك المَلَكيَّة على يد رجال سِبْط بنيامين الأشرار بواسطة مدينة جبعة الشريرة.</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كيف؟</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اختار الله شاول الذي هو من سِبْط </a:t>
            </a:r>
            <a:r>
              <a:rPr lang="ar-JO" sz="1800" b="0" i="0" u="sng" dirty="0">
                <a:solidFill>
                  <a:srgbClr val="000000"/>
                </a:solidFill>
                <a:effectLst/>
                <a:latin typeface="Arial" panose="020B0604020202020204" pitchFamily="34" charset="0"/>
              </a:rPr>
              <a:t>بنيامين</a:t>
            </a:r>
            <a:r>
              <a:rPr lang="ar-JO" sz="1800" b="0" i="0" u="none" strike="noStrike" dirty="0">
                <a:solidFill>
                  <a:srgbClr val="000000"/>
                </a:solidFill>
                <a:effectLst/>
                <a:latin typeface="Arial" panose="020B0604020202020204" pitchFamily="34" charset="0"/>
              </a:rPr>
              <a:t> ليكون أوَّل ملكٍ ممسوحٍ لإسرائيل (1صموئيل الأصحاح 8)، رغم أنَّه من أصغر الأسباط.</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ومع ذلك، فإنَّ نهاية شاول الحزينة تجلب المزيد من العار لجبعة.</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إنَّ هذا الإعداد للمَلَكية يجد إتمامَه الحقيقيَّ في مدينة بيت لحم، ففي سِفْر راعوث نرى أنَّ كلًّا من بوعز وأهل بيت لحم يتصرَّفون بشرفٍ في خضَّم الارتداد القوميّ. لذا يستطيع الله أن يستخدم نفس المدينة المخزية، </a:t>
            </a:r>
            <a:r>
              <a:rPr lang="ar-JO" sz="1800" b="0" i="0" u="sng" dirty="0">
                <a:solidFill>
                  <a:srgbClr val="000000"/>
                </a:solidFill>
                <a:effectLst/>
                <a:latin typeface="Arial" panose="020B0604020202020204" pitchFamily="34" charset="0"/>
              </a:rPr>
              <a:t>بيت لحم</a:t>
            </a:r>
            <a:r>
              <a:rPr lang="ar-JO" sz="1800" b="0" i="0" u="none" strike="noStrike" dirty="0">
                <a:solidFill>
                  <a:srgbClr val="000000"/>
                </a:solidFill>
                <a:effectLst/>
                <a:latin typeface="Arial" panose="020B0604020202020204" pitchFamily="34" charset="0"/>
              </a:rPr>
              <a:t>، لإقامة الوليّ الفادي بواسطة بوعز. كانت راعوث امرأةً من موآب، وهي أمَّةٌ تعبد آلهةً وثنيَّة. ولكن بواسطة خُطَّة الله وتدبيره، جرى تأسيس نَسْل داود، وفي النهاية وُلِد المسيَّا، يسوع المسيح نفسه من هذا النسل.</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 كانت هذه الولادة في مدينة بيت لحم المغمورة- تلك البلدة التي رفَعَ داود مكانتها إلى مستوىً مذهل. وعندما نصل إلى العهد الجديد نرى أنَّ هذه البلدة قد رُفِعَتْ إلى مكانةٍ أعلى ممَّا أوصلها إليه داودُ. ونرى أنَّ يسوع- نَسْل داود- لم يُولَد من نَسْله فحسب، بل وُلِد في مدينة داود تحديدًا، بيت لحم (متَّى الأصحاح 2).</a:t>
            </a:r>
            <a:endParaRPr lang="ar-JO" b="0" dirty="0">
              <a:effectLst/>
            </a:endParaRPr>
          </a:p>
          <a:p>
            <a:pPr algn="just" rtl="1">
              <a:spcBef>
                <a:spcPts val="0"/>
              </a:spcBef>
              <a:spcAft>
                <a:spcPts val="0"/>
              </a:spcAft>
            </a:pPr>
            <a:r>
              <a:rPr lang="ar-JO" sz="1800" b="0" i="0" u="none" strike="noStrike" dirty="0">
                <a:solidFill>
                  <a:srgbClr val="000000"/>
                </a:solidFill>
                <a:effectLst/>
                <a:latin typeface="Arial" panose="020B0604020202020204" pitchFamily="34" charset="0"/>
              </a:rPr>
              <a:t>لذلك، فإنَّ لاهوت سِفْر راعوث هو أنَّ نعمة الله يمكنها أن تُحوِّل العادي والمغمور إلى غير عاديٍّ وإلى أمرٍ ذائع الصيت على المستوى العالميّ.</a:t>
            </a:r>
            <a:endParaRPr lang="ar-JO" b="0" dirty="0">
              <a:effectLst/>
            </a:endParaRPr>
          </a:p>
          <a:p>
            <a:endParaRPr lang="ar-JO" sz="1200" kern="1200" dirty="0">
              <a:solidFill>
                <a:schemeClr val="tx1"/>
              </a:solidFill>
              <a:effectLst/>
              <a:latin typeface="Arial" panose="020B0604020202020204" pitchFamily="34" charset="0"/>
              <a:ea typeface="+mn-ea"/>
              <a:cs typeface="Arial" panose="020B0604020202020204" pitchFamily="34" charset="0"/>
            </a:endParaRPr>
          </a:p>
          <a:p>
            <a:r>
              <a:rPr lang="en-SG" sz="1200" kern="1200" dirty="0">
                <a:solidFill>
                  <a:schemeClr val="tx1"/>
                </a:solidFill>
                <a:effectLst/>
                <a:latin typeface="Arial" panose="020B0604020202020204" pitchFamily="34" charset="0"/>
                <a:ea typeface="+mn-ea"/>
                <a:cs typeface="Arial" panose="020B0604020202020204" pitchFamily="34" charset="0"/>
              </a:rPr>
              <a:t>The theology of Judges-Ruth-Samuel is fascinating.  It shows that God can use any circumstance and any person for His kingdom purpose and His glory. </a:t>
            </a:r>
          </a:p>
          <a:p>
            <a:r>
              <a:rPr lang="en-SG" sz="1200" kern="1200" dirty="0">
                <a:solidFill>
                  <a:schemeClr val="tx1"/>
                </a:solidFill>
                <a:effectLst/>
                <a:latin typeface="Arial" panose="020B0604020202020204" pitchFamily="34" charset="0"/>
                <a:ea typeface="+mn-ea"/>
                <a:cs typeface="Arial" panose="020B0604020202020204" pitchFamily="34" charset="0"/>
              </a:rPr>
              <a:t>• The book of Judges shows a dismal scene where a king was needed for the nation.</a:t>
            </a:r>
          </a:p>
          <a:p>
            <a:r>
              <a:rPr lang="en-SG" sz="1200" kern="1200" dirty="0">
                <a:solidFill>
                  <a:schemeClr val="tx1"/>
                </a:solidFill>
                <a:effectLst/>
                <a:latin typeface="Arial" panose="020B0604020202020204" pitchFamily="34" charset="0"/>
                <a:ea typeface="+mn-ea"/>
                <a:cs typeface="Arial" panose="020B0604020202020204" pitchFamily="34" charset="0"/>
              </a:rPr>
              <a:t>•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appears in two disgraceful scenes:</a:t>
            </a:r>
          </a:p>
          <a:p>
            <a:r>
              <a:rPr lang="en-SG" sz="1200" kern="1200" dirty="0">
                <a:solidFill>
                  <a:schemeClr val="tx1"/>
                </a:solidFill>
                <a:effectLst/>
                <a:latin typeface="Arial" panose="020B0604020202020204" pitchFamily="34" charset="0"/>
                <a:ea typeface="+mn-ea"/>
                <a:cs typeface="Arial" panose="020B0604020202020204" pitchFamily="34" charset="0"/>
              </a:rPr>
              <a:t>• A Levite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is involved in ungodly priestly duties and even colludes with the tribe of Dan to steal an idol for their migration north (Judges 17–18).  Another Levite with a concubine from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(again) encounters a group of</a:t>
            </a:r>
            <a:r>
              <a:rPr lang="en-SG" sz="1200" u="sng" kern="1200" dirty="0">
                <a:solidFill>
                  <a:schemeClr val="tx1"/>
                </a:solidFill>
                <a:effectLst/>
                <a:latin typeface="Arial" panose="020B0604020202020204" pitchFamily="34" charset="0"/>
                <a:ea typeface="+mn-ea"/>
                <a:cs typeface="Arial" panose="020B0604020202020204" pitchFamily="34" charset="0"/>
              </a:rPr>
              <a:t> Benjaminite</a:t>
            </a:r>
            <a:r>
              <a:rPr lang="en-SG" sz="1200" kern="1200" dirty="0">
                <a:solidFill>
                  <a:schemeClr val="tx1"/>
                </a:solidFill>
                <a:effectLst/>
                <a:latin typeface="Arial" panose="020B0604020202020204" pitchFamily="34" charset="0"/>
                <a:ea typeface="+mn-ea"/>
                <a:cs typeface="Arial" panose="020B0604020202020204" pitchFamily="34" charset="0"/>
              </a:rPr>
              <a:t> men in Gibeah who rape his concubine (Judges 19) and ultimately lead to her disgraceful death.   </a:t>
            </a:r>
          </a:p>
          <a:p>
            <a:r>
              <a:rPr lang="en-SG" sz="1200" kern="1200" dirty="0">
                <a:solidFill>
                  <a:schemeClr val="tx1"/>
                </a:solidFill>
                <a:effectLst/>
                <a:latin typeface="Arial" panose="020B0604020202020204" pitchFamily="34" charset="0"/>
                <a:ea typeface="+mn-ea"/>
                <a:cs typeface="Arial" panose="020B0604020202020204" pitchFamily="34" charset="0"/>
              </a:rPr>
              <a:t>• In retaliation, the town of Gibeah comes into focus. It is no better than Bethlehem.</a:t>
            </a:r>
          </a:p>
          <a:p>
            <a:r>
              <a:rPr lang="en-SG" sz="1200" kern="1200" dirty="0">
                <a:solidFill>
                  <a:schemeClr val="tx1"/>
                </a:solidFill>
                <a:effectLst/>
                <a:latin typeface="Arial" panose="020B0604020202020204" pitchFamily="34" charset="0"/>
                <a:ea typeface="+mn-ea"/>
                <a:cs typeface="Arial" panose="020B0604020202020204" pitchFamily="34" charset="0"/>
              </a:rPr>
              <a:t>• Here in Gibeah the tribe of </a:t>
            </a:r>
            <a:r>
              <a:rPr lang="en-SG" sz="1200" u="sng" kern="1200" dirty="0">
                <a:solidFill>
                  <a:schemeClr val="tx1"/>
                </a:solidFill>
                <a:effectLst/>
                <a:latin typeface="Arial" panose="020B0604020202020204" pitchFamily="34" charset="0"/>
                <a:ea typeface="+mn-ea"/>
                <a:cs typeface="Arial" panose="020B0604020202020204" pitchFamily="34" charset="0"/>
              </a:rPr>
              <a:t>Benjamin</a:t>
            </a:r>
            <a:r>
              <a:rPr lang="en-SG" sz="1200" kern="1200" dirty="0">
                <a:solidFill>
                  <a:schemeClr val="tx1"/>
                </a:solidFill>
                <a:effectLst/>
                <a:latin typeface="Arial" panose="020B0604020202020204" pitchFamily="34" charset="0"/>
                <a:ea typeface="+mn-ea"/>
                <a:cs typeface="Arial" panose="020B0604020202020204" pitchFamily="34" charset="0"/>
              </a:rPr>
              <a:t> was nearly wiped out, except for 600 men (Judges 20). </a:t>
            </a:r>
          </a:p>
          <a:p>
            <a:r>
              <a:rPr lang="en-SG" sz="1200" kern="1200" dirty="0">
                <a:solidFill>
                  <a:schemeClr val="tx1"/>
                </a:solidFill>
                <a:effectLst/>
                <a:latin typeface="Arial" panose="020B0604020202020204" pitchFamily="34" charset="0"/>
                <a:ea typeface="+mn-ea"/>
                <a:cs typeface="Arial" panose="020B0604020202020204" pitchFamily="34" charset="0"/>
              </a:rPr>
              <a:t>• In spite of extreme moral darkness and sin, God was preparing the monarchy. </a:t>
            </a:r>
          </a:p>
          <a:p>
            <a:r>
              <a:rPr lang="en-SG" sz="1200" kern="1200" dirty="0">
                <a:solidFill>
                  <a:schemeClr val="tx1"/>
                </a:solidFill>
                <a:effectLst/>
                <a:latin typeface="Arial" panose="020B0604020202020204" pitchFamily="34" charset="0"/>
                <a:ea typeface="+mn-ea"/>
                <a:cs typeface="Arial" panose="020B0604020202020204" pitchFamily="34" charset="0"/>
              </a:rPr>
              <a:t>• He even established that monarchy through the wicked Benjamites through the wicked city of Gibeah.</a:t>
            </a:r>
          </a:p>
          <a:p>
            <a:r>
              <a:rPr lang="en-SG" sz="1200" kern="1200" dirty="0">
                <a:solidFill>
                  <a:schemeClr val="tx1"/>
                </a:solidFill>
                <a:effectLst/>
                <a:latin typeface="Arial" panose="020B0604020202020204" pitchFamily="34" charset="0"/>
                <a:ea typeface="+mn-ea"/>
                <a:cs typeface="Arial" panose="020B0604020202020204" pitchFamily="34" charset="0"/>
              </a:rPr>
              <a:t>• How? </a:t>
            </a:r>
          </a:p>
          <a:p>
            <a:r>
              <a:rPr lang="en-SG" sz="1200" kern="1200" dirty="0">
                <a:solidFill>
                  <a:schemeClr val="tx1"/>
                </a:solidFill>
                <a:effectLst/>
                <a:latin typeface="Arial" panose="020B0604020202020204" pitchFamily="34" charset="0"/>
                <a:ea typeface="+mn-ea"/>
                <a:cs typeface="Arial" panose="020B0604020202020204" pitchFamily="34" charset="0"/>
              </a:rPr>
              <a:t>God chose the </a:t>
            </a:r>
            <a:r>
              <a:rPr lang="en-SG" sz="1200" u="sng" kern="1200" dirty="0">
                <a:solidFill>
                  <a:schemeClr val="tx1"/>
                </a:solidFill>
                <a:effectLst/>
                <a:latin typeface="Arial" panose="020B0604020202020204" pitchFamily="34" charset="0"/>
                <a:ea typeface="+mn-ea"/>
                <a:cs typeface="Arial" panose="020B0604020202020204" pitchFamily="34" charset="0"/>
              </a:rPr>
              <a:t>Benjaminite</a:t>
            </a:r>
            <a:r>
              <a:rPr lang="en-SG" sz="1200" kern="1200" dirty="0">
                <a:solidFill>
                  <a:schemeClr val="tx1"/>
                </a:solidFill>
                <a:effectLst/>
                <a:latin typeface="Arial" panose="020B0604020202020204" pitchFamily="34" charset="0"/>
                <a:ea typeface="+mn-ea"/>
                <a:cs typeface="Arial" panose="020B0604020202020204" pitchFamily="34" charset="0"/>
              </a:rPr>
              <a:t> Saul as the first anointed king of Israel (1 Sam 8), though he was from the smallest of the tribes.  </a:t>
            </a:r>
          </a:p>
          <a:p>
            <a:r>
              <a:rPr lang="en-SG" sz="1200" kern="1200" dirty="0">
                <a:solidFill>
                  <a:schemeClr val="tx1"/>
                </a:solidFill>
                <a:effectLst/>
                <a:latin typeface="Arial" panose="020B0604020202020204" pitchFamily="34" charset="0"/>
                <a:ea typeface="+mn-ea"/>
                <a:cs typeface="Arial" panose="020B0604020202020204" pitchFamily="34" charset="0"/>
              </a:rPr>
              <a:t>• However, Saul’s sad end brings even more shame on Gibeah. </a:t>
            </a:r>
          </a:p>
          <a:p>
            <a:r>
              <a:rPr lang="en-SG" sz="1200" kern="1200" dirty="0">
                <a:solidFill>
                  <a:schemeClr val="tx1"/>
                </a:solidFill>
                <a:effectLst/>
                <a:latin typeface="Arial" panose="020B0604020202020204" pitchFamily="34" charset="0"/>
                <a:ea typeface="+mn-ea"/>
                <a:cs typeface="Arial" panose="020B0604020202020204" pitchFamily="34" charset="0"/>
              </a:rPr>
              <a:t>• That preparation of the monarchy finds its true fulfilment in the city of Bethlehem, for in Ruth we see that both Boaz and the Bethlehemites act honourably in the midst of national apostasy. So God can use the same, shameful city of </a:t>
            </a:r>
            <a:r>
              <a:rPr lang="en-SG" sz="1200" u="sng" kern="1200" dirty="0">
                <a:solidFill>
                  <a:schemeClr val="tx1"/>
                </a:solidFill>
                <a:effectLst/>
                <a:latin typeface="Arial" panose="020B0604020202020204" pitchFamily="34" charset="0"/>
                <a:ea typeface="+mn-ea"/>
                <a:cs typeface="Arial" panose="020B0604020202020204" pitchFamily="34" charset="0"/>
              </a:rPr>
              <a:t>Bethlehem</a:t>
            </a:r>
            <a:r>
              <a:rPr lang="en-SG" sz="1200" kern="1200" dirty="0">
                <a:solidFill>
                  <a:schemeClr val="tx1"/>
                </a:solidFill>
                <a:effectLst/>
                <a:latin typeface="Arial" panose="020B0604020202020204" pitchFamily="34" charset="0"/>
                <a:ea typeface="+mn-ea"/>
                <a:cs typeface="Arial" panose="020B0604020202020204" pitchFamily="34" charset="0"/>
              </a:rPr>
              <a:t> to raise a kinsmen-redeemer through Boaz.  Ruth was a woman from Moab, a nation worshipping pagan gods.  But through God’s plan and provision, the line of David was established and ultimately the Messiah Jesus Christ himself was born through the line. </a:t>
            </a:r>
          </a:p>
          <a:p>
            <a:r>
              <a:rPr lang="en-SG" sz="1200" kern="1200" dirty="0">
                <a:solidFill>
                  <a:schemeClr val="tx1"/>
                </a:solidFill>
                <a:effectLst/>
                <a:latin typeface="Arial" panose="020B0604020202020204" pitchFamily="34" charset="0"/>
                <a:ea typeface="+mn-ea"/>
                <a:cs typeface="Arial" panose="020B0604020202020204" pitchFamily="34" charset="0"/>
              </a:rPr>
              <a:t>• This birth was in the obscure city of Bethlehem, where David raises the status of this town to an amazing height. It is raised to an even higher status than given by David when we get to the NT and see that David’s descendant, Jesus, is not only born into his line but is born in the exact city of David, Bethlehem (Matt 2).</a:t>
            </a:r>
          </a:p>
          <a:p>
            <a:r>
              <a:rPr lang="en-SG" sz="1200" kern="1200" dirty="0">
                <a:solidFill>
                  <a:schemeClr val="tx1"/>
                </a:solidFill>
                <a:effectLst/>
                <a:latin typeface="Arial" panose="020B0604020202020204" pitchFamily="34" charset="0"/>
                <a:ea typeface="+mn-ea"/>
                <a:cs typeface="Arial" panose="020B0604020202020204" pitchFamily="34" charset="0"/>
              </a:rPr>
              <a:t>Therefore, the theology of Ruth is that God’s grace can transform the ordinary and obscure to extraordinary and world renown.</a:t>
            </a:r>
          </a:p>
          <a:p>
            <a:r>
              <a:rPr lang="en-US" sz="1200" kern="1200" dirty="0">
                <a:solidFill>
                  <a:schemeClr val="tx1"/>
                </a:solidFill>
                <a:effectLst/>
                <a:latin typeface="+mn-lt"/>
                <a:ea typeface="+mn-ea"/>
                <a:cs typeface="+mn-cs"/>
              </a:rPr>
              <a:t>________</a:t>
            </a:r>
          </a:p>
          <a:p>
            <a:r>
              <a:rPr lang="en-US" sz="1200" kern="1200" dirty="0">
                <a:solidFill>
                  <a:schemeClr val="tx1"/>
                </a:solidFill>
                <a:effectLst/>
                <a:latin typeface="+mn-lt"/>
                <a:ea typeface="+mn-ea"/>
                <a:cs typeface="+mn-cs"/>
              </a:rPr>
              <a:t>Common-282</a:t>
            </a:r>
          </a:p>
          <a:p>
            <a:r>
              <a:rPr lang="en-SG" sz="1200" kern="1200" dirty="0">
                <a:solidFill>
                  <a:schemeClr val="tx1"/>
                </a:solidFill>
                <a:effectLst/>
                <a:latin typeface="Arial" panose="020B0604020202020204" pitchFamily="34" charset="0"/>
                <a:ea typeface="+mn-ea"/>
                <a:cs typeface="Arial" panose="020B0604020202020204" pitchFamily="34" charset="0"/>
              </a:rPr>
              <a:t>OS-07-Judges-211</a:t>
            </a:r>
          </a:p>
          <a:p>
            <a:r>
              <a:rPr lang="en-SG" sz="1200" kern="1200" dirty="0">
                <a:solidFill>
                  <a:schemeClr val="tx1"/>
                </a:solidFill>
                <a:effectLst/>
                <a:latin typeface="Arial" panose="020B0604020202020204" pitchFamily="34" charset="0"/>
                <a:ea typeface="+mn-ea"/>
                <a:cs typeface="Arial" panose="020B0604020202020204" pitchFamily="34" charset="0"/>
              </a:rPr>
              <a:t>OS-08-Ruth-74</a:t>
            </a:r>
          </a:p>
          <a:p>
            <a:r>
              <a:rPr lang="en-SG" sz="1200" kern="1200" dirty="0">
                <a:solidFill>
                  <a:schemeClr val="tx1"/>
                </a:solidFill>
                <a:effectLst/>
                <a:latin typeface="Arial" panose="020B0604020202020204" pitchFamily="34" charset="0"/>
                <a:ea typeface="+mn-ea"/>
                <a:cs typeface="Arial" panose="020B0604020202020204" pitchFamily="34" charset="0"/>
              </a:rPr>
              <a:t>OS-09-1 Sam-17, 22, 43</a:t>
            </a:r>
          </a:p>
        </p:txBody>
      </p:sp>
    </p:spTree>
    <p:extLst>
      <p:ext uri="{BB962C8B-B14F-4D97-AF65-F5344CB8AC3E}">
        <p14:creationId xmlns:p14="http://schemas.microsoft.com/office/powerpoint/2010/main" val="3379801626"/>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People often get lost in our relentless pursuit of lesser goals. But Ruth stands against all that, reminding us that "relationships are the stuff of life," as one of my teachers aptly said.</a:t>
            </a:r>
          </a:p>
          <a:p>
            <a:endParaRPr lang="en-US" dirty="0">
              <a:cs typeface="ＭＳ Ｐゴシック" charset="0"/>
            </a:endParaRPr>
          </a:p>
        </p:txBody>
      </p:sp>
    </p:spTree>
    <p:extLst>
      <p:ext uri="{BB962C8B-B14F-4D97-AF65-F5344CB8AC3E}">
        <p14:creationId xmlns:p14="http://schemas.microsoft.com/office/powerpoint/2010/main" val="3662483338"/>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"The phrase 'God helps those who help themselves' is a popular motto that emphasizes the importance of self-initiative.</a:t>
            </a:r>
          </a:p>
          <a:p>
            <a:r>
              <a:rPr lang="en-US" sz="1200" b="1" kern="1200" dirty="0">
                <a:solidFill>
                  <a:schemeClr val="tx1"/>
                </a:solidFill>
                <a:effectLst/>
                <a:latin typeface="Arial" panose="020B0604020202020204" pitchFamily="34" charset="0"/>
                <a:ea typeface="+mn-ea"/>
                <a:cs typeface="Arial" panose="020B0604020202020204" pitchFamily="34" charset="0"/>
              </a:rPr>
              <a:t>[Although it has been commonly attributed to </a:t>
            </a:r>
            <a:r>
              <a:rPr lang="en-US" sz="1200" b="1" u="sng" kern="1200" dirty="0">
                <a:solidFill>
                  <a:schemeClr val="tx1"/>
                </a:solidFill>
                <a:effectLst/>
                <a:latin typeface="Arial" panose="020B0604020202020204" pitchFamily="34" charset="0"/>
                <a:ea typeface="+mn-ea"/>
                <a:cs typeface="Arial" panose="020B0604020202020204" pitchFamily="34" charset="0"/>
                <a:hlinkClick r:id="rId3"/>
              </a:rPr>
              <a:t>Benjamin Franklin</a:t>
            </a:r>
            <a:r>
              <a:rPr lang="en-US" sz="1200" b="1" kern="1200" dirty="0">
                <a:solidFill>
                  <a:schemeClr val="tx1"/>
                </a:solidFill>
                <a:effectLst/>
                <a:latin typeface="Arial" panose="020B0604020202020204" pitchFamily="34" charset="0"/>
                <a:ea typeface="+mn-ea"/>
                <a:cs typeface="Arial" panose="020B0604020202020204" pitchFamily="34" charset="0"/>
              </a:rPr>
              <a:t>], the phrase originated in </a:t>
            </a:r>
            <a:r>
              <a:rPr lang="en-US" sz="1200" b="1" u="sng" kern="1200" dirty="0">
                <a:solidFill>
                  <a:schemeClr val="tx1"/>
                </a:solidFill>
                <a:effectLst/>
                <a:latin typeface="Arial" panose="020B0604020202020204" pitchFamily="34" charset="0"/>
                <a:ea typeface="+mn-ea"/>
                <a:cs typeface="Arial" panose="020B0604020202020204" pitchFamily="34" charset="0"/>
                <a:hlinkClick r:id="rId4"/>
              </a:rPr>
              <a:t>ancient Greece</a:t>
            </a:r>
            <a:r>
              <a:rPr lang="en-US" sz="1200" b="1" kern="1200" dirty="0">
                <a:solidFill>
                  <a:schemeClr val="tx1"/>
                </a:solidFill>
                <a:effectLst/>
                <a:latin typeface="Arial" panose="020B0604020202020204" pitchFamily="34" charset="0"/>
                <a:ea typeface="+mn-ea"/>
                <a:cs typeface="Arial" panose="020B0604020202020204" pitchFamily="34" charset="0"/>
              </a:rPr>
              <a:t>...</a:t>
            </a:r>
            <a:r>
              <a:rPr lang="en-SG" b="1" dirty="0">
                <a:effectLst/>
                <a:latin typeface="Arial" panose="020B0604020202020204" pitchFamily="34" charset="0"/>
                <a:cs typeface="Arial" panose="020B0604020202020204" pitchFamily="34" charset="0"/>
              </a:rPr>
              <a:t> </a:t>
            </a:r>
          </a:p>
          <a:p>
            <a:r>
              <a:rPr lang="en-US" b="1" dirty="0">
                <a:latin typeface="Arial" panose="020B0604020202020204" pitchFamily="34" charset="0"/>
                <a:cs typeface="Arial" panose="020B0604020202020204" pitchFamily="34" charset="0"/>
              </a:rPr>
              <a:t>• The phrase is often mistaken for a </a:t>
            </a:r>
            <a:r>
              <a:rPr lang="en-US" b="1" dirty="0">
                <a:latin typeface="Arial" panose="020B0604020202020204" pitchFamily="34" charset="0"/>
                <a:cs typeface="Arial" panose="020B0604020202020204" pitchFamily="34" charset="0"/>
                <a:hlinkClick r:id="rId5" tooltip="Bible"/>
              </a:rPr>
              <a:t>Bible</a:t>
            </a:r>
            <a:r>
              <a:rPr lang="en-US" b="1" dirty="0">
                <a:latin typeface="Arial" panose="020B0604020202020204" pitchFamily="34" charset="0"/>
                <a:cs typeface="Arial" panose="020B0604020202020204" pitchFamily="34" charset="0"/>
              </a:rPr>
              <a:t> quote, but it appears nowhere in the Bible."</a:t>
            </a:r>
          </a:p>
          <a:p>
            <a:r>
              <a:rPr lang="en-US" b="1" dirty="0">
                <a:latin typeface="Arial" panose="020B0604020202020204" pitchFamily="34" charset="0"/>
                <a:cs typeface="Arial" panose="020B0604020202020204" pitchFamily="34" charset="0"/>
              </a:rPr>
              <a:t>• Except perhaps for 2 Heresies</a:t>
            </a:r>
            <a:r>
              <a:rPr lang="en-US" b="1" baseline="0" dirty="0">
                <a:latin typeface="Arial" panose="020B0604020202020204" pitchFamily="34" charset="0"/>
                <a:cs typeface="Arial" panose="020B0604020202020204" pitchFamily="34" charset="0"/>
              </a:rPr>
              <a:t> 4:7!</a:t>
            </a:r>
            <a:endParaRPr lang="en-US" b="1" dirty="0">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a:p>
            <a:r>
              <a:rPr lang="en-US" b="1" dirty="0">
                <a:latin typeface="Arial" panose="020B0604020202020204" pitchFamily="34" charset="0"/>
                <a:cs typeface="Arial" panose="020B0604020202020204" pitchFamily="34" charset="0"/>
              </a:rPr>
              <a:t>Source of above quoted material:</a:t>
            </a:r>
            <a:r>
              <a:rPr lang="en-US" b="1" baseline="0" dirty="0">
                <a:latin typeface="Arial" panose="020B0604020202020204" pitchFamily="34" charset="0"/>
                <a:cs typeface="Arial" panose="020B0604020202020204" pitchFamily="34" charset="0"/>
              </a:rPr>
              <a:t> Wikipedia (http://</a:t>
            </a:r>
            <a:r>
              <a:rPr lang="en-US" b="1" baseline="0" dirty="0" err="1">
                <a:latin typeface="Arial" panose="020B0604020202020204" pitchFamily="34" charset="0"/>
                <a:cs typeface="Arial" panose="020B0604020202020204" pitchFamily="34" charset="0"/>
              </a:rPr>
              <a:t>en.wikipedia.org</a:t>
            </a:r>
            <a:r>
              <a:rPr lang="en-US" b="1" baseline="0" dirty="0">
                <a:latin typeface="Arial" panose="020B0604020202020204" pitchFamily="34" charset="0"/>
                <a:cs typeface="Arial" panose="020B0604020202020204" pitchFamily="34" charset="0"/>
              </a:rPr>
              <a:t>/wiki/</a:t>
            </a:r>
            <a:r>
              <a:rPr lang="en-US" b="1" baseline="0" dirty="0" err="1">
                <a:latin typeface="Arial" panose="020B0604020202020204" pitchFamily="34" charset="0"/>
                <a:cs typeface="Arial" panose="020B0604020202020204" pitchFamily="34" charset="0"/>
              </a:rPr>
              <a:t>God_helps_those_who_help_themselves</a:t>
            </a:r>
            <a:r>
              <a:rPr lang="en-US" b="1" baseline="0" dirty="0">
                <a:latin typeface="Arial" panose="020B0604020202020204" pitchFamily="34" charset="0"/>
                <a:cs typeface="Arial" panose="020B0604020202020204" pitchFamily="34" charset="0"/>
              </a:rPr>
              <a:t>)</a:t>
            </a:r>
          </a:p>
          <a:p>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The White House Press Secretary Jay Carney misquoted this saying as from the Bible in 2011.  The clip from the press conferences is at http://</a:t>
            </a:r>
            <a:r>
              <a:rPr lang="en-US" b="1" baseline="0" dirty="0" err="1">
                <a:latin typeface="Arial" panose="020B0604020202020204" pitchFamily="34" charset="0"/>
                <a:cs typeface="Arial" panose="020B0604020202020204" pitchFamily="34" charset="0"/>
              </a:rPr>
              <a:t>www.youtube.com</a:t>
            </a:r>
            <a:r>
              <a:rPr lang="en-US" b="1" baseline="0" dirty="0">
                <a:latin typeface="Arial" panose="020B0604020202020204" pitchFamily="34" charset="0"/>
                <a:cs typeface="Arial" panose="020B0604020202020204" pitchFamily="34" charset="0"/>
              </a:rPr>
              <a:t>/</a:t>
            </a:r>
            <a:r>
              <a:rPr lang="en-US" b="1" baseline="0" dirty="0" err="1">
                <a:latin typeface="Arial" panose="020B0604020202020204" pitchFamily="34" charset="0"/>
                <a:cs typeface="Arial" panose="020B0604020202020204" pitchFamily="34" charset="0"/>
              </a:rPr>
              <a:t>watch?v</a:t>
            </a:r>
            <a:r>
              <a:rPr lang="en-US" b="1" baseline="0" dirty="0">
                <a:latin typeface="Arial" panose="020B0604020202020204" pitchFamily="34" charset="0"/>
                <a:cs typeface="Arial" panose="020B0604020202020204" pitchFamily="34" charset="0"/>
              </a:rPr>
              <a:t>=fZeidL6xtEc (accessed 20 Aug 2012).</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4240083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 Well,</a:t>
            </a:r>
            <a:r>
              <a:rPr lang="en-US" b="1" baseline="0" dirty="0">
                <a:latin typeface="Arial" panose="020B0604020202020204" pitchFamily="34" charset="0"/>
                <a:cs typeface="Arial" panose="020B0604020202020204" pitchFamily="34" charset="0"/>
              </a:rPr>
              <a:t> the exact quote isn't in the Bible, but the concept sure is.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E6E81D31-5DA1-9247-8F89-485537ECD43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70305503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latin typeface="Arial" panose="020B0604020202020204" pitchFamily="34" charset="0"/>
                <a:cs typeface="Arial" panose="020B0604020202020204" pitchFamily="34" charset="0"/>
              </a:rPr>
              <a:t>Another way to say "God helps those who help others" is to say that God rewards the selfless.</a:t>
            </a:r>
            <a:r>
              <a:rPr lang="en-US" b="1" baseline="0" dirty="0">
                <a:latin typeface="Arial" panose="020B0604020202020204" pitchFamily="34" charset="0"/>
                <a:cs typeface="Arial" panose="020B0604020202020204" pitchFamily="34" charset="0"/>
              </a:rPr>
              <a:t> Perhaps no better book in Scripture illustrates this truth than</a:t>
            </a:r>
            <a:r>
              <a:rPr lang="mr-IN" b="1" baseline="0" dirty="0">
                <a:latin typeface="Arial" panose="020B0604020202020204" pitchFamily="34" charset="0"/>
                <a:cs typeface="Arial"/>
              </a:rPr>
              <a:t>…</a:t>
            </a:r>
            <a:endParaRPr lang="en-US" b="1" baseline="0" dirty="0">
              <a:latin typeface="Arial" panose="020B0604020202020204" pitchFamily="34" charset="0"/>
              <a:cs typeface="Arial" panose="020B0604020202020204" pitchFamily="34" charset="0"/>
            </a:endParaRPr>
          </a:p>
          <a:p>
            <a:r>
              <a:rPr lang="en-US" b="1" baseline="0" dirty="0">
                <a:latin typeface="Arial" panose="020B0604020202020204" pitchFamily="34" charset="0"/>
                <a:cs typeface="Arial" panose="020B0604020202020204" pitchFamily="34" charset="0"/>
              </a:rPr>
              <a:t>• The Book of </a:t>
            </a:r>
            <a:r>
              <a:rPr lang="ar-SA" b="1" baseline="0" dirty="0" err="1">
                <a:latin typeface="Arial" panose="020B0604020202020204" pitchFamily="34" charset="0"/>
                <a:cs typeface="Arial" panose="020B0604020202020204" pitchFamily="34" charset="0"/>
              </a:rPr>
              <a:t>راعوث</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19164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CB0AC7-CFC3-7D48-801B-B01848DA88CE}"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en-US" b="1" dirty="0">
                <a:latin typeface="Arial" panose="020B0604020202020204" pitchFamily="34" charset="0"/>
                <a:ea typeface="ＭＳ Ｐゴシック" charset="0"/>
                <a:cs typeface="Arial" panose="020B0604020202020204" pitchFamily="34" charset="0"/>
              </a:rPr>
              <a:t>This book of Ruth emphasizes</a:t>
            </a:r>
            <a:r>
              <a:rPr lang="en-US" b="1" baseline="0" dirty="0">
                <a:latin typeface="Arial" panose="020B0604020202020204" pitchFamily="34" charset="0"/>
                <a:ea typeface="ＭＳ Ｐゴシック" charset="0"/>
                <a:cs typeface="Arial" panose="020B0604020202020204" pitchFamily="34" charset="0"/>
              </a:rPr>
              <a:t> through the lives of Boaz and Ruth that God truly cares for those who care for other people. Selflessness is the outstanding quality of these two key characters, especially Ruth herself. </a:t>
            </a:r>
          </a:p>
          <a:p>
            <a:pP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514658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b="1" dirty="0">
                <a:latin typeface="Arial" panose="020B0604020202020204" pitchFamily="34" charset="0"/>
                <a:cs typeface="Arial" panose="020B0604020202020204" pitchFamily="34" charset="0"/>
              </a:rPr>
              <a:t>God,</a:t>
            </a:r>
            <a:r>
              <a:rPr lang="en-US" b="1" baseline="0" dirty="0">
                <a:latin typeface="Arial" panose="020B0604020202020204" pitchFamily="34" charset="0"/>
                <a:cs typeface="Arial" panose="020B0604020202020204" pitchFamily="34" charset="0"/>
              </a:rPr>
              <a:t> in fact, rewards US when we seek to be a blessing to OTHERS, so I sum up the entire book of </a:t>
            </a:r>
            <a:r>
              <a:rPr lang="ar-SA" b="1" baseline="0" dirty="0" err="1">
                <a:latin typeface="Arial" panose="020B0604020202020204" pitchFamily="34" charset="0"/>
                <a:cs typeface="Arial" panose="020B0604020202020204" pitchFamily="34" charset="0"/>
              </a:rPr>
              <a:t>راعوث</a:t>
            </a:r>
            <a:r>
              <a:rPr lang="en-US" b="1" baseline="0" dirty="0">
                <a:latin typeface="Arial" panose="020B0604020202020204" pitchFamily="34" charset="0"/>
                <a:cs typeface="Arial" panose="020B0604020202020204" pitchFamily="34" charset="0"/>
              </a:rPr>
              <a:t> with this key word: REWARDS.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832466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The LORD specializes in choosing ordinary people like Ruth to do extraordinary tasks. Even Boaz was poised to redeem the nation from a humble community like Bethlehem. But this small town would also be the place where Israel would have its deliverer David.</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8</a:t>
            </a:fld>
            <a:endParaRPr lang="en-US"/>
          </a:p>
        </p:txBody>
      </p:sp>
    </p:spTree>
    <p:extLst>
      <p:ext uri="{BB962C8B-B14F-4D97-AF65-F5344CB8AC3E}">
        <p14:creationId xmlns:p14="http://schemas.microsoft.com/office/powerpoint/2010/main" val="264670381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In what ways does the L</a:t>
            </a:r>
            <a:r>
              <a:rPr lang="en-US" sz="1100" b="1">
                <a:latin typeface="Arial" panose="020B0604020202020204" pitchFamily="34" charset="0"/>
                <a:cs typeface="Arial" panose="020B0604020202020204" pitchFamily="34" charset="0"/>
              </a:rPr>
              <a:t>ORD</a:t>
            </a:r>
            <a:r>
              <a:rPr lang="en-US" b="1" baseline="0">
                <a:latin typeface="Arial" panose="020B0604020202020204" pitchFamily="34" charset="0"/>
                <a:cs typeface="Arial" panose="020B0604020202020204" pitchFamily="34" charset="0"/>
              </a:rPr>
              <a:t> take care of us when we make others a priority?</a:t>
            </a:r>
          </a:p>
          <a:p>
            <a:r>
              <a:rPr lang="en-US" b="1" baseline="0">
                <a:latin typeface="Arial" panose="020B0604020202020204" pitchFamily="34" charset="0"/>
                <a:cs typeface="Arial" panose="020B0604020202020204" pitchFamily="34" charset="0"/>
              </a:rPr>
              <a:t>Here is our key issue to address today.</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3687457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cs typeface="ＭＳ Ｐゴシック" charset="0"/>
              </a:rPr>
              <a:t>This preaching series looks at each book in the Bible in a single sermon—66 messages that each cover an overview of an entire book.</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 have taught through the Bible 37 times but never preached through it. Therefore, as I just finished 12 messages on the Minor Prophets, so now I will preach the other 54 books in the coming year until we learn all 66 books.</a:t>
            </a:r>
          </a:p>
          <a:p>
            <a:pPr marL="0" marR="0" lvl="3" indent="0" algn="l" defTabSz="457200" rtl="0" eaLnBrk="1" fontAlgn="auto" latinLnBrk="0" hangingPunct="1">
              <a:lnSpc>
                <a:spcPct val="100000"/>
              </a:lnSpc>
              <a:spcBef>
                <a:spcPts val="0"/>
              </a:spcBef>
              <a:spcAft>
                <a:spcPts val="0"/>
              </a:spcAft>
              <a:buClrTx/>
              <a:buSzTx/>
              <a:buFontTx/>
              <a:buNone/>
              <a:tabLst/>
              <a:defRPr/>
            </a:pPr>
            <a:r>
              <a:rPr lang="en-US" dirty="0">
                <a:cs typeface="ＭＳ Ｐゴシック" charset="0"/>
              </a:rPr>
              <a:t>I encourage you to read through the Bible during this series, one book at a time. </a:t>
            </a:r>
          </a:p>
          <a:p>
            <a:endParaRPr lang="en-US" dirty="0">
              <a:cs typeface="ＭＳ Ｐゴシック" charset="0"/>
            </a:endParaRPr>
          </a:p>
        </p:txBody>
      </p:sp>
    </p:spTree>
    <p:extLst>
      <p:ext uri="{BB962C8B-B14F-4D97-AF65-F5344CB8AC3E}">
        <p14:creationId xmlns:p14="http://schemas.microsoft.com/office/powerpoint/2010/main" val="178121556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83</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The period of Judges was the most self-centered era of Israel’s history. </a:t>
            </a: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 The story of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takes place at this time to highlight how God responds when we live counter-culture by living a selfless life.</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233212E-C8C3-6340-AF91-B2745CFE7957}" type="slidenum">
              <a:rPr lang="en-US" sz="1200">
                <a:solidFill>
                  <a:prstClr val="black"/>
                </a:solidFill>
              </a:rPr>
              <a:pPr eaLnBrk="1" hangingPunct="1"/>
              <a:t>84</a:t>
            </a:fld>
            <a:endParaRPr lang="en-US" sz="1200">
              <a:solidFill>
                <a:prstClr val="black"/>
              </a:solidFill>
            </a:endParaRPr>
          </a:p>
        </p:txBody>
      </p:sp>
      <p:sp>
        <p:nvSpPr>
          <p:cNvPr id="62467" name="Rectangle 2"/>
          <p:cNvSpPr>
            <a:spLocks noGrp="1" noRot="1" noChangeAspect="1" noChangeArrowheads="1" noTextEdit="1"/>
          </p:cNvSpPr>
          <p:nvPr>
            <p:ph type="sldImg"/>
          </p:nvPr>
        </p:nvSpPr>
        <p:spPr>
          <a:ln/>
        </p:spPr>
      </p:sp>
      <p:sp>
        <p:nvSpPr>
          <p:cNvPr id="6246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6288613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C746BAB-2BB8-E34A-9B7B-AB522FF4B28A}" type="slidenum">
              <a:rPr lang="en-US" sz="1200">
                <a:solidFill>
                  <a:prstClr val="black"/>
                </a:solidFill>
              </a:rPr>
              <a:pPr eaLnBrk="1" hangingPunct="1"/>
              <a:t>85</a:t>
            </a:fld>
            <a:endParaRPr lang="en-US" sz="1200">
              <a:solidFill>
                <a:prstClr val="black"/>
              </a:solidFill>
            </a:endParaRPr>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You can’t see a pearl very well on a light background, can you? </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That’s why the jeweler always places it on a black piece of velvet! The contrast draws out the beauty</a:t>
            </a:r>
            <a:r>
              <a:rPr lang="en-US" b="1" baseline="0" dirty="0">
                <a:latin typeface="Arial" panose="020B0604020202020204" pitchFamily="34" charset="0"/>
                <a:ea typeface="ＭＳ Ｐゴシック" charset="0"/>
                <a:cs typeface="Arial" panose="020B0604020202020204" pitchFamily="34" charset="0"/>
              </a:rPr>
              <a:t> </a:t>
            </a:r>
            <a:r>
              <a:rPr lang="en-US" b="1" dirty="0">
                <a:latin typeface="Arial" panose="020B0604020202020204" pitchFamily="34" charset="0"/>
                <a:ea typeface="ＭＳ Ｐゴシック" charset="0"/>
                <a:cs typeface="Arial" panose="020B0604020202020204" pitchFamily="34" charset="0"/>
              </a:rPr>
              <a:t>of the pearl.</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The same is true of the amazing story of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—we see it best when we realize its brightness shines during the darkest days of Israel’s history. </a:t>
            </a:r>
          </a:p>
        </p:txBody>
      </p:sp>
    </p:spTree>
    <p:extLst>
      <p:ext uri="{BB962C8B-B14F-4D97-AF65-F5344CB8AC3E}">
        <p14:creationId xmlns:p14="http://schemas.microsoft.com/office/powerpoint/2010/main" val="226871053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C34D16C-8834-694D-BA26-6301C0BC5B38}" type="slidenum">
              <a:rPr lang="en-US" sz="1200">
                <a:solidFill>
                  <a:prstClr val="black"/>
                </a:solidFill>
              </a:rPr>
              <a:pPr eaLnBrk="1" hangingPunct="1"/>
              <a:t>86</a:t>
            </a:fld>
            <a:endParaRPr lang="en-US" sz="1200">
              <a:solidFill>
                <a:prstClr val="black"/>
              </a:solidFill>
            </a:endParaRPr>
          </a:p>
        </p:txBody>
      </p:sp>
      <p:sp>
        <p:nvSpPr>
          <p:cNvPr id="64515" name="Rectangle 2"/>
          <p:cNvSpPr>
            <a:spLocks noGrp="1" noRot="1" noChangeAspect="1" noChangeArrowheads="1" noTextEdit="1"/>
          </p:cNvSpPr>
          <p:nvPr>
            <p:ph type="sldImg"/>
          </p:nvPr>
        </p:nvSpPr>
        <p:spPr>
          <a:ln/>
        </p:spPr>
      </p:sp>
      <p:sp>
        <p:nvSpPr>
          <p:cNvPr id="6451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239764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F4CACA20-21EA-5C4C-A664-0037073A3FB5}" type="slidenum">
              <a:rPr lang="en-US" sz="1200">
                <a:solidFill>
                  <a:prstClr val="black"/>
                </a:solidFill>
              </a:rPr>
              <a:pPr eaLnBrk="1" hangingPunct="1"/>
              <a:t>87</a:t>
            </a:fld>
            <a:endParaRPr lang="en-US" sz="1200">
              <a:solidFill>
                <a:prstClr val="black"/>
              </a:solidFill>
            </a:endParaRPr>
          </a:p>
        </p:txBody>
      </p:sp>
      <p:sp>
        <p:nvSpPr>
          <p:cNvPr id="66563" name="Rectangle 1026"/>
          <p:cNvSpPr>
            <a:spLocks noGrp="1" noRot="1" noChangeAspect="1" noChangeArrowheads="1" noTextEdit="1"/>
          </p:cNvSpPr>
          <p:nvPr>
            <p:ph type="sldImg"/>
          </p:nvPr>
        </p:nvSpPr>
        <p:spPr>
          <a:ln/>
        </p:spPr>
      </p:sp>
      <p:sp>
        <p:nvSpPr>
          <p:cNvPr id="66564"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There are more specific contrasts:</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 Judges was a time of faithlessness, immorality, idolatry, decline, debasement, and disloyalty. But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shows faithfulness, fidelity, righteousness, purity, following the true God, and devotion.</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Judges had lust, war, cruelty, and Bethlehem was a bad town. But in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we see at the same time love, peace, kindness, and Bethlehem has many benefits!</a:t>
            </a:r>
          </a:p>
          <a:p>
            <a:pPr marL="0" marR="0" lvl="4" indent="0" algn="l" defTabSz="457200" rtl="0" eaLnBrk="1" fontAlgn="auto" latinLnBrk="0" hangingPunct="1">
              <a:lnSpc>
                <a:spcPct val="100000"/>
              </a:lnSpc>
              <a:spcBef>
                <a:spcPts val="0"/>
              </a:spcBef>
              <a:spcAft>
                <a:spcPts val="0"/>
              </a:spcAft>
              <a:buClrTx/>
              <a:buSzTx/>
              <a:buFontTx/>
              <a:buNone/>
              <a:tabLst/>
              <a:defRPr/>
            </a:pPr>
            <a:r>
              <a:rPr lang="en-US" b="1" dirty="0">
                <a:latin typeface="Arial" panose="020B0604020202020204" pitchFamily="34" charset="0"/>
                <a:ea typeface="ＭＳ Ｐゴシック" charset="0"/>
                <a:cs typeface="Arial" panose="020B0604020202020204" pitchFamily="34" charset="0"/>
              </a:rPr>
              <a:t>Judges shows tribal anarchy sourced in Saul where disobedience leads to sorrow due to spiritual darkness. Yet </a:t>
            </a:r>
            <a:r>
              <a:rPr lang="ar-SA" b="1" dirty="0" err="1">
                <a:latin typeface="Arial" panose="020B0604020202020204" pitchFamily="34" charset="0"/>
                <a:ea typeface="ＭＳ Ｐゴシック" charset="0"/>
                <a:cs typeface="Arial" panose="020B0604020202020204" pitchFamily="34" charset="0"/>
              </a:rPr>
              <a:t>راعوث</a:t>
            </a:r>
            <a:r>
              <a:rPr lang="en-US" b="1" dirty="0">
                <a:latin typeface="Arial" panose="020B0604020202020204" pitchFamily="34" charset="0"/>
                <a:ea typeface="ＭＳ Ｐゴシック" charset="0"/>
                <a:cs typeface="Arial" panose="020B0604020202020204" pitchFamily="34" charset="0"/>
              </a:rPr>
              <a:t> leads to a national monarchy under David where obedient faith leads to blessing due to spiritual light. </a:t>
            </a:r>
          </a:p>
        </p:txBody>
      </p:sp>
    </p:spTree>
    <p:extLst>
      <p:ext uri="{BB962C8B-B14F-4D97-AF65-F5344CB8AC3E}">
        <p14:creationId xmlns:p14="http://schemas.microsoft.com/office/powerpoint/2010/main" val="167877570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b="1">
                <a:latin typeface="Arial" panose="020B0604020202020204" pitchFamily="34" charset="0"/>
                <a:cs typeface="Arial" panose="020B0604020202020204" pitchFamily="34" charset="0"/>
              </a:rPr>
              <a:t>In what ways does the L</a:t>
            </a:r>
            <a:r>
              <a:rPr lang="en-US" sz="1100" b="1">
                <a:latin typeface="Arial" panose="020B0604020202020204" pitchFamily="34" charset="0"/>
                <a:cs typeface="Arial" panose="020B0604020202020204" pitchFamily="34" charset="0"/>
              </a:rPr>
              <a:t>ORD</a:t>
            </a:r>
            <a:r>
              <a:rPr lang="en-US" b="1" baseline="0">
                <a:latin typeface="Arial" panose="020B0604020202020204" pitchFamily="34" charset="0"/>
                <a:cs typeface="Arial" panose="020B0604020202020204" pitchFamily="34" charset="0"/>
              </a:rPr>
              <a:t> take care of us when we make others a priority?</a:t>
            </a:r>
          </a:p>
          <a:p>
            <a:r>
              <a:rPr lang="en-US" b="1" baseline="0">
                <a:latin typeface="Arial" panose="020B0604020202020204" pitchFamily="34" charset="0"/>
                <a:cs typeface="Arial" panose="020B0604020202020204" pitchFamily="34" charset="0"/>
              </a:rPr>
              <a:t>Here is our key issue to address today.</a:t>
            </a:r>
            <a:endParaRPr lang="en-US" b="1">
              <a:latin typeface="Arial" panose="020B0604020202020204" pitchFamily="34" charset="0"/>
              <a:cs typeface="Arial" panose="020B0604020202020204" pitchFamily="34" charset="0"/>
            </a:endParaRPr>
          </a:p>
          <a:p>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147890978"/>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1">
              <a:latin typeface="Arial" panose="020B0604020202020204" pitchFamily="34" charset="0"/>
              <a:cs typeface="Arial" panose="020B0604020202020204" pitchFamily="34" charset="0"/>
            </a:endParaRPr>
          </a:p>
          <a:p>
            <a:r>
              <a:rPr lang="en-US" sz="1200" b="1" kern="1200">
                <a:solidFill>
                  <a:schemeClr val="tx1"/>
                </a:solidFill>
                <a:effectLst/>
                <a:latin typeface="Arial" panose="020B0604020202020204" pitchFamily="34" charset="0"/>
                <a:ea typeface="+mn-ea"/>
                <a:cs typeface="Arial" panose="020B0604020202020204" pitchFamily="34" charset="0"/>
              </a:rPr>
              <a:t>When we care for others, God cares for us in a special way.</a:t>
            </a:r>
            <a:r>
              <a:rPr lang="en-SG" b="1">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31340866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latin typeface="Arial" panose="020B0604020202020204" pitchFamily="34" charset="0"/>
              <a:cs typeface="Arial" panose="020B0604020202020204" pitchFamily="34" charset="0"/>
            </a:endParaRPr>
          </a:p>
          <a:p>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devotion to her mother-in-law Naomi by leaving family and country to return to Bethlehem with her exemplified selfless sacrifice for others and God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1).</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fld id="{A079FDE9-4B2D-884B-BE4B-021913485B06}" type="slidenum">
              <a:rPr lang="en-US" smtClean="0"/>
              <a:pPr/>
              <a:t>90</a:t>
            </a:fld>
            <a:endParaRPr lang="en-US"/>
          </a:p>
        </p:txBody>
      </p:sp>
    </p:spTree>
    <p:extLst>
      <p:ext uri="{BB962C8B-B14F-4D97-AF65-F5344CB8AC3E}">
        <p14:creationId xmlns:p14="http://schemas.microsoft.com/office/powerpoint/2010/main" val="403322395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Boaz of Bethlehem produced David of Bethlehem which produced Jesus of Bethlehem a millennium later. Boaz and David redeemed the people in various ways, but they ultimately pointed to the salvation of Jesus on the cross and his future deliverance from Israel's enemies to bring worldwide peace.</a:t>
            </a:r>
          </a:p>
          <a:p>
            <a:endParaRPr lang="en-US" dirty="0"/>
          </a:p>
        </p:txBody>
      </p:sp>
      <p:sp>
        <p:nvSpPr>
          <p:cNvPr id="4" name="Slide Number Placeholder 3"/>
          <p:cNvSpPr>
            <a:spLocks noGrp="1"/>
          </p:cNvSpPr>
          <p:nvPr>
            <p:ph type="sldNum" sz="quarter" idx="5"/>
          </p:nvPr>
        </p:nvSpPr>
        <p:spPr/>
        <p:txBody>
          <a:bodyPr/>
          <a:lstStyle/>
          <a:p>
            <a:fld id="{A079FDE9-4B2D-884B-BE4B-021913485B06}" type="slidenum">
              <a:rPr lang="en-US" smtClean="0"/>
              <a:pPr/>
              <a:t>9</a:t>
            </a:fld>
            <a:endParaRPr lang="en-US"/>
          </a:p>
        </p:txBody>
      </p:sp>
    </p:spTree>
    <p:extLst>
      <p:ext uri="{BB962C8B-B14F-4D97-AF65-F5344CB8AC3E}">
        <p14:creationId xmlns:p14="http://schemas.microsoft.com/office/powerpoint/2010/main" val="116201706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A081EA7-D257-7142-B2BC-08546277C59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035" name="Rectangle 1026"/>
          <p:cNvSpPr>
            <a:spLocks noGrp="1" noRot="1" noChangeAspect="1" noChangeArrowheads="1" noTextEdit="1"/>
          </p:cNvSpPr>
          <p:nvPr>
            <p:ph type="sldImg"/>
          </p:nvPr>
        </p:nvSpPr>
        <p:spPr>
          <a:ln/>
        </p:spPr>
      </p:sp>
      <p:sp>
        <p:nvSpPr>
          <p:cNvPr id="4403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31697750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E14033D7-F39F-4748-B536-E59FA906E854}" type="slidenum">
              <a:rPr lang="en-US" sz="1200">
                <a:solidFill>
                  <a:prstClr val="black"/>
                </a:solidFill>
              </a:rPr>
              <a:pPr eaLnBrk="1" hangingPunct="1"/>
              <a:t>92</a:t>
            </a:fld>
            <a:endParaRPr lang="en-US" sz="1200">
              <a:solidFill>
                <a:prstClr val="black"/>
              </a:solidFill>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C9BA1732-42DB-F748-B353-42FE529A238F}" type="slidenum">
              <a:rPr lang="en-US" sz="1200">
                <a:solidFill>
                  <a:prstClr val="black"/>
                </a:solidFill>
              </a:rPr>
              <a:pPr eaLnBrk="1" hangingPunct="1"/>
              <a:t>93</a:t>
            </a:fld>
            <a:endParaRPr lang="en-US" sz="1200">
              <a:solidFill>
                <a:prstClr val="black"/>
              </a:solidFill>
            </a:endParaRPr>
          </a:p>
        </p:txBody>
      </p:sp>
      <p:sp>
        <p:nvSpPr>
          <p:cNvPr id="74755" name="Rectangle 2"/>
          <p:cNvSpPr>
            <a:spLocks noGrp="1" noRot="1" noChangeAspect="1" noChangeArrowheads="1" noTextEdit="1"/>
          </p:cNvSpPr>
          <p:nvPr>
            <p:ph type="sldImg"/>
          </p:nvPr>
        </p:nvSpPr>
        <p:spPr>
          <a:ln/>
        </p:spPr>
      </p:sp>
      <p:sp>
        <p:nvSpPr>
          <p:cNvPr id="7475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's devotion to Naomi by leaving family and country to travel with her to Bethlehem exemplified selfless sacrifice for others and God (1:6-18).</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0A4AB4D1-60BB-594E-A77E-439C16CA8734}" type="slidenum">
              <a:rPr lang="en-US" sz="1200">
                <a:solidFill>
                  <a:prstClr val="black"/>
                </a:solidFill>
              </a:rPr>
              <a:pPr eaLnBrk="1" hangingPunct="1"/>
              <a:t>94</a:t>
            </a:fld>
            <a:endParaRPr lang="en-US" sz="1200">
              <a:solidFill>
                <a:prstClr val="black"/>
              </a:solidFill>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a:latin typeface="Arial" panose="020B0604020202020204" pitchFamily="34" charset="0"/>
              <a:ea typeface="ＭＳ Ｐゴシック" charset="0"/>
              <a:cs typeface="Arial" panose="020B0604020202020204" pitchFamily="34" charset="0"/>
            </a:endParaRPr>
          </a:p>
          <a:p>
            <a:pPr eaLnBrk="1" hangingPunct="1"/>
            <a:r>
              <a:rPr lang="en-US" sz="1200" b="1" kern="1200">
                <a:solidFill>
                  <a:schemeClr val="tx1"/>
                </a:solidFill>
                <a:effectLst/>
                <a:latin typeface="Arial" panose="020B0604020202020204" pitchFamily="34" charset="0"/>
                <a:ea typeface="+mn-ea"/>
                <a:cs typeface="Arial" panose="020B0604020202020204" pitchFamily="34" charset="0"/>
              </a:rPr>
              <a:t>When Naomi returned to Bethlehem, her daughter-in-law Orpah (Moabite: "stubbornness") stayed in Moab to pursue a selfish, pagan, idolatrous lifestyle (1:6-14).</a:t>
            </a:r>
            <a:r>
              <a:rPr lang="en-SG" b="1">
                <a:effectLst/>
                <a:latin typeface="Arial" panose="020B0604020202020204" pitchFamily="34" charset="0"/>
                <a:cs typeface="Arial" panose="020B0604020202020204" pitchFamily="34" charset="0"/>
              </a:rPr>
              <a:t> </a:t>
            </a:r>
            <a:endParaRPr lang="en-US" b="1">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407D3D20-CBBD-EC4E-B885-7A599B401D93}" type="slidenum">
              <a:rPr lang="en-US" sz="1200">
                <a:solidFill>
                  <a:prstClr val="black"/>
                </a:solidFill>
              </a:rPr>
              <a:pPr eaLnBrk="1" hangingPunct="1"/>
              <a:t>95</a:t>
            </a:fld>
            <a:endParaRPr lang="en-US" sz="1200">
              <a:solidFill>
                <a:prstClr val="black"/>
              </a:solidFill>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b="1" dirty="0">
              <a:latin typeface="Arial" panose="020B0604020202020204" pitchFamily="34" charset="0"/>
              <a:ea typeface="ＭＳ Ｐゴシック" charset="0"/>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Unlike Orpah (Moabite: "stubbornness"),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(Heb: "friendship") left her family, country, and idolatry by returning to Bethlehem with Naomi in her selfless commitment to others and God (1:15-18).</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D94CF00-5E69-FC44-BEF6-B4FC01D88B91}" type="slidenum">
              <a:rPr lang="en-US" sz="1200">
                <a:solidFill>
                  <a:prstClr val="black"/>
                </a:solidFill>
              </a:rPr>
              <a:pPr eaLnBrk="1" hangingPunct="1"/>
              <a:t>96</a:t>
            </a:fld>
            <a:endParaRPr lang="en-US" sz="1200">
              <a:solidFill>
                <a:prstClr val="black"/>
              </a:solidFill>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Orpah (Moabite: "stubbornness") lived up to her name and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(friendship) lived up to her name also!</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5D95E769-550F-EC44-AAA9-228BAC5D4DBF}"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8131" name="Rectangle 1026"/>
          <p:cNvSpPr>
            <a:spLocks noGrp="1" noRot="1" noChangeAspect="1" noChangeArrowheads="1" noTextEdit="1"/>
          </p:cNvSpPr>
          <p:nvPr>
            <p:ph type="sldImg"/>
          </p:nvPr>
        </p:nvSpPr>
        <p:spPr>
          <a:ln/>
        </p:spPr>
      </p:sp>
      <p:sp>
        <p:nvSpPr>
          <p:cNvPr id="48132" name="Rectangle 1027"/>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46430412"/>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10"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81E9D086-7AA3-D546-9903-FDA4645B04E0}" type="slidenum">
              <a:rPr lang="en-US" sz="1200">
                <a:solidFill>
                  <a:prstClr val="black"/>
                </a:solidFill>
              </a:rPr>
              <a:pPr eaLnBrk="1" hangingPunct="1"/>
              <a:t>103</a:t>
            </a:fld>
            <a:endParaRPr lang="en-US" sz="1200">
              <a:solidFill>
                <a:prstClr val="black"/>
              </a:solidFill>
            </a:endParaRPr>
          </a:p>
        </p:txBody>
      </p:sp>
      <p:sp>
        <p:nvSpPr>
          <p:cNvPr id="222211" name="Rectangle 2"/>
          <p:cNvSpPr>
            <a:spLocks noGrp="1" noRot="1" noChangeAspect="1" noChangeArrowheads="1" noTextEdit="1"/>
          </p:cNvSpPr>
          <p:nvPr>
            <p:ph type="sldImg"/>
          </p:nvPr>
        </p:nvSpPr>
        <p:spPr>
          <a:ln/>
        </p:spPr>
      </p:sp>
      <p:sp>
        <p:nvSpPr>
          <p:cNvPr id="222212"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sz="1200" b="1" kern="1200" dirty="0">
              <a:solidFill>
                <a:schemeClr val="tx1"/>
              </a:solidFill>
              <a:effectLst/>
              <a:latin typeface="Arial" panose="020B0604020202020204" pitchFamily="34" charset="0"/>
              <a:ea typeface="+mn-ea"/>
              <a:cs typeface="Arial" panose="020B0604020202020204" pitchFamily="34" charset="0"/>
            </a:endParaRPr>
          </a:p>
          <a:p>
            <a:pPr eaLnBrk="1" hangingPunct="1"/>
            <a:r>
              <a:rPr lang="en-US" sz="1200" b="1" kern="1200" dirty="0">
                <a:solidFill>
                  <a:schemeClr val="tx1"/>
                </a:solidFill>
                <a:effectLst/>
                <a:latin typeface="Arial" panose="020B0604020202020204" pitchFamily="34" charset="0"/>
                <a:ea typeface="+mn-ea"/>
                <a:cs typeface="Arial" panose="020B0604020202020204" pitchFamily="34" charset="0"/>
              </a:rPr>
              <a:t>Naomi (Heb: "pleasant") was bitter against God in wanting the name Mara (Heb: "bitterness") as she couldn’t see </a:t>
            </a:r>
            <a:r>
              <a:rPr lang="ar-SA" sz="1200" b="1" kern="1200" dirty="0" err="1">
                <a:solidFill>
                  <a:schemeClr val="tx1"/>
                </a:solidFill>
                <a:effectLst/>
                <a:latin typeface="Arial" panose="020B0604020202020204" pitchFamily="34" charset="0"/>
                <a:ea typeface="+mn-ea"/>
                <a:cs typeface="Arial" panose="020B0604020202020204" pitchFamily="34" charset="0"/>
              </a:rPr>
              <a:t>راعوث</a:t>
            </a:r>
            <a:r>
              <a:rPr lang="en-US" sz="1200" b="1" kern="1200" dirty="0">
                <a:solidFill>
                  <a:schemeClr val="tx1"/>
                </a:solidFill>
                <a:effectLst/>
                <a:latin typeface="Arial" panose="020B0604020202020204" pitchFamily="34" charset="0"/>
                <a:ea typeface="+mn-ea"/>
                <a:cs typeface="Arial" panose="020B0604020202020204" pitchFamily="34" charset="0"/>
              </a:rPr>
              <a:t> as God’s provision to show how not to react to trials (1:19-22).</a:t>
            </a:r>
            <a:r>
              <a:rPr lang="en-SG" b="1" dirty="0">
                <a:effectLst/>
                <a:latin typeface="Arial" panose="020B0604020202020204" pitchFamily="34" charset="0"/>
                <a:cs typeface="Arial" panose="020B0604020202020204" pitchFamily="34" charset="0"/>
              </a:rPr>
              <a:t> </a:t>
            </a:r>
            <a:endParaRPr lang="en-US" b="1" dirty="0">
              <a:latin typeface="Arial" panose="020B0604020202020204" pitchFamily="34" charset="0"/>
              <a:ea typeface="ＭＳ Ｐゴシック" charset="0"/>
              <a:cs typeface="Arial" panose="020B0604020202020204" pitchFamily="34"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BAB0CBF-4296-AD47-8AAD-E313006A31F9}"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59527358"/>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eaLnBrk="1" hangingPunct="1"/>
            <a:fld id="{1B80AD97-C849-F247-B34B-1E4B1DA385F7}" type="slidenum">
              <a:rPr lang="en-US" sz="1200">
                <a:solidFill>
                  <a:prstClr val="black"/>
                </a:solidFill>
              </a:rPr>
              <a:pPr eaLnBrk="1" hangingPunct="1"/>
              <a:t>105</a:t>
            </a:fld>
            <a:endParaRPr lang="en-US" sz="1200">
              <a:solidFill>
                <a:prstClr val="black"/>
              </a:solidFill>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2.xml"/><Relationship Id="rId4" Type="http://schemas.openxmlformats.org/officeDocument/2006/relationships/image" Target="../media/image3.png"/></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64.xml.rels><?xml version="1.0" encoding="UTF-8" standalone="yes"?>
<Relationships xmlns="http://schemas.openxmlformats.org/package/2006/relationships"><Relationship Id="rId2" Type="http://schemas.openxmlformats.org/officeDocument/2006/relationships/slideMaster" Target="../slideMasters/slideMaster15.xml"/><Relationship Id="rId1" Type="http://schemas.openxmlformats.org/officeDocument/2006/relationships/themeOverride" Target="../theme/themeOverride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19.xml"/><Relationship Id="rId4" Type="http://schemas.openxmlformats.org/officeDocument/2006/relationships/image" Target="../media/image3.png"/></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png"/><Relationship Id="rId1" Type="http://schemas.openxmlformats.org/officeDocument/2006/relationships/slideMaster" Target="../slideMasters/slideMaster9.xml"/><Relationship Id="rId4" Type="http://schemas.openxmlformats.org/officeDocument/2006/relationships/image" Target="../media/image3.png"/></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3779936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65535787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9095796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650983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08843436"/>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996318394"/>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45379602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0688840"/>
      </p:ext>
    </p:extLst>
  </p:cSld>
  <p:clrMapOvr>
    <a:masterClrMapping/>
  </p:clrMapOvr>
  <p:transition>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5008395"/>
      </p:ext>
    </p:extLst>
  </p:cSld>
  <p:clrMapOvr>
    <a:masterClrMapping/>
  </p:clrMapOvr>
  <p:transition>
    <p:randomBar dir="vert"/>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9734241"/>
      </p:ext>
    </p:extLst>
  </p:cSld>
  <p:clrMapOvr>
    <a:masterClrMapping/>
  </p:clrMapOvr>
  <p:transition>
    <p:randomBar dir="vert"/>
  </p:transition>
</p:sldLayout>
</file>

<file path=ppt/slideLayouts/slideLayout10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8513573"/>
      </p:ext>
    </p:extLst>
  </p:cSld>
  <p:clrMapOvr>
    <a:masterClrMapping/>
  </p:clrMapOvr>
  <p:transition>
    <p:randomBar dir="vert"/>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65459099"/>
      </p:ext>
    </p:extLst>
  </p:cSld>
  <p:clrMapOvr>
    <a:masterClrMapping/>
  </p:clrMapOvr>
  <p:transition>
    <p:randomBar dir="vert"/>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657898170"/>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8885562"/>
      </p:ext>
    </p:extLst>
  </p:cSld>
  <p:clrMapOvr>
    <a:masterClrMapping/>
  </p:clrMapOvr>
  <p:transition>
    <p:randomBar dir="vert"/>
  </p:transition>
</p:sldLayout>
</file>

<file path=ppt/slideLayouts/slideLayout11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5380598"/>
      </p:ext>
    </p:extLst>
  </p:cSld>
  <p:clrMapOvr>
    <a:masterClrMapping/>
  </p:clrMapOvr>
  <p:transition>
    <p:randomBar dir="vert"/>
  </p:transition>
</p:sldLayout>
</file>

<file path=ppt/slideLayouts/slideLayout11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7117452"/>
      </p:ext>
    </p:extLst>
  </p:cSld>
  <p:clrMapOvr>
    <a:masterClrMapping/>
  </p:clrMapOvr>
  <p:transition>
    <p:randomBar dir="vert"/>
  </p:transition>
</p:sldLayout>
</file>

<file path=ppt/slideLayouts/slideLayout11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67360779"/>
      </p:ext>
    </p:extLst>
  </p:cSld>
  <p:clrMapOvr>
    <a:masterClrMapping/>
  </p:clrMapOvr>
  <p:transition>
    <p:randomBar dir="vert"/>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645313"/>
      </p:ext>
    </p:extLst>
  </p:cSld>
  <p:clrMapOvr>
    <a:masterClrMapping/>
  </p:clrMapOvr>
  <p:transition>
    <p:randomBar dir="vert"/>
  </p:transition>
</p:sldLayout>
</file>

<file path=ppt/slideLayouts/slideLayout11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9850045"/>
      </p:ext>
    </p:extLst>
  </p:cSld>
  <p:clrMapOvr>
    <a:masterClrMapping/>
  </p:clrMapOvr>
  <p:transition>
    <p:randomBar dir="vert"/>
  </p:transition>
</p:sldLayout>
</file>

<file path=ppt/slideLayouts/slideLayout11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5011651"/>
      </p:ext>
    </p:extLst>
  </p:cSld>
  <p:clrMapOvr>
    <a:masterClrMapping/>
  </p:clrMapOvr>
  <p:transition>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741822665"/>
      </p:ext>
    </p:extLst>
  </p:cSld>
  <p:clrMapOvr>
    <a:masterClrMapping/>
  </p:clrMapOvr>
  <p:transition>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101817894"/>
      </p:ext>
    </p:extLst>
  </p:cSld>
  <p:clrMapOvr>
    <a:masterClrMapping/>
  </p:clrMapOvr>
  <p:transition>
    <p:randomBar dir="vert"/>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545733589"/>
      </p:ext>
    </p:extLst>
  </p:cSld>
  <p:clrMapOvr>
    <a:masterClrMapping/>
  </p:clrMapOvr>
  <p:transition>
    <p:randomBar dir="vert"/>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7733468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900602607"/>
      </p:ext>
    </p:extLst>
  </p:cSld>
  <p:clrMapOvr>
    <a:masterClrMapping/>
  </p:clrMapOvr>
  <p:transition>
    <p:randomBar dir="vert"/>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528987444"/>
      </p:ext>
    </p:extLst>
  </p:cSld>
  <p:clrMapOvr>
    <a:masterClrMapping/>
  </p:clrMapOvr>
  <p:transition>
    <p:randomBar dir="vert"/>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4039555389"/>
      </p:ext>
    </p:extLst>
  </p:cSld>
  <p:clrMapOvr>
    <a:masterClrMapping/>
  </p:clrMapOvr>
  <p:transition>
    <p:randomBar dir="vert"/>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286365552"/>
      </p:ext>
    </p:extLst>
  </p:cSld>
  <p:clrMapOvr>
    <a:masterClrMapping/>
  </p:clrMapOvr>
  <p:transition>
    <p:randomBar dir="vert"/>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174765773"/>
      </p:ext>
    </p:extLst>
  </p:cSld>
  <p:clrMapOvr>
    <a:masterClrMapping/>
  </p:clrMapOvr>
  <p:transition>
    <p:randomBar dir="vert"/>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879241079"/>
      </p:ext>
    </p:extLst>
  </p:cSld>
  <p:clrMapOvr>
    <a:masterClrMapping/>
  </p:clrMapOvr>
  <p:transition>
    <p:randomBar dir="vert"/>
  </p:transition>
</p:sldLayout>
</file>

<file path=ppt/slideLayouts/slideLayout12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3874852775"/>
      </p:ext>
    </p:extLst>
  </p:cSld>
  <p:clrMapOvr>
    <a:masterClrMapping/>
  </p:clrMapOvr>
  <p:transition>
    <p:randomBar dir="vert"/>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1410935960"/>
      </p:ext>
    </p:extLst>
  </p:cSld>
  <p:clrMapOvr>
    <a:masterClrMapping/>
  </p:clrMapOvr>
  <p:transition>
    <p:randomBar dir="vert"/>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latin typeface="Times New Roman"/>
              </a:rPr>
              <a:pPr/>
              <a:t>‹#›</a:t>
            </a:fld>
            <a:endParaRPr lang="en-US">
              <a:solidFill>
                <a:srgbClr val="000000"/>
              </a:solidFill>
              <a:latin typeface="Times New Roman"/>
            </a:endParaRPr>
          </a:p>
        </p:txBody>
      </p:sp>
    </p:spTree>
    <p:extLst>
      <p:ext uri="{BB962C8B-B14F-4D97-AF65-F5344CB8AC3E}">
        <p14:creationId xmlns:p14="http://schemas.microsoft.com/office/powerpoint/2010/main" val="2696889934"/>
      </p:ext>
    </p:extLst>
  </p:cSld>
  <p:clrMapOvr>
    <a:masterClrMapping/>
  </p:clrMapOvr>
  <p:transition>
    <p:randomBar dir="vert"/>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2585625"/>
      </p:ext>
    </p:extLst>
  </p:cSld>
  <p:clrMapOvr>
    <a:masterClrMapping/>
  </p:clrMapOvr>
  <p:transition>
    <p:randomBar dir="vert"/>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86500727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52437744"/>
      </p:ext>
    </p:extLst>
  </p:cSld>
  <p:clrMapOvr>
    <a:masterClrMapping/>
  </p:clrMapOvr>
  <p:transition>
    <p:randomBar dir="vert"/>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3984358"/>
      </p:ext>
    </p:extLst>
  </p:cSld>
  <p:clrMapOvr>
    <a:masterClrMapping/>
  </p:clrMapOvr>
  <p:transition>
    <p:randomBar dir="vert"/>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1260656"/>
      </p:ext>
    </p:extLst>
  </p:cSld>
  <p:clrMapOvr>
    <a:masterClrMapping/>
  </p:clrMapOvr>
  <p:transition>
    <p:randomBar dir="vert"/>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25327"/>
      </p:ext>
    </p:extLst>
  </p:cSld>
  <p:clrMapOvr>
    <a:masterClrMapping/>
  </p:clrMapOvr>
  <p:transition>
    <p:randomBar dir="vert"/>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9555206"/>
      </p:ext>
    </p:extLst>
  </p:cSld>
  <p:clrMapOvr>
    <a:masterClrMapping/>
  </p:clrMapOvr>
  <p:transition>
    <p:randomBar dir="vert"/>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75125666"/>
      </p:ext>
    </p:extLst>
  </p:cSld>
  <p:clrMapOvr>
    <a:masterClrMapping/>
  </p:clrMapOvr>
  <p:transition>
    <p:randomBar dir="vert"/>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5901543"/>
      </p:ext>
    </p:extLst>
  </p:cSld>
  <p:clrMapOvr>
    <a:masterClrMapping/>
  </p:clrMapOvr>
  <p:transition>
    <p:randomBar dir="vert"/>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2035313"/>
      </p:ext>
    </p:extLst>
  </p:cSld>
  <p:clrMapOvr>
    <a:masterClrMapping/>
  </p:clrMapOvr>
  <p:transition>
    <p:randomBar dir="vert"/>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5442889"/>
      </p:ext>
    </p:extLst>
  </p:cSld>
  <p:clrMapOvr>
    <a:masterClrMapping/>
  </p:clrMapOvr>
  <p:transition>
    <p:randomBar dir="vert"/>
  </p:transition>
</p:sldLayout>
</file>

<file path=ppt/slideLayouts/slideLayout1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8667103"/>
      </p:ext>
    </p:extLst>
  </p:cSld>
  <p:clrMapOvr>
    <a:masterClrMapping/>
  </p:clrMapOvr>
  <p:transition>
    <p:randomBar dir="vert"/>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89377194"/>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10130528"/>
      </p:ext>
    </p:extLst>
  </p:cSld>
  <p:clrMapOvr>
    <a:masterClrMapping/>
  </p:clrMapOvr>
  <p:transition>
    <p:randomBar dir="vert"/>
  </p:transition>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a:pPr>
                <a:defRPr/>
              </a:pPr>
              <a:t>10/4/24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a:pPr>
                <a:defRPr/>
              </a:pPr>
              <a:t>‹#›</a:t>
            </a:fld>
            <a:endParaRPr lang="en-US"/>
          </a:p>
        </p:txBody>
      </p:sp>
    </p:spTree>
    <p:extLst>
      <p:ext uri="{BB962C8B-B14F-4D97-AF65-F5344CB8AC3E}">
        <p14:creationId xmlns:p14="http://schemas.microsoft.com/office/powerpoint/2010/main" val="1687997810"/>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a:pPr>
                <a:defRPr/>
              </a:pPr>
              <a:t>10/4/24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a:pPr>
                <a:defRPr/>
              </a:pPr>
              <a:t>‹#›</a:t>
            </a:fld>
            <a:endParaRPr lang="en-US"/>
          </a:p>
        </p:txBody>
      </p:sp>
    </p:spTree>
    <p:extLst>
      <p:ext uri="{BB962C8B-B14F-4D97-AF65-F5344CB8AC3E}">
        <p14:creationId xmlns:p14="http://schemas.microsoft.com/office/powerpoint/2010/main" val="193569523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a:pPr>
                <a:defRPr/>
              </a:pPr>
              <a:t>10/4/24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a:pPr>
                <a:defRPr/>
              </a:pPr>
              <a:t>‹#›</a:t>
            </a:fld>
            <a:endParaRPr lang="en-US"/>
          </a:p>
        </p:txBody>
      </p:sp>
    </p:spTree>
    <p:extLst>
      <p:ext uri="{BB962C8B-B14F-4D97-AF65-F5344CB8AC3E}">
        <p14:creationId xmlns:p14="http://schemas.microsoft.com/office/powerpoint/2010/main" val="134546146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a:pPr>
                <a:defRPr/>
              </a:pPr>
              <a:t>10/4/24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a:pPr>
                <a:defRPr/>
              </a:pPr>
              <a:t>‹#›</a:t>
            </a:fld>
            <a:endParaRPr lang="en-US"/>
          </a:p>
        </p:txBody>
      </p:sp>
    </p:spTree>
    <p:extLst>
      <p:ext uri="{BB962C8B-B14F-4D97-AF65-F5344CB8AC3E}">
        <p14:creationId xmlns:p14="http://schemas.microsoft.com/office/powerpoint/2010/main" val="359278942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a:pPr>
                <a:defRPr/>
              </a:pPr>
              <a:t>10/4/24</a:t>
            </a:fld>
            <a:endParaRPr lang="en-US"/>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a:pPr>
                <a:defRPr/>
              </a:pPr>
              <a:t>‹#›</a:t>
            </a:fld>
            <a:endParaRPr lang="en-US"/>
          </a:p>
        </p:txBody>
      </p:sp>
    </p:spTree>
    <p:extLst>
      <p:ext uri="{BB962C8B-B14F-4D97-AF65-F5344CB8AC3E}">
        <p14:creationId xmlns:p14="http://schemas.microsoft.com/office/powerpoint/2010/main" val="419858192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a:pPr>
                <a:defRPr/>
              </a:pPr>
              <a:t>10/4/24</a:t>
            </a:fld>
            <a:endParaRPr lang="en-US"/>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a:pPr>
                <a:defRPr/>
              </a:pPr>
              <a:t>‹#›</a:t>
            </a:fld>
            <a:endParaRPr lang="en-US"/>
          </a:p>
        </p:txBody>
      </p:sp>
    </p:spTree>
    <p:extLst>
      <p:ext uri="{BB962C8B-B14F-4D97-AF65-F5344CB8AC3E}">
        <p14:creationId xmlns:p14="http://schemas.microsoft.com/office/powerpoint/2010/main" val="357050852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a:pPr>
                <a:defRPr/>
              </a:pPr>
              <a:t>10/4/24</a:t>
            </a:fld>
            <a:endParaRPr lang="en-US"/>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a:pPr>
                <a:defRPr/>
              </a:pPr>
              <a:t>‹#›</a:t>
            </a:fld>
            <a:endParaRPr lang="en-US"/>
          </a:p>
        </p:txBody>
      </p:sp>
    </p:spTree>
    <p:extLst>
      <p:ext uri="{BB962C8B-B14F-4D97-AF65-F5344CB8AC3E}">
        <p14:creationId xmlns:p14="http://schemas.microsoft.com/office/powerpoint/2010/main" val="101997386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a:pPr>
                <a:defRPr/>
              </a:pPr>
              <a:t>10/4/24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a:pPr>
                <a:defRPr/>
              </a:pPr>
              <a:t>‹#›</a:t>
            </a:fld>
            <a:endParaRPr lang="en-US"/>
          </a:p>
        </p:txBody>
      </p:sp>
    </p:spTree>
    <p:extLst>
      <p:ext uri="{BB962C8B-B14F-4D97-AF65-F5344CB8AC3E}">
        <p14:creationId xmlns:p14="http://schemas.microsoft.com/office/powerpoint/2010/main" val="99911157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a:pPr>
                <a:defRPr/>
              </a:pPr>
              <a:t>10/4/24</a:t>
            </a:fld>
            <a:endParaRPr lang="en-US"/>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a:pPr>
                <a:defRPr/>
              </a:pPr>
              <a:t>‹#›</a:t>
            </a:fld>
            <a:endParaRPr lang="en-US"/>
          </a:p>
        </p:txBody>
      </p:sp>
    </p:spTree>
    <p:extLst>
      <p:ext uri="{BB962C8B-B14F-4D97-AF65-F5344CB8AC3E}">
        <p14:creationId xmlns:p14="http://schemas.microsoft.com/office/powerpoint/2010/main" val="3421754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579813212"/>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a:pPr>
                <a:defRPr/>
              </a:pPr>
              <a:t>10/4/24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a:pPr>
                <a:defRPr/>
              </a:pPr>
              <a:t>‹#›</a:t>
            </a:fld>
            <a:endParaRPr lang="en-US"/>
          </a:p>
        </p:txBody>
      </p:sp>
    </p:spTree>
    <p:extLst>
      <p:ext uri="{BB962C8B-B14F-4D97-AF65-F5344CB8AC3E}">
        <p14:creationId xmlns:p14="http://schemas.microsoft.com/office/powerpoint/2010/main" val="241282841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a:pPr>
                <a:defRPr/>
              </a:pPr>
              <a:t>10/4/24</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a:pPr>
                <a:defRPr/>
              </a:pPr>
              <a:t>‹#›</a:t>
            </a:fld>
            <a:endParaRPr lang="en-US"/>
          </a:p>
        </p:txBody>
      </p:sp>
    </p:spTree>
    <p:extLst>
      <p:ext uri="{BB962C8B-B14F-4D97-AF65-F5344CB8AC3E}">
        <p14:creationId xmlns:p14="http://schemas.microsoft.com/office/powerpoint/2010/main" val="365005608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355187655"/>
      </p:ext>
    </p:extLst>
  </p:cSld>
  <p:clrMapOvr>
    <a:masterClrMapping/>
  </p:clrMapOvr>
  <p:transition spd="med">
    <p:fade/>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28127828"/>
      </p:ext>
    </p:extLst>
  </p:cSld>
  <p:clrMapOvr>
    <a:masterClrMapping/>
  </p:clrMapOvr>
  <p:transition spd="med">
    <p:fade/>
  </p:transition>
</p:sldLayout>
</file>

<file path=ppt/slideLayouts/slideLayout15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964343444"/>
      </p:ext>
    </p:extLst>
  </p:cSld>
  <p:clrMapOvr>
    <a:masterClrMapping/>
  </p:clrMapOvr>
  <p:transition spd="med">
    <p:fade/>
  </p:transition>
</p:sldLayout>
</file>

<file path=ppt/slideLayouts/slideLayout15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95127016"/>
      </p:ext>
    </p:extLst>
  </p:cSld>
  <p:clrMapOvr>
    <a:masterClrMapping/>
  </p:clrMapOvr>
  <p:transition spd="med">
    <p:fade/>
  </p:transition>
</p:sldLayout>
</file>

<file path=ppt/slideLayouts/slideLayout15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77038778"/>
      </p:ext>
    </p:extLst>
  </p:cSld>
  <p:clrMapOvr>
    <a:masterClrMapping/>
  </p:clrMapOvr>
  <p:transition spd="med">
    <p:fade/>
  </p:transition>
</p:sldLayout>
</file>

<file path=ppt/slideLayouts/slideLayout15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720957691"/>
      </p:ext>
    </p:extLst>
  </p:cSld>
  <p:clrMapOvr>
    <a:masterClrMapping/>
  </p:clrMapOvr>
  <p:transition spd="med">
    <p:fade/>
  </p:transition>
</p:sldLayout>
</file>

<file path=ppt/slideLayouts/slideLayout1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77188679"/>
      </p:ext>
    </p:extLst>
  </p:cSld>
  <p:clrMapOvr>
    <a:masterClrMapping/>
  </p:clrMapOvr>
  <p:transition spd="med">
    <p:fade/>
  </p:transition>
</p:sldLayout>
</file>

<file path=ppt/slideLayouts/slideLayout15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88402325"/>
      </p:ext>
    </p:extLst>
  </p:cSld>
  <p:clrMapOvr>
    <a:masterClrMapping/>
  </p:clrMapOvr>
  <p:transition spd="med">
    <p:fade/>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413051836"/>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708017841"/>
      </p:ext>
    </p:extLst>
  </p:cSld>
  <p:clrMapOvr>
    <a:masterClrMapping/>
  </p:clrMapOvr>
  <p:transition spd="med">
    <p:fade/>
  </p:transition>
</p:sldLayout>
</file>

<file path=ppt/slideLayouts/slideLayout16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2832353"/>
      </p:ext>
    </p:extLst>
  </p:cSld>
  <p:clrMapOvr>
    <a:masterClrMapping/>
  </p:clrMapOvr>
  <p:transition spd="med">
    <p:fade/>
  </p:transition>
</p:sldLayout>
</file>

<file path=ppt/slideLayouts/slideLayout16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23718130"/>
      </p:ext>
    </p:extLst>
  </p:cSld>
  <p:clrMapOvr>
    <a:masterClrMapping/>
  </p:clrMapOvr>
  <p:transition spd="med">
    <p:fade/>
  </p:transition>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THE                                    </a:t>
            </a:r>
          </a:p>
          <a:p>
            <a:pPr defTabSz="914400" fontAlgn="base">
              <a:spcBef>
                <a:spcPct val="0"/>
              </a:spcBef>
              <a:spcAft>
                <a:spcPct val="0"/>
              </a:spcAft>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defTabSz="914400" fontAlgn="base">
              <a:spcBef>
                <a:spcPct val="0"/>
              </a:spcBef>
              <a:spcAft>
                <a:spcPct val="0"/>
              </a:spcAft>
              <a:defRPr/>
            </a:pPr>
            <a:endParaRPr lang="en-US" sz="2400" b="1" i="0">
              <a:solidFill>
                <a:srgbClr val="FFFFFF"/>
              </a:solidFill>
              <a:latin typeface="Arial" panose="020B0604020202020204" pitchFamily="34"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3206313883"/>
      </p:ext>
    </p:extLst>
  </p:cSld>
  <p:clrMapOvr>
    <a:masterClrMapping/>
  </p:clrMapOvr>
  <p:transition spd="med">
    <p:cut/>
  </p:transition>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04/10/2024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240671049"/>
      </p:ext>
    </p:extLst>
  </p:cSld>
  <p:clrMapOvr>
    <a:overrideClrMapping bg1="dk1" tx1="lt1" bg2="dk2" tx2="lt2" accent1="accent1" accent2="accent2" accent3="accent3" accent4="accent4" accent5="accent5" accent6="accent6" hlink="hlink" folHlink="folHlink"/>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04/10/2024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73633014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04/10/2024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723109208"/>
      </p:ext>
    </p:extLst>
  </p:cSld>
  <p:clrMapOvr>
    <a:overrideClrMapping bg1="lt1" tx1="dk1" bg2="lt2" tx2="dk2" accent1="accent1" accent2="accent2" accent3="accent3" accent4="accent4" accent5="accent5" accent6="accent6" hlink="hlink" folHlink="folHlink"/>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04/10/2024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8552437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04/10/2024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96000499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04/10/2024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224437106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587480905"/>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04/10/2024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109949315"/>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04/10/2024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37377329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04/10/2024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4155830580"/>
      </p:ext>
    </p:extLst>
  </p:cSld>
  <p:clrMapOvr>
    <a:overrideClrMapping bg1="lt1" tx1="dk1" bg2="lt2" tx2="dk2" accent1="accent1" accent2="accent2" accent3="accent3" accent4="accent4" accent5="accent5" accent6="accent6" hlink="hlink" folHlink="folHlink"/>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04/10/2024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153219777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04/10/2024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4050817434"/>
      </p:ext>
    </p:extLst>
  </p:cSld>
  <p:clrMapOvr>
    <a:overrideClrMapping bg1="lt1" tx1="dk1" bg2="lt2" tx2="dk2" accent1="accent1" accent2="accent2" accent3="accent3" accent4="accent4" accent5="accent5" accent6="accent6" hlink="hlink" folHlink="folHlink"/>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1C5421EB-CFF1-C846-BF96-0FFDCC2628C2}"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022738216"/>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CE5DB02D-02AB-C447-8300-DC1125772939}"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735998608"/>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D9B7EA4E-3FB8-BB47-AD55-878244D58B5F}"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912677164"/>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72070795-C768-A141-8AAC-0D9D0D1FDAF5}"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45325972"/>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8"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9"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626B6614-C6D2-9741-86C4-41FD2ED4C123}"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162363442"/>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8639268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599E4E64-6A3B-A642-81B5-43C1F983C83F}"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25297347"/>
      </p:ext>
    </p:extLst>
  </p:cSld>
  <p:clrMapOvr>
    <a:masterClrMapping/>
  </p:clrMapOvr>
  <p:transition spd="med">
    <p:randomBar dir="vert"/>
  </p:transition>
</p:sldLayout>
</file>

<file path=ppt/slideLayouts/slideLayout1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3"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4"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BF97937A-6EFA-7244-9BBB-4B39FA4EDD5D}"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211544472"/>
      </p:ext>
    </p:extLst>
  </p:cSld>
  <p:clrMapOvr>
    <a:masterClrMapping/>
  </p:clrMapOvr>
  <p:transition spd="med">
    <p:randomBar dir="vert"/>
  </p:transition>
</p:sldLayout>
</file>

<file path=ppt/slideLayouts/slideLayout1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DB97A148-BB3A-6F4F-A713-8E6B70B4C0C8}"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533705036"/>
      </p:ext>
    </p:extLst>
  </p:cSld>
  <p:clrMapOvr>
    <a:masterClrMapping/>
  </p:clrMapOvr>
  <p:transition spd="med">
    <p:randomBar dir="vert"/>
  </p:transition>
</p:sldLayout>
</file>

<file path=ppt/slideLayouts/slideLayout1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Footer Placeholder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7" name="Slide Number Placeholder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43383A86-FADD-714B-BE63-5935EE91934F}"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188631553"/>
      </p:ext>
    </p:extLst>
  </p:cSld>
  <p:clrMapOvr>
    <a:masterClrMapping/>
  </p:clrMapOvr>
  <p:transition spd="med">
    <p:randomBar dir="vert"/>
  </p:transition>
</p:sldLayout>
</file>

<file path=ppt/slideLayouts/slideLayout1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33CBCA7D-BFD0-A945-9CDF-5C086F9AF08C}"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911427963"/>
      </p:ext>
    </p:extLst>
  </p:cSld>
  <p:clrMapOvr>
    <a:masterClrMapping/>
  </p:clrMapOvr>
  <p:transition spd="med">
    <p:randomBar dir="vert"/>
  </p:transition>
</p:sldLayout>
</file>

<file path=ppt/slideLayouts/slideLayout1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6"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DA14E335-CA85-1D48-81B8-5D641B8822EA}"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2577404725"/>
      </p:ext>
    </p:extLst>
  </p:cSld>
  <p:clrMapOvr>
    <a:masterClrMapping/>
  </p:clrMapOvr>
  <p:transition spd="med">
    <p:randomBar dir="vert"/>
  </p:transition>
</p:sldLayout>
</file>

<file path=ppt/slideLayouts/slideLayout186.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xfrm>
            <a:off x="6858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4" name="Rectangle 5"/>
          <p:cNvSpPr>
            <a:spLocks noGrp="1" noChangeArrowheads="1"/>
          </p:cNvSpPr>
          <p:nvPr>
            <p:ph type="ftr" sz="quarter" idx="11"/>
          </p:nvPr>
        </p:nvSpPr>
        <p:spPr>
          <a:xfrm>
            <a:off x="3124200" y="6248400"/>
            <a:ext cx="28956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endParaRPr lang="en-US">
              <a:solidFill>
                <a:srgbClr val="000000"/>
              </a:solidFill>
              <a:ea typeface="ＭＳ Ｐゴシック" charset="0"/>
              <a:cs typeface="ＭＳ Ｐゴシック" charset="0"/>
            </a:endParaRPr>
          </a:p>
        </p:txBody>
      </p:sp>
      <p:sp>
        <p:nvSpPr>
          <p:cNvPr id="5" name="Rectangle 6"/>
          <p:cNvSpPr>
            <a:spLocks noGrp="1" noChangeArrowheads="1"/>
          </p:cNvSpPr>
          <p:nvPr>
            <p:ph type="sldNum" sz="quarter" idx="12"/>
          </p:nvPr>
        </p:nvSpPr>
        <p:spPr>
          <a:xfrm>
            <a:off x="6553200" y="6248400"/>
            <a:ext cx="1905000" cy="457200"/>
          </a:xfrm>
          <a:prstGeom prst="rect">
            <a:avLst/>
          </a:prstGeom>
        </p:spPr>
        <p:txBody>
          <a:bodyPr/>
          <a:lstStyle>
            <a:lvl1pPr>
              <a:defRPr b="1" i="0">
                <a:latin typeface="Arial" panose="020B0604020202020204" pitchFamily="34" charset="0"/>
              </a:defRPr>
            </a:lvl1pPr>
          </a:lstStyle>
          <a:p>
            <a:pPr defTabSz="914400" eaLnBrk="0" fontAlgn="base" hangingPunct="0">
              <a:spcBef>
                <a:spcPct val="0"/>
              </a:spcBef>
              <a:spcAft>
                <a:spcPct val="0"/>
              </a:spcAft>
              <a:defRPr/>
            </a:pPr>
            <a:fld id="{B63174D7-74D0-574E-AB1B-20ACBAC70165}" type="slidenum">
              <a:rPr lang="en-US">
                <a:solidFill>
                  <a:srgbClr val="000000"/>
                </a:solidFill>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4002367536"/>
      </p:ext>
    </p:extLst>
  </p:cSld>
  <p:clrMapOvr>
    <a:masterClrMapping/>
  </p:clrMapOvr>
  <p:transition spd="med">
    <p:randomBar dir="vert"/>
  </p:transition>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1828800" cy="6856413"/>
            <a:chOff x="0" y="0"/>
            <a:chExt cx="1152" cy="4319"/>
          </a:xfrm>
        </p:grpSpPr>
        <p:sp>
          <p:nvSpPr>
            <p:cNvPr id="5" name="Rectangle 3"/>
            <p:cNvSpPr>
              <a:spLocks noChangeArrowheads="1"/>
            </p:cNvSpPr>
            <p:nvPr/>
          </p:nvSpPr>
          <p:spPr bwMode="auto">
            <a:xfrm>
              <a:off x="0" y="0"/>
              <a:ext cx="1152" cy="102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6" name="Rectangle 4"/>
            <p:cNvSpPr>
              <a:spLocks noChangeArrowheads="1"/>
            </p:cNvSpPr>
            <p:nvPr/>
          </p:nvSpPr>
          <p:spPr bwMode="auto">
            <a:xfrm>
              <a:off x="0" y="2400"/>
              <a:ext cx="1152" cy="1919"/>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7" name="Picture 5"/>
            <p:cNvPicPr>
              <a:picLocks noChangeArrowheads="1"/>
            </p:cNvPicPr>
            <p:nvPr/>
          </p:nvPicPr>
          <p:blipFill>
            <a:blip r:embed="rId2" cstate="print">
              <a:extLst>
                <a:ext uri="{28A0092B-C50C-407E-A947-70E740481C1C}">
                  <a14:useLocalDpi xmlns:a14="http://schemas.microsoft.com/office/drawing/2010/main"/>
                </a:ext>
              </a:extLst>
            </a:blip>
            <a:srcRect/>
            <a:stretch>
              <a:fillRect/>
            </a:stretch>
          </p:blipFill>
          <p:spPr bwMode="auto">
            <a:xfrm>
              <a:off x="0" y="1028"/>
              <a:ext cx="1152" cy="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0966" name="Rectangle 6"/>
          <p:cNvSpPr>
            <a:spLocks noGrp="1" noChangeArrowheads="1"/>
          </p:cNvSpPr>
          <p:nvPr>
            <p:ph type="ctrTitle" sz="quarter"/>
          </p:nvPr>
        </p:nvSpPr>
        <p:spPr>
          <a:xfrm>
            <a:off x="1905000" y="1676400"/>
            <a:ext cx="6934200" cy="2116138"/>
          </a:xfrm>
        </p:spPr>
        <p:txBody>
          <a:bodyPr/>
          <a:lstStyle>
            <a:lvl1pPr>
              <a:defRPr/>
            </a:lvl1pPr>
          </a:lstStyle>
          <a:p>
            <a:r>
              <a:rPr lang="en-US"/>
              <a:t>Click to edit Master title style</a:t>
            </a:r>
          </a:p>
        </p:txBody>
      </p:sp>
      <p:sp>
        <p:nvSpPr>
          <p:cNvPr id="40967" name="Rectangle 7"/>
          <p:cNvSpPr>
            <a:spLocks noGrp="1" noChangeArrowheads="1"/>
          </p:cNvSpPr>
          <p:nvPr>
            <p:ph type="subTitle" sz="quarter" idx="1"/>
          </p:nvPr>
        </p:nvSpPr>
        <p:spPr>
          <a:xfrm>
            <a:off x="1911350" y="3968750"/>
            <a:ext cx="6400800" cy="1752600"/>
          </a:xfrm>
        </p:spPr>
        <p:txBody>
          <a:bodyPr/>
          <a:lstStyle>
            <a:lvl1pPr marL="0" indent="0">
              <a:buFont typeface="Symbol" pitchFamily="-111" charset="2"/>
              <a:buNone/>
              <a:defRPr/>
            </a:lvl1pPr>
          </a:lstStyle>
          <a:p>
            <a:r>
              <a:rPr lang="en-US"/>
              <a:t>Click to edit Master subtitle style</a:t>
            </a:r>
          </a:p>
        </p:txBody>
      </p:sp>
      <p:sp>
        <p:nvSpPr>
          <p:cNvPr id="8" name="Rectangle 8"/>
          <p:cNvSpPr>
            <a:spLocks noGrp="1" noChangeArrowheads="1"/>
          </p:cNvSpPr>
          <p:nvPr>
            <p:ph type="dt" sz="quarter" idx="10"/>
          </p:nvPr>
        </p:nvSpPr>
        <p:spPr>
          <a:xfrm>
            <a:off x="1828800" y="6400800"/>
            <a:ext cx="1905000" cy="457200"/>
          </a:xfrm>
        </p:spPr>
        <p:txBody>
          <a:bodyPr/>
          <a:lstStyle>
            <a:lvl1pPr>
              <a:defRPr/>
            </a:lvl1pPr>
          </a:lstStyle>
          <a:p>
            <a:pPr>
              <a:defRPr/>
            </a:pPr>
            <a:endParaRPr lang="en-US">
              <a:solidFill>
                <a:srgbClr val="EAEAEA"/>
              </a:solidFill>
              <a:latin typeface="Times New Roman"/>
            </a:endParaRPr>
          </a:p>
        </p:txBody>
      </p:sp>
      <p:sp>
        <p:nvSpPr>
          <p:cNvPr id="9" name="Rectangle 9"/>
          <p:cNvSpPr>
            <a:spLocks noGrp="1" noChangeArrowheads="1"/>
          </p:cNvSpPr>
          <p:nvPr>
            <p:ph type="ftr" sz="quarter" idx="11"/>
          </p:nvPr>
        </p:nvSpPr>
        <p:spPr>
          <a:xfrm>
            <a:off x="3962400" y="6400800"/>
            <a:ext cx="2895600" cy="457200"/>
          </a:xfrm>
        </p:spPr>
        <p:txBody>
          <a:bodyPr/>
          <a:lstStyle>
            <a:lvl1pPr>
              <a:defRPr/>
            </a:lvl1pPr>
          </a:lstStyle>
          <a:p>
            <a:pPr>
              <a:defRPr/>
            </a:pPr>
            <a:endParaRPr lang="en-US">
              <a:solidFill>
                <a:srgbClr val="EAEAEA"/>
              </a:solidFill>
              <a:latin typeface="Times New Roman"/>
            </a:endParaRPr>
          </a:p>
        </p:txBody>
      </p:sp>
      <p:sp>
        <p:nvSpPr>
          <p:cNvPr id="10" name="Rectangle 10"/>
          <p:cNvSpPr>
            <a:spLocks noGrp="1" noChangeArrowheads="1"/>
          </p:cNvSpPr>
          <p:nvPr>
            <p:ph type="sldNum" sz="quarter" idx="12"/>
          </p:nvPr>
        </p:nvSpPr>
        <p:spPr/>
        <p:txBody>
          <a:bodyPr/>
          <a:lstStyle>
            <a:lvl1pPr>
              <a:defRPr/>
            </a:lvl1pPr>
          </a:lstStyle>
          <a:p>
            <a:pPr>
              <a:defRPr/>
            </a:pPr>
            <a:fld id="{B9C47087-08E5-AC40-A9BD-7D677E68910F}"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17503928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84E8AAD9-6244-E749-9FF2-4EB35480A5B4}"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2963103249"/>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37A2F7E9-260B-9047-A1CD-53F95D9BF33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57591987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43478610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192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81600" y="1600200"/>
            <a:ext cx="38100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291BBF38-70FF-D940-A855-E2AD005250F7}"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70290933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8"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9" name="Rectangle 10"/>
          <p:cNvSpPr>
            <a:spLocks noGrp="1" noChangeArrowheads="1"/>
          </p:cNvSpPr>
          <p:nvPr>
            <p:ph type="sldNum" sz="quarter" idx="12"/>
          </p:nvPr>
        </p:nvSpPr>
        <p:spPr>
          <a:ln/>
        </p:spPr>
        <p:txBody>
          <a:bodyPr/>
          <a:lstStyle>
            <a:lvl1pPr>
              <a:defRPr/>
            </a:lvl1pPr>
          </a:lstStyle>
          <a:p>
            <a:pPr>
              <a:defRPr/>
            </a:pPr>
            <a:fld id="{2C7BED0F-C3C6-E44B-ADB3-92E5EF218C86}"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952216917"/>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4"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5" name="Rectangle 10"/>
          <p:cNvSpPr>
            <a:spLocks noGrp="1" noChangeArrowheads="1"/>
          </p:cNvSpPr>
          <p:nvPr>
            <p:ph type="sldNum" sz="quarter" idx="12"/>
          </p:nvPr>
        </p:nvSpPr>
        <p:spPr>
          <a:ln/>
        </p:spPr>
        <p:txBody>
          <a:bodyPr/>
          <a:lstStyle>
            <a:lvl1pPr>
              <a:defRPr/>
            </a:lvl1pPr>
          </a:lstStyle>
          <a:p>
            <a:pPr>
              <a:defRPr/>
            </a:pPr>
            <a:fld id="{840CFAC0-80A8-F84A-8808-EA31EAE3A609}"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29653736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3"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4" name="Rectangle 10"/>
          <p:cNvSpPr>
            <a:spLocks noGrp="1" noChangeArrowheads="1"/>
          </p:cNvSpPr>
          <p:nvPr>
            <p:ph type="sldNum" sz="quarter" idx="12"/>
          </p:nvPr>
        </p:nvSpPr>
        <p:spPr>
          <a:ln/>
        </p:spPr>
        <p:txBody>
          <a:bodyPr/>
          <a:lstStyle>
            <a:lvl1pPr>
              <a:defRPr/>
            </a:lvl1pPr>
          </a:lstStyle>
          <a:p>
            <a:pPr>
              <a:defRPr/>
            </a:pPr>
            <a:fld id="{A9DB6F36-9008-084C-9E7C-44A42B9F3052}"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13972007"/>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15DDD037-40E0-884B-A286-A5A395499D0C}"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23309074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6"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7" name="Rectangle 10"/>
          <p:cNvSpPr>
            <a:spLocks noGrp="1" noChangeArrowheads="1"/>
          </p:cNvSpPr>
          <p:nvPr>
            <p:ph type="sldNum" sz="quarter" idx="12"/>
          </p:nvPr>
        </p:nvSpPr>
        <p:spPr>
          <a:ln/>
        </p:spPr>
        <p:txBody>
          <a:bodyPr/>
          <a:lstStyle>
            <a:lvl1pPr>
              <a:defRPr/>
            </a:lvl1pPr>
          </a:lstStyle>
          <a:p>
            <a:pPr>
              <a:defRPr/>
            </a:pPr>
            <a:fld id="{9E37A79C-835E-CE4D-BDB6-5F7D8C205D78}"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424338318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265395C6-CD56-6F4C-BE0E-76B0EC438980}"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1126106167"/>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48500" y="304800"/>
            <a:ext cx="1943100" cy="57912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19200" y="304800"/>
            <a:ext cx="5676900" cy="57912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solidFill>
                <a:srgbClr val="EAEAEA"/>
              </a:solidFill>
              <a:latin typeface="Times New Roman"/>
            </a:endParaRPr>
          </a:p>
        </p:txBody>
      </p:sp>
      <p:sp>
        <p:nvSpPr>
          <p:cNvPr id="5" name="Rectangle 9"/>
          <p:cNvSpPr>
            <a:spLocks noGrp="1" noChangeArrowheads="1"/>
          </p:cNvSpPr>
          <p:nvPr>
            <p:ph type="ftr" sz="quarter" idx="11"/>
          </p:nvPr>
        </p:nvSpPr>
        <p:spPr>
          <a:ln/>
        </p:spPr>
        <p:txBody>
          <a:bodyPr/>
          <a:lstStyle>
            <a:lvl1pPr>
              <a:defRPr/>
            </a:lvl1pPr>
          </a:lstStyle>
          <a:p>
            <a:pPr>
              <a:defRPr/>
            </a:pPr>
            <a:endParaRPr lang="en-US">
              <a:solidFill>
                <a:srgbClr val="EAEAEA"/>
              </a:solidFill>
              <a:latin typeface="Times New Roman"/>
            </a:endParaRPr>
          </a:p>
        </p:txBody>
      </p:sp>
      <p:sp>
        <p:nvSpPr>
          <p:cNvPr id="6" name="Rectangle 10"/>
          <p:cNvSpPr>
            <a:spLocks noGrp="1" noChangeArrowheads="1"/>
          </p:cNvSpPr>
          <p:nvPr>
            <p:ph type="sldNum" sz="quarter" idx="12"/>
          </p:nvPr>
        </p:nvSpPr>
        <p:spPr>
          <a:ln/>
        </p:spPr>
        <p:txBody>
          <a:bodyPr/>
          <a:lstStyle>
            <a:lvl1pPr>
              <a:defRPr/>
            </a:lvl1pPr>
          </a:lstStyle>
          <a:p>
            <a:pPr>
              <a:defRPr/>
            </a:pPr>
            <a:fld id="{781866A5-DA76-8744-AAEE-660766AB5A43}" type="slidenum">
              <a:rPr lang="en-US">
                <a:solidFill>
                  <a:srgbClr val="EAEAEA"/>
                </a:solidFill>
              </a:rPr>
              <a:pPr>
                <a:defRPr/>
              </a:pPr>
              <a:t>‹#›</a:t>
            </a:fld>
            <a:endParaRPr lang="en-US">
              <a:solidFill>
                <a:srgbClr val="EAEAEA"/>
              </a:solidFill>
            </a:endParaRPr>
          </a:p>
        </p:txBody>
      </p:sp>
    </p:spTree>
    <p:extLst>
      <p:ext uri="{BB962C8B-B14F-4D97-AF65-F5344CB8AC3E}">
        <p14:creationId xmlns:p14="http://schemas.microsoft.com/office/powerpoint/2010/main" val="3420644471"/>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22113C7-3CE4-3C4D-9495-D45AFAF15D7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18802384"/>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7C6E61-5E4B-0B49-B2B7-43A36003DA9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080118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029411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9142396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49E2CA3-ADD4-784C-A129-52C3D4460D8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36001024"/>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F6EE0E7A-9A83-9A42-8903-0E15C4EAB6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62250041"/>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35D8CEA0-6918-0C4F-B09A-405CA60D84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5675399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B98591C4-A099-3D48-99AE-CA167B55B0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10903914"/>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FFE262C-CBED-9444-B0CA-F8E69EA8386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16842147"/>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A3D6A80-9079-1845-92CB-42D2D682E28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04595932"/>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C1194F8-FCE5-EA44-BED9-E64CEC333C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97273333"/>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DD2A015-003D-6144-A2A9-13882328953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2081661"/>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90FE960-1C0A-EE42-BB72-7061239CF05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62623860"/>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B5B0A7-BE95-4D4F-999D-2AF7C067A4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68034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4432127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6444104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73537656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743327653"/>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68502616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3915312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246407194"/>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1175168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D251FD23-03AA-A74E-9D42-F859A18404B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13078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26254357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79152503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D535626-6638-514C-9BD8-FCE161FEF8E7}"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35751150"/>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32596699"/>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p>
            <a:pPr lvl="0"/>
            <a:endParaRPr lang="en-US" noProof="0"/>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2920053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E94CC11-FA3C-B944-9754-73791F64255C}"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0124130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96100" y="381000"/>
            <a:ext cx="1943100" cy="54991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1062038" y="381000"/>
            <a:ext cx="5681662" cy="54991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625F36F8-6BB9-2749-B9F8-CA3E4AB68F0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68016742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1066800" y="3810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1062038" y="1766888"/>
            <a:ext cx="7769225" cy="4113212"/>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C4D5D55-EF26-8E4A-A567-198503A5DDE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81859119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A373B544-B683-104D-8368-B4F306CAA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4325801"/>
      </p:ext>
    </p:extLst>
  </p:cSld>
  <p:clrMapOvr>
    <a:masterClrMapping/>
  </p:clrMapOvr>
  <p:transition>
    <p:randomBar dir="vert"/>
  </p:transition>
</p:sldLayout>
</file>

<file path=ppt/slideLayouts/slideLayout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F5AFD2BB-0A27-AD4B-A6AC-939957249E5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532419"/>
      </p:ext>
    </p:extLst>
  </p:cSld>
  <p:clrMapOvr>
    <a:masterClrMapping/>
  </p:clrMapOvr>
  <p:transition>
    <p:randomBar dir="vert"/>
  </p:transition>
</p:sldLayout>
</file>

<file path=ppt/slideLayouts/slideLayout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1C76737C-48D0-1441-8603-16C80431145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9859016"/>
      </p:ext>
    </p:extLst>
  </p:cSld>
  <p:clrMapOvr>
    <a:masterClrMapping/>
  </p:clrMapOvr>
  <p:transition>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F63B10A4-28A9-9F49-BAE2-DF921B6842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4756529"/>
      </p:ext>
    </p:extLst>
  </p:cSld>
  <p:clrMapOvr>
    <a:masterClrMapping/>
  </p:clrMapOvr>
  <p:transition>
    <p:randomBar dir="vert"/>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81361789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p:txBody>
          <a:bodyPr/>
          <a:lstStyle>
            <a:lvl1pPr>
              <a:defRPr/>
            </a:lvl1pPr>
          </a:lstStyle>
          <a:p>
            <a:fld id="{564DB1E7-F44D-584A-A61D-3729FEE68AD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1074947"/>
      </p:ext>
    </p:extLst>
  </p:cSld>
  <p:clrMapOvr>
    <a:masterClrMapping/>
  </p:clrMapOvr>
  <p:transition>
    <p:randomBar dir="vert"/>
  </p:transition>
</p:sldLayout>
</file>

<file path=ppt/slideLayouts/slideLayout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p:txBody>
          <a:bodyPr/>
          <a:lstStyle>
            <a:lvl1pPr>
              <a:defRPr/>
            </a:lvl1pPr>
          </a:lstStyle>
          <a:p>
            <a:fld id="{9FB45C43-2734-104C-ABEA-802E96164FA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999465"/>
      </p:ext>
    </p:extLst>
  </p:cSld>
  <p:clrMapOvr>
    <a:masterClrMapping/>
  </p:clrMapOvr>
  <p:transition>
    <p:randomBar dir="vert"/>
  </p:transition>
</p:sldLayout>
</file>

<file path=ppt/slideLayouts/slideLayout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p:txBody>
          <a:bodyPr/>
          <a:lstStyle>
            <a:lvl1pPr>
              <a:defRPr/>
            </a:lvl1pPr>
          </a:lstStyle>
          <a:p>
            <a:fld id="{2014204D-A5D5-D64F-B4A2-0DEF341B959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69184091"/>
      </p:ext>
    </p:extLst>
  </p:cSld>
  <p:clrMapOvr>
    <a:masterClrMapping/>
  </p:clrMapOvr>
  <p:transition>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4C81EECA-C593-5345-8FBA-FD1BCB71666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063179"/>
      </p:ext>
    </p:extLst>
  </p:cSld>
  <p:clrMapOvr>
    <a:masterClrMapping/>
  </p:clrMapOvr>
  <p:transition>
    <p:randomBar dir="vert"/>
  </p:transition>
</p:sldLayout>
</file>

<file path=ppt/slideLayouts/slideLayout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p:txBody>
          <a:bodyPr/>
          <a:lstStyle>
            <a:lvl1pPr>
              <a:defRPr/>
            </a:lvl1pPr>
          </a:lstStyle>
          <a:p>
            <a:fld id="{2A43F82A-9D97-2F41-AB2B-AE875A9DBF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1035952"/>
      </p:ext>
    </p:extLst>
  </p:cSld>
  <p:clrMapOvr>
    <a:masterClrMapping/>
  </p:clrMapOvr>
  <p:transition>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ED13295F-7E65-5941-8646-1D381216933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9741115"/>
      </p:ext>
    </p:extLst>
  </p:cSld>
  <p:clrMapOvr>
    <a:masterClrMapping/>
  </p:clrMapOvr>
  <p:transition>
    <p:randomBar dir="vert"/>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2DE11413-2BA7-D242-9010-1A20FDAC78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03947419"/>
      </p:ext>
    </p:extLst>
  </p:cSld>
  <p:clrMapOvr>
    <a:masterClrMapping/>
  </p:clrMapOvr>
  <p:transition>
    <p:randomBar dir="vert"/>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lvl1pPr>
          </a:lstStyle>
          <a:p>
            <a:fld id="{396178A4-F50C-554C-877F-F822BAB7977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0326576"/>
      </p:ext>
    </p:extLst>
  </p:cSld>
  <p:clrMapOvr>
    <a:masterClrMapping/>
  </p:clrMapOvr>
  <p:transition>
    <p:randomBar dir="vert"/>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2746931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315685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120510241"/>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207355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4303589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64086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8718471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625913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920572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89478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800492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95443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458C24A-41D2-B64F-B497-CB177FB9822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01824260"/>
      </p:ext>
    </p:extLst>
  </p:cSld>
  <p:clrMapOvr>
    <a:masterClrMapping/>
  </p:clrMapOvr>
  <p:transition>
    <p:randomBar dir="vert"/>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85967976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C609BAC-1211-964C-AE0A-68E33CDDA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46305872"/>
      </p:ext>
    </p:extLst>
  </p:cSld>
  <p:clrMapOvr>
    <a:masterClrMapping/>
  </p:clrMapOvr>
  <p:transition>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C8DF41-21B0-9D40-8FDE-98A0016F529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4671478"/>
      </p:ext>
    </p:extLst>
  </p:cSld>
  <p:clrMapOvr>
    <a:masterClrMapping/>
  </p:clrMapOvr>
  <p:transition>
    <p:randomBar dir="vert"/>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D2246B0-D186-CF43-A18C-BDF0987571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45014969"/>
      </p:ext>
    </p:extLst>
  </p:cSld>
  <p:clrMapOvr>
    <a:masterClrMapping/>
  </p:clrMapOvr>
  <p:transition>
    <p:randomBar dir="vert"/>
  </p:transition>
</p:sldLayout>
</file>

<file path=ppt/slideLayouts/slideLayout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158DF64-CDCC-A243-8FD4-7A4A1C4041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3043522"/>
      </p:ext>
    </p:extLst>
  </p:cSld>
  <p:clrMapOvr>
    <a:masterClrMapping/>
  </p:clrMapOvr>
  <p:transition>
    <p:randomBar dir="vert"/>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8C6D77E2-B66C-8045-A84C-1E20CDF0171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98131782"/>
      </p:ext>
    </p:extLst>
  </p:cSld>
  <p:clrMapOvr>
    <a:masterClrMapping/>
  </p:clrMapOvr>
  <p:transition>
    <p:randomBar dir="vert"/>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D396EE47-2D1B-B542-ACFA-0F612E4DFA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6083016"/>
      </p:ext>
    </p:extLst>
  </p:cSld>
  <p:clrMapOvr>
    <a:masterClrMapping/>
  </p:clrMapOvr>
  <p:transition>
    <p:randomBar dir="vert"/>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2C561DB0-E6CC-0247-BC2E-CC908722AFA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45727308"/>
      </p:ext>
    </p:extLst>
  </p:cSld>
  <p:clrMapOvr>
    <a:masterClrMapping/>
  </p:clrMapOvr>
  <p:transition>
    <p:randomBar dir="vert"/>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2F5DEC1-EEA0-1345-A9CC-43E6B37FCCE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26582369"/>
      </p:ext>
    </p:extLst>
  </p:cSld>
  <p:clrMapOvr>
    <a:masterClrMapping/>
  </p:clrMapOvr>
  <p:transition>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C4ECCA3-6478-354F-A344-9F3F3C253D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091663759"/>
      </p:ext>
    </p:extLst>
  </p:cSld>
  <p:clrMapOvr>
    <a:masterClrMapping/>
  </p:clrMapOvr>
  <p:transition>
    <p:randomBar dir="vert"/>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14C323-B7AA-BB41-813D-416014B44B33}"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70150612"/>
      </p:ext>
    </p:extLst>
  </p:cSld>
  <p:clrMapOvr>
    <a:masterClrMapping/>
  </p:clrMapOvr>
  <p:transition>
    <p:randomBar dir="vert"/>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70307061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14F2F26-7730-2146-9887-DEE82040968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47803201"/>
      </p:ext>
    </p:extLst>
  </p:cSld>
  <p:clrMapOvr>
    <a:masterClrMapping/>
  </p:clrMapOvr>
  <p:transition>
    <p:randomBar dir="vert"/>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A6BFED0A-EA4C-994E-AD81-A21F08473E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76709354"/>
      </p:ext>
    </p:extLst>
  </p:cSld>
  <p:clrMapOvr>
    <a:masterClrMapping/>
  </p:clrMapOvr>
  <p:transition>
    <p:randomBar dir="vert"/>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38CC1136-DCBB-FA45-B50E-46493D11AA1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8404560"/>
      </p:ext>
    </p:extLst>
  </p:cSld>
  <p:clrMapOvr>
    <a:masterClrMapping/>
  </p:clrMapOvr>
  <p:transition>
    <p:randomBar dir="vert"/>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6974792-8FC9-534D-830B-83F50037A7E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2986349"/>
      </p:ext>
    </p:extLst>
  </p:cSld>
  <p:clrMapOvr>
    <a:masterClrMapping/>
  </p:clrMapOvr>
  <p:transition>
    <p:randomBar dir="vert"/>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95C2CD2D-C4A0-594A-A7A1-623F96C850B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275421"/>
      </p:ext>
    </p:extLst>
  </p:cSld>
  <p:clrMapOvr>
    <a:masterClrMapping/>
  </p:clrMapOvr>
  <p:transition>
    <p:randomBar dir="vert"/>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BBC363A1-87D2-0148-87C3-A89FA9CD9AB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6560534"/>
      </p:ext>
    </p:extLst>
  </p:cSld>
  <p:clrMapOvr>
    <a:masterClrMapping/>
  </p:clrMapOvr>
  <p:transition>
    <p:randomBar dir="vert"/>
  </p:transition>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9825A5CF-FBBA-FB49-9DB0-D7F1BA3985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06560053"/>
      </p:ext>
    </p:extLst>
  </p:cSld>
  <p:clrMapOvr>
    <a:masterClrMapping/>
  </p:clrMapOvr>
  <p:transition>
    <p:randomBar dir="vert"/>
  </p:transition>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1738E3C9-FE83-484D-A436-BCB13ACEB81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94351118"/>
      </p:ext>
    </p:extLst>
  </p:cSld>
  <p:clrMapOvr>
    <a:masterClrMapping/>
  </p:clrMapOvr>
  <p:transition>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6356719E-167E-A542-B22B-49152AF76A1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9114173"/>
      </p:ext>
    </p:extLst>
  </p:cSld>
  <p:clrMapOvr>
    <a:masterClrMapping/>
  </p:clrMapOvr>
  <p:transition>
    <p:randomBar dir="vert"/>
  </p:transition>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E58EF2B5-494E-1D4E-9486-F9F7C9480D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5521324"/>
      </p:ext>
    </p:extLst>
  </p:cSld>
  <p:clrMapOvr>
    <a:masterClrMapping/>
  </p:clrMapOvr>
  <p:transition>
    <p:randomBar dir="vert"/>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008994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D7F6D313-59B3-674E-B7CD-BE61B5FFEF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8482379"/>
      </p:ext>
    </p:extLst>
  </p:cSld>
  <p:clrMapOvr>
    <a:masterClrMapping/>
  </p:clrMapOvr>
  <p:transition>
    <p:randomBar dir="vert"/>
  </p:transition>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FDA2CDAD-1988-2E4D-8AC3-FE7954E842D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0048289"/>
      </p:ext>
    </p:extLst>
  </p:cSld>
  <p:clrMapOvr>
    <a:masterClrMapping/>
  </p:clrMapOvr>
  <p:transition>
    <p:randomBar dir="vert"/>
  </p:transition>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CB7DAD9D-8175-8347-83CF-3953CCD3E74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45900341"/>
      </p:ext>
    </p:extLst>
  </p:cSld>
  <p:clrMapOvr>
    <a:masterClrMapping/>
  </p:clrMapOvr>
  <p:transition>
    <p:randomBar dir="vert"/>
  </p:transition>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844918E5-3683-FA46-897A-927F0230501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62483163"/>
      </p:ext>
    </p:extLst>
  </p:cSld>
  <p:clrMapOvr>
    <a:masterClrMapping/>
  </p:clrMapOvr>
  <p:transition>
    <p:randomBar dir="vert"/>
  </p:transition>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EEA9A76C-56F7-264E-B28E-CB414D09BD0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90809693"/>
      </p:ext>
    </p:extLst>
  </p:cSld>
  <p:clrMapOvr>
    <a:masterClrMapping/>
  </p:clrMapOvr>
  <p:transition>
    <p:randomBar dir="vert"/>
  </p:transition>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endParaRPr lang="en-US">
              <a:solidFill>
                <a:srgbClr val="000000"/>
              </a:solidFill>
            </a:endParaRPr>
          </a:p>
        </p:txBody>
      </p:sp>
      <p:sp>
        <p:nvSpPr>
          <p:cNvPr id="8" name="Footer Placeholder 7"/>
          <p:cNvSpPr>
            <a:spLocks noGrp="1"/>
          </p:cNvSpPr>
          <p:nvPr>
            <p:ph type="ftr" sz="quarter" idx="11"/>
          </p:nvPr>
        </p:nvSpPr>
        <p:spPr/>
        <p:txBody>
          <a:bodyPr/>
          <a:lstStyle>
            <a:lvl1pPr>
              <a:defRPr/>
            </a:lvl1pPr>
          </a:lstStyle>
          <a:p>
            <a:endParaRPr lang="en-US">
              <a:solidFill>
                <a:srgbClr val="000000"/>
              </a:solidFill>
            </a:endParaRPr>
          </a:p>
        </p:txBody>
      </p:sp>
      <p:sp>
        <p:nvSpPr>
          <p:cNvPr id="9" name="Slide Number Placeholder 8"/>
          <p:cNvSpPr>
            <a:spLocks noGrp="1"/>
          </p:cNvSpPr>
          <p:nvPr>
            <p:ph type="sldNum" sz="quarter" idx="12"/>
          </p:nvPr>
        </p:nvSpPr>
        <p:spPr/>
        <p:txBody>
          <a:bodyPr/>
          <a:lstStyle>
            <a:lvl1pPr>
              <a:defRPr/>
            </a:lvl1pPr>
          </a:lstStyle>
          <a:p>
            <a:fld id="{52D010DE-7DA0-574D-B7A4-4BE772F62CA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9925096"/>
      </p:ext>
    </p:extLst>
  </p:cSld>
  <p:clrMapOvr>
    <a:masterClrMapping/>
  </p:clrMapOvr>
  <p:transition>
    <p:randomBar dir="vert"/>
  </p:transition>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endParaRPr lang="en-US">
              <a:solidFill>
                <a:srgbClr val="000000"/>
              </a:solidFill>
            </a:endParaRPr>
          </a:p>
        </p:txBody>
      </p:sp>
      <p:sp>
        <p:nvSpPr>
          <p:cNvPr id="4" name="Footer Placeholder 3"/>
          <p:cNvSpPr>
            <a:spLocks noGrp="1"/>
          </p:cNvSpPr>
          <p:nvPr>
            <p:ph type="ftr" sz="quarter" idx="11"/>
          </p:nvPr>
        </p:nvSpPr>
        <p:spPr/>
        <p:txBody>
          <a:bodyPr/>
          <a:lstStyle>
            <a:lvl1pPr>
              <a:defRPr/>
            </a:lvl1pPr>
          </a:lstStyle>
          <a:p>
            <a:endParaRPr lang="en-US">
              <a:solidFill>
                <a:srgbClr val="000000"/>
              </a:solidFill>
            </a:endParaRPr>
          </a:p>
        </p:txBody>
      </p:sp>
      <p:sp>
        <p:nvSpPr>
          <p:cNvPr id="5" name="Slide Number Placeholder 4"/>
          <p:cNvSpPr>
            <a:spLocks noGrp="1"/>
          </p:cNvSpPr>
          <p:nvPr>
            <p:ph type="sldNum" sz="quarter" idx="12"/>
          </p:nvPr>
        </p:nvSpPr>
        <p:spPr/>
        <p:txBody>
          <a:bodyPr/>
          <a:lstStyle>
            <a:lvl1pPr>
              <a:defRPr/>
            </a:lvl1pPr>
          </a:lstStyle>
          <a:p>
            <a:fld id="{57996061-39F5-A142-BB5B-9C8C43BAF26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597071"/>
      </p:ext>
    </p:extLst>
  </p:cSld>
  <p:clrMapOvr>
    <a:masterClrMapping/>
  </p:clrMapOvr>
  <p:transition>
    <p:randomBar dir="vert"/>
  </p:transition>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endParaRPr lang="en-US">
              <a:solidFill>
                <a:srgbClr val="000000"/>
              </a:solidFill>
            </a:endParaRPr>
          </a:p>
        </p:txBody>
      </p:sp>
      <p:sp>
        <p:nvSpPr>
          <p:cNvPr id="3" name="Footer Placeholder 2"/>
          <p:cNvSpPr>
            <a:spLocks noGrp="1"/>
          </p:cNvSpPr>
          <p:nvPr>
            <p:ph type="ftr" sz="quarter" idx="11"/>
          </p:nvPr>
        </p:nvSpPr>
        <p:spPr/>
        <p:txBody>
          <a:bodyPr/>
          <a:lstStyle>
            <a:lvl1pPr>
              <a:defRPr/>
            </a:lvl1pPr>
          </a:lstStyle>
          <a:p>
            <a:endParaRPr lang="en-US">
              <a:solidFill>
                <a:srgbClr val="000000"/>
              </a:solidFill>
            </a:endParaRPr>
          </a:p>
        </p:txBody>
      </p:sp>
      <p:sp>
        <p:nvSpPr>
          <p:cNvPr id="4" name="Slide Number Placeholder 3"/>
          <p:cNvSpPr>
            <a:spLocks noGrp="1"/>
          </p:cNvSpPr>
          <p:nvPr>
            <p:ph type="sldNum" sz="quarter" idx="12"/>
          </p:nvPr>
        </p:nvSpPr>
        <p:spPr/>
        <p:txBody>
          <a:bodyPr/>
          <a:lstStyle>
            <a:lvl1pPr>
              <a:defRPr/>
            </a:lvl1pPr>
          </a:lstStyle>
          <a:p>
            <a:fld id="{F2757D98-1072-A14E-B765-D436EFE9F8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6583512"/>
      </p:ext>
    </p:extLst>
  </p:cSld>
  <p:clrMapOvr>
    <a:masterClrMapping/>
  </p:clrMapOvr>
  <p:transition>
    <p:randomBar dir="vert"/>
  </p:transition>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B863511D-995E-7940-BDCD-17C38CDCBF1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7116161"/>
      </p:ext>
    </p:extLst>
  </p:cSld>
  <p:clrMapOvr>
    <a:masterClrMapping/>
  </p:clrMapOvr>
  <p:transition>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endParaRPr lang="en-US">
              <a:solidFill>
                <a:srgbClr val="000000"/>
              </a:solidFill>
            </a:endParaRPr>
          </a:p>
        </p:txBody>
      </p:sp>
      <p:sp>
        <p:nvSpPr>
          <p:cNvPr id="6" name="Footer Placeholder 5"/>
          <p:cNvSpPr>
            <a:spLocks noGrp="1"/>
          </p:cNvSpPr>
          <p:nvPr>
            <p:ph type="ftr" sz="quarter" idx="11"/>
          </p:nvPr>
        </p:nvSpPr>
        <p:spPr/>
        <p:txBody>
          <a:bodyPr/>
          <a:lstStyle>
            <a:lvl1pPr>
              <a:defRPr/>
            </a:lvl1pPr>
          </a:lstStyle>
          <a:p>
            <a:endParaRPr lang="en-US">
              <a:solidFill>
                <a:srgbClr val="000000"/>
              </a:solidFill>
            </a:endParaRPr>
          </a:p>
        </p:txBody>
      </p:sp>
      <p:sp>
        <p:nvSpPr>
          <p:cNvPr id="7" name="Slide Number Placeholder 6"/>
          <p:cNvSpPr>
            <a:spLocks noGrp="1"/>
          </p:cNvSpPr>
          <p:nvPr>
            <p:ph type="sldNum" sz="quarter" idx="12"/>
          </p:nvPr>
        </p:nvSpPr>
        <p:spPr/>
        <p:txBody>
          <a:bodyPr/>
          <a:lstStyle>
            <a:lvl1pPr>
              <a:defRPr/>
            </a:lvl1pPr>
          </a:lstStyle>
          <a:p>
            <a:fld id="{5D0C0578-D2ED-5B43-9670-A6716646707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9724059"/>
      </p:ext>
    </p:extLst>
  </p:cSld>
  <p:clrMapOvr>
    <a:masterClrMapping/>
  </p:clrMapOvr>
  <p:transition>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08149561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667A7F10-75F5-7440-9E92-82EA666A2F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092938"/>
      </p:ext>
    </p:extLst>
  </p:cSld>
  <p:clrMapOvr>
    <a:masterClrMapping/>
  </p:clrMapOvr>
  <p:transition>
    <p:randomBar dir="vert"/>
  </p:transition>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endParaRPr lang="en-US">
              <a:solidFill>
                <a:srgbClr val="000000"/>
              </a:solidFill>
            </a:endParaRPr>
          </a:p>
        </p:txBody>
      </p:sp>
      <p:sp>
        <p:nvSpPr>
          <p:cNvPr id="5" name="Footer Placeholder 4"/>
          <p:cNvSpPr>
            <a:spLocks noGrp="1"/>
          </p:cNvSpPr>
          <p:nvPr>
            <p:ph type="ftr" sz="quarter" idx="11"/>
          </p:nvPr>
        </p:nvSpPr>
        <p:spPr/>
        <p:txBody>
          <a:bodyPr/>
          <a:lstStyle>
            <a:lvl1pPr>
              <a:defRPr/>
            </a:lvl1pPr>
          </a:lstStyle>
          <a:p>
            <a:endParaRPr lang="en-US">
              <a:solidFill>
                <a:srgbClr val="000000"/>
              </a:solidFill>
            </a:endParaRPr>
          </a:p>
        </p:txBody>
      </p:sp>
      <p:sp>
        <p:nvSpPr>
          <p:cNvPr id="6" name="Slide Number Placeholder 5"/>
          <p:cNvSpPr>
            <a:spLocks noGrp="1"/>
          </p:cNvSpPr>
          <p:nvPr>
            <p:ph type="sldNum" sz="quarter" idx="12"/>
          </p:nvPr>
        </p:nvSpPr>
        <p:spPr/>
        <p:txBody>
          <a:bodyPr/>
          <a:lstStyle>
            <a:lvl1pPr>
              <a:defRPr/>
            </a:lvl1pPr>
          </a:lstStyle>
          <a:p>
            <a:fld id="{9686B634-58A9-9245-852D-FDD5A24173D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57084966"/>
      </p:ext>
    </p:extLst>
  </p:cSld>
  <p:clrMapOvr>
    <a:masterClrMapping/>
  </p:clrMapOvr>
  <p:transition>
    <p:randomBar dir="vert"/>
  </p:transition>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4000" cy="6858000"/>
            <a:chOff x="0" y="0"/>
            <a:chExt cx="5760" cy="4320"/>
          </a:xfrm>
        </p:grpSpPr>
        <p:grpSp>
          <p:nvGrpSpPr>
            <p:cNvPr id="5" name="Group 1027"/>
            <p:cNvGrpSpPr>
              <a:grpSpLocks/>
            </p:cNvGrpSpPr>
            <p:nvPr/>
          </p:nvGrpSpPr>
          <p:grpSpPr bwMode="auto">
            <a:xfrm>
              <a:off x="0" y="0"/>
              <a:ext cx="5760" cy="4320"/>
              <a:chOff x="0" y="0"/>
              <a:chExt cx="5760" cy="4320"/>
            </a:xfrm>
          </p:grpSpPr>
          <p:sp>
            <p:nvSpPr>
              <p:cNvPr id="15" name="Rectangle 1028"/>
              <p:cNvSpPr>
                <a:spLocks noChangeArrowheads="1"/>
              </p:cNvSpPr>
              <p:nvPr/>
            </p:nvSpPr>
            <p:spPr bwMode="ltGray">
              <a:xfrm>
                <a:off x="2112" y="0"/>
                <a:ext cx="3648" cy="96"/>
              </a:xfrm>
              <a:prstGeom prst="rect">
                <a:avLst/>
              </a:prstGeom>
              <a:solidFill>
                <a:schemeClr val="folHlink"/>
              </a:solid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6" name="Group 1029"/>
              <p:cNvGrpSpPr>
                <a:grpSpLocks/>
              </p:cNvGrpSpPr>
              <p:nvPr userDrawn="1"/>
            </p:nvGrpSpPr>
            <p:grpSpPr bwMode="auto">
              <a:xfrm>
                <a:off x="0" y="0"/>
                <a:ext cx="5760" cy="4320"/>
                <a:chOff x="0" y="0"/>
                <a:chExt cx="5760" cy="4320"/>
              </a:xfrm>
            </p:grpSpPr>
            <p:sp>
              <p:nvSpPr>
                <p:cNvPr id="18" name="Line 1030"/>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9" name="Line 1031"/>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0" name="Line 1032"/>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1" name="Line 1033"/>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2" name="Line 1034"/>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3" name="Line 1035"/>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4" name="Line 1036"/>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5" name="Line 1037"/>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6" name="Line 1038"/>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7" name="Line 1039"/>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8" name="Line 1040"/>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29" name="Line 1041"/>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0" name="Line 1042"/>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1" name="Line 1043"/>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2" name="Line 1044"/>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3" name="Line 1045"/>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4" name="Line 1046"/>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 name="Line 1047"/>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6" name="Line 1048"/>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7" name="Line 1049"/>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8" name="Line 1050"/>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9" name="Line 1051"/>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0" name="Line 1052"/>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1" name="Line 1053"/>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2" name="Line 1054"/>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3" name="Line 1055"/>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4" name="Line 1056"/>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5" name="Line 1057"/>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6" name="Line 1058"/>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7" name="Line 1059"/>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8" name="Line 1060"/>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49" name="Line 1061"/>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0" name="Line 1062"/>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1" name="Line 1063"/>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2" name="Line 1064"/>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3" name="Line 1065"/>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4" name="Line 1066"/>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5" name="Line 1067"/>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6" name="Line 1068"/>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7" name="Line 1069"/>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8" name="Line 1070"/>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59" name="Line 1071"/>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0" name="Line 1072"/>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1" name="Line 1073"/>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2" name="Line 1074"/>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3" name="Line 1075"/>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4" name="Line 1076"/>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5" name="Line 1077"/>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6" name="Line 1078"/>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7" name="Line 1079"/>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68" name="Line 1080"/>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sp>
            <p:nvSpPr>
              <p:cNvPr id="17" name="Line 1081"/>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6" name="Group 1082"/>
            <p:cNvGrpSpPr>
              <a:grpSpLocks/>
            </p:cNvGrpSpPr>
            <p:nvPr userDrawn="1"/>
          </p:nvGrpSpPr>
          <p:grpSpPr bwMode="auto">
            <a:xfrm>
              <a:off x="3" y="559"/>
              <a:ext cx="4192" cy="1796"/>
              <a:chOff x="3" y="559"/>
              <a:chExt cx="4192" cy="1796"/>
            </a:xfrm>
          </p:grpSpPr>
          <p:sp>
            <p:nvSpPr>
              <p:cNvPr id="11" name="Line 1083"/>
              <p:cNvSpPr>
                <a:spLocks noChangeShapeType="1"/>
              </p:cNvSpPr>
              <p:nvPr/>
            </p:nvSpPr>
            <p:spPr bwMode="ltGray">
              <a:xfrm>
                <a:off x="506" y="559"/>
                <a:ext cx="0" cy="1796"/>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2" name="Line 1084"/>
              <p:cNvSpPr>
                <a:spLocks noChangeShapeType="1"/>
              </p:cNvSpPr>
              <p:nvPr/>
            </p:nvSpPr>
            <p:spPr bwMode="ltGray">
              <a:xfrm flipH="1" flipV="1">
                <a:off x="3" y="1924"/>
                <a:ext cx="32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3" name="Line 1085"/>
              <p:cNvSpPr>
                <a:spLocks noChangeShapeType="1"/>
              </p:cNvSpPr>
              <p:nvPr/>
            </p:nvSpPr>
            <p:spPr bwMode="ltGray">
              <a:xfrm flipH="1" flipV="1">
                <a:off x="384" y="938"/>
                <a:ext cx="3811" cy="1"/>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4" name="Arc 1086"/>
              <p:cNvSpPr>
                <a:spLocks/>
              </p:cNvSpPr>
              <p:nvPr/>
            </p:nvSpPr>
            <p:spPr bwMode="ltGray">
              <a:xfrm rot="16200000" flipH="1">
                <a:off x="426" y="860"/>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7" name="Group 1087"/>
            <p:cNvGrpSpPr>
              <a:grpSpLocks/>
            </p:cNvGrpSpPr>
            <p:nvPr userDrawn="1"/>
          </p:nvGrpSpPr>
          <p:grpSpPr bwMode="auto">
            <a:xfrm>
              <a:off x="1480" y="1952"/>
              <a:ext cx="3808" cy="1812"/>
              <a:chOff x="1480" y="1952"/>
              <a:chExt cx="3808" cy="1812"/>
            </a:xfrm>
          </p:grpSpPr>
          <p:sp>
            <p:nvSpPr>
              <p:cNvPr id="8" name="Line 1088"/>
              <p:cNvSpPr>
                <a:spLocks noChangeShapeType="1"/>
              </p:cNvSpPr>
              <p:nvPr/>
            </p:nvSpPr>
            <p:spPr bwMode="ltGray">
              <a:xfrm flipV="1">
                <a:off x="1480" y="3442"/>
                <a:ext cx="38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9" name="Line 1089"/>
              <p:cNvSpPr>
                <a:spLocks noChangeShapeType="1"/>
              </p:cNvSpPr>
              <p:nvPr/>
            </p:nvSpPr>
            <p:spPr bwMode="ltGray">
              <a:xfrm flipH="1">
                <a:off x="5172" y="1952"/>
                <a:ext cx="0" cy="181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10" name="Arc 1090"/>
              <p:cNvSpPr>
                <a:spLocks/>
              </p:cNvSpPr>
              <p:nvPr/>
            </p:nvSpPr>
            <p:spPr bwMode="ltGray">
              <a:xfrm rot="5400000">
                <a:off x="5097" y="3347"/>
                <a:ext cx="156" cy="157"/>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2323" name="Rectangle 1091"/>
          <p:cNvSpPr>
            <a:spLocks noGrp="1" noChangeArrowheads="1"/>
          </p:cNvSpPr>
          <p:nvPr>
            <p:ph type="ctrTitle"/>
          </p:nvPr>
        </p:nvSpPr>
        <p:spPr>
          <a:xfrm>
            <a:off x="990600" y="1752600"/>
            <a:ext cx="7772400" cy="1143000"/>
          </a:xfrm>
        </p:spPr>
        <p:txBody>
          <a:bodyPr/>
          <a:lstStyle>
            <a:lvl1pPr>
              <a:defRPr/>
            </a:lvl1pPr>
          </a:lstStyle>
          <a:p>
            <a:r>
              <a:rPr lang="en-AU"/>
              <a:t>Click to edit Master title style</a:t>
            </a:r>
          </a:p>
        </p:txBody>
      </p:sp>
      <p:sp>
        <p:nvSpPr>
          <p:cNvPr id="352324" name="Rectangle 1092" descr="Rectangle: Click to edit Master text styles&#10;Second level&#10;Third level&#10;Fourth level&#10;Fifth level"/>
          <p:cNvSpPr>
            <a:spLocks noGrp="1" noChangeArrowheads="1"/>
          </p:cNvSpPr>
          <p:nvPr>
            <p:ph type="subTitle" idx="1"/>
          </p:nvPr>
        </p:nvSpPr>
        <p:spPr>
          <a:xfrm>
            <a:off x="990600" y="3309938"/>
            <a:ext cx="6400800" cy="1752600"/>
          </a:xfrm>
        </p:spPr>
        <p:txBody>
          <a:bodyPr/>
          <a:lstStyle>
            <a:lvl1pPr marL="0" indent="0">
              <a:buFont typeface="Wingdings" pitchFamily="-111" charset="2"/>
              <a:buNone/>
              <a:defRPr/>
            </a:lvl1pPr>
          </a:lstStyle>
          <a:p>
            <a:r>
              <a:rPr lang="en-AU"/>
              <a:t>Click to edit Master subtitle style</a:t>
            </a:r>
          </a:p>
        </p:txBody>
      </p:sp>
      <p:sp>
        <p:nvSpPr>
          <p:cNvPr id="69" name="Rectangle 1093"/>
          <p:cNvSpPr>
            <a:spLocks noGrp="1" noChangeArrowheads="1"/>
          </p:cNvSpPr>
          <p:nvPr>
            <p:ph type="dt" sz="quarter" idx="10"/>
          </p:nvPr>
        </p:nvSpPr>
        <p:spPr/>
        <p:txBody>
          <a:bodyPr/>
          <a:lstStyle>
            <a:lvl1pPr>
              <a:defRPr/>
            </a:lvl1pPr>
          </a:lstStyle>
          <a:p>
            <a:pPr>
              <a:defRPr/>
            </a:pPr>
            <a:endParaRPr lang="en-AU">
              <a:solidFill>
                <a:srgbClr val="40458C"/>
              </a:solidFill>
              <a:latin typeface="Tahoma"/>
            </a:endParaRPr>
          </a:p>
        </p:txBody>
      </p:sp>
      <p:sp>
        <p:nvSpPr>
          <p:cNvPr id="70" name="Rectangle 1094"/>
          <p:cNvSpPr>
            <a:spLocks noGrp="1" noChangeArrowheads="1"/>
          </p:cNvSpPr>
          <p:nvPr>
            <p:ph type="ftr" sz="quarter" idx="11"/>
          </p:nvPr>
        </p:nvSpPr>
        <p:spPr/>
        <p:txBody>
          <a:bodyPr/>
          <a:lstStyle>
            <a:lvl1pPr>
              <a:defRPr/>
            </a:lvl1pPr>
          </a:lstStyle>
          <a:p>
            <a:pPr>
              <a:defRPr/>
            </a:pPr>
            <a:endParaRPr lang="en-AU">
              <a:solidFill>
                <a:srgbClr val="40458C"/>
              </a:solidFill>
              <a:latin typeface="Tahoma"/>
            </a:endParaRPr>
          </a:p>
        </p:txBody>
      </p:sp>
      <p:sp>
        <p:nvSpPr>
          <p:cNvPr id="71" name="Rectangle 1095"/>
          <p:cNvSpPr>
            <a:spLocks noGrp="1" noChangeArrowheads="1"/>
          </p:cNvSpPr>
          <p:nvPr>
            <p:ph type="sldNum" sz="quarter" idx="12"/>
          </p:nvPr>
        </p:nvSpPr>
        <p:spPr/>
        <p:txBody>
          <a:bodyPr/>
          <a:lstStyle>
            <a:lvl1pPr>
              <a:defRPr/>
            </a:lvl1pPr>
          </a:lstStyle>
          <a:p>
            <a:fld id="{1132FD08-0CA3-DD4D-A1BC-6AC2884FB399}"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33947760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E2D02495-EE5E-E648-8AE1-F2DC7F940C73}"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304135032"/>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81A08177-353D-6944-A419-7728572EFC37}"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412929415"/>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800600" y="19050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E52C5A55-47DF-AE45-AA00-2026FAEE243D}"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15910765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8"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9" name="Rectangle 67"/>
          <p:cNvSpPr>
            <a:spLocks noGrp="1" noChangeArrowheads="1"/>
          </p:cNvSpPr>
          <p:nvPr>
            <p:ph type="sldNum" sz="quarter" idx="12"/>
          </p:nvPr>
        </p:nvSpPr>
        <p:spPr>
          <a:ln/>
        </p:spPr>
        <p:txBody>
          <a:bodyPr/>
          <a:lstStyle>
            <a:lvl1pPr>
              <a:defRPr/>
            </a:lvl1pPr>
          </a:lstStyle>
          <a:p>
            <a:fld id="{513DFB0D-DCE4-CB4F-952B-B0DC543BE39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84458013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4"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5" name="Rectangle 67"/>
          <p:cNvSpPr>
            <a:spLocks noGrp="1" noChangeArrowheads="1"/>
          </p:cNvSpPr>
          <p:nvPr>
            <p:ph type="sldNum" sz="quarter" idx="12"/>
          </p:nvPr>
        </p:nvSpPr>
        <p:spPr>
          <a:ln/>
        </p:spPr>
        <p:txBody>
          <a:bodyPr/>
          <a:lstStyle>
            <a:lvl1pPr>
              <a:defRPr/>
            </a:lvl1pPr>
          </a:lstStyle>
          <a:p>
            <a:fld id="{F215F144-4D15-F04D-AD2B-F030B3425FEE}"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180694634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3"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4" name="Rectangle 67"/>
          <p:cNvSpPr>
            <a:spLocks noGrp="1" noChangeArrowheads="1"/>
          </p:cNvSpPr>
          <p:nvPr>
            <p:ph type="sldNum" sz="quarter" idx="12"/>
          </p:nvPr>
        </p:nvSpPr>
        <p:spPr>
          <a:ln/>
        </p:spPr>
        <p:txBody>
          <a:bodyPr/>
          <a:lstStyle>
            <a:lvl1pPr>
              <a:defRPr/>
            </a:lvl1pPr>
          </a:lstStyle>
          <a:p>
            <a:fld id="{145ECDC2-A06F-3244-8B78-34331C43E498}"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7016711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A5433820-2A6C-5544-BB02-D2C3EA240BD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292797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91606512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6"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7" name="Rectangle 67"/>
          <p:cNvSpPr>
            <a:spLocks noGrp="1" noChangeArrowheads="1"/>
          </p:cNvSpPr>
          <p:nvPr>
            <p:ph type="sldNum" sz="quarter" idx="12"/>
          </p:nvPr>
        </p:nvSpPr>
        <p:spPr>
          <a:ln/>
        </p:spPr>
        <p:txBody>
          <a:bodyPr/>
          <a:lstStyle>
            <a:lvl1pPr>
              <a:defRPr/>
            </a:lvl1pPr>
          </a:lstStyle>
          <a:p>
            <a:fld id="{FA7DDD42-64BB-F848-90E4-0DB6ECE79D9B}"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9134176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45B49B5E-92EF-B64A-BAE0-36D74B30AA71}"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242294623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10350" y="304800"/>
            <a:ext cx="20002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304800"/>
            <a:ext cx="58483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5"/>
          <p:cNvSpPr>
            <a:spLocks noGrp="1" noChangeArrowheads="1"/>
          </p:cNvSpPr>
          <p:nvPr>
            <p:ph type="dt" sz="half" idx="10"/>
          </p:nvPr>
        </p:nvSpPr>
        <p:spPr>
          <a:ln/>
        </p:spPr>
        <p:txBody>
          <a:bodyPr/>
          <a:lstStyle>
            <a:lvl1pPr>
              <a:defRPr/>
            </a:lvl1pPr>
          </a:lstStyle>
          <a:p>
            <a:pPr>
              <a:defRPr/>
            </a:pPr>
            <a:endParaRPr lang="en-AU">
              <a:solidFill>
                <a:srgbClr val="40458C"/>
              </a:solidFill>
              <a:latin typeface="Tahoma"/>
            </a:endParaRPr>
          </a:p>
        </p:txBody>
      </p:sp>
      <p:sp>
        <p:nvSpPr>
          <p:cNvPr id="5" name="Rectangle 66"/>
          <p:cNvSpPr>
            <a:spLocks noGrp="1" noChangeArrowheads="1"/>
          </p:cNvSpPr>
          <p:nvPr>
            <p:ph type="ftr" sz="quarter" idx="11"/>
          </p:nvPr>
        </p:nvSpPr>
        <p:spPr>
          <a:ln/>
        </p:spPr>
        <p:txBody>
          <a:bodyPr/>
          <a:lstStyle>
            <a:lvl1pPr>
              <a:defRPr/>
            </a:lvl1pPr>
          </a:lstStyle>
          <a:p>
            <a:pPr>
              <a:defRPr/>
            </a:pPr>
            <a:endParaRPr lang="en-AU">
              <a:solidFill>
                <a:srgbClr val="40458C"/>
              </a:solidFill>
              <a:latin typeface="Tahoma"/>
            </a:endParaRPr>
          </a:p>
        </p:txBody>
      </p:sp>
      <p:sp>
        <p:nvSpPr>
          <p:cNvPr id="6" name="Rectangle 67"/>
          <p:cNvSpPr>
            <a:spLocks noGrp="1" noChangeArrowheads="1"/>
          </p:cNvSpPr>
          <p:nvPr>
            <p:ph type="sldNum" sz="quarter" idx="12"/>
          </p:nvPr>
        </p:nvSpPr>
        <p:spPr>
          <a:ln/>
        </p:spPr>
        <p:txBody>
          <a:bodyPr/>
          <a:lstStyle>
            <a:lvl1pPr>
              <a:defRPr/>
            </a:lvl1pPr>
          </a:lstStyle>
          <a:p>
            <a:fld id="{99DB85F3-0CF9-F240-A579-E963E0214D90}" type="slidenum">
              <a:rPr lang="en-AU">
                <a:solidFill>
                  <a:srgbClr val="40458C"/>
                </a:solidFill>
              </a:rPr>
              <a:pPr/>
              <a:t>‹#›</a:t>
            </a:fld>
            <a:endParaRPr lang="en-AU">
              <a:solidFill>
                <a:srgbClr val="40458C"/>
              </a:solidFill>
            </a:endParaRPr>
          </a:p>
        </p:txBody>
      </p:sp>
    </p:spTree>
    <p:extLst>
      <p:ext uri="{BB962C8B-B14F-4D97-AF65-F5344CB8AC3E}">
        <p14:creationId xmlns:p14="http://schemas.microsoft.com/office/powerpoint/2010/main" val="375883907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7"/>
          <p:cNvGrpSpPr>
            <a:grpSpLocks/>
          </p:cNvGrpSpPr>
          <p:nvPr/>
        </p:nvGrpSpPr>
        <p:grpSpPr bwMode="auto">
          <a:xfrm>
            <a:off x="0" y="0"/>
            <a:ext cx="6362700" cy="6858000"/>
            <a:chOff x="0" y="0"/>
            <a:chExt cx="4008" cy="4320"/>
          </a:xfrm>
        </p:grpSpPr>
        <p:pic>
          <p:nvPicPr>
            <p:cNvPr id="5" name="Picture 8" descr="Expbanna"/>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invGray">
            <a:xfrm>
              <a:off x="0" y="0"/>
              <a:ext cx="432"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6" name="Picture 9" descr="EXPHORSA"/>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08" y="3600"/>
              <a:ext cx="1800" cy="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pic>
        <p:nvPicPr>
          <p:cNvPr id="7" name="Picture 10" descr="EXPHORS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981200" y="3657600"/>
            <a:ext cx="5715000" cy="9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ctrTitle"/>
          </p:nvPr>
        </p:nvSpPr>
        <p:spPr>
          <a:xfrm>
            <a:off x="1752600" y="990600"/>
            <a:ext cx="6400800" cy="2514600"/>
          </a:xfrm>
          <a:ln w="76200" cmpd="tri"/>
        </p:spPr>
        <p:txBody>
          <a:bodyPr/>
          <a:lstStyle>
            <a:lvl1pPr algn="ctr">
              <a:defRPr b="1" i="0">
                <a:latin typeface="Arial" panose="020B0604020202020204" pitchFamily="34" charset="0"/>
                <a:cs typeface="Arial" panose="020B0604020202020204" pitchFamily="34" charset="0"/>
              </a:defRPr>
            </a:lvl1pPr>
          </a:lstStyle>
          <a:p>
            <a:r>
              <a:rPr lang="en-US"/>
              <a:t>Click to edit Master title style</a:t>
            </a:r>
          </a:p>
        </p:txBody>
      </p:sp>
      <p:sp>
        <p:nvSpPr>
          <p:cNvPr id="7171" name="Rectangle 3"/>
          <p:cNvSpPr>
            <a:spLocks noGrp="1" noChangeArrowheads="1"/>
          </p:cNvSpPr>
          <p:nvPr>
            <p:ph type="subTitle" idx="1"/>
          </p:nvPr>
        </p:nvSpPr>
        <p:spPr>
          <a:xfrm>
            <a:off x="1752600" y="3886200"/>
            <a:ext cx="6400800" cy="1752600"/>
          </a:xfrm>
          <a:ln w="6350"/>
        </p:spPr>
        <p:txBody>
          <a:bodyPr/>
          <a:lstStyle>
            <a:lvl1pPr marL="0" indent="0" algn="ctr">
              <a:buFontTx/>
              <a:buNone/>
              <a:defRPr b="1" i="0">
                <a:latin typeface="Arial" panose="020B0604020202020204" pitchFamily="34" charset="0"/>
                <a:cs typeface="Arial" panose="020B0604020202020204" pitchFamily="34" charset="0"/>
              </a:defRPr>
            </a:lvl1pPr>
          </a:lstStyle>
          <a:p>
            <a:r>
              <a:rPr lang="en-US"/>
              <a:t>Click to edit Master subtitle style</a:t>
            </a:r>
          </a:p>
        </p:txBody>
      </p:sp>
      <p:sp>
        <p:nvSpPr>
          <p:cNvPr id="8" name="Rectangle 4"/>
          <p:cNvSpPr>
            <a:spLocks noGrp="1" noChangeArrowheads="1"/>
          </p:cNvSpPr>
          <p:nvPr>
            <p:ph type="dt" sz="half" idx="10"/>
          </p:nvPr>
        </p:nvSpPr>
        <p:spPr>
          <a:xfrm>
            <a:off x="914400" y="6400800"/>
            <a:ext cx="19050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9" name="Rectangle 5"/>
          <p:cNvSpPr>
            <a:spLocks noGrp="1" noChangeArrowheads="1"/>
          </p:cNvSpPr>
          <p:nvPr>
            <p:ph type="ftr" sz="quarter" idx="11"/>
          </p:nvPr>
        </p:nvSpPr>
        <p:spPr>
          <a:xfrm>
            <a:off x="3505200" y="6400800"/>
            <a:ext cx="2895600" cy="457200"/>
          </a:xfrm>
        </p:spPr>
        <p:txBody>
          <a:bodyPr anchorCtr="0"/>
          <a:lstStyle>
            <a:lvl1pPr>
              <a:defRPr b="1" i="0">
                <a:latin typeface="Arial" panose="020B0604020202020204" pitchFamily="34" charset="0"/>
              </a:defRPr>
            </a:lvl1pPr>
          </a:lstStyle>
          <a:p>
            <a:pPr>
              <a:defRPr/>
            </a:pPr>
            <a:endParaRPr lang="en-US">
              <a:solidFill>
                <a:srgbClr val="482400"/>
              </a:solidFill>
            </a:endParaRPr>
          </a:p>
        </p:txBody>
      </p:sp>
      <p:sp>
        <p:nvSpPr>
          <p:cNvPr id="10" name="Rectangle 6"/>
          <p:cNvSpPr>
            <a:spLocks noGrp="1" noChangeArrowheads="1"/>
          </p:cNvSpPr>
          <p:nvPr>
            <p:ph type="sldNum" sz="quarter" idx="12"/>
          </p:nvPr>
        </p:nvSpPr>
        <p:spPr/>
        <p:txBody>
          <a:bodyPr anchorCtr="0"/>
          <a:lstStyle>
            <a:lvl1pPr>
              <a:defRPr b="1" i="0">
                <a:latin typeface="Arial" panose="020B0604020202020204" pitchFamily="34" charset="0"/>
              </a:defRPr>
            </a:lvl1pPr>
          </a:lstStyle>
          <a:p>
            <a:fld id="{02B6D6C5-8AC5-D841-97F8-45F2AC7D567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22324556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B515255-B3B3-494C-99F3-45BBA384F4BB}"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219211589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2CE8F6E2-3611-754F-84F1-C07871D02179}"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3949784522"/>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Content Placeholder 2"/>
          <p:cNvSpPr>
            <a:spLocks noGrp="1"/>
          </p:cNvSpPr>
          <p:nvPr>
            <p:ph sz="half" idx="1"/>
          </p:nvPr>
        </p:nvSpPr>
        <p:spPr>
          <a:xfrm>
            <a:off x="1062038" y="1766888"/>
            <a:ext cx="3808412"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22850" y="1766888"/>
            <a:ext cx="3808413" cy="4113212"/>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C8ED8951-AA38-E54E-BD7F-5D74233C68D4}"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85807544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06AFCAC-3728-AE47-BBD9-17968342ECDE}"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4080655441"/>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458D3F09-7606-9641-818E-DEE7613FEED3}"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93405435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4824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78BD2ED-63DF-6244-86EA-609DC493232A}" type="slidenum">
              <a:rPr lang="en-US">
                <a:solidFill>
                  <a:srgbClr val="482400"/>
                </a:solidFill>
              </a:rPr>
              <a:pPr/>
              <a:t>‹#›</a:t>
            </a:fld>
            <a:endParaRPr lang="en-US">
              <a:solidFill>
                <a:srgbClr val="482400"/>
              </a:solidFill>
            </a:endParaRPr>
          </a:p>
        </p:txBody>
      </p:sp>
    </p:spTree>
    <p:extLst>
      <p:ext uri="{BB962C8B-B14F-4D97-AF65-F5344CB8AC3E}">
        <p14:creationId xmlns:p14="http://schemas.microsoft.com/office/powerpoint/2010/main" val="137066493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2.xml"/><Relationship Id="rId13" Type="http://schemas.openxmlformats.org/officeDocument/2006/relationships/theme" Target="../theme/theme10.xml"/><Relationship Id="rId3" Type="http://schemas.openxmlformats.org/officeDocument/2006/relationships/slideLayout" Target="../slideLayouts/slideLayout107.xml"/><Relationship Id="rId7" Type="http://schemas.openxmlformats.org/officeDocument/2006/relationships/slideLayout" Target="../slideLayouts/slideLayout111.xml"/><Relationship Id="rId12" Type="http://schemas.openxmlformats.org/officeDocument/2006/relationships/slideLayout" Target="../slideLayouts/slideLayout116.xml"/><Relationship Id="rId2" Type="http://schemas.openxmlformats.org/officeDocument/2006/relationships/slideLayout" Target="../slideLayouts/slideLayout106.xml"/><Relationship Id="rId1" Type="http://schemas.openxmlformats.org/officeDocument/2006/relationships/slideLayout" Target="../slideLayouts/slideLayout105.xml"/><Relationship Id="rId6" Type="http://schemas.openxmlformats.org/officeDocument/2006/relationships/slideLayout" Target="../slideLayouts/slideLayout110.xml"/><Relationship Id="rId11" Type="http://schemas.openxmlformats.org/officeDocument/2006/relationships/slideLayout" Target="../slideLayouts/slideLayout115.xml"/><Relationship Id="rId5" Type="http://schemas.openxmlformats.org/officeDocument/2006/relationships/slideLayout" Target="../slideLayouts/slideLayout109.xml"/><Relationship Id="rId10" Type="http://schemas.openxmlformats.org/officeDocument/2006/relationships/slideLayout" Target="../slideLayouts/slideLayout114.xml"/><Relationship Id="rId4" Type="http://schemas.openxmlformats.org/officeDocument/2006/relationships/slideLayout" Target="../slideLayouts/slideLayout108.xml"/><Relationship Id="rId9" Type="http://schemas.openxmlformats.org/officeDocument/2006/relationships/slideLayout" Target="../slideLayouts/slideLayout11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4.xml"/><Relationship Id="rId13" Type="http://schemas.openxmlformats.org/officeDocument/2006/relationships/theme" Target="../theme/theme11.xml"/><Relationship Id="rId3" Type="http://schemas.openxmlformats.org/officeDocument/2006/relationships/slideLayout" Target="../slideLayouts/slideLayout119.xml"/><Relationship Id="rId7" Type="http://schemas.openxmlformats.org/officeDocument/2006/relationships/slideLayout" Target="../slideLayouts/slideLayout123.xml"/><Relationship Id="rId12" Type="http://schemas.openxmlformats.org/officeDocument/2006/relationships/slideLayout" Target="../slideLayouts/slideLayout128.xml"/><Relationship Id="rId2" Type="http://schemas.openxmlformats.org/officeDocument/2006/relationships/slideLayout" Target="../slideLayouts/slideLayout118.xml"/><Relationship Id="rId1" Type="http://schemas.openxmlformats.org/officeDocument/2006/relationships/slideLayout" Target="../slideLayouts/slideLayout117.xml"/><Relationship Id="rId6" Type="http://schemas.openxmlformats.org/officeDocument/2006/relationships/slideLayout" Target="../slideLayouts/slideLayout122.xml"/><Relationship Id="rId11" Type="http://schemas.openxmlformats.org/officeDocument/2006/relationships/slideLayout" Target="../slideLayouts/slideLayout127.xml"/><Relationship Id="rId5" Type="http://schemas.openxmlformats.org/officeDocument/2006/relationships/slideLayout" Target="../slideLayouts/slideLayout121.xml"/><Relationship Id="rId10" Type="http://schemas.openxmlformats.org/officeDocument/2006/relationships/slideLayout" Target="../slideLayouts/slideLayout126.xml"/><Relationship Id="rId4" Type="http://schemas.openxmlformats.org/officeDocument/2006/relationships/slideLayout" Target="../slideLayouts/slideLayout120.xml"/><Relationship Id="rId9" Type="http://schemas.openxmlformats.org/officeDocument/2006/relationships/slideLayout" Target="../slideLayouts/slideLayout125.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6.xml"/><Relationship Id="rId13" Type="http://schemas.openxmlformats.org/officeDocument/2006/relationships/theme" Target="../theme/theme12.xml"/><Relationship Id="rId3" Type="http://schemas.openxmlformats.org/officeDocument/2006/relationships/slideLayout" Target="../slideLayouts/slideLayout131.xml"/><Relationship Id="rId7" Type="http://schemas.openxmlformats.org/officeDocument/2006/relationships/slideLayout" Target="../slideLayouts/slideLayout135.xml"/><Relationship Id="rId12" Type="http://schemas.openxmlformats.org/officeDocument/2006/relationships/slideLayout" Target="../slideLayouts/slideLayout140.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11" Type="http://schemas.openxmlformats.org/officeDocument/2006/relationships/slideLayout" Target="../slideLayouts/slideLayout139.xml"/><Relationship Id="rId5" Type="http://schemas.openxmlformats.org/officeDocument/2006/relationships/slideLayout" Target="../slideLayouts/slideLayout133.xml"/><Relationship Id="rId10" Type="http://schemas.openxmlformats.org/officeDocument/2006/relationships/slideLayout" Target="../slideLayouts/slideLayout138.xml"/><Relationship Id="rId4" Type="http://schemas.openxmlformats.org/officeDocument/2006/relationships/slideLayout" Target="../slideLayouts/slideLayout132.xml"/><Relationship Id="rId9" Type="http://schemas.openxmlformats.org/officeDocument/2006/relationships/slideLayout" Target="../slideLayouts/slideLayout137.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8.xml"/><Relationship Id="rId3" Type="http://schemas.openxmlformats.org/officeDocument/2006/relationships/slideLayout" Target="../slideLayouts/slideLayout143.xml"/><Relationship Id="rId7" Type="http://schemas.openxmlformats.org/officeDocument/2006/relationships/slideLayout" Target="../slideLayouts/slideLayout147.xml"/><Relationship Id="rId12" Type="http://schemas.openxmlformats.org/officeDocument/2006/relationships/theme" Target="../theme/theme13.xml"/><Relationship Id="rId2" Type="http://schemas.openxmlformats.org/officeDocument/2006/relationships/slideLayout" Target="../slideLayouts/slideLayout142.xml"/><Relationship Id="rId1" Type="http://schemas.openxmlformats.org/officeDocument/2006/relationships/slideLayout" Target="../slideLayouts/slideLayout141.xml"/><Relationship Id="rId6" Type="http://schemas.openxmlformats.org/officeDocument/2006/relationships/slideLayout" Target="../slideLayouts/slideLayout146.xml"/><Relationship Id="rId11" Type="http://schemas.openxmlformats.org/officeDocument/2006/relationships/slideLayout" Target="../slideLayouts/slideLayout151.xml"/><Relationship Id="rId5" Type="http://schemas.openxmlformats.org/officeDocument/2006/relationships/slideLayout" Target="../slideLayouts/slideLayout145.xml"/><Relationship Id="rId10" Type="http://schemas.openxmlformats.org/officeDocument/2006/relationships/slideLayout" Target="../slideLayouts/slideLayout150.xml"/><Relationship Id="rId4" Type="http://schemas.openxmlformats.org/officeDocument/2006/relationships/slideLayout" Target="../slideLayouts/slideLayout144.xml"/><Relationship Id="rId9" Type="http://schemas.openxmlformats.org/officeDocument/2006/relationships/slideLayout" Target="../slideLayouts/slideLayout14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9.xml"/><Relationship Id="rId13" Type="http://schemas.openxmlformats.org/officeDocument/2006/relationships/theme" Target="../theme/theme14.xml"/><Relationship Id="rId3" Type="http://schemas.openxmlformats.org/officeDocument/2006/relationships/slideLayout" Target="../slideLayouts/slideLayout154.xml"/><Relationship Id="rId7" Type="http://schemas.openxmlformats.org/officeDocument/2006/relationships/slideLayout" Target="../slideLayouts/slideLayout158.xml"/><Relationship Id="rId12" Type="http://schemas.openxmlformats.org/officeDocument/2006/relationships/slideLayout" Target="../slideLayouts/slideLayout163.xml"/><Relationship Id="rId2" Type="http://schemas.openxmlformats.org/officeDocument/2006/relationships/slideLayout" Target="../slideLayouts/slideLayout153.xml"/><Relationship Id="rId1" Type="http://schemas.openxmlformats.org/officeDocument/2006/relationships/slideLayout" Target="../slideLayouts/slideLayout152.xml"/><Relationship Id="rId6" Type="http://schemas.openxmlformats.org/officeDocument/2006/relationships/slideLayout" Target="../slideLayouts/slideLayout157.xml"/><Relationship Id="rId11" Type="http://schemas.openxmlformats.org/officeDocument/2006/relationships/slideLayout" Target="../slideLayouts/slideLayout162.xml"/><Relationship Id="rId5" Type="http://schemas.openxmlformats.org/officeDocument/2006/relationships/slideLayout" Target="../slideLayouts/slideLayout156.xml"/><Relationship Id="rId10" Type="http://schemas.openxmlformats.org/officeDocument/2006/relationships/slideLayout" Target="../slideLayouts/slideLayout161.xml"/><Relationship Id="rId4" Type="http://schemas.openxmlformats.org/officeDocument/2006/relationships/slideLayout" Target="../slideLayouts/slideLayout155.xml"/><Relationship Id="rId9" Type="http://schemas.openxmlformats.org/officeDocument/2006/relationships/slideLayout" Target="../slideLayouts/slideLayout160.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71.xml"/><Relationship Id="rId3" Type="http://schemas.openxmlformats.org/officeDocument/2006/relationships/slideLayout" Target="../slideLayouts/slideLayout166.xml"/><Relationship Id="rId7" Type="http://schemas.openxmlformats.org/officeDocument/2006/relationships/slideLayout" Target="../slideLayouts/slideLayout170.xml"/><Relationship Id="rId12" Type="http://schemas.openxmlformats.org/officeDocument/2006/relationships/theme" Target="../theme/theme15.xml"/><Relationship Id="rId2" Type="http://schemas.openxmlformats.org/officeDocument/2006/relationships/slideLayout" Target="../slideLayouts/slideLayout165.xml"/><Relationship Id="rId1" Type="http://schemas.openxmlformats.org/officeDocument/2006/relationships/slideLayout" Target="../slideLayouts/slideLayout164.xml"/><Relationship Id="rId6" Type="http://schemas.openxmlformats.org/officeDocument/2006/relationships/slideLayout" Target="../slideLayouts/slideLayout169.xml"/><Relationship Id="rId11" Type="http://schemas.openxmlformats.org/officeDocument/2006/relationships/slideLayout" Target="../slideLayouts/slideLayout174.xml"/><Relationship Id="rId5" Type="http://schemas.openxmlformats.org/officeDocument/2006/relationships/slideLayout" Target="../slideLayouts/slideLayout168.xml"/><Relationship Id="rId10" Type="http://schemas.openxmlformats.org/officeDocument/2006/relationships/slideLayout" Target="../slideLayouts/slideLayout173.xml"/><Relationship Id="rId4" Type="http://schemas.openxmlformats.org/officeDocument/2006/relationships/slideLayout" Target="../slideLayouts/slideLayout167.xml"/><Relationship Id="rId9" Type="http://schemas.openxmlformats.org/officeDocument/2006/relationships/slideLayout" Target="../slideLayouts/slideLayout172.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82.xml"/><Relationship Id="rId13" Type="http://schemas.openxmlformats.org/officeDocument/2006/relationships/theme" Target="../theme/theme16.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slideLayout" Target="../slideLayouts/slideLayout186.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94.xml"/><Relationship Id="rId13" Type="http://schemas.openxmlformats.org/officeDocument/2006/relationships/image" Target="../media/image10.png"/><Relationship Id="rId3" Type="http://schemas.openxmlformats.org/officeDocument/2006/relationships/slideLayout" Target="../slideLayouts/slideLayout189.xml"/><Relationship Id="rId7" Type="http://schemas.openxmlformats.org/officeDocument/2006/relationships/slideLayout" Target="../slideLayouts/slideLayout193.xml"/><Relationship Id="rId12" Type="http://schemas.openxmlformats.org/officeDocument/2006/relationships/theme" Target="../theme/theme17.xml"/><Relationship Id="rId2" Type="http://schemas.openxmlformats.org/officeDocument/2006/relationships/slideLayout" Target="../slideLayouts/slideLayout188.xml"/><Relationship Id="rId1" Type="http://schemas.openxmlformats.org/officeDocument/2006/relationships/slideLayout" Target="../slideLayouts/slideLayout187.xml"/><Relationship Id="rId6" Type="http://schemas.openxmlformats.org/officeDocument/2006/relationships/slideLayout" Target="../slideLayouts/slideLayout192.xml"/><Relationship Id="rId11" Type="http://schemas.openxmlformats.org/officeDocument/2006/relationships/slideLayout" Target="../slideLayouts/slideLayout197.xml"/><Relationship Id="rId5" Type="http://schemas.openxmlformats.org/officeDocument/2006/relationships/slideLayout" Target="../slideLayouts/slideLayout191.xml"/><Relationship Id="rId10" Type="http://schemas.openxmlformats.org/officeDocument/2006/relationships/slideLayout" Target="../slideLayouts/slideLayout196.xml"/><Relationship Id="rId4" Type="http://schemas.openxmlformats.org/officeDocument/2006/relationships/slideLayout" Target="../slideLayouts/slideLayout190.xml"/><Relationship Id="rId9" Type="http://schemas.openxmlformats.org/officeDocument/2006/relationships/slideLayout" Target="../slideLayouts/slideLayout195.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05.xml"/><Relationship Id="rId13" Type="http://schemas.openxmlformats.org/officeDocument/2006/relationships/theme" Target="../theme/theme18.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12" Type="http://schemas.openxmlformats.org/officeDocument/2006/relationships/slideLayout" Target="../slideLayouts/slideLayout209.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slideLayout" Target="../slideLayouts/slideLayout208.xml"/><Relationship Id="rId5" Type="http://schemas.openxmlformats.org/officeDocument/2006/relationships/slideLayout" Target="../slideLayouts/slideLayout202.xml"/><Relationship Id="rId10" Type="http://schemas.openxmlformats.org/officeDocument/2006/relationships/slideLayout" Target="../slideLayouts/slideLayout207.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7.xml"/><Relationship Id="rId13" Type="http://schemas.openxmlformats.org/officeDocument/2006/relationships/theme" Target="../theme/theme19.xml"/><Relationship Id="rId18" Type="http://schemas.openxmlformats.org/officeDocument/2006/relationships/image" Target="../media/image5.png"/><Relationship Id="rId3" Type="http://schemas.openxmlformats.org/officeDocument/2006/relationships/slideLayout" Target="../slideLayouts/slideLayout212.xml"/><Relationship Id="rId7" Type="http://schemas.openxmlformats.org/officeDocument/2006/relationships/slideLayout" Target="../slideLayouts/slideLayout216.xml"/><Relationship Id="rId12" Type="http://schemas.openxmlformats.org/officeDocument/2006/relationships/slideLayout" Target="../slideLayouts/slideLayout221.xml"/><Relationship Id="rId17" Type="http://schemas.openxmlformats.org/officeDocument/2006/relationships/image" Target="../media/image4.png"/><Relationship Id="rId2" Type="http://schemas.openxmlformats.org/officeDocument/2006/relationships/slideLayout" Target="../slideLayouts/slideLayout211.xml"/><Relationship Id="rId16" Type="http://schemas.openxmlformats.org/officeDocument/2006/relationships/image" Target="../media/image3.png"/><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slideLayout" Target="../slideLayouts/slideLayout220.xml"/><Relationship Id="rId5" Type="http://schemas.openxmlformats.org/officeDocument/2006/relationships/slideLayout" Target="../slideLayouts/slideLayout214.xml"/><Relationship Id="rId15" Type="http://schemas.openxmlformats.org/officeDocument/2006/relationships/image" Target="../media/image2.png"/><Relationship Id="rId10" Type="http://schemas.openxmlformats.org/officeDocument/2006/relationships/slideLayout" Target="../slideLayouts/slideLayout219.xml"/><Relationship Id="rId4" Type="http://schemas.openxmlformats.org/officeDocument/2006/relationships/slideLayout" Target="../slideLayouts/slideLayout213.xml"/><Relationship Id="rId9" Type="http://schemas.openxmlformats.org/officeDocument/2006/relationships/slideLayout" Target="../slideLayouts/slideLayout218.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1.xml"/><Relationship Id="rId13" Type="http://schemas.openxmlformats.org/officeDocument/2006/relationships/theme" Target="../theme/theme2.xml"/><Relationship Id="rId18" Type="http://schemas.openxmlformats.org/officeDocument/2006/relationships/image" Target="../media/image5.png"/><Relationship Id="rId3" Type="http://schemas.openxmlformats.org/officeDocument/2006/relationships/slideLayout" Target="../slideLayouts/slideLayout16.xml"/><Relationship Id="rId7" Type="http://schemas.openxmlformats.org/officeDocument/2006/relationships/slideLayout" Target="../slideLayouts/slideLayout20.xml"/><Relationship Id="rId12" Type="http://schemas.openxmlformats.org/officeDocument/2006/relationships/slideLayout" Target="../slideLayouts/slideLayout25.xml"/><Relationship Id="rId17" Type="http://schemas.openxmlformats.org/officeDocument/2006/relationships/image" Target="../media/image4.png"/><Relationship Id="rId2" Type="http://schemas.openxmlformats.org/officeDocument/2006/relationships/slideLayout" Target="../slideLayouts/slideLayout15.xml"/><Relationship Id="rId16" Type="http://schemas.openxmlformats.org/officeDocument/2006/relationships/image" Target="../media/image3.png"/><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5" Type="http://schemas.openxmlformats.org/officeDocument/2006/relationships/slideLayout" Target="../slideLayouts/slideLayout18.xml"/><Relationship Id="rId15" Type="http://schemas.openxmlformats.org/officeDocument/2006/relationships/image" Target="../media/image2.png"/><Relationship Id="rId10" Type="http://schemas.openxmlformats.org/officeDocument/2006/relationships/slideLayout" Target="../slideLayouts/slideLayout23.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3.xml"/><Relationship Id="rId13" Type="http://schemas.openxmlformats.org/officeDocument/2006/relationships/theme" Target="../theme/theme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5" Type="http://schemas.openxmlformats.org/officeDocument/2006/relationships/slideLayout" Target="../slideLayouts/slideLayout30.xml"/><Relationship Id="rId10" Type="http://schemas.openxmlformats.org/officeDocument/2006/relationships/slideLayout" Target="../slideLayouts/slideLayout3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3" Type="http://schemas.openxmlformats.org/officeDocument/2006/relationships/slideLayout" Target="../slideLayouts/slideLayout40.xml"/><Relationship Id="rId7" Type="http://schemas.openxmlformats.org/officeDocument/2006/relationships/slideLayout" Target="../slideLayouts/slideLayout44.xml"/><Relationship Id="rId12" Type="http://schemas.openxmlformats.org/officeDocument/2006/relationships/theme" Target="../theme/theme4.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0" Type="http://schemas.openxmlformats.org/officeDocument/2006/relationships/slideLayout" Target="../slideLayouts/slideLayout47.xml"/><Relationship Id="rId4" Type="http://schemas.openxmlformats.org/officeDocument/2006/relationships/slideLayout" Target="../slideLayouts/slideLayout41.xml"/><Relationship Id="rId9" Type="http://schemas.openxmlformats.org/officeDocument/2006/relationships/slideLayout" Target="../slideLayouts/slideLayout4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6.xml"/><Relationship Id="rId3" Type="http://schemas.openxmlformats.org/officeDocument/2006/relationships/slideLayout" Target="../slideLayouts/slideLayout51.xml"/><Relationship Id="rId7" Type="http://schemas.openxmlformats.org/officeDocument/2006/relationships/slideLayout" Target="../slideLayouts/slideLayout55.xml"/><Relationship Id="rId12" Type="http://schemas.openxmlformats.org/officeDocument/2006/relationships/theme" Target="../theme/theme5.xml"/><Relationship Id="rId2" Type="http://schemas.openxmlformats.org/officeDocument/2006/relationships/slideLayout" Target="../slideLayouts/slideLayout50.xml"/><Relationship Id="rId1" Type="http://schemas.openxmlformats.org/officeDocument/2006/relationships/slideLayout" Target="../slideLayouts/slideLayout49.xml"/><Relationship Id="rId6" Type="http://schemas.openxmlformats.org/officeDocument/2006/relationships/slideLayout" Target="../slideLayouts/slideLayout54.xml"/><Relationship Id="rId11" Type="http://schemas.openxmlformats.org/officeDocument/2006/relationships/slideLayout" Target="../slideLayouts/slideLayout59.xml"/><Relationship Id="rId5" Type="http://schemas.openxmlformats.org/officeDocument/2006/relationships/slideLayout" Target="../slideLayouts/slideLayout53.xml"/><Relationship Id="rId10" Type="http://schemas.openxmlformats.org/officeDocument/2006/relationships/slideLayout" Target="../slideLayouts/slideLayout58.xml"/><Relationship Id="rId4" Type="http://schemas.openxmlformats.org/officeDocument/2006/relationships/slideLayout" Target="../slideLayouts/slideLayout52.xml"/><Relationship Id="rId9"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image" Target="../media/image7.png"/><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theme" Target="../theme/theme8.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0.xml"/><Relationship Id="rId13" Type="http://schemas.openxmlformats.org/officeDocument/2006/relationships/theme" Target="../theme/theme9.xml"/><Relationship Id="rId18" Type="http://schemas.openxmlformats.org/officeDocument/2006/relationships/image" Target="../media/image5.png"/><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slideLayout" Target="../slideLayouts/slideLayout104.xml"/><Relationship Id="rId17" Type="http://schemas.openxmlformats.org/officeDocument/2006/relationships/image" Target="../media/image4.png"/><Relationship Id="rId2" Type="http://schemas.openxmlformats.org/officeDocument/2006/relationships/slideLayout" Target="../slideLayouts/slideLayout94.xml"/><Relationship Id="rId16" Type="http://schemas.openxmlformats.org/officeDocument/2006/relationships/image" Target="../media/image3.png"/><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5" Type="http://schemas.openxmlformats.org/officeDocument/2006/relationships/image" Target="../media/image2.png"/><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 Id="rId14" Type="http://schemas.openxmlformats.org/officeDocument/2006/relationships/image" Target="../media/image1.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58106294"/>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190376837"/>
      </p:ext>
    </p:extLst>
  </p:cSld>
  <p:clrMap bg1="lt1" tx1="dk1" bg2="lt2" tx2="dk2" accent1="accent1" accent2="accent2" accent3="accent3" accent4="accent4" accent5="accent5" accent6="accent6" hlink="hlink" folHlink="folHlink"/>
  <p:sldLayoutIdLst>
    <p:sldLayoutId id="2147483874" r:id="rId1"/>
    <p:sldLayoutId id="2147483875" r:id="rId2"/>
    <p:sldLayoutId id="2147483876" r:id="rId3"/>
    <p:sldLayoutId id="2147483877" r:id="rId4"/>
    <p:sldLayoutId id="2147483878" r:id="rId5"/>
    <p:sldLayoutId id="2147483879" r:id="rId6"/>
    <p:sldLayoutId id="2147483880" r:id="rId7"/>
    <p:sldLayoutId id="2147483881" r:id="rId8"/>
    <p:sldLayoutId id="2147483882" r:id="rId9"/>
    <p:sldLayoutId id="2147483883" r:id="rId10"/>
    <p:sldLayoutId id="2147483884" r:id="rId11"/>
    <p:sldLayoutId id="2147483885"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39406"/>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 id="2147483898"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33681766"/>
      </p:ext>
    </p:extLst>
  </p:cSld>
  <p:clrMap bg1="lt1" tx1="dk1" bg2="lt2" tx2="dk2" accent1="accent1" accent2="accent2" accent3="accent3" accent4="accent4" accent5="accent5" accent6="accent6" hlink="hlink" folHlink="folHlink"/>
  <p:sldLayoutIdLst>
    <p:sldLayoutId id="2147483900" r:id="rId1"/>
    <p:sldLayoutId id="2147483901" r:id="rId2"/>
    <p:sldLayoutId id="2147483902" r:id="rId3"/>
    <p:sldLayoutId id="2147483903" r:id="rId4"/>
    <p:sldLayoutId id="2147483904" r:id="rId5"/>
    <p:sldLayoutId id="2147483905" r:id="rId6"/>
    <p:sldLayoutId id="2147483906" r:id="rId7"/>
    <p:sldLayoutId id="2147483907" r:id="rId8"/>
    <p:sldLayoutId id="2147483908" r:id="rId9"/>
    <p:sldLayoutId id="2147483909" r:id="rId10"/>
    <p:sldLayoutId id="2147483910" r:id="rId11"/>
    <p:sldLayoutId id="2147483911"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defTabSz="914400" fontAlgn="base">
              <a:spcBef>
                <a:spcPct val="0"/>
              </a:spcBef>
              <a:spcAft>
                <a:spcPct val="0"/>
              </a:spcAft>
              <a:defRPr/>
            </a:pPr>
            <a:fld id="{C16A198B-9034-4749-8A8D-B90A5F5B90A3}" type="datetimeFigureOut">
              <a:rPr lang="en-US">
                <a:ea typeface="ＭＳ Ｐゴシック" charset="0"/>
              </a:rPr>
              <a:pPr defTabSz="914400" fontAlgn="base">
                <a:spcBef>
                  <a:spcPct val="0"/>
                </a:spcBef>
                <a:spcAft>
                  <a:spcPct val="0"/>
                </a:spcAft>
                <a:defRPr/>
              </a:pPr>
              <a:t>10/4/24</a:t>
            </a:fld>
            <a:endParaRPr lang="en-US">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defTabSz="914400" fontAlgn="base">
              <a:spcBef>
                <a:spcPct val="0"/>
              </a:spcBef>
              <a:spcAft>
                <a:spcPct val="0"/>
              </a:spcAft>
              <a:defRPr/>
            </a:pPr>
            <a:fld id="{FA356419-7718-C74B-9C0F-E2D2C7D5AD85}" type="slidenum">
              <a:rPr lang="en-US">
                <a:ea typeface="ＭＳ Ｐゴシック" charset="0"/>
              </a:rPr>
              <a:pPr defTabSz="914400" fontAlgn="base">
                <a:spcBef>
                  <a:spcPct val="0"/>
                </a:spcBef>
                <a:spcAft>
                  <a:spcPct val="0"/>
                </a:spcAft>
                <a:defRPr/>
              </a:pPr>
              <a:t>‹#›</a:t>
            </a:fld>
            <a:endParaRPr lang="en-US">
              <a:ea typeface="ＭＳ Ｐゴシック" charset="0"/>
            </a:endParaRPr>
          </a:p>
        </p:txBody>
      </p:sp>
    </p:spTree>
    <p:extLst>
      <p:ext uri="{BB962C8B-B14F-4D97-AF65-F5344CB8AC3E}">
        <p14:creationId xmlns:p14="http://schemas.microsoft.com/office/powerpoint/2010/main" val="623871637"/>
      </p:ext>
    </p:extLst>
  </p:cSld>
  <p:clrMap bg1="lt1" tx1="dk1" bg2="lt2" tx2="dk2" accent1="accent1" accent2="accent2" accent3="accent3" accent4="accent4" accent5="accent5" accent6="accent6" hlink="hlink" folHlink="folHlink"/>
  <p:sldLayoutIdLst>
    <p:sldLayoutId id="2147483913" r:id="rId1"/>
    <p:sldLayoutId id="2147483914" r:id="rId2"/>
    <p:sldLayoutId id="2147483915" r:id="rId3"/>
    <p:sldLayoutId id="2147483916" r:id="rId4"/>
    <p:sldLayoutId id="2147483917" r:id="rId5"/>
    <p:sldLayoutId id="2147483918" r:id="rId6"/>
    <p:sldLayoutId id="2147483919" r:id="rId7"/>
    <p:sldLayoutId id="2147483920" r:id="rId8"/>
    <p:sldLayoutId id="2147483921" r:id="rId9"/>
    <p:sldLayoutId id="2147483922" r:id="rId10"/>
    <p:sldLayoutId id="2147483923"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defTabSz="914400" eaLnBrk="0" fontAlgn="base" hangingPunct="0">
                  <a:spcBef>
                    <a:spcPct val="0"/>
                  </a:spcBef>
                  <a:spcAft>
                    <a:spcPct val="0"/>
                  </a:spcAft>
                  <a:defRPr/>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defTabSz="914400" fontAlgn="base">
                  <a:spcBef>
                    <a:spcPct val="0"/>
                  </a:spcBef>
                  <a:spcAft>
                    <a:spcPct val="0"/>
                  </a:spcAft>
                </a:pPr>
                <a:endParaRPr lang="en-US" sz="2400" b="1" i="0">
                  <a:solidFill>
                    <a:srgbClr val="FFFFFF"/>
                  </a:solidFill>
                  <a:latin typeface="Arial" panose="020B0604020202020204" pitchFamily="34"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defTabSz="914400" eaLnBrk="0" fontAlgn="base" hangingPunct="0">
                  <a:spcBef>
                    <a:spcPct val="0"/>
                  </a:spcBef>
                  <a:spcAft>
                    <a:spcPct val="0"/>
                  </a:spcAft>
                </a:pPr>
                <a:endParaRPr lang="en-US" sz="900" b="1" i="0">
                  <a:solidFill>
                    <a:srgbClr val="FFA27C"/>
                  </a:solidFill>
                  <a:latin typeface="Arial" panose="020B0604020202020204" pitchFamily="34" charset="0"/>
                  <a:ea typeface="ＭＳ Ｐゴシック" charset="0"/>
                  <a:cs typeface="ＭＳ Ｐゴシック" charset="0"/>
                </a:endParaRPr>
              </a:p>
            </p:txBody>
          </p:sp>
        </p:grpSp>
      </p:grpSp>
    </p:spTree>
    <p:extLst>
      <p:ext uri="{BB962C8B-B14F-4D97-AF65-F5344CB8AC3E}">
        <p14:creationId xmlns:p14="http://schemas.microsoft.com/office/powerpoint/2010/main" val="2929142658"/>
      </p:ext>
    </p:extLst>
  </p:cSld>
  <p:clrMap bg1="dk2" tx1="lt1" bg2="dk1" tx2="lt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 id="214748393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defTabSz="914400">
              <a:defRPr/>
            </a:pPr>
            <a:fld id="{1D5C261E-1679-774F-B786-F39C014CA69C}" type="datetimeFigureOut">
              <a:rPr lang="en-NZ"/>
              <a:pPr defTabSz="914400">
                <a:defRPr/>
              </a:pPr>
              <a:t>04/10/2024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defTabSz="914400">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defTabSz="914400">
              <a:defRPr/>
            </a:pPr>
            <a:endParaRPr lang="en-US">
              <a:solidFill>
                <a:prstClr val="white"/>
              </a:solidFill>
              <a:latin typeface="Tw Cen MT"/>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defTabSz="914400">
              <a:defRPr/>
            </a:pPr>
            <a:fld id="{FAAF8DCE-046A-904B-90A6-C0407654BE76}" type="slidenum">
              <a:rPr lang="en-NZ"/>
              <a:pPr defTabSz="914400">
                <a:defRPr/>
              </a:pPr>
              <a:t>‹#›</a:t>
            </a:fld>
            <a:endParaRPr lang="en-NZ"/>
          </a:p>
        </p:txBody>
      </p:sp>
    </p:spTree>
    <p:extLst>
      <p:ext uri="{BB962C8B-B14F-4D97-AF65-F5344CB8AC3E}">
        <p14:creationId xmlns:p14="http://schemas.microsoft.com/office/powerpoint/2010/main" val="3589826755"/>
      </p:ext>
    </p:extLst>
  </p:cSld>
  <p:clrMap bg1="lt1" tx1="dk1" bg2="lt2" tx2="dk2" accent1="accent1" accent2="accent2" accent3="accent3" accent4="accent4" accent5="accent5" accent6="accent6" hlink="hlink" folHlink="folHlink"/>
  <p:sldLayoutIdLst>
    <p:sldLayoutId id="2147483938" r:id="rId1"/>
    <p:sldLayoutId id="2147483939" r:id="rId2"/>
    <p:sldLayoutId id="2147483940" r:id="rId3"/>
    <p:sldLayoutId id="2147483941" r:id="rId4"/>
    <p:sldLayoutId id="2147483942" r:id="rId5"/>
    <p:sldLayoutId id="2147483943" r:id="rId6"/>
    <p:sldLayoutId id="2147483944" r:id="rId7"/>
    <p:sldLayoutId id="2147483945" r:id="rId8"/>
    <p:sldLayoutId id="2147483946" r:id="rId9"/>
    <p:sldLayoutId id="2147483947" r:id="rId10"/>
    <p:sldLayoutId id="2147483948"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0418" name="Rectangle 2"/>
          <p:cNvSpPr>
            <a:spLocks noGrp="1" noChangeArrowheads="1"/>
          </p:cNvSpPr>
          <p:nvPr>
            <p:ph type="title"/>
          </p:nvPr>
        </p:nvSpPr>
        <p:spPr bwMode="auto">
          <a:xfrm>
            <a:off x="34925" y="188913"/>
            <a:ext cx="907415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60419" name="Rectangle 3"/>
          <p:cNvSpPr>
            <a:spLocks noGrp="1" noChangeArrowheads="1"/>
          </p:cNvSpPr>
          <p:nvPr>
            <p:ph type="body" idx="1"/>
          </p:nvPr>
        </p:nvSpPr>
        <p:spPr bwMode="auto">
          <a:xfrm>
            <a:off x="469900" y="1560513"/>
            <a:ext cx="8278813"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79008077"/>
      </p:ext>
    </p:extLst>
  </p:cSld>
  <p:clrMap bg1="lt1" tx1="dk1" bg2="lt2" tx2="dk2" accent1="accent1" accent2="accent2" accent3="accent3" accent4="accent4" accent5="accent5" accent6="accent6" hlink="hlink" folHlink="folHlink"/>
  <p:sldLayoutIdLst>
    <p:sldLayoutId id="2147483950" r:id="rId1"/>
    <p:sldLayoutId id="2147483951" r:id="rId2"/>
    <p:sldLayoutId id="2147483952" r:id="rId3"/>
    <p:sldLayoutId id="2147483953" r:id="rId4"/>
    <p:sldLayoutId id="2147483954" r:id="rId5"/>
    <p:sldLayoutId id="2147483955" r:id="rId6"/>
    <p:sldLayoutId id="2147483956" r:id="rId7"/>
    <p:sldLayoutId id="2147483957" r:id="rId8"/>
    <p:sldLayoutId id="2147483958" r:id="rId9"/>
    <p:sldLayoutId id="2147483959" r:id="rId10"/>
    <p:sldLayoutId id="2147483960" r:id="rId11"/>
    <p:sldLayoutId id="2147483961" r:id="rId12"/>
  </p:sldLayoutIdLst>
  <p:transition spd="med">
    <p:randomBar dir="vert"/>
  </p:transition>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rgbClr val="000066"/>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1143000" cy="6856413"/>
            <a:chOff x="0" y="0"/>
            <a:chExt cx="720" cy="4319"/>
          </a:xfrm>
        </p:grpSpPr>
        <p:sp>
          <p:nvSpPr>
            <p:cNvPr id="1032" name="Rectangle 3"/>
            <p:cNvSpPr>
              <a:spLocks noChangeArrowheads="1"/>
            </p:cNvSpPr>
            <p:nvPr/>
          </p:nvSpPr>
          <p:spPr bwMode="auto">
            <a:xfrm>
              <a:off x="0" y="0"/>
              <a:ext cx="720" cy="336"/>
            </a:xfrm>
            <a:prstGeom prst="rect">
              <a:avLst/>
            </a:prstGeom>
            <a:gradFill rotWithShape="0">
              <a:gsLst>
                <a:gs pos="0">
                  <a:schemeClr val="bg2"/>
                </a:gs>
                <a:gs pos="100000">
                  <a:schemeClr val="accent1"/>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sp>
          <p:nvSpPr>
            <p:cNvPr id="1033" name="Rectangle 4"/>
            <p:cNvSpPr>
              <a:spLocks noChangeArrowheads="1"/>
            </p:cNvSpPr>
            <p:nvPr/>
          </p:nvSpPr>
          <p:spPr bwMode="auto">
            <a:xfrm>
              <a:off x="0" y="2016"/>
              <a:ext cx="720" cy="2303"/>
            </a:xfrm>
            <a:prstGeom prst="rect">
              <a:avLst/>
            </a:prstGeom>
            <a:gradFill rotWithShape="0">
              <a:gsLst>
                <a:gs pos="0">
                  <a:schemeClr val="accent1"/>
                </a:gs>
                <a:gs pos="100000">
                  <a:schemeClr val="bg2"/>
                </a:gs>
              </a:gsLst>
              <a:lin ang="54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2075" tIns="46037" rIns="92075" bIns="46037" anchor="ctr"/>
            <a:lstStyle/>
            <a:p>
              <a:pPr defTabSz="914400" eaLnBrk="0" fontAlgn="base" hangingPunct="0">
                <a:spcBef>
                  <a:spcPct val="50000"/>
                </a:spcBef>
                <a:spcAft>
                  <a:spcPct val="0"/>
                </a:spcAft>
              </a:pPr>
              <a:endParaRPr lang="en-US" sz="2400">
                <a:solidFill>
                  <a:srgbClr val="EAEAEA"/>
                </a:solidFill>
                <a:latin typeface="Times New Roman" charset="0"/>
                <a:ea typeface="ＭＳ Ｐゴシック" charset="0"/>
                <a:cs typeface="ＭＳ Ｐゴシック" charset="0"/>
              </a:endParaRPr>
            </a:p>
          </p:txBody>
        </p:sp>
        <p:pic>
          <p:nvPicPr>
            <p:cNvPr id="1034" name="Picture 5"/>
            <p:cNvPicPr>
              <a:picLocks noChangeArrowheads="1"/>
            </p:cNvPicPr>
            <p:nvPr/>
          </p:nvPicPr>
          <p:blipFill>
            <a:blip r:embed="rId13" cstate="print">
              <a:extLst>
                <a:ext uri="{28A0092B-C50C-407E-A947-70E740481C1C}">
                  <a14:useLocalDpi xmlns:a14="http://schemas.microsoft.com/office/drawing/2010/main"/>
                </a:ext>
              </a:extLst>
            </a:blip>
            <a:srcRect/>
            <a:stretch>
              <a:fillRect/>
            </a:stretch>
          </p:blipFill>
          <p:spPr bwMode="auto">
            <a:xfrm>
              <a:off x="0" y="312"/>
              <a:ext cx="720" cy="18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1027" name="Rectangle 6"/>
          <p:cNvSpPr>
            <a:spLocks noGrp="1" noChangeArrowheads="1"/>
          </p:cNvSpPr>
          <p:nvPr>
            <p:ph type="title"/>
          </p:nvPr>
        </p:nvSpPr>
        <p:spPr bwMode="auto">
          <a:xfrm>
            <a:off x="1219200" y="304800"/>
            <a:ext cx="7772400" cy="1206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8" name="Rectangle 7"/>
          <p:cNvSpPr>
            <a:spLocks noGrp="1" noChangeArrowheads="1"/>
          </p:cNvSpPr>
          <p:nvPr>
            <p:ph type="body" idx="1"/>
          </p:nvPr>
        </p:nvSpPr>
        <p:spPr bwMode="auto">
          <a:xfrm>
            <a:off x="1219200" y="1600200"/>
            <a:ext cx="77724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944" name="Rectangle 8"/>
          <p:cNvSpPr>
            <a:spLocks noGrp="1" noChangeArrowheads="1"/>
          </p:cNvSpPr>
          <p:nvPr>
            <p:ph type="dt" sz="half" idx="2"/>
          </p:nvPr>
        </p:nvSpPr>
        <p:spPr bwMode="auto">
          <a:xfrm>
            <a:off x="1143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5" name="Rectangle 9"/>
          <p:cNvSpPr>
            <a:spLocks noGrp="1" noChangeArrowheads="1"/>
          </p:cNvSpPr>
          <p:nvPr>
            <p:ph type="ftr" sz="quarter" idx="3"/>
          </p:nvPr>
        </p:nvSpPr>
        <p:spPr bwMode="auto">
          <a:xfrm>
            <a:off x="3581400" y="64008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ctr">
              <a:defRPr sz="1400">
                <a:latin typeface="+mn-lt"/>
                <a:ea typeface="+mn-ea"/>
                <a:cs typeface="+mn-cs"/>
              </a:defRPr>
            </a:lvl1pPr>
          </a:lstStyle>
          <a:p>
            <a:pPr defTabSz="914400" fontAlgn="base">
              <a:spcBef>
                <a:spcPct val="0"/>
              </a:spcBef>
              <a:spcAft>
                <a:spcPct val="0"/>
              </a:spcAft>
              <a:defRPr/>
            </a:pPr>
            <a:endParaRPr lang="en-US">
              <a:solidFill>
                <a:srgbClr val="EAEAEA"/>
              </a:solidFill>
              <a:latin typeface="Times New Roman"/>
            </a:endParaRPr>
          </a:p>
        </p:txBody>
      </p:sp>
      <p:sp>
        <p:nvSpPr>
          <p:cNvPr id="39946" name="Rectangle 10"/>
          <p:cNvSpPr>
            <a:spLocks noGrp="1" noChangeArrowheads="1"/>
          </p:cNvSpPr>
          <p:nvPr>
            <p:ph type="sldNum" sz="quarter" idx="4"/>
          </p:nvPr>
        </p:nvSpPr>
        <p:spPr bwMode="auto">
          <a:xfrm>
            <a:off x="7239000" y="64008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b" anchorCtr="0" compatLnSpc="1">
            <a:prstTxWarp prst="textNoShape">
              <a:avLst/>
            </a:prstTxWarp>
          </a:bodyPr>
          <a:lstStyle>
            <a:lvl1pPr algn="r">
              <a:defRPr sz="1400">
                <a:latin typeface="Times New Roman" charset="0"/>
              </a:defRPr>
            </a:lvl1pPr>
          </a:lstStyle>
          <a:p>
            <a:pPr defTabSz="914400" fontAlgn="base">
              <a:spcBef>
                <a:spcPct val="0"/>
              </a:spcBef>
              <a:spcAft>
                <a:spcPct val="0"/>
              </a:spcAft>
              <a:defRPr/>
            </a:pPr>
            <a:fld id="{6B2414AF-C472-6F47-AC66-048B40B0E1EC}" type="slidenum">
              <a:rPr lang="en-US">
                <a:solidFill>
                  <a:srgbClr val="EAEAEA"/>
                </a:solidFill>
                <a:ea typeface="ＭＳ Ｐゴシック" charset="0"/>
                <a:cs typeface="ＭＳ Ｐゴシック" charset="0"/>
              </a:rPr>
              <a:pPr defTabSz="914400" fontAlgn="base">
                <a:spcBef>
                  <a:spcPct val="0"/>
                </a:spcBef>
                <a:spcAft>
                  <a:spcPct val="0"/>
                </a:spcAft>
                <a:defRPr/>
              </a:pPr>
              <a:t>‹#›</a:t>
            </a:fld>
            <a:endParaRPr lang="en-US">
              <a:solidFill>
                <a:srgbClr val="EAEAEA"/>
              </a:solidFill>
              <a:ea typeface="ＭＳ Ｐゴシック" charset="0"/>
              <a:cs typeface="ＭＳ Ｐゴシック" charset="0"/>
            </a:endParaRPr>
          </a:p>
        </p:txBody>
      </p:sp>
    </p:spTree>
    <p:extLst>
      <p:ext uri="{BB962C8B-B14F-4D97-AF65-F5344CB8AC3E}">
        <p14:creationId xmlns:p14="http://schemas.microsoft.com/office/powerpoint/2010/main" val="2190383952"/>
      </p:ext>
    </p:extLst>
  </p:cSld>
  <p:clrMap bg1="dk2" tx1="lt1" bg2="dk1" tx2="lt2" accent1="accent1" accent2="accent2" accent3="accent3" accent4="accent4" accent5="accent5" accent6="accent6" hlink="hlink" folHlink="folHlink"/>
  <p:sldLayoutIdLst>
    <p:sldLayoutId id="2147483963" r:id="rId1"/>
    <p:sldLayoutId id="2147483964" r:id="rId2"/>
    <p:sldLayoutId id="2147483965" r:id="rId3"/>
    <p:sldLayoutId id="2147483966" r:id="rId4"/>
    <p:sldLayoutId id="2147483967" r:id="rId5"/>
    <p:sldLayoutId id="2147483968" r:id="rId6"/>
    <p:sldLayoutId id="2147483969" r:id="rId7"/>
    <p:sldLayoutId id="2147483970" r:id="rId8"/>
    <p:sldLayoutId id="2147483971" r:id="rId9"/>
    <p:sldLayoutId id="2147483972" r:id="rId10"/>
    <p:sldLayoutId id="2147483973" r:id="rId1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pitchFamily="-105" charset="-128"/>
          <a:cs typeface="ＭＳ Ｐゴシック" pitchFamily="-105"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tx2"/>
        </a:buClr>
        <a:buSzPct val="90000"/>
        <a:buFont typeface="Symbol" charset="0"/>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1"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shadeToTitle="1">
        <a:gradFill rotWithShape="0">
          <a:gsLst>
            <a:gs pos="0">
              <a:srgbClr val="FFEFD1"/>
            </a:gs>
            <a:gs pos="64999">
              <a:srgbClr val="F0EBD5"/>
            </a:gs>
            <a:gs pos="100000">
              <a:srgbClr val="D1C39F"/>
            </a:gs>
          </a:gsLst>
          <a:path path="shape">
            <a:fillToRect l="50000" t="50000" r="50000" b="50000"/>
          </a:path>
        </a:gra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12" charset="0"/>
                <a:ea typeface="+mn-ea"/>
                <a:cs typeface="+mn-cs"/>
              </a:defRPr>
            </a:lvl1pPr>
          </a:lstStyle>
          <a:p>
            <a:pPr defTabSz="914400" eaLnBrk="0" fontAlgn="base" hangingPunct="0">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defTabSz="914400" eaLnBrk="0" fontAlgn="base" hangingPunct="0">
              <a:spcBef>
                <a:spcPct val="0"/>
              </a:spcBef>
              <a:spcAft>
                <a:spcPct val="0"/>
              </a:spcAft>
              <a:defRPr/>
            </a:pPr>
            <a:fld id="{7525B181-05A4-EE42-8EE1-EA81EF371F8D}" type="slidenum">
              <a:rPr lang="en-US">
                <a:solidFill>
                  <a:srgbClr val="000000"/>
                </a:solidFill>
                <a:latin typeface="Times New Roman" charset="0"/>
                <a:ea typeface="ＭＳ Ｐゴシック" charset="0"/>
                <a:cs typeface="ＭＳ Ｐゴシック" charset="0"/>
              </a:rPr>
              <a:pPr defTabSz="914400" eaLnBrk="0" fontAlgn="base" hangingPunct="0">
                <a:spcBef>
                  <a:spcPct val="0"/>
                </a:spcBef>
                <a:spcAft>
                  <a:spcPct val="0"/>
                </a:spcAft>
                <a:defRPr/>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64792125"/>
      </p:ext>
    </p:extLst>
  </p:cSld>
  <p:clrMap bg1="lt1" tx1="dk1" bg2="lt2" tx2="dk2" accent1="accent1" accent2="accent2" accent3="accent3" accent4="accent4" accent5="accent5" accent6="accent6" hlink="hlink" folHlink="folHlink"/>
  <p:sldLayoutIdLst>
    <p:sldLayoutId id="2147483975" r:id="rId1"/>
    <p:sldLayoutId id="2147483976" r:id="rId2"/>
    <p:sldLayoutId id="2147483977" r:id="rId3"/>
    <p:sldLayoutId id="2147483978" r:id="rId4"/>
    <p:sldLayoutId id="2147483979" r:id="rId5"/>
    <p:sldLayoutId id="2147483980" r:id="rId6"/>
    <p:sldLayoutId id="2147483981" r:id="rId7"/>
    <p:sldLayoutId id="2147483982" r:id="rId8"/>
    <p:sldLayoutId id="2147483983" r:id="rId9"/>
    <p:sldLayoutId id="2147483984" r:id="rId10"/>
    <p:sldLayoutId id="2147483985" r:id="rId11"/>
    <p:sldLayoutId id="2147483986" r:id="rId12"/>
  </p:sldLayoutIdLst>
  <p:txStyles>
    <p:titleStyle>
      <a:lvl1pPr algn="ctr" rtl="0" eaLnBrk="0" fontAlgn="base" hangingPunct="0">
        <a:spcBef>
          <a:spcPct val="0"/>
        </a:spcBef>
        <a:spcAft>
          <a:spcPct val="0"/>
        </a:spcAft>
        <a:defRPr sz="4000" b="1" i="0">
          <a:solidFill>
            <a:schemeClr val="tx2"/>
          </a:solidFill>
          <a:latin typeface="Arial" panose="020B0604020202020204" pitchFamily="34" charset="0"/>
          <a:ea typeface="ＭＳ Ｐゴシック" pitchFamily="-107" charset="-128"/>
          <a:cs typeface="Arial" panose="020B0604020202020204" pitchFamily="34" charset="0"/>
        </a:defRPr>
      </a:lvl1pPr>
      <a:lvl2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2pPr>
      <a:lvl3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3pPr>
      <a:lvl4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4pPr>
      <a:lvl5pPr algn="ctr" rtl="0" eaLnBrk="0" fontAlgn="base" hangingPunct="0">
        <a:spcBef>
          <a:spcPct val="0"/>
        </a:spcBef>
        <a:spcAft>
          <a:spcPct val="0"/>
        </a:spcAft>
        <a:defRPr sz="4000" b="1">
          <a:solidFill>
            <a:schemeClr val="tx2"/>
          </a:solidFill>
          <a:latin typeface="Arial" charset="0"/>
          <a:ea typeface="ＭＳ Ｐゴシック" pitchFamily="-107" charset="-128"/>
          <a:cs typeface="ＭＳ Ｐゴシック" pitchFamily="-107"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28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07" charset="-128"/>
          <a:cs typeface="Arial" panose="020B0604020202020204" pitchFamily="34" charset="0"/>
        </a:defRPr>
      </a:lvl1pPr>
      <a:lvl2pPr marL="742950" indent="-285750" algn="l" rtl="0" eaLnBrk="0" fontAlgn="base" hangingPunct="0">
        <a:spcBef>
          <a:spcPct val="20000"/>
        </a:spcBef>
        <a:spcAft>
          <a:spcPct val="0"/>
        </a:spcAft>
        <a:buChar char="–"/>
        <a:defRPr sz="2400" b="1" i="0">
          <a:solidFill>
            <a:schemeClr val="tx1"/>
          </a:solidFill>
          <a:effectLst>
            <a:outerShdw blurRad="38100" dist="38100" dir="2700000" algn="tl">
              <a:srgbClr val="000000">
                <a:alpha val="43137"/>
              </a:srgbClr>
            </a:outerShdw>
          </a:effectLst>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3pPr>
      <a:lvl4pPr marL="16002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b="1" i="0">
          <a:solidFill>
            <a:schemeClr val="tx1"/>
          </a:solidFill>
          <a:effectLst>
            <a:outerShdw blurRad="38100" dist="38100" dir="2700000" algn="tl">
              <a:srgbClr val="000000">
                <a:alpha val="43137"/>
              </a:srgbClr>
            </a:outerShdw>
          </a:effectLst>
          <a:latin typeface="Arial" panose="020B0604020202020204" pitchFamily="34" charset="0"/>
          <a:ea typeface="Geneva"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a:solidFill>
                  <a:schemeClr val="tx2"/>
                </a:solidFill>
                <a:latin typeface="Arial" pitchFamily="-111"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a:solidFill>
                  <a:schemeClr val="tx2"/>
                </a:solidFill>
                <a:latin typeface="Arial" pitchFamily="-111"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a:solidFill>
                  <a:schemeClr val="tx2"/>
                </a:solidFill>
                <a:latin typeface="Arial"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634098140"/>
      </p:ext>
    </p:extLst>
  </p:cSld>
  <p:clrMap bg1="lt1" tx1="dk1" bg2="lt2" tx2="dk2" accent1="accent1" accent2="accent2" accent3="accent3" accent4="accent4" accent5="accent5" accent6="accent6" hlink="hlink" folHlink="folHlink"/>
  <p:sldLayoutIdLst>
    <p:sldLayoutId id="2147483988" r:id="rId1"/>
    <p:sldLayoutId id="2147483989" r:id="rId2"/>
    <p:sldLayoutId id="2147483990" r:id="rId3"/>
    <p:sldLayoutId id="2147483991" r:id="rId4"/>
    <p:sldLayoutId id="2147483992" r:id="rId5"/>
    <p:sldLayoutId id="2147483993" r:id="rId6"/>
    <p:sldLayoutId id="2147483994" r:id="rId7"/>
    <p:sldLayoutId id="2147483995" r:id="rId8"/>
    <p:sldLayoutId id="2147483996" r:id="rId9"/>
    <p:sldLayoutId id="2147483997" r:id="rId10"/>
    <p:sldLayoutId id="2147483998" r:id="rId11"/>
    <p:sldLayoutId id="2147483999" r:id="rId12"/>
  </p:sldLayoutIdLst>
  <p:txStyles>
    <p:title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11" charset="-128"/>
          <a:cs typeface="Arial"/>
        </a:defRPr>
      </a:lvl3pPr>
      <a:lvl4pPr marL="16002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4pPr>
      <a:lvl5pPr marL="2057400" indent="-228600" algn="l" rtl="0" eaLnBrk="0" fontAlgn="base" hangingPunct="0">
        <a:spcBef>
          <a:spcPct val="20000"/>
        </a:spcBef>
        <a:spcAft>
          <a:spcPct val="0"/>
        </a:spcAft>
        <a:buClr>
          <a:schemeClr val="tx2"/>
        </a:buClr>
        <a:buFont typeface="Wingdings" charset="0"/>
        <a:buChar char="s"/>
        <a:defRPr sz="2000">
          <a:solidFill>
            <a:schemeClr val="tx1"/>
          </a:solidFill>
          <a:latin typeface="Arial"/>
          <a:ea typeface="ＭＳ Ｐゴシック" pitchFamily="-111" charset="-128"/>
          <a:cs typeface="Arial"/>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b="1" i="0">
                <a:solidFill>
                  <a:schemeClr val="tx2"/>
                </a:solidFill>
                <a:latin typeface="Arial" panose="020B0604020202020204" pitchFamily="34"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chemeClr val="tx2"/>
                </a:solidFill>
                <a:latin typeface="Arial" panose="020B0604020202020204" pitchFamily="34"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b="1" i="0">
                <a:solidFill>
                  <a:schemeClr val="tx2"/>
                </a:solidFill>
                <a:latin typeface="Arial" panose="020B0604020202020204" pitchFamily="34"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0906231"/>
      </p:ext>
    </p:extLst>
  </p:cSld>
  <p:clrMap bg1="lt1" tx1="dk1" bg2="lt2" tx2="dk2" accent1="accent1" accent2="accent2" accent3="accent3" accent4="accent4" accent5="accent5" accent6="accent6" hlink="hlink" folHlink="folHlink"/>
  <p:sldLayoutIdLst>
    <p:sldLayoutId id="2147483675" r:id="rId1"/>
    <p:sldLayoutId id="2147483676" r:id="rId2"/>
    <p:sldLayoutId id="2147483677" r:id="rId3"/>
    <p:sldLayoutId id="2147483678" r:id="rId4"/>
    <p:sldLayoutId id="2147483679" r:id="rId5"/>
    <p:sldLayoutId id="2147483680" r:id="rId6"/>
    <p:sldLayoutId id="2147483681" r:id="rId7"/>
    <p:sldLayoutId id="2147483682" r:id="rId8"/>
    <p:sldLayoutId id="2147483683" r:id="rId9"/>
    <p:sldLayoutId id="2147483684" r:id="rId10"/>
    <p:sldLayoutId id="2147483685" r:id="rId11"/>
    <p:sldLayoutId id="2147483686"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66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spcBef>
                <a:spcPct val="0"/>
              </a:spcBef>
              <a:defRPr sz="1400">
                <a:latin typeface="Times New Roman" pitchFamily="-111" charset="0"/>
                <a:ea typeface="+mn-ea"/>
                <a:cs typeface="+mn-cs"/>
              </a:defRPr>
            </a:lvl1pPr>
          </a:lstStyle>
          <a:p>
            <a:pPr defTabSz="914400" fontAlgn="base">
              <a:spcAft>
                <a:spcPct val="0"/>
              </a:spcAft>
              <a:defRPr/>
            </a:pPr>
            <a:endParaRPr lang="en-US">
              <a:solidFill>
                <a:srgbClr val="000000"/>
              </a:solidFill>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spcBef>
                <a:spcPct val="0"/>
              </a:spcBef>
              <a:defRPr sz="1400">
                <a:latin typeface="Times New Roman" pitchFamily="-111" charset="0"/>
                <a:ea typeface="+mn-ea"/>
                <a:cs typeface="+mn-cs"/>
              </a:defRPr>
            </a:lvl1pPr>
          </a:lstStyle>
          <a:p>
            <a:pPr algn="ctr" defTabSz="914400" fontAlgn="base">
              <a:spcAft>
                <a:spcPct val="0"/>
              </a:spcAft>
              <a:defRPr/>
            </a:pPr>
            <a:endParaRPr lang="en-US">
              <a:solidFill>
                <a:srgbClr val="000000"/>
              </a:solidFill>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spcBef>
                <a:spcPct val="0"/>
              </a:spcBef>
              <a:defRPr sz="1400"/>
            </a:lvl1pPr>
          </a:lstStyle>
          <a:p>
            <a:pPr defTabSz="914400" fontAlgn="base">
              <a:spcAft>
                <a:spcPct val="0"/>
              </a:spcAft>
            </a:pPr>
            <a:fld id="{1CF93986-717C-0F46-AE6D-F05D75468CB9}" type="slidenum">
              <a:rPr lang="en-US">
                <a:solidFill>
                  <a:srgbClr val="000000"/>
                </a:solidFill>
                <a:latin typeface="Times New Roman" charset="0"/>
                <a:ea typeface="ＭＳ Ｐゴシック" charset="0"/>
                <a:cs typeface="ＭＳ Ｐゴシック" charset="0"/>
              </a:rPr>
              <a:pPr defTabSz="914400" fontAlgn="base">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3971857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ransition>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defTabSz="914400" fontAlgn="base">
              <a:spcBef>
                <a:spcPct val="0"/>
              </a:spcBef>
              <a:spcAft>
                <a:spcPct val="0"/>
              </a:spcAft>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defTabSz="914400" fontAlgn="base">
              <a:spcBef>
                <a:spcPct val="0"/>
              </a:spcBef>
              <a:spcAft>
                <a:spcPct val="0"/>
              </a:spcAft>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rPr>
              <a:pPr defTabSz="914400" fontAlgn="base">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1077637353"/>
      </p:ext>
    </p:extLst>
  </p:cSld>
  <p:clrMap bg1="lt1" tx1="dk1" bg2="lt2" tx2="dk2" accent1="accent1" accent2="accent2" accent3="accent3" accent4="accent4" accent5="accent5" accent6="accent6" hlink="hlink" folHlink="folHlink"/>
  <p:sldLayoutIdLst>
    <p:sldLayoutId id="2147483738" r:id="rId1"/>
    <p:sldLayoutId id="2147483739" r:id="rId2"/>
    <p:sldLayoutId id="2147483740" r:id="rId3"/>
    <p:sldLayoutId id="2147483741" r:id="rId4"/>
    <p:sldLayoutId id="2147483742" r:id="rId5"/>
    <p:sldLayoutId id="2147483743" r:id="rId6"/>
    <p:sldLayoutId id="2147483744" r:id="rId7"/>
    <p:sldLayoutId id="2147483745" r:id="rId8"/>
    <p:sldLayoutId id="2147483746" r:id="rId9"/>
    <p:sldLayoutId id="2147483747" r:id="rId10"/>
    <p:sldLayoutId id="2147483748"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smtClean="0">
                <a:cs typeface="+mn-cs"/>
              </a:defRPr>
            </a:lvl1pPr>
          </a:lstStyle>
          <a:p>
            <a:pPr defTabSz="914400" fontAlgn="base">
              <a:spcBef>
                <a:spcPct val="0"/>
              </a:spcBef>
              <a:spcAft>
                <a:spcPct val="0"/>
              </a:spcAft>
              <a:defRPr/>
            </a:pPr>
            <a:endParaRPr lang="en-US">
              <a:solidFill>
                <a:srgbClr val="000000"/>
              </a:solidFill>
              <a:latin typeface="Times New Roman" charset="0"/>
              <a:ea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smtClean="0">
                <a:cs typeface="+mn-cs"/>
              </a:defRPr>
            </a:lvl1pPr>
          </a:lstStyle>
          <a:p>
            <a:pPr defTabSz="914400" fontAlgn="base">
              <a:spcBef>
                <a:spcPct val="0"/>
              </a:spcBef>
              <a:spcAft>
                <a:spcPct val="0"/>
              </a:spcAft>
              <a:defRPr/>
            </a:pPr>
            <a:fld id="{AA890F98-17C3-9E40-BFD4-389C3CD60AEF}" type="slidenum">
              <a:rPr lang="en-US">
                <a:solidFill>
                  <a:srgbClr val="000000"/>
                </a:solidFill>
                <a:latin typeface="Times New Roman" charset="0"/>
                <a:ea typeface="ＭＳ Ｐゴシック" charset="0"/>
              </a:rPr>
              <a:pPr defTabSz="914400" fontAlgn="base">
                <a:spcBef>
                  <a:spcPct val="0"/>
                </a:spcBef>
                <a:spcAft>
                  <a:spcPct val="0"/>
                </a:spcAft>
                <a:defRPr/>
              </a:pPr>
              <a:t>‹#›</a:t>
            </a:fld>
            <a:endParaRPr lang="en-US">
              <a:solidFill>
                <a:srgbClr val="000000"/>
              </a:solidFill>
              <a:latin typeface="Times New Roman" charset="0"/>
              <a:ea typeface="ＭＳ Ｐゴシック" charset="0"/>
            </a:endParaRPr>
          </a:p>
        </p:txBody>
      </p:sp>
    </p:spTree>
    <p:extLst>
      <p:ext uri="{BB962C8B-B14F-4D97-AF65-F5344CB8AC3E}">
        <p14:creationId xmlns:p14="http://schemas.microsoft.com/office/powerpoint/2010/main" val="3657201203"/>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p:transition>
    <p:randomBar dir="vert"/>
  </p:transition>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74097D6-3371-2544-B9C1-47762CF39CBC}"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55208149"/>
      </p:ext>
    </p:extLst>
  </p:cSld>
  <p:clrMap bg1="lt1" tx1="dk1" bg2="lt2" tx2="dk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defTabSz="914400" fontAlgn="base">
              <a:spcBef>
                <a:spcPct val="0"/>
              </a:spcBef>
              <a:spcAft>
                <a:spcPct val="0"/>
              </a:spcAft>
            </a:pPr>
            <a:endParaRPr lang="en-US">
              <a:solidFill>
                <a:srgbClr val="000000"/>
              </a:solidFill>
              <a:latin typeface="Times New Roman" charset="0"/>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defTabSz="914400" fontAlgn="base">
              <a:spcBef>
                <a:spcPct val="0"/>
              </a:spcBef>
              <a:spcAft>
                <a:spcPct val="0"/>
              </a:spcAft>
            </a:pPr>
            <a:fld id="{7B7934DC-301D-3E46-B7D6-C73147496BBB}" type="slidenum">
              <a:rPr lang="en-US" smtClean="0">
                <a:solidFill>
                  <a:srgbClr val="000000"/>
                </a:solidFill>
                <a:latin typeface="Times New Roman" charset="0"/>
                <a:ea typeface="ＭＳ Ｐゴシック" charset="0"/>
                <a:cs typeface="ＭＳ Ｐゴシック" charset="0"/>
              </a:rPr>
              <a:pPr defTabSz="914400" fontAlgn="base">
                <a:spcBef>
                  <a:spcPct val="0"/>
                </a:spcBef>
                <a:spcAft>
                  <a:spcPct val="0"/>
                </a:spcAft>
              </a:pPr>
              <a:t>‹#›</a:t>
            </a:fld>
            <a:endParaRPr lang="en-US">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365603948"/>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 id="2147483782" r:id="rId9"/>
    <p:sldLayoutId id="2147483783" r:id="rId10"/>
    <p:sldLayoutId id="2147483784" r:id="rId11"/>
  </p:sldLayoutIdLst>
  <p:transition>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Times New Roman" charset="0"/>
          <a:ea typeface="ＭＳ Ｐゴシック" charset="0"/>
        </a:defRPr>
      </a:lvl2pPr>
      <a:lvl3pPr algn="ctr" rtl="0" fontAlgn="base">
        <a:spcBef>
          <a:spcPct val="0"/>
        </a:spcBef>
        <a:spcAft>
          <a:spcPct val="0"/>
        </a:spcAft>
        <a:defRPr sz="4400">
          <a:solidFill>
            <a:schemeClr val="tx2"/>
          </a:solidFill>
          <a:latin typeface="Times New Roman" charset="0"/>
          <a:ea typeface="ＭＳ Ｐゴシック" charset="0"/>
        </a:defRPr>
      </a:lvl3pPr>
      <a:lvl4pPr algn="ctr" rtl="0" fontAlgn="base">
        <a:spcBef>
          <a:spcPct val="0"/>
        </a:spcBef>
        <a:spcAft>
          <a:spcPct val="0"/>
        </a:spcAft>
        <a:defRPr sz="4400">
          <a:solidFill>
            <a:schemeClr val="tx2"/>
          </a:solidFill>
          <a:latin typeface="Times New Roman" charset="0"/>
          <a:ea typeface="ＭＳ Ｐゴシック" charset="0"/>
        </a:defRPr>
      </a:lvl4pPr>
      <a:lvl5pPr algn="ctr" rtl="0" fontAlgn="base">
        <a:spcBef>
          <a:spcPct val="0"/>
        </a:spcBef>
        <a:spcAft>
          <a:spcPct val="0"/>
        </a:spcAft>
        <a:defRPr sz="4400">
          <a:solidFill>
            <a:schemeClr val="tx2"/>
          </a:solidFill>
          <a:latin typeface="Times New Roman"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defRPr>
      </a:lvl2pPr>
      <a:lvl3pPr marL="1143000" indent="-228600" algn="l" rtl="0" fontAlgn="base">
        <a:spcBef>
          <a:spcPct val="20000"/>
        </a:spcBef>
        <a:spcAft>
          <a:spcPct val="0"/>
        </a:spcAft>
        <a:buChar char="•"/>
        <a:defRPr sz="2400">
          <a:solidFill>
            <a:schemeClr val="tx1"/>
          </a:solidFill>
          <a:latin typeface="+mn-lt"/>
          <a:ea typeface="+mn-ea"/>
        </a:defRPr>
      </a:lvl3pPr>
      <a:lvl4pPr marL="1600200" indent="-228600" algn="l" rtl="0" fontAlgn="base">
        <a:spcBef>
          <a:spcPct val="20000"/>
        </a:spcBef>
        <a:spcAft>
          <a:spcPct val="0"/>
        </a:spcAft>
        <a:buChar char="–"/>
        <a:defRPr sz="2000">
          <a:solidFill>
            <a:schemeClr val="tx1"/>
          </a:solidFill>
          <a:latin typeface="+mn-lt"/>
          <a:ea typeface="+mn-ea"/>
        </a:defRPr>
      </a:lvl4pPr>
      <a:lvl5pPr marL="2057400" indent="-228600" algn="l" rtl="0" fontAlgn="base">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338" name="Group 2"/>
          <p:cNvGrpSpPr>
            <a:grpSpLocks/>
          </p:cNvGrpSpPr>
          <p:nvPr/>
        </p:nvGrpSpPr>
        <p:grpSpPr bwMode="auto">
          <a:xfrm>
            <a:off x="0" y="0"/>
            <a:ext cx="9144000" cy="6858000"/>
            <a:chOff x="0" y="0"/>
            <a:chExt cx="5760" cy="4320"/>
          </a:xfrm>
        </p:grpSpPr>
        <p:grpSp>
          <p:nvGrpSpPr>
            <p:cNvPr id="14344" name="Group 3"/>
            <p:cNvGrpSpPr>
              <a:grpSpLocks/>
            </p:cNvGrpSpPr>
            <p:nvPr/>
          </p:nvGrpSpPr>
          <p:grpSpPr bwMode="auto">
            <a:xfrm>
              <a:off x="0" y="0"/>
              <a:ext cx="5760" cy="4320"/>
              <a:chOff x="0" y="0"/>
              <a:chExt cx="5760" cy="4320"/>
            </a:xfrm>
          </p:grpSpPr>
          <p:grpSp>
            <p:nvGrpSpPr>
              <p:cNvPr id="14351" name="Group 4"/>
              <p:cNvGrpSpPr>
                <a:grpSpLocks/>
              </p:cNvGrpSpPr>
              <p:nvPr/>
            </p:nvGrpSpPr>
            <p:grpSpPr bwMode="auto">
              <a:xfrm>
                <a:off x="0" y="192"/>
                <a:ext cx="5760" cy="4032"/>
                <a:chOff x="0" y="192"/>
                <a:chExt cx="5760" cy="4032"/>
              </a:xfrm>
            </p:grpSpPr>
            <p:sp>
              <p:nvSpPr>
                <p:cNvPr id="351237" name="Line 5"/>
                <p:cNvSpPr>
                  <a:spLocks noChangeShapeType="1"/>
                </p:cNvSpPr>
                <p:nvPr/>
              </p:nvSpPr>
              <p:spPr bwMode="white">
                <a:xfrm>
                  <a:off x="0" y="19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8" name="Line 6"/>
                <p:cNvSpPr>
                  <a:spLocks noChangeShapeType="1"/>
                </p:cNvSpPr>
                <p:nvPr/>
              </p:nvSpPr>
              <p:spPr bwMode="white">
                <a:xfrm>
                  <a:off x="0" y="38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39" name="Line 7"/>
                <p:cNvSpPr>
                  <a:spLocks noChangeShapeType="1"/>
                </p:cNvSpPr>
                <p:nvPr/>
              </p:nvSpPr>
              <p:spPr bwMode="white">
                <a:xfrm>
                  <a:off x="0" y="57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0" name="Line 8"/>
                <p:cNvSpPr>
                  <a:spLocks noChangeShapeType="1"/>
                </p:cNvSpPr>
                <p:nvPr/>
              </p:nvSpPr>
              <p:spPr bwMode="white">
                <a:xfrm>
                  <a:off x="0" y="76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1" name="Line 9"/>
                <p:cNvSpPr>
                  <a:spLocks noChangeShapeType="1"/>
                </p:cNvSpPr>
                <p:nvPr/>
              </p:nvSpPr>
              <p:spPr bwMode="white">
                <a:xfrm>
                  <a:off x="0" y="96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2" name="Line 10"/>
                <p:cNvSpPr>
                  <a:spLocks noChangeShapeType="1"/>
                </p:cNvSpPr>
                <p:nvPr/>
              </p:nvSpPr>
              <p:spPr bwMode="white">
                <a:xfrm>
                  <a:off x="0" y="115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3" name="Line 11"/>
                <p:cNvSpPr>
                  <a:spLocks noChangeShapeType="1"/>
                </p:cNvSpPr>
                <p:nvPr/>
              </p:nvSpPr>
              <p:spPr bwMode="white">
                <a:xfrm>
                  <a:off x="0" y="134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4" name="Line 12"/>
                <p:cNvSpPr>
                  <a:spLocks noChangeShapeType="1"/>
                </p:cNvSpPr>
                <p:nvPr/>
              </p:nvSpPr>
              <p:spPr bwMode="white">
                <a:xfrm>
                  <a:off x="0" y="153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5" name="Line 13"/>
                <p:cNvSpPr>
                  <a:spLocks noChangeShapeType="1"/>
                </p:cNvSpPr>
                <p:nvPr/>
              </p:nvSpPr>
              <p:spPr bwMode="white">
                <a:xfrm>
                  <a:off x="0" y="172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6" name="Line 14"/>
                <p:cNvSpPr>
                  <a:spLocks noChangeShapeType="1"/>
                </p:cNvSpPr>
                <p:nvPr/>
              </p:nvSpPr>
              <p:spPr bwMode="white">
                <a:xfrm>
                  <a:off x="0" y="192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7" name="Line 15"/>
                <p:cNvSpPr>
                  <a:spLocks noChangeShapeType="1"/>
                </p:cNvSpPr>
                <p:nvPr/>
              </p:nvSpPr>
              <p:spPr bwMode="white">
                <a:xfrm>
                  <a:off x="0" y="211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8" name="Line 16"/>
                <p:cNvSpPr>
                  <a:spLocks noChangeShapeType="1"/>
                </p:cNvSpPr>
                <p:nvPr/>
              </p:nvSpPr>
              <p:spPr bwMode="white">
                <a:xfrm>
                  <a:off x="0" y="230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49" name="Line 17"/>
                <p:cNvSpPr>
                  <a:spLocks noChangeShapeType="1"/>
                </p:cNvSpPr>
                <p:nvPr/>
              </p:nvSpPr>
              <p:spPr bwMode="white">
                <a:xfrm>
                  <a:off x="0" y="249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0" name="Line 18"/>
                <p:cNvSpPr>
                  <a:spLocks noChangeShapeType="1"/>
                </p:cNvSpPr>
                <p:nvPr/>
              </p:nvSpPr>
              <p:spPr bwMode="white">
                <a:xfrm>
                  <a:off x="0" y="268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1" name="Line 19"/>
                <p:cNvSpPr>
                  <a:spLocks noChangeShapeType="1"/>
                </p:cNvSpPr>
                <p:nvPr/>
              </p:nvSpPr>
              <p:spPr bwMode="white">
                <a:xfrm>
                  <a:off x="0" y="288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2" name="Line 20"/>
                <p:cNvSpPr>
                  <a:spLocks noChangeShapeType="1"/>
                </p:cNvSpPr>
                <p:nvPr/>
              </p:nvSpPr>
              <p:spPr bwMode="white">
                <a:xfrm>
                  <a:off x="0" y="307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3" name="Line 21"/>
                <p:cNvSpPr>
                  <a:spLocks noChangeShapeType="1"/>
                </p:cNvSpPr>
                <p:nvPr/>
              </p:nvSpPr>
              <p:spPr bwMode="white">
                <a:xfrm>
                  <a:off x="0" y="326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4" name="Line 22"/>
                <p:cNvSpPr>
                  <a:spLocks noChangeShapeType="1"/>
                </p:cNvSpPr>
                <p:nvPr/>
              </p:nvSpPr>
              <p:spPr bwMode="white">
                <a:xfrm>
                  <a:off x="0" y="3456"/>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5" name="Line 23"/>
                <p:cNvSpPr>
                  <a:spLocks noChangeShapeType="1"/>
                </p:cNvSpPr>
                <p:nvPr/>
              </p:nvSpPr>
              <p:spPr bwMode="white">
                <a:xfrm>
                  <a:off x="0" y="3648"/>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6" name="Line 24"/>
                <p:cNvSpPr>
                  <a:spLocks noChangeShapeType="1"/>
                </p:cNvSpPr>
                <p:nvPr/>
              </p:nvSpPr>
              <p:spPr bwMode="white">
                <a:xfrm>
                  <a:off x="0" y="3840"/>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7" name="Line 25"/>
                <p:cNvSpPr>
                  <a:spLocks noChangeShapeType="1"/>
                </p:cNvSpPr>
                <p:nvPr/>
              </p:nvSpPr>
              <p:spPr bwMode="white">
                <a:xfrm>
                  <a:off x="0" y="4032"/>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58" name="Line 26"/>
                <p:cNvSpPr>
                  <a:spLocks noChangeShapeType="1"/>
                </p:cNvSpPr>
                <p:nvPr/>
              </p:nvSpPr>
              <p:spPr bwMode="white">
                <a:xfrm>
                  <a:off x="0" y="4224"/>
                  <a:ext cx="5760" cy="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nvGrpSpPr>
              <p:cNvPr id="14352" name="Group 27"/>
              <p:cNvGrpSpPr>
                <a:grpSpLocks/>
              </p:cNvGrpSpPr>
              <p:nvPr/>
            </p:nvGrpSpPr>
            <p:grpSpPr bwMode="auto">
              <a:xfrm>
                <a:off x="192" y="0"/>
                <a:ext cx="5376" cy="4320"/>
                <a:chOff x="192" y="0"/>
                <a:chExt cx="5376" cy="4320"/>
              </a:xfrm>
            </p:grpSpPr>
            <p:sp>
              <p:nvSpPr>
                <p:cNvPr id="351260" name="Line 28"/>
                <p:cNvSpPr>
                  <a:spLocks noChangeShapeType="1"/>
                </p:cNvSpPr>
                <p:nvPr/>
              </p:nvSpPr>
              <p:spPr bwMode="white">
                <a:xfrm>
                  <a:off x="1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1" name="Line 29"/>
                <p:cNvSpPr>
                  <a:spLocks noChangeShapeType="1"/>
                </p:cNvSpPr>
                <p:nvPr/>
              </p:nvSpPr>
              <p:spPr bwMode="white">
                <a:xfrm>
                  <a:off x="3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2" name="Line 30"/>
                <p:cNvSpPr>
                  <a:spLocks noChangeShapeType="1"/>
                </p:cNvSpPr>
                <p:nvPr/>
              </p:nvSpPr>
              <p:spPr bwMode="white">
                <a:xfrm>
                  <a:off x="5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3" name="Line 31"/>
                <p:cNvSpPr>
                  <a:spLocks noChangeShapeType="1"/>
                </p:cNvSpPr>
                <p:nvPr/>
              </p:nvSpPr>
              <p:spPr bwMode="white">
                <a:xfrm>
                  <a:off x="7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4" name="Line 32"/>
                <p:cNvSpPr>
                  <a:spLocks noChangeShapeType="1"/>
                </p:cNvSpPr>
                <p:nvPr/>
              </p:nvSpPr>
              <p:spPr bwMode="white">
                <a:xfrm>
                  <a:off x="96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5" name="Line 33"/>
                <p:cNvSpPr>
                  <a:spLocks noChangeShapeType="1"/>
                </p:cNvSpPr>
                <p:nvPr/>
              </p:nvSpPr>
              <p:spPr bwMode="white">
                <a:xfrm>
                  <a:off x="115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6" name="Line 34"/>
                <p:cNvSpPr>
                  <a:spLocks noChangeShapeType="1"/>
                </p:cNvSpPr>
                <p:nvPr/>
              </p:nvSpPr>
              <p:spPr bwMode="white">
                <a:xfrm>
                  <a:off x="134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7" name="Line 35"/>
                <p:cNvSpPr>
                  <a:spLocks noChangeShapeType="1"/>
                </p:cNvSpPr>
                <p:nvPr/>
              </p:nvSpPr>
              <p:spPr bwMode="white">
                <a:xfrm>
                  <a:off x="153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8" name="Line 36"/>
                <p:cNvSpPr>
                  <a:spLocks noChangeShapeType="1"/>
                </p:cNvSpPr>
                <p:nvPr/>
              </p:nvSpPr>
              <p:spPr bwMode="white">
                <a:xfrm>
                  <a:off x="172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69" name="Line 37"/>
                <p:cNvSpPr>
                  <a:spLocks noChangeShapeType="1"/>
                </p:cNvSpPr>
                <p:nvPr/>
              </p:nvSpPr>
              <p:spPr bwMode="white">
                <a:xfrm>
                  <a:off x="192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0" name="Line 38"/>
                <p:cNvSpPr>
                  <a:spLocks noChangeShapeType="1"/>
                </p:cNvSpPr>
                <p:nvPr/>
              </p:nvSpPr>
              <p:spPr bwMode="white">
                <a:xfrm>
                  <a:off x="211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1" name="Line 39"/>
                <p:cNvSpPr>
                  <a:spLocks noChangeShapeType="1"/>
                </p:cNvSpPr>
                <p:nvPr/>
              </p:nvSpPr>
              <p:spPr bwMode="white">
                <a:xfrm>
                  <a:off x="230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2" name="Line 40"/>
                <p:cNvSpPr>
                  <a:spLocks noChangeShapeType="1"/>
                </p:cNvSpPr>
                <p:nvPr/>
              </p:nvSpPr>
              <p:spPr bwMode="white">
                <a:xfrm>
                  <a:off x="249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3" name="Line 41"/>
                <p:cNvSpPr>
                  <a:spLocks noChangeShapeType="1"/>
                </p:cNvSpPr>
                <p:nvPr/>
              </p:nvSpPr>
              <p:spPr bwMode="white">
                <a:xfrm>
                  <a:off x="268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4" name="Line 42"/>
                <p:cNvSpPr>
                  <a:spLocks noChangeShapeType="1"/>
                </p:cNvSpPr>
                <p:nvPr/>
              </p:nvSpPr>
              <p:spPr bwMode="white">
                <a:xfrm>
                  <a:off x="288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5" name="Line 43"/>
                <p:cNvSpPr>
                  <a:spLocks noChangeShapeType="1"/>
                </p:cNvSpPr>
                <p:nvPr/>
              </p:nvSpPr>
              <p:spPr bwMode="white">
                <a:xfrm>
                  <a:off x="307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6" name="Line 44"/>
                <p:cNvSpPr>
                  <a:spLocks noChangeShapeType="1"/>
                </p:cNvSpPr>
                <p:nvPr/>
              </p:nvSpPr>
              <p:spPr bwMode="white">
                <a:xfrm>
                  <a:off x="326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7" name="Line 45"/>
                <p:cNvSpPr>
                  <a:spLocks noChangeShapeType="1"/>
                </p:cNvSpPr>
                <p:nvPr/>
              </p:nvSpPr>
              <p:spPr bwMode="white">
                <a:xfrm>
                  <a:off x="345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8" name="Line 46"/>
                <p:cNvSpPr>
                  <a:spLocks noChangeShapeType="1"/>
                </p:cNvSpPr>
                <p:nvPr/>
              </p:nvSpPr>
              <p:spPr bwMode="white">
                <a:xfrm>
                  <a:off x="364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79" name="Line 47"/>
                <p:cNvSpPr>
                  <a:spLocks noChangeShapeType="1"/>
                </p:cNvSpPr>
                <p:nvPr/>
              </p:nvSpPr>
              <p:spPr bwMode="white">
                <a:xfrm>
                  <a:off x="384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0" name="Line 48"/>
                <p:cNvSpPr>
                  <a:spLocks noChangeShapeType="1"/>
                </p:cNvSpPr>
                <p:nvPr/>
              </p:nvSpPr>
              <p:spPr bwMode="white">
                <a:xfrm>
                  <a:off x="403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1" name="Line 49"/>
                <p:cNvSpPr>
                  <a:spLocks noChangeShapeType="1"/>
                </p:cNvSpPr>
                <p:nvPr/>
              </p:nvSpPr>
              <p:spPr bwMode="white">
                <a:xfrm>
                  <a:off x="422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2" name="Line 50"/>
                <p:cNvSpPr>
                  <a:spLocks noChangeShapeType="1"/>
                </p:cNvSpPr>
                <p:nvPr/>
              </p:nvSpPr>
              <p:spPr bwMode="white">
                <a:xfrm>
                  <a:off x="441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3" name="Line 51"/>
                <p:cNvSpPr>
                  <a:spLocks noChangeShapeType="1"/>
                </p:cNvSpPr>
                <p:nvPr/>
              </p:nvSpPr>
              <p:spPr bwMode="white">
                <a:xfrm>
                  <a:off x="460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4" name="Line 52"/>
                <p:cNvSpPr>
                  <a:spLocks noChangeShapeType="1"/>
                </p:cNvSpPr>
                <p:nvPr/>
              </p:nvSpPr>
              <p:spPr bwMode="white">
                <a:xfrm>
                  <a:off x="4800"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5" name="Line 53"/>
                <p:cNvSpPr>
                  <a:spLocks noChangeShapeType="1"/>
                </p:cNvSpPr>
                <p:nvPr/>
              </p:nvSpPr>
              <p:spPr bwMode="white">
                <a:xfrm>
                  <a:off x="4992"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6" name="Line 54"/>
                <p:cNvSpPr>
                  <a:spLocks noChangeShapeType="1"/>
                </p:cNvSpPr>
                <p:nvPr/>
              </p:nvSpPr>
              <p:spPr bwMode="white">
                <a:xfrm>
                  <a:off x="5184"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7" name="Line 55"/>
                <p:cNvSpPr>
                  <a:spLocks noChangeShapeType="1"/>
                </p:cNvSpPr>
                <p:nvPr/>
              </p:nvSpPr>
              <p:spPr bwMode="white">
                <a:xfrm>
                  <a:off x="5376"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88" name="Line 56"/>
                <p:cNvSpPr>
                  <a:spLocks noChangeShapeType="1"/>
                </p:cNvSpPr>
                <p:nvPr/>
              </p:nvSpPr>
              <p:spPr bwMode="white">
                <a:xfrm>
                  <a:off x="5568" y="0"/>
                  <a:ext cx="0" cy="4320"/>
                </a:xfrm>
                <a:prstGeom prst="line">
                  <a:avLst/>
                </a:prstGeom>
                <a:noFill/>
                <a:ln w="9525">
                  <a:pattFill prst="pct30">
                    <a:fgClr>
                      <a:schemeClr val="folHlink"/>
                    </a:fgClr>
                    <a:bgClr>
                      <a:schemeClr val="bg1"/>
                    </a:bgClr>
                  </a:patt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351289" name="Rectangle 57" descr="60%"/>
            <p:cNvSpPr>
              <a:spLocks noChangeArrowheads="1"/>
            </p:cNvSpPr>
            <p:nvPr/>
          </p:nvSpPr>
          <p:spPr bwMode="ltGray">
            <a:xfrm>
              <a:off x="2112" y="0"/>
              <a:ext cx="3648" cy="96"/>
            </a:xfrm>
            <a:prstGeom prst="rect">
              <a:avLst/>
            </a:prstGeom>
            <a:pattFill prst="pct60">
              <a:fgClr>
                <a:schemeClr val="folHlink"/>
              </a:fgClr>
              <a:bgClr>
                <a:schemeClr val="bg1"/>
              </a:bgClr>
            </a:pattFill>
            <a:ln w="9525">
              <a:noFill/>
              <a:miter lim="800000"/>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0" name="Line 58"/>
            <p:cNvSpPr>
              <a:spLocks noChangeShapeType="1"/>
            </p:cNvSpPr>
            <p:nvPr/>
          </p:nvSpPr>
          <p:spPr bwMode="ltGray">
            <a:xfrm>
              <a:off x="5568" y="0"/>
              <a:ext cx="0" cy="1488"/>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nvGrpSpPr>
            <p:cNvPr id="14347" name="Group 59"/>
            <p:cNvGrpSpPr>
              <a:grpSpLocks/>
            </p:cNvGrpSpPr>
            <p:nvPr/>
          </p:nvGrpSpPr>
          <p:grpSpPr bwMode="auto">
            <a:xfrm>
              <a:off x="261" y="892"/>
              <a:ext cx="1124" cy="1464"/>
              <a:chOff x="96" y="916"/>
              <a:chExt cx="2208" cy="2876"/>
            </a:xfrm>
          </p:grpSpPr>
          <p:sp>
            <p:nvSpPr>
              <p:cNvPr id="351292" name="Line 60"/>
              <p:cNvSpPr>
                <a:spLocks noChangeShapeType="1"/>
              </p:cNvSpPr>
              <p:nvPr/>
            </p:nvSpPr>
            <p:spPr bwMode="ltGray">
              <a:xfrm flipH="1">
                <a:off x="96" y="1038"/>
                <a:ext cx="2208" cy="0"/>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3" name="Line 61"/>
              <p:cNvSpPr>
                <a:spLocks noChangeShapeType="1"/>
              </p:cNvSpPr>
              <p:nvPr/>
            </p:nvSpPr>
            <p:spPr bwMode="ltGray">
              <a:xfrm>
                <a:off x="336" y="920"/>
                <a:ext cx="0" cy="2872"/>
              </a:xfrm>
              <a:prstGeom prst="line">
                <a:avLst/>
              </a:pr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sp>
            <p:nvSpPr>
              <p:cNvPr id="351294" name="Arc 62"/>
              <p:cNvSpPr>
                <a:spLocks/>
              </p:cNvSpPr>
              <p:nvPr/>
            </p:nvSpPr>
            <p:spPr bwMode="ltGray">
              <a:xfrm flipH="1">
                <a:off x="218" y="916"/>
                <a:ext cx="238" cy="240"/>
              </a:xfrm>
              <a:custGeom>
                <a:avLst/>
                <a:gdLst>
                  <a:gd name="G0" fmla="+- 21595 0 0"/>
                  <a:gd name="G1" fmla="+- 21600 0 0"/>
                  <a:gd name="G2" fmla="+- 21600 0 0"/>
                  <a:gd name="T0" fmla="*/ 21114 w 43195"/>
                  <a:gd name="T1" fmla="*/ 5 h 43200"/>
                  <a:gd name="T2" fmla="*/ 0 w 43195"/>
                  <a:gd name="T3" fmla="*/ 22056 h 43200"/>
                  <a:gd name="T4" fmla="*/ 21595 w 43195"/>
                  <a:gd name="T5" fmla="*/ 21600 h 43200"/>
                </a:gdLst>
                <a:ahLst/>
                <a:cxnLst>
                  <a:cxn ang="0">
                    <a:pos x="T0" y="T1"/>
                  </a:cxn>
                  <a:cxn ang="0">
                    <a:pos x="T2" y="T3"/>
                  </a:cxn>
                  <a:cxn ang="0">
                    <a:pos x="T4" y="T5"/>
                  </a:cxn>
                </a:cxnLst>
                <a:rect l="0" t="0" r="r" b="b"/>
                <a:pathLst>
                  <a:path w="43195" h="43200" fill="none"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path>
                  <a:path w="43195" h="43200" stroke="0" extrusionOk="0">
                    <a:moveTo>
                      <a:pt x="21114" y="5"/>
                    </a:moveTo>
                    <a:cubicBezTo>
                      <a:pt x="21274" y="1"/>
                      <a:pt x="21434" y="-1"/>
                      <a:pt x="21595" y="-1"/>
                    </a:cubicBezTo>
                    <a:cubicBezTo>
                      <a:pt x="33524" y="0"/>
                      <a:pt x="43195" y="9670"/>
                      <a:pt x="43195" y="21600"/>
                    </a:cubicBezTo>
                    <a:cubicBezTo>
                      <a:pt x="43195" y="33529"/>
                      <a:pt x="33524" y="43200"/>
                      <a:pt x="21595" y="43200"/>
                    </a:cubicBezTo>
                    <a:cubicBezTo>
                      <a:pt x="9843" y="43199"/>
                      <a:pt x="247" y="33805"/>
                      <a:pt x="-1" y="22056"/>
                    </a:cubicBezTo>
                    <a:lnTo>
                      <a:pt x="21595" y="21600"/>
                    </a:lnTo>
                    <a:close/>
                  </a:path>
                </a:pathLst>
              </a:custGeom>
              <a:noFill/>
              <a:ln w="9525">
                <a:solidFill>
                  <a:schemeClr val="hlink"/>
                </a:solidFill>
                <a:round/>
                <a:headEnd/>
                <a:tailEnd/>
              </a:ln>
              <a:effectLst/>
            </p:spPr>
            <p:txBody>
              <a:bodyPr wrap="none" anchor="ctr"/>
              <a:lstStyle/>
              <a:p>
                <a:pPr algn="ctr" defTabSz="914400" fontAlgn="base">
                  <a:spcBef>
                    <a:spcPct val="20000"/>
                  </a:spcBef>
                  <a:spcAft>
                    <a:spcPct val="0"/>
                  </a:spcAft>
                  <a:defRPr/>
                </a:pPr>
                <a:endParaRPr lang="en-US" sz="2400">
                  <a:solidFill>
                    <a:srgbClr val="40458C"/>
                  </a:solidFill>
                  <a:latin typeface="Times New Roman" pitchFamily="-111" charset="0"/>
                  <a:ea typeface="ＭＳ Ｐゴシック" charset="0"/>
                  <a:cs typeface="ＭＳ Ｐゴシック" charset="0"/>
                </a:endParaRPr>
              </a:p>
            </p:txBody>
          </p:sp>
        </p:grpSp>
      </p:grpSp>
      <p:sp>
        <p:nvSpPr>
          <p:cNvPr id="14339" name="Rectangle 63"/>
          <p:cNvSpPr>
            <a:spLocks noGrp="1" noChangeArrowheads="1"/>
          </p:cNvSpPr>
          <p:nvPr>
            <p:ph type="title"/>
          </p:nvPr>
        </p:nvSpPr>
        <p:spPr bwMode="auto">
          <a:xfrm>
            <a:off x="609600" y="3048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AU"/>
              <a:t>Click to edit Master title style</a:t>
            </a:r>
          </a:p>
        </p:txBody>
      </p:sp>
      <p:sp>
        <p:nvSpPr>
          <p:cNvPr id="14340" name="Rectangle 64" descr="Rectangle: Click to edit Master text styles&#10;Second level&#10;Third level&#10;Fourth level&#10;Fifth level"/>
          <p:cNvSpPr>
            <a:spLocks noGrp="1" noChangeArrowheads="1"/>
          </p:cNvSpPr>
          <p:nvPr>
            <p:ph type="body" idx="1"/>
          </p:nvPr>
        </p:nvSpPr>
        <p:spPr bwMode="auto">
          <a:xfrm>
            <a:off x="838200" y="19050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AU"/>
              <a:t>Click to edit Master text styles</a:t>
            </a:r>
          </a:p>
          <a:p>
            <a:pPr lvl="1"/>
            <a:r>
              <a:rPr lang="en-AU"/>
              <a:t>Second level</a:t>
            </a:r>
          </a:p>
          <a:p>
            <a:pPr lvl="2"/>
            <a:r>
              <a:rPr lang="en-AU"/>
              <a:t>Third level</a:t>
            </a:r>
          </a:p>
          <a:p>
            <a:pPr lvl="3"/>
            <a:r>
              <a:rPr lang="en-AU"/>
              <a:t>Fourth level</a:t>
            </a:r>
          </a:p>
          <a:p>
            <a:pPr lvl="4"/>
            <a:r>
              <a:rPr lang="en-AU"/>
              <a:t>Fifth level</a:t>
            </a:r>
          </a:p>
        </p:txBody>
      </p:sp>
      <p:sp>
        <p:nvSpPr>
          <p:cNvPr id="351297" name="Rectangle 65"/>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spcBef>
                <a:spcPct val="0"/>
              </a:spcBef>
              <a:defRPr sz="1400">
                <a:latin typeface="+mn-lt"/>
                <a:ea typeface="+mn-ea"/>
                <a:cs typeface="+mn-cs"/>
              </a:defRPr>
            </a:lvl1pPr>
          </a:lstStyle>
          <a:p>
            <a:pPr defTabSz="914400" fontAlgn="base">
              <a:spcAft>
                <a:spcPct val="0"/>
              </a:spcAft>
              <a:defRPr/>
            </a:pPr>
            <a:endParaRPr lang="en-AU">
              <a:solidFill>
                <a:srgbClr val="40458C"/>
              </a:solidFill>
              <a:latin typeface="Tahoma"/>
            </a:endParaRPr>
          </a:p>
        </p:txBody>
      </p:sp>
      <p:sp>
        <p:nvSpPr>
          <p:cNvPr id="351298" name="Rectangle 66"/>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spcBef>
                <a:spcPct val="0"/>
              </a:spcBef>
              <a:defRPr sz="1400">
                <a:latin typeface="+mn-lt"/>
                <a:ea typeface="+mn-ea"/>
                <a:cs typeface="+mn-cs"/>
              </a:defRPr>
            </a:lvl1pPr>
          </a:lstStyle>
          <a:p>
            <a:pPr algn="ctr" defTabSz="914400" fontAlgn="base">
              <a:spcAft>
                <a:spcPct val="0"/>
              </a:spcAft>
              <a:defRPr/>
            </a:pPr>
            <a:endParaRPr lang="en-AU">
              <a:solidFill>
                <a:srgbClr val="40458C"/>
              </a:solidFill>
              <a:latin typeface="Tahoma"/>
            </a:endParaRPr>
          </a:p>
        </p:txBody>
      </p:sp>
      <p:sp>
        <p:nvSpPr>
          <p:cNvPr id="351299" name="Rectangle 67"/>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spcBef>
                <a:spcPct val="0"/>
              </a:spcBef>
              <a:defRPr sz="1400">
                <a:latin typeface="Tahoma" charset="0"/>
              </a:defRPr>
            </a:lvl1pPr>
          </a:lstStyle>
          <a:p>
            <a:pPr defTabSz="914400" fontAlgn="base">
              <a:spcAft>
                <a:spcPct val="0"/>
              </a:spcAft>
            </a:pPr>
            <a:fld id="{E2565912-FD7F-BC46-A92A-98F88EA68373}" type="slidenum">
              <a:rPr lang="en-AU">
                <a:solidFill>
                  <a:srgbClr val="40458C"/>
                </a:solidFill>
                <a:ea typeface="ＭＳ Ｐゴシック" charset="0"/>
                <a:cs typeface="ＭＳ Ｐゴシック" charset="0"/>
              </a:rPr>
              <a:pPr defTabSz="914400" fontAlgn="base">
                <a:spcAft>
                  <a:spcPct val="0"/>
                </a:spcAft>
              </a:pPr>
              <a:t>‹#›</a:t>
            </a:fld>
            <a:endParaRPr lang="en-AU">
              <a:solidFill>
                <a:srgbClr val="40458C"/>
              </a:solidFill>
              <a:ea typeface="ＭＳ Ｐゴシック" charset="0"/>
              <a:cs typeface="ＭＳ Ｐゴシック" charset="0"/>
            </a:endParaRPr>
          </a:p>
        </p:txBody>
      </p:sp>
    </p:spTree>
    <p:extLst>
      <p:ext uri="{BB962C8B-B14F-4D97-AF65-F5344CB8AC3E}">
        <p14:creationId xmlns:p14="http://schemas.microsoft.com/office/powerpoint/2010/main" val="3639325369"/>
      </p:ext>
    </p:extLst>
  </p:cSld>
  <p:clrMap bg1="lt1" tx1="dk1" bg2="lt2" tx2="dk2" accent1="accent1" accent2="accent2" accent3="accent3" accent4="accent4" accent5="accent5" accent6="accent6" hlink="hlink" folHlink="folHlink"/>
  <p:sldLayoutIdLst>
    <p:sldLayoutId id="2147483786" r:id="rId1"/>
    <p:sldLayoutId id="2147483787" r:id="rId2"/>
    <p:sldLayoutId id="2147483788" r:id="rId3"/>
    <p:sldLayoutId id="2147483789" r:id="rId4"/>
    <p:sldLayoutId id="2147483790" r:id="rId5"/>
    <p:sldLayoutId id="2147483791" r:id="rId6"/>
    <p:sldLayoutId id="2147483792" r:id="rId7"/>
    <p:sldLayoutId id="2147483793" r:id="rId8"/>
    <p:sldLayoutId id="2147483794" r:id="rId9"/>
    <p:sldLayoutId id="2147483795" r:id="rId10"/>
    <p:sldLayoutId id="2147483796" r:id="rId11"/>
  </p:sldLayoutIdLst>
  <p:txStyles>
    <p:titleStyle>
      <a:lvl1pPr algn="l"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ahoma" pitchFamily="-111" charset="-52"/>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ahoma" pitchFamily="-111" charset="-52"/>
        </a:defRPr>
      </a:lvl6pPr>
      <a:lvl7pPr marL="914400" algn="l" rtl="0" fontAlgn="base">
        <a:spcBef>
          <a:spcPct val="0"/>
        </a:spcBef>
        <a:spcAft>
          <a:spcPct val="0"/>
        </a:spcAft>
        <a:defRPr sz="4400">
          <a:solidFill>
            <a:schemeClr val="tx2"/>
          </a:solidFill>
          <a:latin typeface="Tahoma" pitchFamily="-111" charset="-52"/>
        </a:defRPr>
      </a:lvl7pPr>
      <a:lvl8pPr marL="1371600" algn="l" rtl="0" fontAlgn="base">
        <a:spcBef>
          <a:spcPct val="0"/>
        </a:spcBef>
        <a:spcAft>
          <a:spcPct val="0"/>
        </a:spcAft>
        <a:defRPr sz="4400">
          <a:solidFill>
            <a:schemeClr val="tx2"/>
          </a:solidFill>
          <a:latin typeface="Tahoma" pitchFamily="-111" charset="-52"/>
        </a:defRPr>
      </a:lvl8pPr>
      <a:lvl9pPr marL="1828800" algn="l" rtl="0" fontAlgn="base">
        <a:spcBef>
          <a:spcPct val="0"/>
        </a:spcBef>
        <a:spcAft>
          <a:spcPct val="0"/>
        </a:spcAft>
        <a:defRPr sz="4400">
          <a:solidFill>
            <a:schemeClr val="tx2"/>
          </a:solidFill>
          <a:latin typeface="Tahoma" pitchFamily="-111" charset="-52"/>
        </a:defRPr>
      </a:lvl9pPr>
    </p:titleStyle>
    <p:bodyStyle>
      <a:lvl1pPr marL="342900" indent="-342900" algn="l" rtl="0" eaLnBrk="0" fontAlgn="base" hangingPunct="0">
        <a:spcBef>
          <a:spcPct val="20000"/>
        </a:spcBef>
        <a:spcAft>
          <a:spcPct val="0"/>
        </a:spcAft>
        <a:buClr>
          <a:schemeClr val="hlink"/>
        </a:buClr>
        <a:buSzPct val="110000"/>
        <a:buFont typeface="Wingdings" charset="0"/>
        <a:buBlip>
          <a:blip r:embed="rId13"/>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0000"/>
        <a:buFont typeface="Wingdings" charset="0"/>
        <a:buChar char="n"/>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lr>
          <a:schemeClr val="hlink"/>
        </a:buClr>
        <a:buSzPct val="95000"/>
        <a:buFont typeface="Wingdings" charset="0"/>
        <a:buChar char="w"/>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Clr>
          <a:schemeClr val="hlink"/>
        </a:buClr>
        <a:buSzPct val="60000"/>
        <a:buFont typeface="Wingdings" charset="0"/>
        <a:buChar char="n"/>
        <a:defRPr sz="2000">
          <a:solidFill>
            <a:schemeClr val="tx1"/>
          </a:solidFill>
          <a:latin typeface="+mn-lt"/>
          <a:ea typeface="ＭＳ Ｐゴシック" pitchFamily="-111" charset="-128"/>
        </a:defRPr>
      </a:lvl5pPr>
      <a:lvl6pPr marL="25146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0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tile tx="0" ty="0" sx="100000" sy="100000" flip="none" algn="tl"/>
        </a:blipFill>
        <a:effectLst/>
      </p:bgPr>
    </p:bg>
    <p:spTree>
      <p:nvGrpSpPr>
        <p:cNvPr id="1" name=""/>
        <p:cNvGrpSpPr/>
        <p:nvPr/>
      </p:nvGrpSpPr>
      <p:grpSpPr>
        <a:xfrm>
          <a:off x="0" y="0"/>
          <a:ext cx="0" cy="0"/>
          <a:chOff x="0" y="0"/>
          <a:chExt cx="0" cy="0"/>
        </a:xfrm>
      </p:grpSpPr>
      <p:pic>
        <p:nvPicPr>
          <p:cNvPr id="1026" name="Picture 2" descr="Expbanna"/>
          <p:cNvPicPr>
            <a:picLocks noChangeAspect="1" noChangeArrowheads="1"/>
          </p:cNvPicPr>
          <p:nvPr/>
        </p:nvPicPr>
        <p:blipFill>
          <a:blip r:embed="rId15">
            <a:extLst>
              <a:ext uri="{28A0092B-C50C-407E-A947-70E740481C1C}">
                <a14:useLocalDpi xmlns:a14="http://schemas.microsoft.com/office/drawing/2010/main"/>
              </a:ext>
            </a:extLst>
          </a:blip>
          <a:srcRect/>
          <a:stretch>
            <a:fillRect/>
          </a:stretch>
        </p:blipFill>
        <p:spPr bwMode="invGray">
          <a:xfrm>
            <a:off x="0" y="0"/>
            <a:ext cx="6858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7" name="Rectangle 3"/>
          <p:cNvSpPr>
            <a:spLocks noGrp="1" noChangeArrowheads="1"/>
          </p:cNvSpPr>
          <p:nvPr>
            <p:ph type="title"/>
          </p:nvPr>
        </p:nvSpPr>
        <p:spPr bwMode="auto">
          <a:xfrm>
            <a:off x="1066800" y="3810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bodyPr>
          <a:lstStyle/>
          <a:p>
            <a:pPr lvl="0"/>
            <a:r>
              <a:rPr lang="en-US" dirty="0"/>
              <a:t>Click to edit Master title style</a:t>
            </a:r>
          </a:p>
        </p:txBody>
      </p:sp>
      <p:sp>
        <p:nvSpPr>
          <p:cNvPr id="6148" name="Rectangle 4"/>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l">
              <a:spcBef>
                <a:spcPct val="0"/>
              </a:spcBef>
              <a:defRPr sz="1400" b="1" i="0">
                <a:solidFill>
                  <a:schemeClr val="tx2"/>
                </a:solidFill>
                <a:latin typeface="Arial" panose="020B0604020202020204" pitchFamily="34" charset="0"/>
                <a:ea typeface="+mn-ea"/>
                <a:cs typeface="+mn-cs"/>
              </a:defRPr>
            </a:lvl1pPr>
          </a:lstStyle>
          <a:p>
            <a:pPr defTabSz="914400" fontAlgn="base">
              <a:spcAft>
                <a:spcPct val="0"/>
              </a:spcAft>
              <a:defRPr/>
            </a:pPr>
            <a:endParaRPr lang="en-US">
              <a:solidFill>
                <a:srgbClr val="482400"/>
              </a:solidFill>
            </a:endParaRPr>
          </a:p>
        </p:txBody>
      </p:sp>
      <p:sp>
        <p:nvSpPr>
          <p:cNvPr id="6149" name="Rectangle 5"/>
          <p:cNvSpPr>
            <a:spLocks noGrp="1" noChangeArrowheads="1"/>
          </p:cNvSpPr>
          <p:nvPr>
            <p:ph type="ftr" sz="quarter" idx="3"/>
          </p:nvPr>
        </p:nvSpPr>
        <p:spPr bwMode="auto">
          <a:xfrm>
            <a:off x="3429000" y="6400800"/>
            <a:ext cx="28956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spcBef>
                <a:spcPct val="0"/>
              </a:spcBef>
              <a:defRPr sz="1400" b="1" i="0">
                <a:solidFill>
                  <a:schemeClr val="tx2"/>
                </a:solidFill>
                <a:latin typeface="Arial" panose="020B0604020202020204" pitchFamily="34" charset="0"/>
                <a:ea typeface="+mn-ea"/>
                <a:cs typeface="+mn-cs"/>
              </a:defRPr>
            </a:lvl1pPr>
          </a:lstStyle>
          <a:p>
            <a:pPr algn="ctr" defTabSz="914400" fontAlgn="base">
              <a:spcAft>
                <a:spcPct val="0"/>
              </a:spcAft>
              <a:defRPr/>
            </a:pPr>
            <a:endParaRPr lang="en-US">
              <a:solidFill>
                <a:srgbClr val="482400"/>
              </a:solidFill>
            </a:endParaRPr>
          </a:p>
        </p:txBody>
      </p:sp>
      <p:sp>
        <p:nvSpPr>
          <p:cNvPr id="6150" name="Rectangle 6"/>
          <p:cNvSpPr>
            <a:spLocks noGrp="1" noChangeArrowheads="1"/>
          </p:cNvSpPr>
          <p:nvPr>
            <p:ph type="sldNum" sz="quarter" idx="4"/>
          </p:nvPr>
        </p:nvSpPr>
        <p:spPr bwMode="auto">
          <a:xfrm>
            <a:off x="7010400" y="6400800"/>
            <a:ext cx="1905000" cy="457200"/>
          </a:xfrm>
          <a:prstGeom prst="rect">
            <a:avLst/>
          </a:prstGeom>
          <a:noFill/>
          <a:ln w="9525">
            <a:noFill/>
            <a:miter lim="800000"/>
            <a:headEnd/>
            <a:tailEnd/>
          </a:ln>
          <a:effectLst/>
        </p:spPr>
        <p:txBody>
          <a:bodyPr vert="horz" wrap="square" lIns="91440" tIns="45720" rIns="91440" bIns="45720" numCol="1" anchor="b" anchorCtr="1" compatLnSpc="1">
            <a:prstTxWarp prst="textNoShape">
              <a:avLst/>
            </a:prstTxWarp>
          </a:bodyPr>
          <a:lstStyle>
            <a:lvl1pPr algn="r">
              <a:spcBef>
                <a:spcPct val="0"/>
              </a:spcBef>
              <a:defRPr sz="1400" b="1" i="0">
                <a:solidFill>
                  <a:schemeClr val="tx2"/>
                </a:solidFill>
                <a:latin typeface="Arial" panose="020B0604020202020204" pitchFamily="34" charset="0"/>
              </a:defRPr>
            </a:lvl1pPr>
          </a:lstStyle>
          <a:p>
            <a:pPr defTabSz="914400" fontAlgn="base">
              <a:spcAft>
                <a:spcPct val="0"/>
              </a:spcAft>
            </a:pPr>
            <a:fld id="{5F27870C-0DD9-CC4B-93BB-D2315362428C}" type="slidenum">
              <a:rPr lang="en-US">
                <a:solidFill>
                  <a:srgbClr val="482400"/>
                </a:solidFill>
                <a:ea typeface="ＭＳ Ｐゴシック" charset="0"/>
                <a:cs typeface="ＭＳ Ｐゴシック" charset="0"/>
              </a:rPr>
              <a:pPr defTabSz="914400" fontAlgn="base">
                <a:spcAft>
                  <a:spcPct val="0"/>
                </a:spcAft>
              </a:pPr>
              <a:t>‹#›</a:t>
            </a:fld>
            <a:endParaRPr lang="en-US">
              <a:solidFill>
                <a:srgbClr val="482400"/>
              </a:solidFill>
              <a:ea typeface="ＭＳ Ｐゴシック" charset="0"/>
              <a:cs typeface="ＭＳ Ｐゴシック" charset="0"/>
            </a:endParaRPr>
          </a:p>
        </p:txBody>
      </p:sp>
      <p:pic>
        <p:nvPicPr>
          <p:cNvPr id="1031" name="Picture 7" descr="EXPHORSA"/>
          <p:cNvPicPr>
            <a:picLocks noChangeAspect="1" noChangeArrowheads="1"/>
          </p:cNvPicPr>
          <p:nvPr/>
        </p:nvPicPr>
        <p:blipFill>
          <a:blip r:embed="rId16">
            <a:extLst>
              <a:ext uri="{28A0092B-C50C-407E-A947-70E740481C1C}">
                <a14:useLocalDpi xmlns:a14="http://schemas.microsoft.com/office/drawing/2010/main"/>
              </a:ext>
            </a:extLst>
          </a:blip>
          <a:srcRect/>
          <a:stretch>
            <a:fillRect/>
          </a:stretch>
        </p:blipFill>
        <p:spPr bwMode="auto">
          <a:xfrm>
            <a:off x="1066800" y="1574800"/>
            <a:ext cx="7772400" cy="130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2" name="Rectangle 8"/>
          <p:cNvSpPr>
            <a:spLocks noGrp="1" noChangeArrowheads="1"/>
          </p:cNvSpPr>
          <p:nvPr>
            <p:ph type="body" idx="1"/>
          </p:nvPr>
        </p:nvSpPr>
        <p:spPr bwMode="auto">
          <a:xfrm>
            <a:off x="1062038" y="1766888"/>
            <a:ext cx="7769225" cy="41132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95443368"/>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 id="2147483872" r:id="rId12"/>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Arial" panose="020B0604020202020204" pitchFamily="34" charset="0"/>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Blip>
          <a:blip r:embed="rId17"/>
        </a:buBlip>
        <a:defRPr sz="3200" b="1" i="0">
          <a:solidFill>
            <a:schemeClr val="tx1"/>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lr>
          <a:schemeClr val="accent2"/>
        </a:buClr>
        <a:buFont typeface="Wingdings" charset="0"/>
        <a:buBlip>
          <a:blip r:embed="rId18"/>
        </a:buBlip>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11" charset="-128"/>
          <a:cs typeface="Arial" panose="020B0604020202020204" pitchFamily="34" charset="0"/>
        </a:defRPr>
      </a:lvl3pPr>
      <a:lvl4pPr marL="16002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4pPr>
      <a:lvl5pPr marL="2057400" indent="-228600" algn="l" rtl="0" eaLnBrk="0" fontAlgn="base" hangingPunct="0">
        <a:spcBef>
          <a:spcPct val="20000"/>
        </a:spcBef>
        <a:spcAft>
          <a:spcPct val="0"/>
        </a:spcAft>
        <a:buClr>
          <a:schemeClr val="tx2"/>
        </a:buClr>
        <a:buFont typeface="Wingdings" charset="0"/>
        <a:buChar char="s"/>
        <a:defRPr sz="2000" b="1" i="0">
          <a:solidFill>
            <a:schemeClr val="tx1"/>
          </a:solidFill>
          <a:latin typeface="Arial" panose="020B0604020202020204" pitchFamily="34" charset="0"/>
          <a:ea typeface="ＭＳ Ｐゴシック" pitchFamily="-111" charset="-128"/>
          <a:cs typeface="Arial" panose="020B0604020202020204" pitchFamily="34" charset="0"/>
        </a:defRPr>
      </a:lvl5pPr>
      <a:lvl6pPr marL="25146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2"/>
        </a:buClr>
        <a:buFont typeface="Wingdings" pitchFamily="-111" charset="2"/>
        <a:buChar char="s"/>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100.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1.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2.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103.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7.xml"/><Relationship Id="rId1" Type="http://schemas.openxmlformats.org/officeDocument/2006/relationships/slideLayout" Target="../slideLayouts/slideLayout32.xml"/></Relationships>
</file>

<file path=ppt/slides/_rels/slide10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98.xml"/><Relationship Id="rId1" Type="http://schemas.openxmlformats.org/officeDocument/2006/relationships/slideLayout" Target="../slideLayouts/slideLayout20.xml"/></Relationships>
</file>

<file path=ppt/slides/_rels/slide105.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99.xml"/><Relationship Id="rId1" Type="http://schemas.openxmlformats.org/officeDocument/2006/relationships/slideLayout" Target="../slideLayouts/slideLayout32.xml"/></Relationships>
</file>

<file path=ppt/slides/_rels/slide106.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55.xm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44.xml"/><Relationship Id="rId1" Type="http://schemas.openxmlformats.org/officeDocument/2006/relationships/themeOverride" Target="../theme/themeOverride5.xml"/></Relationships>
</file>

<file path=ppt/slides/_rels/slide108.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1.xml"/><Relationship Id="rId1" Type="http://schemas.openxmlformats.org/officeDocument/2006/relationships/slideLayout" Target="../slideLayouts/slideLayout32.xml"/></Relationships>
</file>

<file path=ppt/slides/_rels/slide109.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102.xml"/><Relationship Id="rId1" Type="http://schemas.openxmlformats.org/officeDocument/2006/relationships/slideLayout" Target="../slideLayouts/slideLayout55.xml"/></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170.xml"/></Relationships>
</file>

<file path=ppt/slides/_rels/slide110.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3.xml"/><Relationship Id="rId1" Type="http://schemas.openxmlformats.org/officeDocument/2006/relationships/slideLayout" Target="../slideLayouts/slideLayout55.xml"/></Relationships>
</file>

<file path=ppt/slides/_rels/slide111.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4.xml"/><Relationship Id="rId1" Type="http://schemas.openxmlformats.org/officeDocument/2006/relationships/slideLayout" Target="../slideLayouts/slideLayout55.xml"/></Relationships>
</file>

<file path=ppt/slides/_rels/slide112.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5.xml"/><Relationship Id="rId1" Type="http://schemas.openxmlformats.org/officeDocument/2006/relationships/slideLayout" Target="../slideLayouts/slideLayout55.xml"/></Relationships>
</file>

<file path=ppt/slides/_rels/slide11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106.xml"/><Relationship Id="rId1" Type="http://schemas.openxmlformats.org/officeDocument/2006/relationships/slideLayout" Target="../slideLayouts/slideLayout55.xml"/></Relationships>
</file>

<file path=ppt/slides/_rels/slide11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07.xml"/><Relationship Id="rId1" Type="http://schemas.openxmlformats.org/officeDocument/2006/relationships/slideLayout" Target="../slideLayouts/slideLayout32.xml"/></Relationships>
</file>

<file path=ppt/slides/_rels/slide115.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108.xml"/><Relationship Id="rId1" Type="http://schemas.openxmlformats.org/officeDocument/2006/relationships/slideLayout" Target="../slideLayouts/slideLayout32.xml"/></Relationships>
</file>

<file path=ppt/slides/_rels/slide116.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109.xml"/><Relationship Id="rId1" Type="http://schemas.openxmlformats.org/officeDocument/2006/relationships/slideLayout" Target="../slideLayouts/slideLayout32.xml"/></Relationships>
</file>

<file path=ppt/slides/_rels/slide117.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0.xml"/><Relationship Id="rId1" Type="http://schemas.openxmlformats.org/officeDocument/2006/relationships/slideLayout" Target="../slideLayouts/slideLayout32.xml"/></Relationships>
</file>

<file path=ppt/slides/_rels/slide118.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1.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1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2.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2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3.xml"/><Relationship Id="rId1" Type="http://schemas.openxmlformats.org/officeDocument/2006/relationships/slideLayout" Target="../slideLayouts/slideLayout32.xml"/></Relationships>
</file>

<file path=ppt/slides/_rels/slide12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114.xml"/><Relationship Id="rId1" Type="http://schemas.openxmlformats.org/officeDocument/2006/relationships/slideLayout" Target="../slideLayouts/slideLayout32.xml"/><Relationship Id="rId4" Type="http://schemas.openxmlformats.org/officeDocument/2006/relationships/image" Target="../media/image71.jpeg"/></Relationships>
</file>

<file path=ppt/slides/_rels/slide12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5.xml"/><Relationship Id="rId1" Type="http://schemas.openxmlformats.org/officeDocument/2006/relationships/slideLayout" Target="../slideLayouts/slideLayout32.xml"/></Relationships>
</file>

<file path=ppt/slides/_rels/slide12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16.xml"/><Relationship Id="rId1" Type="http://schemas.openxmlformats.org/officeDocument/2006/relationships/slideLayout" Target="../slideLayouts/slideLayout55.xml"/></Relationships>
</file>

<file path=ppt/slides/_rels/slide12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7.xml"/><Relationship Id="rId1" Type="http://schemas.openxmlformats.org/officeDocument/2006/relationships/slideLayout" Target="../slideLayouts/slideLayout66.xml"/></Relationships>
</file>

<file path=ppt/slides/_rels/slide12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18.xml"/><Relationship Id="rId1" Type="http://schemas.openxmlformats.org/officeDocument/2006/relationships/slideLayout" Target="../slideLayouts/slideLayout55.xml"/><Relationship Id="rId5" Type="http://schemas.openxmlformats.org/officeDocument/2006/relationships/image" Target="../media/image95.png"/><Relationship Id="rId4" Type="http://schemas.openxmlformats.org/officeDocument/2006/relationships/image" Target="../media/image94.png"/></Relationships>
</file>

<file path=ppt/slides/_rels/slide12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19.xml"/><Relationship Id="rId1" Type="http://schemas.openxmlformats.org/officeDocument/2006/relationships/slideLayout" Target="../slideLayouts/slideLayout32.xml"/></Relationships>
</file>

<file path=ppt/slides/_rels/slide127.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0.xml"/><Relationship Id="rId1" Type="http://schemas.openxmlformats.org/officeDocument/2006/relationships/slideLayout" Target="../slideLayouts/slideLayout55.xml"/></Relationships>
</file>

<file path=ppt/slides/_rels/slide12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121.xml"/><Relationship Id="rId1" Type="http://schemas.openxmlformats.org/officeDocument/2006/relationships/slideLayout" Target="../slideLayouts/slideLayout55.xml"/></Relationships>
</file>

<file path=ppt/slides/_rels/slide129.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5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2.xml"/></Relationships>
</file>

<file path=ppt/slides/_rels/slide130.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1.xml.rels><?xml version="1.0" encoding="UTF-8" standalone="yes"?>
<Relationships xmlns="http://schemas.openxmlformats.org/package/2006/relationships"><Relationship Id="rId3" Type="http://schemas.openxmlformats.org/officeDocument/2006/relationships/image" Target="../media/image100.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99.wmf"/><Relationship Id="rId5" Type="http://schemas.openxmlformats.org/officeDocument/2006/relationships/image" Target="../media/image102.wmf"/><Relationship Id="rId4" Type="http://schemas.openxmlformats.org/officeDocument/2006/relationships/image" Target="../media/image101.wmf"/></Relationships>
</file>

<file path=ppt/slides/_rels/slide132.xml.rels><?xml version="1.0" encoding="UTF-8" standalone="yes"?>
<Relationships xmlns="http://schemas.openxmlformats.org/package/2006/relationships"><Relationship Id="rId3" Type="http://schemas.openxmlformats.org/officeDocument/2006/relationships/image" Target="../media/image100.wmf"/><Relationship Id="rId2" Type="http://schemas.openxmlformats.org/officeDocument/2006/relationships/image" Target="../media/image99.wmf"/><Relationship Id="rId1" Type="http://schemas.openxmlformats.org/officeDocument/2006/relationships/slideLayout" Target="../slideLayouts/slideLayout55.xml"/><Relationship Id="rId5" Type="http://schemas.openxmlformats.org/officeDocument/2006/relationships/image" Target="../media/image102.wmf"/><Relationship Id="rId4" Type="http://schemas.openxmlformats.org/officeDocument/2006/relationships/image" Target="../media/image101.wmf"/></Relationships>
</file>

<file path=ppt/slides/_rels/slide133.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4.xml.rels><?xml version="1.0" encoding="UTF-8" standalone="yes"?>
<Relationships xmlns="http://schemas.openxmlformats.org/package/2006/relationships"><Relationship Id="rId3" Type="http://schemas.openxmlformats.org/officeDocument/2006/relationships/image" Target="../media/image99.wmf"/><Relationship Id="rId2" Type="http://schemas.openxmlformats.org/officeDocument/2006/relationships/image" Target="../media/image98.wmf"/><Relationship Id="rId1" Type="http://schemas.openxmlformats.org/officeDocument/2006/relationships/slideLayout" Target="../slideLayouts/slideLayout55.xml"/><Relationship Id="rId6" Type="http://schemas.openxmlformats.org/officeDocument/2006/relationships/image" Target="../media/image102.wmf"/><Relationship Id="rId5" Type="http://schemas.openxmlformats.org/officeDocument/2006/relationships/image" Target="../media/image101.wmf"/><Relationship Id="rId4" Type="http://schemas.openxmlformats.org/officeDocument/2006/relationships/image" Target="../media/image100.wmf"/></Relationships>
</file>

<file path=ppt/slides/_rels/slide135.xml.rels><?xml version="1.0" encoding="UTF-8" standalone="yes"?>
<Relationships xmlns="http://schemas.openxmlformats.org/package/2006/relationships"><Relationship Id="rId3" Type="http://schemas.openxmlformats.org/officeDocument/2006/relationships/image" Target="../media/image103.jpeg"/><Relationship Id="rId2" Type="http://schemas.openxmlformats.org/officeDocument/2006/relationships/image" Target="../media/image70.jpeg"/><Relationship Id="rId1" Type="http://schemas.openxmlformats.org/officeDocument/2006/relationships/slideLayout" Target="../slideLayouts/slideLayout55.xml"/></Relationships>
</file>

<file path=ppt/slides/_rels/slide13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22.xml"/><Relationship Id="rId1" Type="http://schemas.openxmlformats.org/officeDocument/2006/relationships/slideLayout" Target="../slideLayouts/slideLayout1.xml"/></Relationships>
</file>

<file path=ppt/slides/_rels/slide13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23.xml"/><Relationship Id="rId1" Type="http://schemas.openxmlformats.org/officeDocument/2006/relationships/slideLayout" Target="../slideLayouts/slideLayout1.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3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24.xml"/><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2.xml"/></Relationships>
</file>

<file path=ppt/slides/_rels/slide14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25.xml"/><Relationship Id="rId1" Type="http://schemas.openxmlformats.org/officeDocument/2006/relationships/slideLayout" Target="../slideLayouts/slideLayout1.xml"/></Relationships>
</file>

<file path=ppt/slides/_rels/slide14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6.xml"/><Relationship Id="rId1" Type="http://schemas.openxmlformats.org/officeDocument/2006/relationships/slideLayout" Target="../slideLayouts/slideLayout55.xml"/></Relationships>
</file>

<file path=ppt/slides/_rels/slide14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7.xml"/><Relationship Id="rId1" Type="http://schemas.openxmlformats.org/officeDocument/2006/relationships/slideLayout" Target="../slideLayouts/slideLayout55.xml"/></Relationships>
</file>

<file path=ppt/slides/_rels/slide143.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8.xml"/><Relationship Id="rId1" Type="http://schemas.openxmlformats.org/officeDocument/2006/relationships/slideLayout" Target="../slideLayouts/slideLayout55.xml"/><Relationship Id="rId4" Type="http://schemas.openxmlformats.org/officeDocument/2006/relationships/image" Target="../media/image95.png"/></Relationships>
</file>

<file path=ppt/slides/_rels/slide144.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29.xml"/><Relationship Id="rId1" Type="http://schemas.openxmlformats.org/officeDocument/2006/relationships/slideLayout" Target="../slideLayouts/slideLayout55.xml"/><Relationship Id="rId4" Type="http://schemas.openxmlformats.org/officeDocument/2006/relationships/image" Target="../media/image95.png"/></Relationships>
</file>

<file path=ppt/slides/_rels/slide14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130.xml"/><Relationship Id="rId1" Type="http://schemas.openxmlformats.org/officeDocument/2006/relationships/slideLayout" Target="../slideLayouts/slideLayout55.xml"/><Relationship Id="rId4" Type="http://schemas.openxmlformats.org/officeDocument/2006/relationships/image" Target="../media/image95.png"/></Relationships>
</file>

<file path=ppt/slides/_rels/slide14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1.xml"/><Relationship Id="rId1" Type="http://schemas.openxmlformats.org/officeDocument/2006/relationships/slideLayout" Target="../slideLayouts/slideLayout55.xml"/></Relationships>
</file>

<file path=ppt/slides/_rels/slide147.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77.xml"/></Relationships>
</file>

<file path=ppt/slides/_rels/slide148.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49.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50.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1.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2.xml.rels><?xml version="1.0" encoding="UTF-8" standalone="yes"?>
<Relationships xmlns="http://schemas.openxmlformats.org/package/2006/relationships"><Relationship Id="rId2" Type="http://schemas.openxmlformats.org/officeDocument/2006/relationships/image" Target="../media/image96.jpeg"/><Relationship Id="rId1" Type="http://schemas.openxmlformats.org/officeDocument/2006/relationships/slideLayout" Target="../slideLayouts/slideLayout77.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44.xml"/></Relationships>
</file>

<file path=ppt/slides/_rels/slide15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33.xml"/><Relationship Id="rId1" Type="http://schemas.openxmlformats.org/officeDocument/2006/relationships/slideLayout" Target="../slideLayouts/slideLayout77.xml"/></Relationships>
</file>

<file path=ppt/slides/_rels/slide15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56.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7.xml"/></Relationships>
</file>

<file path=ppt/slides/_rels/slide157.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134.xml"/><Relationship Id="rId1" Type="http://schemas.openxmlformats.org/officeDocument/2006/relationships/slideLayout" Target="../slideLayouts/slideLayout77.xml"/><Relationship Id="rId5" Type="http://schemas.openxmlformats.org/officeDocument/2006/relationships/image" Target="../media/image107.png"/><Relationship Id="rId4" Type="http://schemas.openxmlformats.org/officeDocument/2006/relationships/image" Target="../media/image106.png"/></Relationships>
</file>

<file path=ppt/slides/_rels/slide15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5.xml"/><Relationship Id="rId1" Type="http://schemas.openxmlformats.org/officeDocument/2006/relationships/slideLayout" Target="../slideLayouts/slideLayout77.xml"/></Relationships>
</file>

<file path=ppt/slides/_rels/slide15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6.xml"/><Relationship Id="rId1" Type="http://schemas.openxmlformats.org/officeDocument/2006/relationships/slideLayout" Target="../slideLayouts/slideLayout77.xml"/></Relationships>
</file>

<file path=ppt/slides/_rels/slide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6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7.xml"/><Relationship Id="rId1" Type="http://schemas.openxmlformats.org/officeDocument/2006/relationships/slideLayout" Target="../slideLayouts/slideLayout77.xml"/></Relationships>
</file>

<file path=ppt/slides/_rels/slide16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8.xml"/><Relationship Id="rId1" Type="http://schemas.openxmlformats.org/officeDocument/2006/relationships/slideLayout" Target="../slideLayouts/slideLayout77.xml"/></Relationships>
</file>

<file path=ppt/slides/_rels/slide16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39.xml"/><Relationship Id="rId1" Type="http://schemas.openxmlformats.org/officeDocument/2006/relationships/slideLayout" Target="../slideLayouts/slideLayout77.xml"/></Relationships>
</file>

<file path=ppt/slides/_rels/slide16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0.xml"/><Relationship Id="rId1" Type="http://schemas.openxmlformats.org/officeDocument/2006/relationships/slideLayout" Target="../slideLayouts/slideLayout77.xml"/></Relationships>
</file>

<file path=ppt/slides/_rels/slide16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1.xml"/><Relationship Id="rId1" Type="http://schemas.openxmlformats.org/officeDocument/2006/relationships/slideLayout" Target="../slideLayouts/slideLayout77.xml"/></Relationships>
</file>

<file path=ppt/slides/_rels/slide16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2.xml"/><Relationship Id="rId1" Type="http://schemas.openxmlformats.org/officeDocument/2006/relationships/slideLayout" Target="../slideLayouts/slideLayout77.xml"/></Relationships>
</file>

<file path=ppt/slides/_rels/slide16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3.xml"/><Relationship Id="rId1" Type="http://schemas.openxmlformats.org/officeDocument/2006/relationships/slideLayout" Target="../slideLayouts/slideLayout77.xml"/></Relationships>
</file>

<file path=ppt/slides/_rels/slide16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4.xml"/><Relationship Id="rId1" Type="http://schemas.openxmlformats.org/officeDocument/2006/relationships/slideLayout" Target="../slideLayouts/slideLayout77.xml"/></Relationships>
</file>

<file path=ppt/slides/_rels/slide16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5.xml"/><Relationship Id="rId1" Type="http://schemas.openxmlformats.org/officeDocument/2006/relationships/slideLayout" Target="../slideLayouts/slideLayout77.xml"/></Relationships>
</file>

<file path=ppt/slides/_rels/slide16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6.xml"/><Relationship Id="rId1" Type="http://schemas.openxmlformats.org/officeDocument/2006/relationships/slideLayout" Target="../slideLayouts/slideLayout77.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7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7.xml"/><Relationship Id="rId1" Type="http://schemas.openxmlformats.org/officeDocument/2006/relationships/slideLayout" Target="../slideLayouts/slideLayout77.xml"/></Relationships>
</file>

<file path=ppt/slides/_rels/slide17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8.xml"/><Relationship Id="rId1" Type="http://schemas.openxmlformats.org/officeDocument/2006/relationships/slideLayout" Target="../slideLayouts/slideLayout77.xml"/></Relationships>
</file>

<file path=ppt/slides/_rels/slide172.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49.xml"/><Relationship Id="rId1" Type="http://schemas.openxmlformats.org/officeDocument/2006/relationships/slideLayout" Target="../slideLayouts/slideLayout77.xml"/></Relationships>
</file>

<file path=ppt/slides/_rels/slide17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0.xml"/><Relationship Id="rId1" Type="http://schemas.openxmlformats.org/officeDocument/2006/relationships/slideLayout" Target="../slideLayouts/slideLayout77.xml"/></Relationships>
</file>

<file path=ppt/slides/_rels/slide174.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1.xml"/><Relationship Id="rId1" Type="http://schemas.openxmlformats.org/officeDocument/2006/relationships/slideLayout" Target="../slideLayouts/slideLayout77.xml"/></Relationships>
</file>

<file path=ppt/slides/_rels/slide175.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2.xml"/><Relationship Id="rId1" Type="http://schemas.openxmlformats.org/officeDocument/2006/relationships/slideLayout" Target="../slideLayouts/slideLayout77.xml"/></Relationships>
</file>

<file path=ppt/slides/_rels/slide176.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3.xml"/><Relationship Id="rId1" Type="http://schemas.openxmlformats.org/officeDocument/2006/relationships/slideLayout" Target="../slideLayouts/slideLayout77.xml"/></Relationships>
</file>

<file path=ppt/slides/_rels/slide177.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4.xml"/><Relationship Id="rId1" Type="http://schemas.openxmlformats.org/officeDocument/2006/relationships/slideLayout" Target="../slideLayouts/slideLayout77.xml"/></Relationships>
</file>

<file path=ppt/slides/_rels/slide17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5.xml"/><Relationship Id="rId1" Type="http://schemas.openxmlformats.org/officeDocument/2006/relationships/slideLayout" Target="../slideLayouts/slideLayout77.xml"/></Relationships>
</file>

<file path=ppt/slides/_rels/slide179.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6.xml"/><Relationship Id="rId1" Type="http://schemas.openxmlformats.org/officeDocument/2006/relationships/slideLayout" Target="../slideLayouts/slideLayout77.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18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7.xml"/><Relationship Id="rId1" Type="http://schemas.openxmlformats.org/officeDocument/2006/relationships/slideLayout" Target="../slideLayouts/slideLayout77.xml"/></Relationships>
</file>

<file path=ppt/slides/_rels/slide181.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58.xml"/><Relationship Id="rId1" Type="http://schemas.openxmlformats.org/officeDocument/2006/relationships/slideLayout" Target="../slideLayouts/slideLayout77.xml"/></Relationships>
</file>

<file path=ppt/slides/_rels/slide182.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159.xml"/><Relationship Id="rId1" Type="http://schemas.openxmlformats.org/officeDocument/2006/relationships/slideLayout" Target="../slideLayouts/slideLayout77.xml"/></Relationships>
</file>

<file path=ppt/slides/_rels/slide18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160.xml"/><Relationship Id="rId1" Type="http://schemas.openxmlformats.org/officeDocument/2006/relationships/slideLayout" Target="../slideLayouts/slideLayout1.xml"/></Relationships>
</file>

<file path=ppt/slides/_rels/slide18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61.xml"/><Relationship Id="rId1" Type="http://schemas.openxmlformats.org/officeDocument/2006/relationships/slideLayout" Target="../slideLayouts/slideLayout32.xml"/></Relationships>
</file>

<file path=ppt/slides/_rels/slide185.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2.xml"/><Relationship Id="rId1" Type="http://schemas.openxmlformats.org/officeDocument/2006/relationships/slideLayout" Target="../slideLayouts/slideLayout32.xml"/></Relationships>
</file>

<file path=ppt/slides/_rels/slide186.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3.xml"/><Relationship Id="rId1" Type="http://schemas.openxmlformats.org/officeDocument/2006/relationships/slideLayout" Target="../slideLayouts/slideLayout32.xml"/></Relationships>
</file>

<file path=ppt/slides/_rels/slide187.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4.xml"/><Relationship Id="rId1" Type="http://schemas.openxmlformats.org/officeDocument/2006/relationships/slideLayout" Target="../slideLayouts/slideLayout32.xml"/></Relationships>
</file>

<file path=ppt/slides/_rels/slide188.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5.xml"/><Relationship Id="rId1" Type="http://schemas.openxmlformats.org/officeDocument/2006/relationships/slideLayout" Target="../slideLayouts/slideLayout32.xml"/></Relationships>
</file>

<file path=ppt/slides/_rels/slide189.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6.xml"/><Relationship Id="rId1" Type="http://schemas.openxmlformats.org/officeDocument/2006/relationships/slideLayout" Target="../slideLayouts/slideLayout32.xml"/></Relationships>
</file>

<file path=ppt/slides/_rels/slide19.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19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7.xml"/><Relationship Id="rId1" Type="http://schemas.openxmlformats.org/officeDocument/2006/relationships/slideLayout" Target="../slideLayouts/slideLayout32.xml"/></Relationships>
</file>

<file path=ppt/slides/_rels/slide191.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8.xml"/><Relationship Id="rId1" Type="http://schemas.openxmlformats.org/officeDocument/2006/relationships/slideLayout" Target="../slideLayouts/slideLayout32.xml"/></Relationships>
</file>

<file path=ppt/slides/_rels/slide192.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69.xml"/><Relationship Id="rId1" Type="http://schemas.openxmlformats.org/officeDocument/2006/relationships/slideLayout" Target="../slideLayouts/slideLayout32.xml"/></Relationships>
</file>

<file path=ppt/slides/_rels/slide19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0.xml"/><Relationship Id="rId1" Type="http://schemas.openxmlformats.org/officeDocument/2006/relationships/slideLayout" Target="../slideLayouts/slideLayout32.xml"/></Relationships>
</file>

<file path=ppt/slides/_rels/slide194.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1.xml"/><Relationship Id="rId1" Type="http://schemas.openxmlformats.org/officeDocument/2006/relationships/slideLayout" Target="../slideLayouts/slideLayout32.xml"/></Relationships>
</file>

<file path=ppt/slides/_rels/slide195.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notesSlide" Target="../notesSlides/notesSlide172.xml"/><Relationship Id="rId1" Type="http://schemas.openxmlformats.org/officeDocument/2006/relationships/slideLayout" Target="../slideLayouts/slideLayout32.xml"/></Relationships>
</file>

<file path=ppt/slides/_rels/slide19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73.xml"/><Relationship Id="rId1" Type="http://schemas.openxmlformats.org/officeDocument/2006/relationships/slideLayout" Target="../slideLayouts/slideLayout1.xml"/></Relationships>
</file>

<file path=ppt/slides/_rels/slide19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4.xml"/><Relationship Id="rId1" Type="http://schemas.openxmlformats.org/officeDocument/2006/relationships/slideLayout" Target="../slideLayouts/slideLayout1.xml"/></Relationships>
</file>

<file path=ppt/slides/_rels/slide19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75.xml"/><Relationship Id="rId1" Type="http://schemas.openxmlformats.org/officeDocument/2006/relationships/slideLayout" Target="../slideLayouts/slideLayout1.xml"/></Relationships>
</file>

<file path=ppt/slides/_rels/slide19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76.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0.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88.xml"/></Relationships>
</file>

<file path=ppt/slides/_rels/slide201.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77.xml"/><Relationship Id="rId1" Type="http://schemas.openxmlformats.org/officeDocument/2006/relationships/slideLayout" Target="../slideLayouts/slideLayout88.xml"/></Relationships>
</file>

<file path=ppt/slides/_rels/slide202.xml.rels><?xml version="1.0" encoding="UTF-8" standalone="yes"?>
<Relationships xmlns="http://schemas.openxmlformats.org/package/2006/relationships"><Relationship Id="rId3" Type="http://schemas.openxmlformats.org/officeDocument/2006/relationships/notesSlide" Target="../notesSlides/notesSlide178.xml"/><Relationship Id="rId2" Type="http://schemas.openxmlformats.org/officeDocument/2006/relationships/slideLayout" Target="../slideLayouts/slideLayout25.xml"/><Relationship Id="rId1" Type="http://schemas.openxmlformats.org/officeDocument/2006/relationships/themeOverride" Target="../theme/themeOverride6.xml"/><Relationship Id="rId4" Type="http://schemas.openxmlformats.org/officeDocument/2006/relationships/image" Target="../media/image112.jpeg"/></Relationships>
</file>

<file path=ppt/slides/_rels/slide203.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79.xml"/><Relationship Id="rId1" Type="http://schemas.openxmlformats.org/officeDocument/2006/relationships/slideLayout" Target="../slideLayouts/slideLayout32.xml"/></Relationships>
</file>

<file path=ppt/slides/_rels/slide204.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80.xml"/><Relationship Id="rId1" Type="http://schemas.openxmlformats.org/officeDocument/2006/relationships/slideLayout" Target="../slideLayouts/slideLayout32.xml"/></Relationships>
</file>

<file path=ppt/slides/_rels/slide205.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81.xml"/><Relationship Id="rId1" Type="http://schemas.openxmlformats.org/officeDocument/2006/relationships/slideLayout" Target="../slideLayouts/slideLayout32.xml"/></Relationships>
</file>

<file path=ppt/slides/_rels/slide206.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2.xml"/><Relationship Id="rId1" Type="http://schemas.openxmlformats.org/officeDocument/2006/relationships/slideLayout" Target="../slideLayouts/slideLayout32.xml"/></Relationships>
</file>

<file path=ppt/slides/_rels/slide207.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3.xml"/><Relationship Id="rId1" Type="http://schemas.openxmlformats.org/officeDocument/2006/relationships/slideLayout" Target="../slideLayouts/slideLayout32.xml"/></Relationships>
</file>

<file path=ppt/slides/_rels/slide208.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4.xml"/><Relationship Id="rId1" Type="http://schemas.openxmlformats.org/officeDocument/2006/relationships/slideLayout" Target="../slideLayouts/slideLayout32.xml"/></Relationships>
</file>

<file path=ppt/slides/_rels/slide209.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85.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0.xml"/><Relationship Id="rId1" Type="http://schemas.openxmlformats.org/officeDocument/2006/relationships/slideLayout" Target="../slideLayouts/slideLayout187.xml"/></Relationships>
</file>

<file path=ppt/slides/_rels/slide21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86.xml"/><Relationship Id="rId1" Type="http://schemas.openxmlformats.org/officeDocument/2006/relationships/slideLayout" Target="../slideLayouts/slideLayout1.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87.xml"/><Relationship Id="rId1" Type="http://schemas.openxmlformats.org/officeDocument/2006/relationships/slideLayout" Target="../slideLayouts/slideLayout175.xml"/><Relationship Id="rId4" Type="http://schemas.openxmlformats.org/officeDocument/2006/relationships/image" Target="../media/image116.png"/></Relationships>
</file>

<file path=ppt/slides/_rels/slide2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1.xml"/><Relationship Id="rId1" Type="http://schemas.openxmlformats.org/officeDocument/2006/relationships/slideLayout" Target="../slideLayouts/slideLayout99.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2.xml"/><Relationship Id="rId1" Type="http://schemas.openxmlformats.org/officeDocument/2006/relationships/slideLayout" Target="../slideLayouts/slideLayout25.xml"/><Relationship Id="rId4" Type="http://schemas.openxmlformats.org/officeDocument/2006/relationships/image" Target="../media/image30.jpeg"/></Relationships>
</file>

<file path=ppt/slides/_rels/slide24.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25.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24.xml"/><Relationship Id="rId1" Type="http://schemas.openxmlformats.org/officeDocument/2006/relationships/slideLayout" Target="../slideLayouts/slideLayout199.xml"/><Relationship Id="rId4" Type="http://schemas.openxmlformats.org/officeDocument/2006/relationships/image" Target="../media/image33.jpg"/></Relationships>
</file>

<file path=ppt/slides/_rels/slide26.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25.xml"/><Relationship Id="rId1" Type="http://schemas.openxmlformats.org/officeDocument/2006/relationships/slideLayout" Target="../slideLayouts/slideLayout104.xml"/></Relationships>
</file>

<file path=ppt/slides/_rels/slide2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96.xml"/><Relationship Id="rId5" Type="http://schemas.openxmlformats.org/officeDocument/2006/relationships/image" Target="../media/image35.emf"/><Relationship Id="rId4" Type="http://schemas.openxmlformats.org/officeDocument/2006/relationships/image" Target="../media/image5.png"/></Relationships>
</file>

<file path=ppt/slides/_rels/slide28.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27.xml"/><Relationship Id="rId1" Type="http://schemas.openxmlformats.org/officeDocument/2006/relationships/slideLayout" Target="../slideLayouts/slideLayout96.xml"/><Relationship Id="rId5" Type="http://schemas.openxmlformats.org/officeDocument/2006/relationships/image" Target="../media/image38.emf"/><Relationship Id="rId4" Type="http://schemas.openxmlformats.org/officeDocument/2006/relationships/image" Target="../media/image37.jpeg"/></Relationships>
</file>

<file path=ppt/slides/_rels/slide29.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28.xml"/><Relationship Id="rId1" Type="http://schemas.openxmlformats.org/officeDocument/2006/relationships/slideLayout" Target="../slideLayouts/slideLayout96.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9.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31.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30.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23.xml"/><Relationship Id="rId1" Type="http://schemas.openxmlformats.org/officeDocument/2006/relationships/themeOverride" Target="../theme/themeOverride3.xml"/><Relationship Id="rId5" Type="http://schemas.openxmlformats.org/officeDocument/2006/relationships/image" Target="../media/image43.png"/><Relationship Id="rId4" Type="http://schemas.openxmlformats.org/officeDocument/2006/relationships/image" Target="../media/image42.png"/></Relationships>
</file>

<file path=ppt/slides/_rels/slide3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32.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34.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3.xml"/><Relationship Id="rId1" Type="http://schemas.openxmlformats.org/officeDocument/2006/relationships/slideLayout" Target="../slideLayouts/slideLayout17.xml"/></Relationships>
</file>

<file path=ppt/slides/_rels/slide35.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4.xml"/><Relationship Id="rId1" Type="http://schemas.openxmlformats.org/officeDocument/2006/relationships/slideLayout" Target="../slideLayouts/slideLayout99.xml"/></Relationships>
</file>

<file path=ppt/slides/_rels/slide3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5.xml"/><Relationship Id="rId1" Type="http://schemas.openxmlformats.org/officeDocument/2006/relationships/slideLayout" Target="../slideLayouts/slideLayout99.xml"/></Relationships>
</file>

<file path=ppt/slides/_rels/slide37.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36.xml"/><Relationship Id="rId1" Type="http://schemas.openxmlformats.org/officeDocument/2006/relationships/slideLayout" Target="../slideLayouts/slideLayout99.xml"/></Relationships>
</file>

<file path=ppt/slides/_rels/slide38.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7.xml"/><Relationship Id="rId1" Type="http://schemas.openxmlformats.org/officeDocument/2006/relationships/slideLayout" Target="../slideLayouts/slideLayout99.xml"/></Relationships>
</file>

<file path=ppt/slides/_rels/slide39.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38.xml"/><Relationship Id="rId1" Type="http://schemas.openxmlformats.org/officeDocument/2006/relationships/slideLayout" Target="../slideLayouts/slideLayout99.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9.xml"/><Relationship Id="rId1" Type="http://schemas.openxmlformats.org/officeDocument/2006/relationships/slideLayout" Target="../slideLayouts/slideLayout99.xml"/></Relationships>
</file>

<file path=ppt/slides/_rels/slide4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40.xml"/><Relationship Id="rId1" Type="http://schemas.openxmlformats.org/officeDocument/2006/relationships/slideLayout" Target="../slideLayouts/slideLayout99.xml"/></Relationships>
</file>

<file path=ppt/slides/_rels/slide4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41.xml"/><Relationship Id="rId1" Type="http://schemas.openxmlformats.org/officeDocument/2006/relationships/slideLayout" Target="../slideLayouts/slideLayout99.xml"/></Relationships>
</file>

<file path=ppt/slides/_rels/slide4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42.xml"/><Relationship Id="rId1" Type="http://schemas.openxmlformats.org/officeDocument/2006/relationships/slideLayout" Target="../slideLayouts/slideLayout96.xml"/></Relationships>
</file>

<file path=ppt/slides/_rels/slide44.xml.rels><?xml version="1.0" encoding="UTF-8" standalone="yes"?>
<Relationships xmlns="http://schemas.openxmlformats.org/package/2006/relationships"><Relationship Id="rId3" Type="http://schemas.openxmlformats.org/officeDocument/2006/relationships/image" Target="../media/image36.jpeg"/><Relationship Id="rId2" Type="http://schemas.openxmlformats.org/officeDocument/2006/relationships/notesSlide" Target="../notesSlides/notesSlide43.xml"/><Relationship Id="rId1" Type="http://schemas.openxmlformats.org/officeDocument/2006/relationships/slideLayout" Target="../slideLayouts/slideLayout96.xml"/></Relationships>
</file>

<file path=ppt/slides/_rels/slide45.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44.xml"/><Relationship Id="rId1" Type="http://schemas.openxmlformats.org/officeDocument/2006/relationships/slideLayout" Target="../slideLayouts/slideLayout96.xml"/></Relationships>
</file>

<file path=ppt/slides/_rels/slide46.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45.xml"/><Relationship Id="rId1" Type="http://schemas.openxmlformats.org/officeDocument/2006/relationships/slideLayout" Target="../slideLayouts/slideLayout96.xml"/></Relationships>
</file>

<file path=ppt/slides/_rels/slide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6.xml"/><Relationship Id="rId1" Type="http://schemas.openxmlformats.org/officeDocument/2006/relationships/slideLayout" Target="../slideLayouts/slideLayout99.xml"/></Relationships>
</file>

<file path=ppt/slides/_rels/slide48.xml.rels><?xml version="1.0" encoding="UTF-8" standalone="yes"?>
<Relationships xmlns="http://schemas.openxmlformats.org/package/2006/relationships"><Relationship Id="rId3" Type="http://schemas.openxmlformats.org/officeDocument/2006/relationships/image" Target="../media/image58.jpeg"/><Relationship Id="rId7" Type="http://schemas.openxmlformats.org/officeDocument/2006/relationships/image" Target="../media/image61.jpeg"/><Relationship Id="rId2" Type="http://schemas.openxmlformats.org/officeDocument/2006/relationships/notesSlide" Target="../notesSlides/notesSlide47.xml"/><Relationship Id="rId1" Type="http://schemas.openxmlformats.org/officeDocument/2006/relationships/slideLayout" Target="../slideLayouts/slideLayout111.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image" Target="../media/image18.jpeg"/></Relationships>
</file>

<file path=ppt/slides/_rels/slide4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8.xml"/><Relationship Id="rId1" Type="http://schemas.openxmlformats.org/officeDocument/2006/relationships/slideLayout" Target="../slideLayouts/slideLayout111.xml"/></Relationships>
</file>

<file path=ppt/slides/_rels/slide5.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141.xml"/></Relationships>
</file>

<file path=ppt/slides/_rels/slide5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9.xml"/><Relationship Id="rId1" Type="http://schemas.openxmlformats.org/officeDocument/2006/relationships/slideLayout" Target="../slideLayouts/slideLayout111.xml"/><Relationship Id="rId5" Type="http://schemas.openxmlformats.org/officeDocument/2006/relationships/image" Target="../media/image64.jpeg"/><Relationship Id="rId4" Type="http://schemas.openxmlformats.org/officeDocument/2006/relationships/image" Target="../media/image63.jpeg"/></Relationships>
</file>

<file path=ppt/slides/_rels/slide5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0.xml"/><Relationship Id="rId1" Type="http://schemas.openxmlformats.org/officeDocument/2006/relationships/slideLayout" Target="../slideLayouts/slideLayout111.xml"/></Relationships>
</file>

<file path=ppt/slides/_rels/slide52.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51.xml"/><Relationship Id="rId1" Type="http://schemas.openxmlformats.org/officeDocument/2006/relationships/slideLayout" Target="../slideLayouts/slideLayout111.xml"/></Relationships>
</file>

<file path=ppt/slides/_rels/slide5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52.xml"/><Relationship Id="rId1" Type="http://schemas.openxmlformats.org/officeDocument/2006/relationships/slideLayout" Target="../slideLayouts/slideLayout111.xml"/></Relationships>
</file>

<file path=ppt/slides/_rels/slide54.xml.rels><?xml version="1.0" encoding="UTF-8" standalone="yes"?>
<Relationships xmlns="http://schemas.openxmlformats.org/package/2006/relationships"><Relationship Id="rId3" Type="http://schemas.openxmlformats.org/officeDocument/2006/relationships/image" Target="../media/image68.jpeg"/><Relationship Id="rId2" Type="http://schemas.openxmlformats.org/officeDocument/2006/relationships/notesSlide" Target="../notesSlides/notesSlide53.xml"/><Relationship Id="rId1" Type="http://schemas.openxmlformats.org/officeDocument/2006/relationships/slideLayout" Target="../slideLayouts/slideLayout111.xml"/></Relationships>
</file>

<file path=ppt/slides/_rels/slide5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4.xml"/><Relationship Id="rId1" Type="http://schemas.openxmlformats.org/officeDocument/2006/relationships/slideLayout" Target="../slideLayouts/slideLayout111.xml"/></Relationships>
</file>

<file path=ppt/slides/_rels/slide56.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5.xml"/><Relationship Id="rId1" Type="http://schemas.openxmlformats.org/officeDocument/2006/relationships/slideLayout" Target="../slideLayouts/slideLayout111.xml"/></Relationships>
</file>

<file path=ppt/slides/_rels/slide5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6.xml"/><Relationship Id="rId1" Type="http://schemas.openxmlformats.org/officeDocument/2006/relationships/slideLayout" Target="../slideLayouts/slideLayout111.xml"/></Relationships>
</file>

<file path=ppt/slides/_rels/slide58.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7.xml"/><Relationship Id="rId1" Type="http://schemas.openxmlformats.org/officeDocument/2006/relationships/slideLayout" Target="../slideLayouts/slideLayout111.xml"/></Relationships>
</file>

<file path=ppt/slides/_rels/slide59.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8.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158.xml"/></Relationships>
</file>

<file path=ppt/slides/_rels/slide60.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59.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1.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0.xml"/><Relationship Id="rId1" Type="http://schemas.openxmlformats.org/officeDocument/2006/relationships/slideLayout" Target="../slideLayouts/slideLayout111.xml"/></Relationships>
</file>

<file path=ppt/slides/_rels/slide62.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1.xml"/><Relationship Id="rId1" Type="http://schemas.openxmlformats.org/officeDocument/2006/relationships/slideLayout" Target="../slideLayouts/slideLayout111.xml"/><Relationship Id="rId4" Type="http://schemas.openxmlformats.org/officeDocument/2006/relationships/image" Target="../media/image71.jpeg"/></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9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9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96.xml"/></Relationships>
</file>

<file path=ppt/slides/_rels/slide66.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5.xml"/><Relationship Id="rId1" Type="http://schemas.openxmlformats.org/officeDocument/2006/relationships/slideLayout" Target="../slideLayouts/slideLayout99.xml"/></Relationships>
</file>

<file path=ppt/slides/_rels/slide67.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66.xml"/><Relationship Id="rId1" Type="http://schemas.openxmlformats.org/officeDocument/2006/relationships/slideLayout" Target="../slideLayouts/slideLayout99.xml"/></Relationships>
</file>

<file path=ppt/slides/_rels/slide68.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7.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4.jpeg"/></Relationships>
</file>

<file path=ppt/slides/_rels/slide69.xml.rels><?xml version="1.0" encoding="UTF-8" standalone="yes"?>
<Relationships xmlns="http://schemas.openxmlformats.org/package/2006/relationships"><Relationship Id="rId8" Type="http://schemas.openxmlformats.org/officeDocument/2006/relationships/image" Target="../media/image78.png"/><Relationship Id="rId3" Type="http://schemas.openxmlformats.org/officeDocument/2006/relationships/image" Target="../media/image29.jpeg"/><Relationship Id="rId7" Type="http://schemas.openxmlformats.org/officeDocument/2006/relationships/image" Target="../media/image77.jpeg"/><Relationship Id="rId12" Type="http://schemas.openxmlformats.org/officeDocument/2006/relationships/image" Target="../media/image82.png"/><Relationship Id="rId2" Type="http://schemas.openxmlformats.org/officeDocument/2006/relationships/notesSlide" Target="../notesSlides/notesSlide68.xml"/><Relationship Id="rId1" Type="http://schemas.openxmlformats.org/officeDocument/2006/relationships/slideLayout" Target="../slideLayouts/slideLayout111.xml"/><Relationship Id="rId6" Type="http://schemas.openxmlformats.org/officeDocument/2006/relationships/image" Target="../media/image76.jpeg"/><Relationship Id="rId11" Type="http://schemas.openxmlformats.org/officeDocument/2006/relationships/image" Target="../media/image81.jpeg"/><Relationship Id="rId5" Type="http://schemas.openxmlformats.org/officeDocument/2006/relationships/image" Target="../media/image74.jpeg"/><Relationship Id="rId10" Type="http://schemas.openxmlformats.org/officeDocument/2006/relationships/image" Target="../media/image80.jpeg"/><Relationship Id="rId4" Type="http://schemas.openxmlformats.org/officeDocument/2006/relationships/image" Target="../media/image75.jpeg"/><Relationship Id="rId9" Type="http://schemas.openxmlformats.org/officeDocument/2006/relationships/image" Target="../media/image79.png"/></Relationships>
</file>

<file path=ppt/slides/_rels/slide7.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7.xml"/><Relationship Id="rId1" Type="http://schemas.openxmlformats.org/officeDocument/2006/relationships/slideLayout" Target="../slideLayouts/slideLayout141.xml"/><Relationship Id="rId5" Type="http://schemas.microsoft.com/office/2007/relationships/hdphoto" Target="../media/hdphoto1.wdp"/><Relationship Id="rId4" Type="http://schemas.openxmlformats.org/officeDocument/2006/relationships/image" Target="../media/image15.jpeg"/></Relationships>
</file>

<file path=ppt/slides/_rels/slide7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69.xml"/><Relationship Id="rId1" Type="http://schemas.openxmlformats.org/officeDocument/2006/relationships/slideLayout" Target="../slideLayouts/slideLayout96.xml"/><Relationship Id="rId5" Type="http://schemas.openxmlformats.org/officeDocument/2006/relationships/image" Target="../media/image4.png"/><Relationship Id="rId4" Type="http://schemas.openxmlformats.org/officeDocument/2006/relationships/image" Target="../media/image74.jpeg"/></Relationships>
</file>

<file path=ppt/slides/_rels/slide71.xml.rels><?xml version="1.0" encoding="UTF-8" standalone="yes"?>
<Relationships xmlns="http://schemas.openxmlformats.org/package/2006/relationships"><Relationship Id="rId8" Type="http://schemas.openxmlformats.org/officeDocument/2006/relationships/image" Target="../media/image79.png"/><Relationship Id="rId3" Type="http://schemas.openxmlformats.org/officeDocument/2006/relationships/image" Target="../media/image83.jpeg"/><Relationship Id="rId7" Type="http://schemas.openxmlformats.org/officeDocument/2006/relationships/image" Target="../media/image78.png"/><Relationship Id="rId2" Type="http://schemas.openxmlformats.org/officeDocument/2006/relationships/notesSlide" Target="../notesSlides/notesSlide70.xml"/><Relationship Id="rId1" Type="http://schemas.openxmlformats.org/officeDocument/2006/relationships/slideLayout" Target="../slideLayouts/slideLayout111.xml"/><Relationship Id="rId6" Type="http://schemas.openxmlformats.org/officeDocument/2006/relationships/image" Target="../media/image85.jpeg"/><Relationship Id="rId11" Type="http://schemas.openxmlformats.org/officeDocument/2006/relationships/image" Target="../media/image82.png"/><Relationship Id="rId5" Type="http://schemas.openxmlformats.org/officeDocument/2006/relationships/image" Target="../media/image76.jpeg"/><Relationship Id="rId10" Type="http://schemas.openxmlformats.org/officeDocument/2006/relationships/image" Target="../media/image81.jpeg"/><Relationship Id="rId4" Type="http://schemas.openxmlformats.org/officeDocument/2006/relationships/image" Target="../media/image84.jpeg"/><Relationship Id="rId9" Type="http://schemas.openxmlformats.org/officeDocument/2006/relationships/image" Target="../media/image80.jpeg"/></Relationships>
</file>

<file path=ppt/slides/_rels/slide72.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71.xml"/><Relationship Id="rId1" Type="http://schemas.openxmlformats.org/officeDocument/2006/relationships/slideLayout" Target="../slideLayouts/slideLayout96.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96.xml"/></Relationships>
</file>

<file path=ppt/slides/_rels/slide7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73.xml"/><Relationship Id="rId1" Type="http://schemas.openxmlformats.org/officeDocument/2006/relationships/slideLayout" Target="../slideLayouts/slideLayout213.xml"/></Relationships>
</file>

<file path=ppt/slides/_rels/slide75.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77.xml"/><Relationship Id="rId2" Type="http://schemas.openxmlformats.org/officeDocument/2006/relationships/slideLayout" Target="../slideLayouts/slideLayout1.xml"/><Relationship Id="rId1" Type="http://schemas.openxmlformats.org/officeDocument/2006/relationships/themeOverride" Target="../theme/themeOverride4.xml"/></Relationships>
</file>

<file path=ppt/slides/_rels/slide7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78.xml"/><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8.xml"/><Relationship Id="rId1" Type="http://schemas.openxmlformats.org/officeDocument/2006/relationships/slideLayout" Target="../slideLayouts/slideLayout141.xml"/><Relationship Id="rId4" Type="http://schemas.openxmlformats.org/officeDocument/2006/relationships/image" Target="../media/image16.jpe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2.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84.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83.xml"/><Relationship Id="rId1" Type="http://schemas.openxmlformats.org/officeDocument/2006/relationships/slideLayout" Target="../slideLayouts/slideLayout17.xml"/><Relationship Id="rId5" Type="http://schemas.openxmlformats.org/officeDocument/2006/relationships/image" Target="../media/image5.png"/><Relationship Id="rId4" Type="http://schemas.openxmlformats.org/officeDocument/2006/relationships/image" Target="../media/image4.png"/></Relationships>
</file>

<file path=ppt/slides/_rels/slide8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4.xml"/><Relationship Id="rId1" Type="http://schemas.openxmlformats.org/officeDocument/2006/relationships/slideLayout" Target="../slideLayouts/slideLayout20.xml"/><Relationship Id="rId4" Type="http://schemas.openxmlformats.org/officeDocument/2006/relationships/image" Target="../media/image43.png"/></Relationships>
</file>

<file path=ppt/slides/_rels/slide8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5.xml"/><Relationship Id="rId1" Type="http://schemas.openxmlformats.org/officeDocument/2006/relationships/slideLayout" Target="../slideLayouts/slideLayout15.xml"/><Relationship Id="rId4" Type="http://schemas.openxmlformats.org/officeDocument/2006/relationships/image" Target="../media/image4.png"/></Relationships>
</file>

<file path=ppt/slides/_rels/slide8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86.xml"/><Relationship Id="rId1" Type="http://schemas.openxmlformats.org/officeDocument/2006/relationships/slideLayout" Target="../slideLayouts/slideLayout17.xml"/></Relationships>
</file>

<file path=ppt/slides/_rels/slide8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9.xml"/><Relationship Id="rId1" Type="http://schemas.openxmlformats.org/officeDocument/2006/relationships/slideLayout" Target="../slideLayouts/slideLayout14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44.xml"/></Relationships>
</file>

<file path=ppt/slides/_rels/slide9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0.xml"/><Relationship Id="rId1" Type="http://schemas.openxmlformats.org/officeDocument/2006/relationships/slideLayout" Target="../slideLayouts/slideLayout25.xml"/><Relationship Id="rId4" Type="http://schemas.openxmlformats.org/officeDocument/2006/relationships/image" Target="../media/image19.emf"/></Relationships>
</file>

<file path=ppt/slides/_rels/slide92.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1.xml"/><Relationship Id="rId1" Type="http://schemas.openxmlformats.org/officeDocument/2006/relationships/slideLayout" Target="../slideLayouts/slideLayout20.xml"/></Relationships>
</file>

<file path=ppt/slides/_rels/slide93.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92.xml"/><Relationship Id="rId1" Type="http://schemas.openxmlformats.org/officeDocument/2006/relationships/slideLayout" Target="../slideLayouts/slideLayout20.xml"/></Relationships>
</file>

<file path=ppt/slides/_rels/slide9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3.xml"/><Relationship Id="rId1" Type="http://schemas.openxmlformats.org/officeDocument/2006/relationships/slideLayout" Target="../slideLayouts/slideLayout32.xml"/></Relationships>
</file>

<file path=ppt/slides/_rels/slide9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94.xml"/><Relationship Id="rId1" Type="http://schemas.openxmlformats.org/officeDocument/2006/relationships/slideLayout" Target="../slideLayouts/slideLayout32.xml"/></Relationships>
</file>

<file path=ppt/slides/_rels/slide9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95.xml"/><Relationship Id="rId1" Type="http://schemas.openxmlformats.org/officeDocument/2006/relationships/slideLayout" Target="../slideLayouts/slideLayout32.xml"/></Relationships>
</file>

<file path=ppt/slides/_rels/slide9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96.xml"/><Relationship Id="rId1" Type="http://schemas.openxmlformats.org/officeDocument/2006/relationships/slideLayout" Target="../slideLayouts/slideLayout25.xml"/><Relationship Id="rId4" Type="http://schemas.openxmlformats.org/officeDocument/2006/relationships/image" Target="../media/image30.jpeg"/></Relationships>
</file>

<file path=ppt/slides/_rels/slide98.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_rels/slide99.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13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ar-JO" sz="9600" dirty="0">
                <a:solidFill>
                  <a:schemeClr val="tx1"/>
                </a:solidFill>
                <a:latin typeface="Arial Black" charset="0"/>
                <a:ea typeface="ＭＳ Ｐゴシック" charset="0"/>
                <a:cs typeface="ＭＳ Ｐゴシック" charset="0"/>
              </a:rPr>
              <a:t>راعوث</a:t>
            </a:r>
            <a:endParaRPr lang="en-US" sz="96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0" y="5311422"/>
            <a:ext cx="5220072"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يكافئ الله منكري ذواتهم</a:t>
            </a:r>
            <a:endParaRPr kumimoji="0" lang="en-US" sz="4000" b="0" i="0" u="none" strike="noStrike" kern="1200" cap="none" spc="0" normalizeH="0" baseline="0" noProof="0" dirty="0">
              <a:ln>
                <a:noFill/>
              </a:ln>
              <a:solidFill>
                <a:srgbClr val="000000"/>
              </a:solidFill>
              <a:effectLst/>
              <a:uLnTx/>
              <a:uFillTx/>
              <a:latin typeface="Arial Black" charset="0"/>
              <a:ea typeface="宋体" charset="0"/>
              <a:cs typeface="宋体"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21591808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10.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يأتي بالطعام و الحماية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ياتي بالنسل المسياني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إعلان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بوعز</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1 - 2</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3 - 4</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ظهور إنكار الذات</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مؤقتة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طلب الفداء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ابدية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موت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اهتمام راعوث بنعمي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بوعز يهتم براعوث</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ولادة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مؤاب</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حقول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بيدر في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باب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30 سنة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ar-JO" dirty="0">
                <a:solidFill>
                  <a:schemeClr val="bg1"/>
                </a:solidFill>
                <a:latin typeface="Arial Black" pitchFamily="-111" charset="0"/>
                <a:ea typeface="+mj-ea"/>
              </a:rPr>
              <a:t>راعوث</a:t>
            </a:r>
            <a:endParaRPr lang="en-US" dirty="0">
              <a:solidFill>
                <a:schemeClr val="bg1"/>
              </a:solidFill>
              <a:latin typeface="Arial Black" pitchFamily="-111" charset="0"/>
              <a:ea typeface="+mj-ea"/>
            </a:endParaRP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0" y="639763"/>
            <a:ext cx="907391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Narrow" charset="0"/>
                <a:ea typeface="宋体" charset="0"/>
                <a:cs typeface="宋体" charset="0"/>
              </a:rPr>
              <a:t>مكافآت الله لمنكري ذواتهم</a:t>
            </a:r>
            <a:endParaRPr kumimoji="0" lang="en-US" sz="3200" b="1"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78393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4979"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4980"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4981" name="Text Box 5"/>
          <p:cNvSpPr txBox="1">
            <a:spLocks noChangeArrowheads="1"/>
          </p:cNvSpPr>
          <p:nvPr/>
        </p:nvSpPr>
        <p:spPr bwMode="auto">
          <a:xfrm>
            <a:off x="325760" y="3336925"/>
            <a:ext cx="8350696" cy="147732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لأنك كنت عوناً لي و بظل جناحيك أبتهج</a:t>
            </a:r>
          </a:p>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التصقت نفسي بك يمينك تعضدني</a:t>
            </a:r>
            <a:endParaRPr lang="en-US" sz="28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4982"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63: 7-8</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66091911"/>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6003"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6004"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6005" name="Text Box 5"/>
          <p:cNvSpPr txBox="1">
            <a:spLocks noChangeArrowheads="1"/>
          </p:cNvSpPr>
          <p:nvPr/>
        </p:nvSpPr>
        <p:spPr bwMode="auto">
          <a:xfrm>
            <a:off x="533400" y="3140968"/>
            <a:ext cx="79248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بخوافيه يظللك و تحت أجنحته تحتمي            ترس و مجن حقه</a:t>
            </a:r>
            <a:endParaRPr lang="en-US" sz="36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6006"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91: 4</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3285560"/>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702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7028"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7029" name="Text Box 5"/>
          <p:cNvSpPr txBox="1">
            <a:spLocks noChangeArrowheads="1"/>
          </p:cNvSpPr>
          <p:nvPr/>
        </p:nvSpPr>
        <p:spPr bwMode="auto">
          <a:xfrm>
            <a:off x="395536" y="3336925"/>
            <a:ext cx="8215064"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كم مرة أردت أن أجمع أولادك كما تجمع الدجاجة فراخها تحت جناحيها و لم تريدوا</a:t>
            </a:r>
            <a:endParaRPr lang="en-US" sz="36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7030" name="Text Box 6"/>
          <p:cNvSpPr txBox="1">
            <a:spLocks noChangeArrowheads="1"/>
          </p:cNvSpPr>
          <p:nvPr/>
        </p:nvSpPr>
        <p:spPr bwMode="auto">
          <a:xfrm>
            <a:off x="4648200" y="62484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متى 23: 37</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0674944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118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3" name="Text Box 3"/>
          <p:cNvSpPr txBox="1">
            <a:spLocks noChangeArrowheads="1"/>
          </p:cNvSpPr>
          <p:nvPr/>
        </p:nvSpPr>
        <p:spPr bwMode="auto">
          <a:xfrm>
            <a:off x="0" y="952872"/>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glow>
                </a:effectLst>
                <a:latin typeface="Arial" panose="020B0604020202020204" pitchFamily="34" charset="0"/>
                <a:ea typeface="ＭＳ Ｐゴシック" charset="0"/>
                <a:cs typeface="Arial" panose="020B0604020202020204" pitchFamily="34" charset="0"/>
              </a:rPr>
              <a:t>التغييرات</a:t>
            </a:r>
            <a:r>
              <a:rPr lang="ar-JO"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الأعداد 19-22</a:t>
            </a:r>
            <a:r>
              <a:rPr lang="en-US" sz="4000" b="1" dirty="0">
                <a:solidFill>
                  <a:srgbClr val="FFFFFF"/>
                </a:solidFill>
                <a:effectLst>
                  <a:glow rad="228600">
                    <a:srgbClr val="000000"/>
                  </a:glow>
                </a:effectLst>
                <a:latin typeface="Arial" panose="020B0604020202020204" pitchFamily="34" charset="0"/>
                <a:ea typeface="ＭＳ Ｐゴシック" charset="0"/>
                <a:cs typeface="ＭＳ Ｐゴシック" charset="0"/>
              </a:rPr>
              <a:t>  	</a:t>
            </a:r>
          </a:p>
        </p:txBody>
      </p:sp>
      <p:sp>
        <p:nvSpPr>
          <p:cNvPr id="163844" name="Text Box 4"/>
          <p:cNvSpPr txBox="1">
            <a:spLocks noChangeArrowheads="1"/>
          </p:cNvSpPr>
          <p:nvPr/>
        </p:nvSpPr>
        <p:spPr bwMode="auto">
          <a:xfrm>
            <a:off x="76200" y="2156197"/>
            <a:ext cx="9067800" cy="1938992"/>
          </a:xfrm>
          <a:prstGeom prst="rect">
            <a:avLst/>
          </a:prstGeom>
          <a:noFill/>
          <a:ln w="9525">
            <a:noFill/>
            <a:miter lim="800000"/>
            <a:headEnd/>
            <a:tailEnd/>
          </a:ln>
          <a:effectLst/>
        </p:spPr>
        <p:txBody>
          <a:bodyPr wrap="square">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865188" indent="-636588"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cs typeface="ＭＳ Ｐゴシック"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ar-JO" sz="4000" dirty="0">
                <a:solidFill>
                  <a:srgbClr val="FFFFFF"/>
                </a:solidFill>
                <a:effectLst>
                  <a:glow rad="228600">
                    <a:srgbClr val="000000"/>
                  </a:glow>
                </a:effectLst>
                <a:latin typeface="Courier New" charset="0"/>
                <a:ea typeface="Lucida Grande" charset="0"/>
                <a:cs typeface="Lucida Grande"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Lucida Grande" charset="0"/>
              </a:rPr>
              <a:t>عودة مريرة 19-21</a:t>
            </a:r>
            <a:endParaRPr lang="en-US" sz="4000" b="1" dirty="0">
              <a:solidFill>
                <a:srgbClr val="FFFFFF"/>
              </a:solidFill>
              <a:effectLst>
                <a:glow rad="228600">
                  <a:srgbClr val="000000"/>
                </a:glow>
              </a:effectLst>
              <a:latin typeface="Arial" panose="020B0604020202020204" pitchFamily="34" charset="0"/>
              <a:ea typeface="Lucida Grande" charset="0"/>
              <a:cs typeface="Lucida Grande" charset="0"/>
            </a:endParaRPr>
          </a:p>
          <a:p>
            <a:pPr lvl="2" defTabSz="914400" fontAlgn="base">
              <a:spcBef>
                <a:spcPct val="0"/>
              </a:spcBef>
              <a:spcAft>
                <a:spcPct val="0"/>
              </a:spcAft>
              <a:buFont typeface="Wingdings 2" charset="0"/>
              <a:buNone/>
            </a:pPr>
            <a:endParaRPr lang="en-US" sz="4000" b="1" dirty="0">
              <a:solidFill>
                <a:srgbClr val="FFFFFF"/>
              </a:solidFill>
              <a:effectLst>
                <a:glow rad="228600">
                  <a:srgbClr val="000000"/>
                </a:glow>
              </a:effectLst>
              <a:latin typeface="Arial" panose="020B0604020202020204" pitchFamily="34" charset="0"/>
              <a:ea typeface="Lucida Grande" charset="0"/>
              <a:cs typeface="Lucida Grande" charset="0"/>
            </a:endParaRPr>
          </a:p>
          <a:p>
            <a:pPr lvl="2" algn="r" defTabSz="914400" rtl="1" fontAlgn="base">
              <a:spcBef>
                <a:spcPct val="0"/>
              </a:spcBef>
              <a:spcAft>
                <a:spcPct val="0"/>
              </a:spcAft>
              <a:buFont typeface="Wingdings 2" charset="0"/>
              <a:buNone/>
            </a:pPr>
            <a:r>
              <a:rPr lang="en-US" sz="4000" dirty="0">
                <a:solidFill>
                  <a:srgbClr val="FFFFFF"/>
                </a:solidFill>
                <a:effectLst>
                  <a:glow rad="228600">
                    <a:srgbClr val="000000"/>
                  </a:glow>
                </a:effectLst>
                <a:latin typeface="Courier New" charset="0"/>
                <a:ea typeface="Lucida Grande" charset="0"/>
                <a:cs typeface="Lucida Grande" charset="0"/>
              </a:rPr>
              <a:t>	</a:t>
            </a:r>
            <a:r>
              <a:rPr lang="en-US" sz="4000" dirty="0">
                <a:solidFill>
                  <a:srgbClr val="FFFFFF"/>
                </a:solidFill>
                <a:effectLst>
                  <a:glow rad="228600">
                    <a:srgbClr val="000000"/>
                  </a:glow>
                </a:effectLst>
                <a:latin typeface="Courier New" charset="0"/>
                <a:cs typeface="Lucida Grande" charset="0"/>
              </a:rPr>
              <a:t>►</a:t>
            </a:r>
            <a:r>
              <a:rPr lang="en-US" sz="4000" dirty="0">
                <a:solidFill>
                  <a:srgbClr val="FFFFFF"/>
                </a:solidFill>
                <a:effectLst>
                  <a:glow rad="228600">
                    <a:srgbClr val="000000"/>
                  </a:glow>
                </a:effectLst>
                <a:latin typeface="Courier New" charset="0"/>
                <a:ea typeface="Lucida Grande" charset="0"/>
                <a:cs typeface="Lucida Grande" charset="0"/>
              </a:rPr>
              <a:t> </a:t>
            </a:r>
            <a:r>
              <a:rPr lang="ar-JO" sz="4000" dirty="0">
                <a:solidFill>
                  <a:srgbClr val="FFFFFF"/>
                </a:solidFill>
                <a:effectLst>
                  <a:glow rad="228600">
                    <a:srgbClr val="000000"/>
                  </a:glow>
                </a:effectLst>
                <a:latin typeface="Courier New" charset="0"/>
                <a:ea typeface="Lucida Grande" charset="0"/>
                <a:cs typeface="Lucida Grande"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Lucida Grande" charset="0"/>
              </a:rPr>
              <a:t>إيجاد الرجاء 22</a:t>
            </a:r>
            <a:endParaRPr lang="en-US" sz="4000" b="1" dirty="0">
              <a:solidFill>
                <a:srgbClr val="FFFFFF"/>
              </a:solidFill>
              <a:effectLst>
                <a:glow rad="228600">
                  <a:srgbClr val="000000"/>
                </a:glow>
              </a:effectLst>
              <a:latin typeface="Arial" panose="020B0604020202020204" pitchFamily="34" charset="0"/>
              <a:ea typeface="Lucida Grande" charset="0"/>
              <a:cs typeface="Lucida Grande" charset="0"/>
            </a:endParaRPr>
          </a:p>
        </p:txBody>
      </p:sp>
      <p:sp>
        <p:nvSpPr>
          <p:cNvPr id="2" name="Title 1"/>
          <p:cNvSpPr>
            <a:spLocks noGrp="1"/>
          </p:cNvSpPr>
          <p:nvPr>
            <p:ph type="title" idx="4294967295"/>
          </p:nvPr>
        </p:nvSpPr>
        <p:spPr>
          <a:xfrm>
            <a:off x="685800" y="-66293"/>
            <a:ext cx="7772400" cy="830997"/>
          </a:xfr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spcBef>
                <a:spcPct val="50000"/>
              </a:spcBef>
            </a:pPr>
            <a:r>
              <a:rPr lang="ar-JO" sz="4800" kern="1200" dirty="0">
                <a:solidFill>
                  <a:schemeClr val="bg1"/>
                </a:solidFill>
                <a:effectLst>
                  <a:glow rad="228600">
                    <a:schemeClr val="tx1"/>
                  </a:glow>
                </a:effectLst>
                <a:latin typeface="Arial Narrow" pitchFamily="-111" charset="0"/>
                <a:ea typeface="+mn-ea"/>
              </a:rPr>
              <a:t>راعوث 1</a:t>
            </a:r>
            <a:endParaRPr lang="en-US" sz="4800" kern="1200" dirty="0">
              <a:solidFill>
                <a:schemeClr val="bg1"/>
              </a:solidFill>
              <a:effectLst>
                <a:glow rad="228600">
                  <a:schemeClr val="tx1"/>
                </a:glow>
              </a:effectLst>
              <a:latin typeface="Arial Narrow" pitchFamily="-111" charset="0"/>
              <a:ea typeface="+mn-ea"/>
            </a:endParaRPr>
          </a:p>
        </p:txBody>
      </p:sp>
    </p:spTree>
    <p:extLst>
      <p:ext uri="{BB962C8B-B14F-4D97-AF65-F5344CB8AC3E}">
        <p14:creationId xmlns:p14="http://schemas.microsoft.com/office/powerpoint/2010/main" val="155911736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3843"/>
                                        </p:tgtEl>
                                        <p:attrNameLst>
                                          <p:attrName>style.visibility</p:attrName>
                                        </p:attrNameLst>
                                      </p:cBhvr>
                                      <p:to>
                                        <p:strVal val="visible"/>
                                      </p:to>
                                    </p:set>
                                    <p:animEffect transition="in" filter="dissolve">
                                      <p:cBhvr>
                                        <p:cTn id="7" dur="75"/>
                                        <p:tgtEl>
                                          <p:spTgt spid="163843"/>
                                        </p:tgtEl>
                                      </p:cBhvr>
                                    </p:animEffect>
                                  </p:childTnLst>
                                </p:cTn>
                              </p:par>
                            </p:childTnLst>
                          </p:cTn>
                        </p:par>
                        <p:par>
                          <p:cTn id="8" fill="hold" nodeType="afterGroup">
                            <p:stCondLst>
                              <p:cond delay="157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163844"/>
                                        </p:tgtEl>
                                        <p:attrNameLst>
                                          <p:attrName>style.visibility</p:attrName>
                                        </p:attrNameLst>
                                      </p:cBhvr>
                                      <p:to>
                                        <p:strVal val="visible"/>
                                      </p:to>
                                    </p:set>
                                    <p:animEffect transition="in" filter="dissolve">
                                      <p:cBhvr>
                                        <p:cTn id="11" dur="75"/>
                                        <p:tgtEl>
                                          <p:spTgt spid="1638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43" grpId="0" autoUpdateAnimBg="0"/>
      <p:bldP spid="163844" grpId="0"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04698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kumimoji="0" lang="ar-SA"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«اذَا سَلَكْتُمْ فِي فَرَائِضِي وَحَفِظْتُمْ وَصَايَايَ وَعَمِلْتُمْ بِهَا ٤ اعْطِي مَطَرَكُمْ فِي حِينِهِ وَتُعْطِي الارْضُ غَلَّتَهَا وَتُعْطِي اشْجَارُ الْحَقْلِ اثْمَارَهَا</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r" defTabSz="457200" rtl="1" eaLnBrk="1" fontAlgn="auto" latinLnBrk="0" hangingPunct="1">
              <a:lnSpc>
                <a:spcPct val="100000"/>
              </a:lnSpc>
              <a:spcBef>
                <a:spcPts val="0"/>
              </a:spcBef>
              <a:spcAft>
                <a:spcPts val="0"/>
              </a:spcAft>
              <a:buClrTx/>
              <a:buSzTx/>
              <a:buFontTx/>
              <a:buNone/>
              <a:tabLst/>
              <a:defRPr/>
            </a:pPr>
            <a:r>
              <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r>
              <a:rPr kumimoji="0" lang="ar-SA"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لاويين ٢٦:٣-٤</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6086" name="WordArt 6"/>
          <p:cNvSpPr>
            <a:spLocks noChangeArrowheads="1" noChangeShapeType="1" noTextEdit="1"/>
          </p:cNvSpPr>
          <p:nvPr/>
        </p:nvSpPr>
        <p:spPr bwMode="auto">
          <a:xfrm rot="-776380">
            <a:off x="940888" y="2791471"/>
            <a:ext cx="6334125" cy="2438400"/>
          </a:xfrm>
          <a:prstGeom prst="rect">
            <a:avLst/>
          </a:prstGeom>
        </p:spPr>
        <p:txBody>
          <a:bodyPr wrap="none" fromWordArt="1">
            <a:prstTxWarp prst="textPlain">
              <a:avLst>
                <a:gd name="adj" fmla="val 50000"/>
              </a:avLst>
            </a:prstTxWarp>
          </a:body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ar-SA" dirty="0">
                <a:solidFill>
                  <a:srgbClr val="FFFFFF"/>
                </a:solidFill>
                <a:ea typeface="ＭＳ Ｐゴシック" charset="0"/>
              </a:rPr>
              <a:t>الكلمة المفتاحية</a:t>
            </a:r>
            <a:endParaRPr lang="en-US" dirty="0">
              <a:solidFill>
                <a:srgbClr val="FFFFFF"/>
              </a:solidFill>
              <a:ea typeface="ＭＳ Ｐゴシック"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p>
        </p:txBody>
      </p:sp>
    </p:spTree>
    <p:extLst>
      <p:ext uri="{BB962C8B-B14F-4D97-AF65-F5344CB8AC3E}">
        <p14:creationId xmlns:p14="http://schemas.microsoft.com/office/powerpoint/2010/main" val="4387698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p:txBody>
          <a:bodyPr/>
          <a:lstStyle/>
          <a:p>
            <a:r>
              <a:rPr lang="ar-JO" dirty="0">
                <a:solidFill>
                  <a:schemeClr val="bg1"/>
                </a:solidFill>
                <a:effectLst>
                  <a:glow rad="228600">
                    <a:schemeClr val="tx1"/>
                  </a:glow>
                </a:effectLst>
              </a:rPr>
              <a:t>بيت لحم</a:t>
            </a:r>
            <a:endParaRPr lang="en-US" dirty="0">
              <a:solidFill>
                <a:schemeClr val="bg1"/>
              </a:solidFill>
              <a:effectLst>
                <a:glow rad="228600">
                  <a:schemeClr val="tx1"/>
                </a:glow>
              </a:effectLst>
            </a:endParaRPr>
          </a:p>
        </p:txBody>
      </p:sp>
    </p:spTree>
    <p:extLst>
      <p:ext uri="{BB962C8B-B14F-4D97-AF65-F5344CB8AC3E}">
        <p14:creationId xmlns:p14="http://schemas.microsoft.com/office/powerpoint/2010/main" val="816551500"/>
      </p:ext>
    </p:extLst>
  </p:cSld>
  <p:clrMapOvr>
    <a:masterClrMapping/>
  </p:clrMapOvr>
  <p:transition>
    <p:randomBar dir="vert"/>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2798" name="Rectangle 46"/>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776" name="Text Box 24"/>
          <p:cNvSpPr txBox="1">
            <a:spLocks noChangeArrowheads="1"/>
          </p:cNvSpPr>
          <p:nvPr/>
        </p:nvSpPr>
        <p:spPr bwMode="auto">
          <a:xfrm>
            <a:off x="0" y="6096000"/>
            <a:ext cx="9144000" cy="685800"/>
          </a:xfrm>
          <a:prstGeom prst="rect">
            <a:avLst/>
          </a:prstGeom>
          <a:solidFill>
            <a:srgbClr val="FFFFCC"/>
          </a:solidFill>
          <a:ln>
            <a:noFill/>
          </a:ln>
          <a:effectLst/>
          <a:extLs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chemeClr val="tx1">
                      <a:alpha val="74998"/>
                    </a:schemeClr>
                  </a:outerShdw>
                </a:effectLst>
              </a14:hiddenEffects>
            </a:ext>
          </a:extLst>
        </p:spPr>
        <p:txBody>
          <a:bodyPr/>
          <a:lstStyle/>
          <a:p>
            <a:pPr defTabSz="914400" eaLnBrk="0" fontAlgn="base" hangingPunct="0">
              <a:spcBef>
                <a:spcPct val="0"/>
              </a:spcBef>
              <a:spcAft>
                <a:spcPct val="0"/>
              </a:spcAft>
              <a:defRPr/>
            </a:pPr>
            <a:r>
              <a:rPr lang="ar-JO" sz="2800" b="1" dirty="0">
                <a:solidFill>
                  <a:srgbClr val="FF0000"/>
                </a:solidFill>
                <a:latin typeface="Arial" panose="020B0604020202020204" pitchFamily="34" charset="0"/>
                <a:ea typeface="ＭＳ Ｐゴシック" charset="0"/>
                <a:cs typeface="Arial" panose="020B0604020202020204" pitchFamily="34" charset="0"/>
              </a:rPr>
              <a:t>آذار</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نيسان</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أيار</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حزيران</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تموز</a:t>
            </a:r>
            <a:r>
              <a:rPr lang="en-US" sz="2800" b="1" dirty="0">
                <a:solidFill>
                  <a:srgbClr val="FF0000"/>
                </a:solidFill>
                <a:latin typeface="Arial" panose="020B0604020202020204" pitchFamily="34" charset="0"/>
                <a:ea typeface="ＭＳ Ｐゴシック" charset="0"/>
                <a:cs typeface="Arial" panose="020B0604020202020204" pitchFamily="34" charset="0"/>
              </a:rPr>
              <a:t>       </a:t>
            </a:r>
            <a:r>
              <a:rPr lang="ar-JO" sz="2800" b="1" dirty="0">
                <a:solidFill>
                  <a:srgbClr val="FF0000"/>
                </a:solidFill>
                <a:latin typeface="Arial" panose="020B0604020202020204" pitchFamily="34" charset="0"/>
                <a:ea typeface="ＭＳ Ｐゴシック" charset="0"/>
                <a:cs typeface="Arial" panose="020B0604020202020204" pitchFamily="34" charset="0"/>
              </a:rPr>
              <a:t>آب</a:t>
            </a:r>
            <a:endParaRPr lang="en-US" sz="1100" b="1" dirty="0">
              <a:solidFill>
                <a:srgbClr val="FF0000"/>
              </a:solidFill>
              <a:latin typeface="Arial" panose="020B0604020202020204" pitchFamily="34" charset="0"/>
              <a:ea typeface="ＭＳ Ｐゴシック" charset="0"/>
              <a:cs typeface="Arial" panose="020B0604020202020204" pitchFamily="34" charset="0"/>
            </a:endParaRPr>
          </a:p>
        </p:txBody>
      </p:sp>
      <p:sp>
        <p:nvSpPr>
          <p:cNvPr id="842801" name="Text Box 49"/>
          <p:cNvSpPr txBox="1">
            <a:spLocks noChangeArrowheads="1"/>
          </p:cNvSpPr>
          <p:nvPr/>
        </p:nvSpPr>
        <p:spPr bwMode="auto">
          <a:xfrm>
            <a:off x="2286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الشعير</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3" name="Text Box 51"/>
          <p:cNvSpPr txBox="1">
            <a:spLocks noChangeArrowheads="1"/>
          </p:cNvSpPr>
          <p:nvPr/>
        </p:nvSpPr>
        <p:spPr bwMode="auto">
          <a:xfrm>
            <a:off x="24384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القمح</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6" name="Text Box 54"/>
          <p:cNvSpPr txBox="1">
            <a:spLocks noChangeArrowheads="1"/>
          </p:cNvSpPr>
          <p:nvPr/>
        </p:nvSpPr>
        <p:spPr bwMode="auto">
          <a:xfrm>
            <a:off x="57150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العنب</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grpSp>
        <p:nvGrpSpPr>
          <p:cNvPr id="5126" name="Group 63"/>
          <p:cNvGrpSpPr>
            <a:grpSpLocks/>
          </p:cNvGrpSpPr>
          <p:nvPr/>
        </p:nvGrpSpPr>
        <p:grpSpPr bwMode="auto">
          <a:xfrm>
            <a:off x="0" y="0"/>
            <a:ext cx="9144000" cy="3770313"/>
            <a:chOff x="0" y="0"/>
            <a:chExt cx="5760" cy="2375"/>
          </a:xfrm>
        </p:grpSpPr>
        <p:pic>
          <p:nvPicPr>
            <p:cNvPr id="842754" name="Picture 2"/>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42812" name="Rectangle 60"/>
            <p:cNvSpPr>
              <a:spLocks noChangeArrowheads="1"/>
            </p:cNvSpPr>
            <p:nvPr/>
          </p:nvSpPr>
          <p:spPr bwMode="auto">
            <a:xfrm>
              <a:off x="1824" y="288"/>
              <a:ext cx="720" cy="336"/>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13" name="Rectangle 61"/>
            <p:cNvSpPr>
              <a:spLocks noChangeArrowheads="1"/>
            </p:cNvSpPr>
            <p:nvPr/>
          </p:nvSpPr>
          <p:spPr bwMode="auto">
            <a:xfrm>
              <a:off x="4512" y="288"/>
              <a:ext cx="528" cy="336"/>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842807" name="Text Box 55"/>
          <p:cNvSpPr txBox="1">
            <a:spLocks noChangeArrowheads="1"/>
          </p:cNvSpPr>
          <p:nvPr/>
        </p:nvSpPr>
        <p:spPr bwMode="auto">
          <a:xfrm>
            <a:off x="6858000" y="762000"/>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tx1">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التمر</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8" name="Text Box 56"/>
          <p:cNvSpPr txBox="1">
            <a:spLocks noChangeArrowheads="1"/>
          </p:cNvSpPr>
          <p:nvPr/>
        </p:nvSpPr>
        <p:spPr bwMode="auto">
          <a:xfrm>
            <a:off x="7620000" y="3687763"/>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التين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4" name="Text Box 52"/>
          <p:cNvSpPr txBox="1">
            <a:spLocks noChangeArrowheads="1"/>
          </p:cNvSpPr>
          <p:nvPr/>
        </p:nvSpPr>
        <p:spPr bwMode="auto">
          <a:xfrm>
            <a:off x="2762250" y="76200"/>
            <a:ext cx="2800350" cy="52322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الموسم الجاف</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11" name="Text Box 59"/>
          <p:cNvSpPr txBox="1">
            <a:spLocks noChangeArrowheads="1"/>
          </p:cNvSpPr>
          <p:nvPr/>
        </p:nvSpPr>
        <p:spPr bwMode="auto">
          <a:xfrm>
            <a:off x="7162800" y="76200"/>
            <a:ext cx="1524000" cy="52322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الحرارة</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05" name="Text Box 53"/>
          <p:cNvSpPr txBox="1">
            <a:spLocks noChangeArrowheads="1"/>
          </p:cNvSpPr>
          <p:nvPr/>
        </p:nvSpPr>
        <p:spPr bwMode="auto">
          <a:xfrm>
            <a:off x="4648200" y="1219200"/>
            <a:ext cx="15240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defTabSz="914400" fontAlgn="base">
              <a:spcBef>
                <a:spcPct val="5000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التين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grpSp>
        <p:nvGrpSpPr>
          <p:cNvPr id="5132" name="Group 85"/>
          <p:cNvGrpSpPr>
            <a:grpSpLocks/>
          </p:cNvGrpSpPr>
          <p:nvPr/>
        </p:nvGrpSpPr>
        <p:grpSpPr bwMode="auto">
          <a:xfrm>
            <a:off x="0" y="4419600"/>
            <a:ext cx="9182100" cy="1550988"/>
            <a:chOff x="3" y="3127"/>
            <a:chExt cx="5784" cy="977"/>
          </a:xfrm>
        </p:grpSpPr>
        <p:grpSp>
          <p:nvGrpSpPr>
            <p:cNvPr id="5134" name="Group 86"/>
            <p:cNvGrpSpPr>
              <a:grpSpLocks/>
            </p:cNvGrpSpPr>
            <p:nvPr/>
          </p:nvGrpSpPr>
          <p:grpSpPr bwMode="auto">
            <a:xfrm>
              <a:off x="3" y="3127"/>
              <a:ext cx="964" cy="902"/>
              <a:chOff x="0" y="0"/>
              <a:chExt cx="964" cy="902"/>
            </a:xfrm>
          </p:grpSpPr>
          <p:sp>
            <p:nvSpPr>
              <p:cNvPr id="842839" name="Rectangle 87"/>
              <p:cNvSpPr>
                <a:spLocks noChangeArrowheads="1"/>
              </p:cNvSpPr>
              <p:nvPr/>
            </p:nvSpPr>
            <p:spPr bwMode="auto">
              <a:xfrm>
                <a:off x="43"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نيسان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40" name="Rectangle 88"/>
              <p:cNvSpPr>
                <a:spLocks noChangeArrowheads="1"/>
              </p:cNvSpPr>
              <p:nvPr/>
            </p:nvSpPr>
            <p:spPr bwMode="auto">
              <a:xfrm>
                <a:off x="0"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5" name="Group 89"/>
            <p:cNvGrpSpPr>
              <a:grpSpLocks/>
            </p:cNvGrpSpPr>
            <p:nvPr/>
          </p:nvGrpSpPr>
          <p:grpSpPr bwMode="auto">
            <a:xfrm>
              <a:off x="967" y="3127"/>
              <a:ext cx="964" cy="902"/>
              <a:chOff x="964" y="0"/>
              <a:chExt cx="964" cy="902"/>
            </a:xfrm>
          </p:grpSpPr>
          <p:sp>
            <p:nvSpPr>
              <p:cNvPr id="842842" name="Rectangle 90"/>
              <p:cNvSpPr>
                <a:spLocks noChangeArrowheads="1"/>
              </p:cNvSpPr>
              <p:nvPr/>
            </p:nvSpPr>
            <p:spPr bwMode="auto">
              <a:xfrm>
                <a:off x="1007"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إيار</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43" name="Rectangle 91"/>
              <p:cNvSpPr>
                <a:spLocks noChangeArrowheads="1"/>
              </p:cNvSpPr>
              <p:nvPr/>
            </p:nvSpPr>
            <p:spPr bwMode="auto">
              <a:xfrm>
                <a:off x="964"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6" name="Group 92"/>
            <p:cNvGrpSpPr>
              <a:grpSpLocks/>
            </p:cNvGrpSpPr>
            <p:nvPr/>
          </p:nvGrpSpPr>
          <p:grpSpPr bwMode="auto">
            <a:xfrm>
              <a:off x="1931" y="3127"/>
              <a:ext cx="964" cy="902"/>
              <a:chOff x="1928" y="0"/>
              <a:chExt cx="964" cy="902"/>
            </a:xfrm>
          </p:grpSpPr>
          <p:sp>
            <p:nvSpPr>
              <p:cNvPr id="842845" name="Rectangle 93"/>
              <p:cNvSpPr>
                <a:spLocks noChangeArrowheads="1"/>
              </p:cNvSpPr>
              <p:nvPr/>
            </p:nvSpPr>
            <p:spPr bwMode="auto">
              <a:xfrm>
                <a:off x="1971"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سيفان</a:t>
                </a:r>
                <a:endParaRPr lang="en-US" sz="28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46" name="Rectangle 94"/>
              <p:cNvSpPr>
                <a:spLocks noChangeArrowheads="1"/>
              </p:cNvSpPr>
              <p:nvPr/>
            </p:nvSpPr>
            <p:spPr bwMode="auto">
              <a:xfrm>
                <a:off x="1928"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7" name="Group 95"/>
            <p:cNvGrpSpPr>
              <a:grpSpLocks/>
            </p:cNvGrpSpPr>
            <p:nvPr/>
          </p:nvGrpSpPr>
          <p:grpSpPr bwMode="auto">
            <a:xfrm>
              <a:off x="3859" y="3127"/>
              <a:ext cx="964" cy="902"/>
              <a:chOff x="3856" y="0"/>
              <a:chExt cx="964" cy="902"/>
            </a:xfrm>
          </p:grpSpPr>
          <p:sp>
            <p:nvSpPr>
              <p:cNvPr id="842848" name="Rectangle 96"/>
              <p:cNvSpPr>
                <a:spLocks noChangeArrowheads="1"/>
              </p:cNvSpPr>
              <p:nvPr/>
            </p:nvSpPr>
            <p:spPr bwMode="auto">
              <a:xfrm>
                <a:off x="3899"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panose="020B0604020202020204" pitchFamily="34" charset="0"/>
                    <a:ea typeface="ＭＳ Ｐゴシック" charset="0"/>
                    <a:cs typeface="Arial" panose="020B0604020202020204" pitchFamily="34" charset="0"/>
                  </a:rPr>
                  <a:t>Av</a:t>
                </a:r>
              </a:p>
              <a:p>
                <a:pPr algn="ctr" defTabSz="914400" eaLnBrk="0" fontAlgn="base" hangingPunct="0">
                  <a:spcBef>
                    <a:spcPct val="0"/>
                  </a:spcBef>
                  <a:spcAft>
                    <a:spcPct val="0"/>
                  </a:spcAft>
                  <a:defRPr/>
                </a:pPr>
                <a:endParaRPr lang="en-US" sz="28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49" name="Rectangle 97"/>
              <p:cNvSpPr>
                <a:spLocks noChangeArrowheads="1"/>
              </p:cNvSpPr>
              <p:nvPr/>
            </p:nvSpPr>
            <p:spPr bwMode="auto">
              <a:xfrm>
                <a:off x="3856"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8" name="Group 98"/>
            <p:cNvGrpSpPr>
              <a:grpSpLocks/>
            </p:cNvGrpSpPr>
            <p:nvPr/>
          </p:nvGrpSpPr>
          <p:grpSpPr bwMode="auto">
            <a:xfrm>
              <a:off x="4823" y="3127"/>
              <a:ext cx="964" cy="902"/>
              <a:chOff x="4820" y="0"/>
              <a:chExt cx="964" cy="902"/>
            </a:xfrm>
          </p:grpSpPr>
          <p:sp>
            <p:nvSpPr>
              <p:cNvPr id="842851" name="Rectangle 99"/>
              <p:cNvSpPr>
                <a:spLocks noChangeArrowheads="1"/>
              </p:cNvSpPr>
              <p:nvPr/>
            </p:nvSpPr>
            <p:spPr bwMode="auto">
              <a:xfrm>
                <a:off x="4863" y="0"/>
                <a:ext cx="878"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spcBef>
                    <a:spcPct val="0"/>
                  </a:spcBef>
                  <a:spcAft>
                    <a:spcPct val="0"/>
                  </a:spcAft>
                  <a:defRPr/>
                </a:pPr>
                <a:r>
                  <a:rPr lang="en-US" sz="2800" b="1">
                    <a:solidFill>
                      <a:srgbClr val="000000"/>
                    </a:solidFill>
                    <a:latin typeface="Arial" panose="020B0604020202020204" pitchFamily="34" charset="0"/>
                    <a:ea typeface="ＭＳ Ｐゴシック" charset="0"/>
                    <a:cs typeface="Arial" panose="020B0604020202020204" pitchFamily="34" charset="0"/>
                  </a:rPr>
                  <a:t>Elul</a:t>
                </a:r>
              </a:p>
              <a:p>
                <a:pPr algn="ctr" defTabSz="914400" eaLnBrk="0" fontAlgn="base" hangingPunct="0">
                  <a:spcBef>
                    <a:spcPct val="0"/>
                  </a:spcBef>
                  <a:spcAft>
                    <a:spcPct val="0"/>
                  </a:spcAft>
                  <a:defRPr/>
                </a:pPr>
                <a:endParaRPr lang="en-US" sz="28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52" name="Rectangle 100"/>
              <p:cNvSpPr>
                <a:spLocks noChangeArrowheads="1"/>
              </p:cNvSpPr>
              <p:nvPr/>
            </p:nvSpPr>
            <p:spPr bwMode="auto">
              <a:xfrm>
                <a:off x="4820"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39" name="Group 101"/>
            <p:cNvGrpSpPr>
              <a:grpSpLocks/>
            </p:cNvGrpSpPr>
            <p:nvPr/>
          </p:nvGrpSpPr>
          <p:grpSpPr bwMode="auto">
            <a:xfrm>
              <a:off x="2934" y="3192"/>
              <a:ext cx="1104" cy="912"/>
              <a:chOff x="1296" y="528"/>
              <a:chExt cx="1104" cy="912"/>
            </a:xfrm>
          </p:grpSpPr>
          <p:grpSp>
            <p:nvGrpSpPr>
              <p:cNvPr id="5140" name="Group 102"/>
              <p:cNvGrpSpPr>
                <a:grpSpLocks/>
              </p:cNvGrpSpPr>
              <p:nvPr/>
            </p:nvGrpSpPr>
            <p:grpSpPr bwMode="auto">
              <a:xfrm>
                <a:off x="1296" y="528"/>
                <a:ext cx="384" cy="240"/>
                <a:chOff x="2892" y="0"/>
                <a:chExt cx="964" cy="902"/>
              </a:xfrm>
            </p:grpSpPr>
            <p:sp>
              <p:nvSpPr>
                <p:cNvPr id="842855" name="Rectangle 103"/>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ت</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56" name="Rectangle 104"/>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41" name="Group 105"/>
              <p:cNvGrpSpPr>
                <a:grpSpLocks/>
              </p:cNvGrpSpPr>
              <p:nvPr/>
            </p:nvGrpSpPr>
            <p:grpSpPr bwMode="auto">
              <a:xfrm>
                <a:off x="1440" y="624"/>
                <a:ext cx="384" cy="240"/>
                <a:chOff x="2892" y="0"/>
                <a:chExt cx="964" cy="902"/>
              </a:xfrm>
            </p:grpSpPr>
            <p:sp>
              <p:nvSpPr>
                <p:cNvPr id="842858" name="Rectangle 106"/>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م</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59" name="Rectangle 107"/>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42" name="Group 108"/>
              <p:cNvGrpSpPr>
                <a:grpSpLocks/>
              </p:cNvGrpSpPr>
              <p:nvPr/>
            </p:nvGrpSpPr>
            <p:grpSpPr bwMode="auto">
              <a:xfrm>
                <a:off x="1584" y="768"/>
                <a:ext cx="384" cy="240"/>
                <a:chOff x="2892" y="0"/>
                <a:chExt cx="964" cy="902"/>
              </a:xfrm>
            </p:grpSpPr>
            <p:sp>
              <p:nvSpPr>
                <p:cNvPr id="842861" name="Rectangle 109"/>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و</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62" name="Rectangle 110"/>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5143" name="Group 111"/>
              <p:cNvGrpSpPr>
                <a:grpSpLocks/>
              </p:cNvGrpSpPr>
              <p:nvPr/>
            </p:nvGrpSpPr>
            <p:grpSpPr bwMode="auto">
              <a:xfrm>
                <a:off x="1728" y="912"/>
                <a:ext cx="384" cy="240"/>
                <a:chOff x="2892" y="0"/>
                <a:chExt cx="964" cy="902"/>
              </a:xfrm>
            </p:grpSpPr>
            <p:sp>
              <p:nvSpPr>
                <p:cNvPr id="842864" name="Rectangle 112"/>
                <p:cNvSpPr>
                  <a:spLocks noChangeArrowheads="1"/>
                </p:cNvSpPr>
                <p:nvPr/>
              </p:nvSpPr>
              <p:spPr bwMode="auto">
                <a:xfrm>
                  <a:off x="2935" y="0"/>
                  <a:ext cx="879"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lgn="ctr" defTabSz="914400" fontAlgn="base">
                    <a:lnSpc>
                      <a:spcPct val="75000"/>
                    </a:lnSpc>
                    <a:spcBef>
                      <a:spcPct val="0"/>
                    </a:spcBef>
                    <a:spcAft>
                      <a:spcPct val="0"/>
                    </a:spcAft>
                    <a:defRPr/>
                  </a:pPr>
                  <a:r>
                    <a:rPr lang="ar-JO" sz="2800" b="1" dirty="0">
                      <a:solidFill>
                        <a:srgbClr val="000000"/>
                      </a:solidFill>
                      <a:latin typeface="Arial" panose="020B0604020202020204" pitchFamily="34" charset="0"/>
                      <a:ea typeface="ＭＳ Ｐゴシック" charset="0"/>
                      <a:cs typeface="Arial" panose="020B0604020202020204" pitchFamily="34" charset="0"/>
                    </a:rPr>
                    <a:t>ز</a:t>
                  </a:r>
                  <a:endParaRPr lang="en-US" sz="3600" b="1" dirty="0">
                    <a:solidFill>
                      <a:srgbClr val="000000"/>
                    </a:solidFill>
                    <a:latin typeface="Arial" panose="020B0604020202020204" pitchFamily="34" charset="0"/>
                    <a:ea typeface="ＭＳ Ｐゴシック" charset="0"/>
                    <a:cs typeface="Arial" panose="020B0604020202020204" pitchFamily="34" charset="0"/>
                  </a:endParaRPr>
                </a:p>
              </p:txBody>
            </p:sp>
            <p:sp>
              <p:nvSpPr>
                <p:cNvPr id="842865" name="Rectangle 113"/>
                <p:cNvSpPr>
                  <a:spLocks noChangeArrowheads="1"/>
                </p:cNvSpPr>
                <p:nvPr/>
              </p:nvSpPr>
              <p:spPr bwMode="auto">
                <a:xfrm>
                  <a:off x="2892" y="0"/>
                  <a:ext cx="964" cy="90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842868" name="Rectangle 116"/>
              <p:cNvSpPr>
                <a:spLocks noChangeArrowheads="1"/>
              </p:cNvSpPr>
              <p:nvPr/>
            </p:nvSpPr>
            <p:spPr bwMode="auto">
              <a:xfrm>
                <a:off x="1872" y="1056"/>
                <a:ext cx="384" cy="24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842871" name="Rectangle 119"/>
              <p:cNvSpPr>
                <a:spLocks noChangeArrowheads="1"/>
              </p:cNvSpPr>
              <p:nvPr/>
            </p:nvSpPr>
            <p:spPr bwMode="auto">
              <a:xfrm>
                <a:off x="2016" y="1200"/>
                <a:ext cx="384" cy="24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7">
                    <a:solidFill>
                      <a:srgbClr val="A0A0A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grpSp>
      <p:sp>
        <p:nvSpPr>
          <p:cNvPr id="842872" name="AutoShape 120"/>
          <p:cNvSpPr>
            <a:spLocks noChangeArrowheads="1"/>
          </p:cNvSpPr>
          <p:nvPr/>
        </p:nvSpPr>
        <p:spPr bwMode="auto">
          <a:xfrm>
            <a:off x="304800" y="5105400"/>
            <a:ext cx="4343400" cy="838200"/>
          </a:xfrm>
          <a:prstGeom prst="rightArrow">
            <a:avLst>
              <a:gd name="adj1" fmla="val 50000"/>
              <a:gd name="adj2" fmla="val 129545"/>
            </a:avLst>
          </a:prstGeom>
          <a:solidFill>
            <a:srgbClr val="FF9900"/>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2163243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8" fill="hold" grpId="0" nodeType="afterEffect">
                                  <p:stCondLst>
                                    <p:cond delay="3000"/>
                                  </p:stCondLst>
                                  <p:childTnLst>
                                    <p:set>
                                      <p:cBhvr>
                                        <p:cTn id="6" dur="1" fill="hold">
                                          <p:stCondLst>
                                            <p:cond delay="0"/>
                                          </p:stCondLst>
                                        </p:cTn>
                                        <p:tgtEl>
                                          <p:spTgt spid="842872"/>
                                        </p:tgtEl>
                                        <p:attrNameLst>
                                          <p:attrName>style.visibility</p:attrName>
                                        </p:attrNameLst>
                                      </p:cBhvr>
                                      <p:to>
                                        <p:strVal val="visible"/>
                                      </p:to>
                                    </p:set>
                                    <p:anim calcmode="lin" valueType="num">
                                      <p:cBhvr>
                                        <p:cTn id="7" dur="500" fill="hold"/>
                                        <p:tgtEl>
                                          <p:spTgt spid="842872"/>
                                        </p:tgtEl>
                                        <p:attrNameLst>
                                          <p:attrName>ppt_x</p:attrName>
                                        </p:attrNameLst>
                                      </p:cBhvr>
                                      <p:tavLst>
                                        <p:tav tm="0">
                                          <p:val>
                                            <p:strVal val="#ppt_x-#ppt_w/2"/>
                                          </p:val>
                                        </p:tav>
                                        <p:tav tm="100000">
                                          <p:val>
                                            <p:strVal val="#ppt_x"/>
                                          </p:val>
                                        </p:tav>
                                      </p:tavLst>
                                    </p:anim>
                                    <p:anim calcmode="lin" valueType="num">
                                      <p:cBhvr>
                                        <p:cTn id="8" dur="500" fill="hold"/>
                                        <p:tgtEl>
                                          <p:spTgt spid="842872"/>
                                        </p:tgtEl>
                                        <p:attrNameLst>
                                          <p:attrName>ppt_y</p:attrName>
                                        </p:attrNameLst>
                                      </p:cBhvr>
                                      <p:tavLst>
                                        <p:tav tm="0">
                                          <p:val>
                                            <p:strVal val="#ppt_y"/>
                                          </p:val>
                                        </p:tav>
                                        <p:tav tm="100000">
                                          <p:val>
                                            <p:strVal val="#ppt_y"/>
                                          </p:val>
                                        </p:tav>
                                      </p:tavLst>
                                    </p:anim>
                                    <p:anim calcmode="lin" valueType="num">
                                      <p:cBhvr>
                                        <p:cTn id="9" dur="500" fill="hold"/>
                                        <p:tgtEl>
                                          <p:spTgt spid="842872"/>
                                        </p:tgtEl>
                                        <p:attrNameLst>
                                          <p:attrName>ppt_w</p:attrName>
                                        </p:attrNameLst>
                                      </p:cBhvr>
                                      <p:tavLst>
                                        <p:tav tm="0">
                                          <p:val>
                                            <p:fltVal val="0"/>
                                          </p:val>
                                        </p:tav>
                                        <p:tav tm="100000">
                                          <p:val>
                                            <p:strVal val="#ppt_w"/>
                                          </p:val>
                                        </p:tav>
                                      </p:tavLst>
                                    </p:anim>
                                    <p:anim calcmode="lin" valueType="num">
                                      <p:cBhvr>
                                        <p:cTn id="10" dur="500" fill="hold"/>
                                        <p:tgtEl>
                                          <p:spTgt spid="84287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2872"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2 </a:t>
            </a:r>
          </a:p>
        </p:txBody>
      </p:sp>
    </p:spTree>
    <p:extLst>
      <p:ext uri="{BB962C8B-B14F-4D97-AF65-F5344CB8AC3E}">
        <p14:creationId xmlns:p14="http://schemas.microsoft.com/office/powerpoint/2010/main" val="4267181752"/>
      </p:ext>
    </p:extLst>
  </p:cSld>
  <p:clrMapOvr>
    <a:overrideClrMapping bg1="lt1" tx1="dk1" bg2="lt2" tx2="dk2" accent1="accent1" accent2="accent2" accent3="accent3" accent4="accent4" accent5="accent5" accent6="accent6" hlink="hlink" folHlink="folHlink"/>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685800" y="-1160929"/>
            <a:ext cx="7772400" cy="1143000"/>
          </a:xfrm>
        </p:spPr>
        <p:txBody>
          <a:bodyPr/>
          <a:lstStyle/>
          <a:p>
            <a:r>
              <a:rPr lang="en-US"/>
              <a:t>Against the Grain</a:t>
            </a:r>
          </a:p>
        </p:txBody>
      </p:sp>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Text Box 3"/>
          <p:cNvSpPr txBox="1">
            <a:spLocks noChangeArrowheads="1"/>
          </p:cNvSpPr>
          <p:nvPr/>
        </p:nvSpPr>
        <p:spPr bwMode="auto">
          <a:xfrm>
            <a:off x="1219200" y="5149850"/>
            <a:ext cx="6705600" cy="171739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ar-JO" sz="4800" b="1" dirty="0">
                <a:solidFill>
                  <a:srgbClr val="FFFFFF"/>
                </a:solidFill>
                <a:latin typeface="Arial" panose="020B0604020202020204" pitchFamily="34" charset="0"/>
                <a:ea typeface="ＭＳ Ｐゴシック" charset="0"/>
                <a:cs typeface="Arial" panose="020B0604020202020204" pitchFamily="34" charset="0"/>
              </a:rPr>
              <a:t>القمح ثانية</a:t>
            </a:r>
            <a:endParaRPr lang="en-US" sz="4800" b="1" dirty="0">
              <a:solidFill>
                <a:srgbClr val="FFFFFF"/>
              </a:solidFill>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20000"/>
              </a:spcBef>
              <a:spcAft>
                <a:spcPct val="0"/>
              </a:spcAft>
            </a:pPr>
            <a:r>
              <a:rPr lang="ar-JO" sz="4800" b="1" dirty="0">
                <a:solidFill>
                  <a:srgbClr val="FFFFFF"/>
                </a:solidFill>
                <a:latin typeface="Arial" panose="020B0604020202020204" pitchFamily="34" charset="0"/>
                <a:ea typeface="ＭＳ Ｐゴシック" charset="0"/>
                <a:cs typeface="Arial" panose="020B0604020202020204" pitchFamily="34" charset="0"/>
              </a:rPr>
              <a:t>راعوث 2: 1-23</a:t>
            </a:r>
            <a:endParaRPr lang="en-US" sz="4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1254738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0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nvGrpSpPr>
          <p:cNvPr id="6146" name="Group 3"/>
          <p:cNvGrpSpPr>
            <a:grpSpLocks/>
          </p:cNvGrpSpPr>
          <p:nvPr/>
        </p:nvGrpSpPr>
        <p:grpSpPr bwMode="auto">
          <a:xfrm>
            <a:off x="1371600" y="557213"/>
            <a:ext cx="6019800" cy="5894387"/>
            <a:chOff x="2928" y="384"/>
            <a:chExt cx="2592" cy="2337"/>
          </a:xfrm>
        </p:grpSpPr>
        <p:pic>
          <p:nvPicPr>
            <p:cNvPr id="6147" name="Picture 4" descr="C:\My Documents\My Pictures\Bible\Daily Life\Harvest\MF, Great People - Ruth photos\MF, Gathering Great People - Ruth, p. 129.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928" y="384"/>
              <a:ext cx="2592" cy="23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70405" name="Rectangle 5"/>
            <p:cNvSpPr>
              <a:spLocks noChangeArrowheads="1"/>
            </p:cNvSpPr>
            <p:nvPr/>
          </p:nvSpPr>
          <p:spPr bwMode="auto">
            <a:xfrm>
              <a:off x="4704" y="384"/>
              <a:ext cx="816" cy="4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sp>
          <p:nvSpPr>
            <p:cNvPr id="870406" name="Rectangle 6"/>
            <p:cNvSpPr>
              <a:spLocks noChangeArrowheads="1"/>
            </p:cNvSpPr>
            <p:nvPr/>
          </p:nvSpPr>
          <p:spPr bwMode="auto">
            <a:xfrm>
              <a:off x="5376" y="384"/>
              <a:ext cx="144" cy="288"/>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400">
                <a:solidFill>
                  <a:srgbClr val="000000"/>
                </a:solidFill>
                <a:latin typeface="Times New Roman" charset="0"/>
                <a:ea typeface="ＭＳ Ｐゴシック" charset="0"/>
                <a:cs typeface="ＭＳ Ｐゴシック" charset="0"/>
              </a:endParaRPr>
            </a:p>
          </p:txBody>
        </p:sp>
      </p:grpSp>
      <p:sp>
        <p:nvSpPr>
          <p:cNvPr id="2" name="Title 1"/>
          <p:cNvSpPr>
            <a:spLocks noGrp="1"/>
          </p:cNvSpPr>
          <p:nvPr>
            <p:ph type="title" idx="4294967295"/>
          </p:nvPr>
        </p:nvSpPr>
        <p:spPr>
          <a:xfrm>
            <a:off x="416859" y="355600"/>
            <a:ext cx="7772400" cy="1143000"/>
          </a:xfrm>
        </p:spPr>
        <p:txBody>
          <a:bodyPr/>
          <a:lstStyle/>
          <a:p>
            <a:pPr algn="l"/>
            <a:r>
              <a:rPr lang="ar-JO" sz="5400" b="1" dirty="0">
                <a:latin typeface="Arial" panose="020B0604020202020204" pitchFamily="34" charset="0"/>
                <a:cs typeface="Arial" panose="020B0604020202020204" pitchFamily="34" charset="0"/>
              </a:rPr>
              <a:t>الجني</a:t>
            </a:r>
            <a:endParaRPr lang="en-US" sz="54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1150798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3" cstate="screen">
            <a:extLst>
              <a:ext uri="{28A0092B-C50C-407E-A947-70E740481C1C}">
                <a14:useLocalDpi xmlns:a14="http://schemas.microsoft.com/office/drawing/2010/main"/>
              </a:ext>
            </a:extLst>
          </a:blip>
          <a:srcRect l="33684" t="25075" r="7196" b="11709"/>
          <a:stretch/>
        </p:blipFill>
        <p:spPr>
          <a:xfrm rot="16200000">
            <a:off x="3916339" y="1369691"/>
            <a:ext cx="5955330" cy="4499992"/>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panose="020B0604020202020204" pitchFamily="34" charset="0"/>
                <a:cs typeface="Arial" panose="020B0604020202020204" pitchFamily="34" charset="0"/>
              </a:rPr>
              <a:t>Barry Huddleston, The Acrostic Summarized Bible (Grand Rapids: Baker, 1992)</a:t>
            </a:r>
          </a:p>
        </p:txBody>
      </p:sp>
      <p:sp>
        <p:nvSpPr>
          <p:cNvPr id="7" name="TextBox 3"/>
          <p:cNvSpPr txBox="1">
            <a:spLocks noChangeArrowheads="1"/>
          </p:cNvSpPr>
          <p:nvPr/>
        </p:nvSpPr>
        <p:spPr bwMode="auto">
          <a:xfrm>
            <a:off x="0" y="1109226"/>
            <a:ext cx="5091877" cy="2308324"/>
          </a:xfrm>
          <a:prstGeom prst="rect">
            <a:avLst/>
          </a:prstGeom>
          <a:noFill/>
          <a:ln>
            <a:noFill/>
          </a:ln>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1. عودة راعوث مع نعمي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2. التقاط غير محدود من بوعز</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3. وقت الولي الفادي</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rPr>
              <a:t>4. زوج فادي لراعوث</a:t>
            </a:r>
            <a:endParaRPr kumimoji="0" lang="en-US" sz="3600" b="1" u="none" strike="noStrike" kern="1200" cap="none" spc="0" normalizeH="0" baseline="0" noProof="0" dirty="0">
              <a:ln>
                <a:noFill/>
              </a:ln>
              <a:solidFill>
                <a:prstClr val="black"/>
              </a:solidFill>
              <a:effectLst/>
              <a:uLnTx/>
              <a:uFillTx/>
              <a:latin typeface="Arial" panose="020B0604020202020204" pitchFamily="34" charset="0"/>
              <a:cs typeface="Arial" panose="020B0604020202020204" pitchFamily="34" charset="0"/>
            </a:endParaRPr>
          </a:p>
        </p:txBody>
      </p:sp>
      <p:sp>
        <p:nvSpPr>
          <p:cNvPr id="11" name="Rectangle 10"/>
          <p:cNvSpPr/>
          <p:nvPr/>
        </p:nvSpPr>
        <p:spPr>
          <a:xfrm>
            <a:off x="1314192" y="2263388"/>
            <a:ext cx="184666" cy="276999"/>
          </a:xfrm>
          <a:prstGeom prst="rect">
            <a:avLst/>
          </a:prstGeom>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Helvetica"/>
                <a:ea typeface="ＭＳ Ｐゴシック" charset="0"/>
                <a:cs typeface="ＭＳ Ｐゴシック" charset="0"/>
              </a:rPr>
              <a:t> </a:t>
            </a:r>
            <a:endParaRPr kumimoji="0" lang="en-US" sz="1800" b="0" i="0" u="none" strike="noStrike" kern="1200" cap="none" spc="0" normalizeH="0" baseline="0" noProof="0">
              <a:ln>
                <a:noFill/>
              </a:ln>
              <a:solidFill>
                <a:prstClr val="black"/>
              </a:solidFill>
              <a:effectLst/>
              <a:uLnTx/>
              <a:uFillTx/>
              <a:latin typeface="Tw Cen MT"/>
              <a:ea typeface="ＭＳ Ｐゴシック" charset="0"/>
              <a:cs typeface="ＭＳ Ｐゴシック" charset="0"/>
            </a:endParaRPr>
          </a:p>
        </p:txBody>
      </p:sp>
      <p:sp>
        <p:nvSpPr>
          <p:cNvPr id="14"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prstClr val="white"/>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141355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linds(horizontal)">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الحصاد و لقاط حصيدك لا تلتقط</a:t>
            </a:r>
            <a:endParaRPr lang="en-US" sz="3600" b="1" dirty="0">
              <a:solidFill>
                <a:srgbClr val="000000"/>
              </a:solidFill>
              <a:latin typeface="Arial" panose="020B0604020202020204" pitchFamily="34" charset="0"/>
              <a:cs typeface="Arial" panose="020B0604020202020204" pitchFamily="34" charset="0"/>
            </a:endParaRPr>
          </a:p>
        </p:txBody>
      </p:sp>
      <p:sp>
        <p:nvSpPr>
          <p:cNvPr id="338952"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9</a:t>
            </a:r>
            <a:endParaRPr lang="en-US" sz="2000" b="1" dirty="0">
              <a:solidFill>
                <a:srgbClr val="000000"/>
              </a:solidFill>
              <a:latin typeface="Arial" panose="020B0604020202020204" pitchFamily="34" charset="0"/>
              <a:cs typeface="Arial" panose="020B0604020202020204" pitchFamily="34" charset="0"/>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الجمع ممنوع على ملاك الأرض</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3368367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كرمك لا تعلله              و نثار كرمك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2645"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10</a:t>
            </a:r>
            <a:endParaRPr lang="en-US" sz="2000" b="1" dirty="0">
              <a:solidFill>
                <a:srgbClr val="000000"/>
              </a:solidFill>
              <a:latin typeface="Arial" panose="020B0604020202020204" pitchFamily="34" charset="0"/>
              <a:cs typeface="Arial" panose="020B0604020202020204" pitchFamily="34" charset="0"/>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الجمع وصية للفقراء</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24740946"/>
      </p:ext>
    </p:extLst>
  </p:cSld>
  <p:clrMapOvr>
    <a:masterClrMapping/>
  </p:clrMapOvr>
  <p:transition>
    <p:randomBar dir="vert"/>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2" name="Text Box 7"/>
          <p:cNvSpPr txBox="1">
            <a:spLocks noChangeArrowheads="1"/>
          </p:cNvSpPr>
          <p:nvPr/>
        </p:nvSpPr>
        <p:spPr bwMode="auto">
          <a:xfrm>
            <a:off x="0" y="152400"/>
            <a:ext cx="482019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حصادك و لقاط حصيدك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4693"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23: 22</a:t>
            </a:r>
            <a:endParaRPr lang="en-US" sz="2000" b="1" dirty="0">
              <a:solidFill>
                <a:srgbClr val="000000"/>
              </a:solidFill>
              <a:latin typeface="Arial" panose="020B0604020202020204" pitchFamily="34" charset="0"/>
              <a:cs typeface="Arial" panose="020B0604020202020204" pitchFamily="34" charset="0"/>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ar-JO" sz="3200" b="1" dirty="0">
                <a:latin typeface="Arial" panose="020B0604020202020204" pitchFamily="34" charset="0"/>
                <a:ea typeface="ＭＳ Ｐゴシック" charset="0"/>
                <a:cs typeface="Arial" panose="020B0604020202020204" pitchFamily="34" charset="0"/>
              </a:rPr>
              <a:t>تكرار الوصية</a:t>
            </a:r>
            <a:endParaRPr lang="en-US" sz="32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32343896"/>
      </p:ext>
    </p:extLst>
  </p:cSld>
  <p:clrMapOvr>
    <a:masterClrMapping/>
  </p:clrMapOvr>
  <p:transition>
    <p:randomBar dir="vert"/>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1311274"/>
            <a:ext cx="5715000" cy="50403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0" name="Text Box 7"/>
          <p:cNvSpPr txBox="1">
            <a:spLocks noChangeArrowheads="1"/>
          </p:cNvSpPr>
          <p:nvPr/>
        </p:nvSpPr>
        <p:spPr bwMode="auto">
          <a:xfrm>
            <a:off x="76200" y="-92075"/>
            <a:ext cx="471182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إذا حصدت حصيدك في حقلك و نسيت حزمة في الحقل فلا ترجع لتأخذها للغريب و اليتيم و الأرملة تكون لكي يباركك الرب إلهك في كل عمل يديك</a:t>
            </a:r>
            <a:endParaRPr lang="en-US" sz="3600" b="1" dirty="0">
              <a:solidFill>
                <a:srgbClr val="000000"/>
              </a:solidFill>
              <a:latin typeface="Arial" panose="020B0604020202020204" pitchFamily="34" charset="0"/>
              <a:cs typeface="Arial" panose="020B0604020202020204" pitchFamily="34" charset="0"/>
            </a:endParaRPr>
          </a:p>
        </p:txBody>
      </p:sp>
      <p:sp>
        <p:nvSpPr>
          <p:cNvPr id="116741" name="Text Box 8"/>
          <p:cNvSpPr txBox="1">
            <a:spLocks noChangeArrowheads="1"/>
          </p:cNvSpPr>
          <p:nvPr/>
        </p:nvSpPr>
        <p:spPr bwMode="auto">
          <a:xfrm>
            <a:off x="4495800" y="6172200"/>
            <a:ext cx="46482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تثنية 24: 19</a:t>
            </a:r>
            <a:endParaRPr lang="en-US" sz="2000" b="1" dirty="0">
              <a:solidFill>
                <a:srgbClr val="000000"/>
              </a:solidFill>
              <a:latin typeface="Arial" panose="020B0604020202020204" pitchFamily="34" charset="0"/>
              <a:cs typeface="Arial" panose="020B0604020202020204" pitchFamily="34" charset="0"/>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ar-JO" sz="4000" b="1" dirty="0">
                <a:latin typeface="Arial" panose="020B0604020202020204" pitchFamily="34" charset="0"/>
                <a:ea typeface="ＭＳ Ｐゴシック" charset="0"/>
                <a:cs typeface="Arial" panose="020B0604020202020204" pitchFamily="34" charset="0"/>
              </a:rPr>
              <a:t>مرة أخرى</a:t>
            </a:r>
            <a:endParaRPr lang="en-US" sz="4000"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96029536"/>
      </p:ext>
    </p:extLst>
  </p:cSld>
  <p:clrMapOvr>
    <a:masterClrMapping/>
  </p:clrMapOvr>
  <p:transition>
    <p:randomBar dir="vert"/>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الجني</a:t>
            </a:r>
            <a:endParaRPr lang="en-US" sz="4000" dirty="0">
              <a:solidFill>
                <a:schemeClr val="bg1"/>
              </a:solidFill>
              <a:ea typeface="+mj-ea"/>
            </a:endParaRPr>
          </a:p>
        </p:txBody>
      </p:sp>
    </p:spTree>
    <p:extLst>
      <p:ext uri="{BB962C8B-B14F-4D97-AF65-F5344CB8AC3E}">
        <p14:creationId xmlns:p14="http://schemas.microsoft.com/office/powerpoint/2010/main" val="4171374136"/>
      </p:ext>
    </p:extLst>
  </p:cSld>
  <p:clrMapOvr>
    <a:masterClrMapping/>
  </p:clrMapOvr>
  <p:transition>
    <p:randomBar dir="vert"/>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104451" name="Picture 3" descr="MF, Grain and donkeys, 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27050"/>
            <a:ext cx="9144000" cy="572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381000" y="12954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درس الحنطة</a:t>
            </a:r>
            <a:endParaRPr lang="en-US" sz="4000" dirty="0">
              <a:solidFill>
                <a:schemeClr val="bg1"/>
              </a:solidFill>
              <a:ea typeface="+mj-ea"/>
            </a:endParaRPr>
          </a:p>
        </p:txBody>
      </p:sp>
    </p:spTree>
    <p:extLst>
      <p:ext uri="{BB962C8B-B14F-4D97-AF65-F5344CB8AC3E}">
        <p14:creationId xmlns:p14="http://schemas.microsoft.com/office/powerpoint/2010/main" val="2747933512"/>
      </p:ext>
    </p:extLst>
  </p:cSld>
  <p:clrMapOvr>
    <a:masterClrMapping/>
  </p:clrMapOvr>
  <p:transition>
    <p:randomBar dir="vert"/>
  </p:transition>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التذرية</a:t>
            </a:r>
            <a:endParaRPr lang="en-US" sz="4000" dirty="0">
              <a:solidFill>
                <a:schemeClr val="bg1"/>
              </a:solidFill>
              <a:ea typeface="+mj-ea"/>
            </a:endParaRPr>
          </a:p>
        </p:txBody>
      </p:sp>
    </p:spTree>
    <p:extLst>
      <p:ext uri="{BB962C8B-B14F-4D97-AF65-F5344CB8AC3E}">
        <p14:creationId xmlns:p14="http://schemas.microsoft.com/office/powerpoint/2010/main" val="812332578"/>
      </p:ext>
    </p:extLst>
  </p:cSld>
  <p:clrMapOvr>
    <a:masterClrMapping/>
  </p:clrMapOvr>
  <p:transition>
    <p:randomBar dir="vert"/>
  </p:transition>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العمل</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1-7</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33" name="Text Box 93"/>
          <p:cNvSpPr txBox="1">
            <a:spLocks noChangeArrowheads="1"/>
          </p:cNvSpPr>
          <p:nvPr/>
        </p:nvSpPr>
        <p:spPr bwMode="auto">
          <a:xfrm>
            <a:off x="0" y="1568450"/>
            <a:ext cx="9144000" cy="211134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2000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أخذ ا</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لمبادرة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1-3</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2000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إظهار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الإجتهاد</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4-7</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20256669"/>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0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لأننا لم نسلك بلا ترتيب بينكم و لا أكلنا خبزاً مجاناً من أحد بل كنا نشتغل بتعب و كد ليلاً و نهاراً لكي لا نثقل على أحد منكم</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7-8</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ffectLst>
                  <a:glow rad="139700">
                    <a:schemeClr val="tx1"/>
                  </a:glow>
                </a:effectLst>
                <a:ea typeface="+mj-ea"/>
              </a:rPr>
              <a:t>يتوقع الله العمل الشاق</a:t>
            </a:r>
            <a:endParaRPr lang="en-US" sz="4000"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133475288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16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ليس أن لا سلطان لنا بل لكي نعطيكم أنفسنا قدوة حتى تتمثلوا بنا فإننا أيضاً حين كنا عندكم أوصيناكم بهذا</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a:p>
              <a:pPr algn="ctr" defTabSz="914400" eaLnBrk="1" fontAlgn="base" hangingPunct="1">
                <a:spcBef>
                  <a:spcPct val="50000"/>
                </a:spcBef>
                <a:spcAft>
                  <a:spcPct val="0"/>
                </a:spcAft>
              </a:pP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9-10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2422255900"/>
      </p:ext>
    </p:extLst>
  </p:cSld>
  <p:clrMapOvr>
    <a:masterClrMapping/>
  </p:clrMapOvr>
  <p:transition>
    <p:randomBar dir="vert"/>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062"/>
            <a:ext cx="9204404" cy="5980703"/>
          </a:xfrm>
          <a:prstGeom prst="rect">
            <a:avLst/>
          </a:prstGeom>
        </p:spPr>
      </p:pic>
      <p:sp>
        <p:nvSpPr>
          <p:cNvPr id="8" name="Rectangle 2"/>
          <p:cNvSpPr txBox="1">
            <a:spLocks noChangeArrowheads="1"/>
          </p:cNvSpPr>
          <p:nvPr/>
        </p:nvSpPr>
        <p:spPr bwMode="auto">
          <a:xfrm>
            <a:off x="607418" y="3346620"/>
            <a:ext cx="7575076" cy="18978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راعوث</a:t>
            </a:r>
            <a:endParaRPr kumimoji="0" lang="en-US"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ar-JO" sz="9600" kern="1200" dirty="0">
                <a:solidFill>
                  <a:schemeClr val="tx1"/>
                </a:solidFill>
                <a:effectLst/>
                <a:ea typeface="ＭＳ Ｐゴシック" charset="0"/>
              </a:rPr>
              <a:t>كن</a:t>
            </a:r>
            <a:r>
              <a:rPr lang="en-US" sz="9600" kern="1200" dirty="0">
                <a:solidFill>
                  <a:schemeClr val="tx1"/>
                </a:solidFill>
                <a:effectLst/>
                <a:ea typeface="ＭＳ Ｐゴシック" charset="0"/>
              </a:rPr>
              <a:t> </a:t>
            </a:r>
            <a:br>
              <a:rPr lang="en-US" sz="9600" kern="1200" dirty="0">
                <a:solidFill>
                  <a:schemeClr val="tx1"/>
                </a:solidFill>
                <a:effectLst/>
                <a:ea typeface="ＭＳ Ｐゴシック" charset="0"/>
              </a:rPr>
            </a:br>
            <a:r>
              <a:rPr lang="ar-JO" sz="9600" kern="1200" dirty="0">
                <a:solidFill>
                  <a:srgbClr val="800000"/>
                </a:solidFill>
                <a:effectLst/>
                <a:ea typeface="ＭＳ Ｐゴシック" charset="0"/>
              </a:rPr>
              <a:t>علاقاتياً</a:t>
            </a:r>
            <a:endParaRPr lang="en-US" sz="9600" kern="1200" dirty="0">
              <a:solidFill>
                <a:srgbClr val="800000"/>
              </a:solidFill>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20111737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5092" name="Rectangle 4"/>
          <p:cNvSpPr>
            <a:spLocks noChangeArrowheads="1"/>
          </p:cNvSpPr>
          <p:nvPr/>
        </p:nvSpPr>
        <p:spPr bwMode="auto">
          <a:xfrm>
            <a:off x="0" y="6111875"/>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a:t>
            </a:r>
          </a:p>
          <a:p>
            <a:pPr defTabSz="914400" fontAlgn="base">
              <a:spcBef>
                <a:spcPct val="50000"/>
              </a:spcBef>
              <a:spcAft>
                <a:spcPct val="0"/>
              </a:spcAft>
              <a:defRPr/>
            </a:pPr>
            <a:r>
              <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 </a:t>
            </a: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إنه إن كان أحد لا يريد أن يشتغل </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5" name="Text Box 7"/>
          <p:cNvSpPr txBox="1">
            <a:spLocks noChangeArrowheads="1"/>
          </p:cNvSpPr>
          <p:nvPr/>
        </p:nvSpPr>
        <p:spPr bwMode="auto">
          <a:xfrm>
            <a:off x="76200" y="3794125"/>
            <a:ext cx="4051663"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فلا يأكل أيضاً</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1616330549"/>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29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6116"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7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52400">
                      <a:srgbClr val="000000"/>
                    </a:glow>
                  </a:effectLst>
                  <a:latin typeface="Arial" panose="020B0604020202020204" pitchFamily="34" charset="0"/>
                  <a:cs typeface="Arial" panose="020B0604020202020204" pitchFamily="34" charset="0"/>
                </a:rPr>
                <a:t>و إن كان أحد لا يعتني بخاصته و لا سيما أهل بيته فقد أنكر الإيمان و هو شر من غير المؤمن</a:t>
              </a:r>
              <a:endParaRPr lang="en-US" sz="3600" b="1" dirty="0">
                <a:solidFill>
                  <a:srgbClr val="FFFFFF"/>
                </a:solidFill>
                <a:effectLst>
                  <a:glow rad="152400">
                    <a:srgbClr val="000000"/>
                  </a:glow>
                </a:effectLst>
                <a:latin typeface="Arial" panose="020B0604020202020204" pitchFamily="34" charset="0"/>
                <a:cs typeface="Arial" panose="020B0604020202020204" pitchFamily="34" charset="0"/>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1 تيموثاوس 5: 8</a:t>
            </a:r>
            <a:endParaRPr lang="en-US"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52400">
                    <a:schemeClr val="tx1"/>
                  </a:glow>
                </a:effectLst>
                <a:ea typeface="ＭＳ Ｐゴシック" charset="0"/>
              </a:rPr>
              <a:t>يتوقع الله العمل الشاق</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1628645688"/>
      </p:ext>
    </p:extLst>
  </p:cSld>
  <p:clrMapOvr>
    <a:masterClrMapping/>
  </p:clrMapOvr>
  <p:transition>
    <p:randomBar dir="vert"/>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882"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90885" name="Text Box 5"/>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المساعدة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8-23</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0886" name="Text Box 6"/>
          <p:cNvSpPr txBox="1">
            <a:spLocks noChangeArrowheads="1"/>
          </p:cNvSpPr>
          <p:nvPr/>
        </p:nvSpPr>
        <p:spPr bwMode="auto">
          <a:xfrm>
            <a:off x="0" y="1612900"/>
            <a:ext cx="9144000" cy="25545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20000"/>
              </a:spcBef>
              <a:spcAft>
                <a:spcPct val="0"/>
              </a:spcAft>
              <a:buFont typeface="Wingdings 2" charset="0"/>
              <a:buNone/>
            </a:pPr>
            <a:r>
              <a:rPr lang="en-US" sz="4000" dirty="0">
                <a:solidFill>
                  <a:srgbClr val="FFFFFF"/>
                </a:solidFill>
                <a:effectLst>
                  <a:glow rad="228600">
                    <a:srgbClr val="000000">
                      <a:alpha val="75000"/>
                    </a:srgbClr>
                  </a:glow>
                </a:effectLst>
                <a:latin typeface="Courier New" charset="0"/>
                <a:cs typeface="ＭＳ Ｐゴシック" charset="0"/>
              </a:rPr>
              <a:t>	► </a:t>
            </a:r>
            <a:r>
              <a:rPr lang="ar-JO" sz="4000" dirty="0">
                <a:solidFill>
                  <a:srgbClr val="FFFFFF"/>
                </a:solidFill>
                <a:effectLst>
                  <a:glow rad="228600">
                    <a:srgbClr val="000000">
                      <a:alpha val="75000"/>
                    </a:srgbClr>
                  </a:glow>
                </a:effectLst>
                <a:latin typeface="Courier New" charset="0"/>
                <a:cs typeface="ＭＳ Ｐゴシック" charset="0"/>
              </a:rPr>
              <a:t> </a:t>
            </a:r>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كرم</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 بوعز </a:t>
            </a:r>
            <a:r>
              <a:rPr lang="ar-JO"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rPr>
              <a:t>لـ 8-16</a:t>
            </a:r>
            <a:endParaRPr lang="en-US" sz="4000" b="1" dirty="0">
              <a:solidFill>
                <a:schemeClr val="bg1"/>
              </a:solidFill>
              <a:effectLst>
                <a:glow rad="228600">
                  <a:srgbClr val="000000">
                    <a:alpha val="75000"/>
                  </a:srgbClr>
                </a:glow>
              </a:effectLst>
              <a:latin typeface="Arial" panose="020B0604020202020204" pitchFamily="34" charset="0"/>
              <a:cs typeface="Arial" panose="020B0604020202020204" pitchFamily="34" charset="0"/>
            </a:endParaRPr>
          </a:p>
          <a:p>
            <a:pPr lvl="2" algn="ctr" defTabSz="914400" eaLnBrk="0" fontAlgn="base" hangingPunct="0">
              <a:spcBef>
                <a:spcPct val="20000"/>
              </a:spcBef>
              <a:spcAft>
                <a:spcPct val="0"/>
              </a:spcAft>
              <a:buFont typeface="Wingdings 2" charset="0"/>
              <a:buNone/>
            </a:pPr>
            <a:endParaRPr lang="en-US" sz="1000" b="1" dirty="0">
              <a:solidFill>
                <a:srgbClr val="FFFFFF"/>
              </a:solidFill>
              <a:effectLst>
                <a:glow rad="228600">
                  <a:srgbClr val="000000">
                    <a:alpha val="75000"/>
                  </a:srgbClr>
                </a:glow>
              </a:effectLst>
              <a:latin typeface="Arial" panose="020B0604020202020204" pitchFamily="34" charset="0"/>
              <a:cs typeface="ＭＳ Ｐゴシック" charset="0"/>
            </a:endParaRPr>
          </a:p>
          <a:p>
            <a:pPr algn="r" defTabSz="914400" rtl="1"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cs typeface="Times New Roman" charset="0"/>
              </a:rPr>
              <a:t>		v</a:t>
            </a:r>
            <a:r>
              <a:rPr lang="en-US" sz="3200" b="1" dirty="0">
                <a:solidFill>
                  <a:srgbClr val="FFFFFF"/>
                </a:solidFill>
                <a:effectLst>
                  <a:glow rad="228600">
                    <a:srgbClr val="000000">
                      <a:alpha val="75000"/>
                    </a:srgbClr>
                  </a:glow>
                </a:effectLst>
                <a:cs typeface="Times New Roman" charset="0"/>
              </a:rPr>
              <a:t>  </a:t>
            </a:r>
            <a:r>
              <a:rPr lang="ar-JO" sz="3200" b="1" dirty="0">
                <a:solidFill>
                  <a:srgbClr val="FFFFFF"/>
                </a:solidFill>
                <a:effectLst>
                  <a:glow rad="228600">
                    <a:srgbClr val="000000">
                      <a:alpha val="75000"/>
                    </a:srgbClr>
                  </a:glow>
                </a:effectLst>
                <a:cs typeface="Times New Roman" charset="0"/>
              </a:rPr>
              <a:t>  </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تقديم </a:t>
            </a:r>
            <a:r>
              <a:rPr lang="ar-JO" sz="3600" b="1" dirty="0">
                <a:solidFill>
                  <a:srgbClr val="FFFF00"/>
                </a:solidFill>
                <a:effectLst>
                  <a:glow rad="228600">
                    <a:srgbClr val="000000">
                      <a:alpha val="75000"/>
                    </a:srgbClr>
                  </a:glow>
                </a:effectLst>
                <a:latin typeface="Arial" panose="020B0604020202020204" pitchFamily="34" charset="0"/>
                <a:cs typeface="Times New Roman" charset="0"/>
              </a:rPr>
              <a:t>الحماية</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 8-13</a:t>
            </a:r>
            <a:endParaRPr lang="en-US" sz="3600" b="1" dirty="0">
              <a:solidFill>
                <a:srgbClr val="FFFFFF"/>
              </a:solidFill>
              <a:effectLst>
                <a:glow rad="228600">
                  <a:srgbClr val="000000">
                    <a:alpha val="75000"/>
                  </a:srgbClr>
                </a:glow>
              </a:effectLst>
              <a:latin typeface="Arial" panose="020B0604020202020204" pitchFamily="34" charset="0"/>
              <a:cs typeface="Times New Roman" charset="0"/>
            </a:endParaRPr>
          </a:p>
          <a:p>
            <a:pPr algn="r" defTabSz="914400" rtl="1" fontAlgn="base">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a:t>
            </a:r>
            <a:r>
              <a:rPr lang="en-US" sz="3200" b="1" dirty="0">
                <a:solidFill>
                  <a:srgbClr val="FFFFFF"/>
                </a:solidFill>
                <a:effectLst>
                  <a:glow rad="228600">
                    <a:srgbClr val="000000">
                      <a:alpha val="75000"/>
                    </a:srgbClr>
                  </a:glow>
                </a:effectLst>
                <a:latin typeface="Monotype Sorts" charset="0"/>
                <a:cs typeface="Times New Roman" charset="0"/>
              </a:rPr>
              <a:t>v</a:t>
            </a:r>
            <a:r>
              <a:rPr lang="en-US" sz="3200" b="1" dirty="0">
                <a:solidFill>
                  <a:srgbClr val="FFFFFF"/>
                </a:solidFill>
                <a:effectLst>
                  <a:glow rad="228600">
                    <a:srgbClr val="000000">
                      <a:alpha val="75000"/>
                    </a:srgbClr>
                  </a:glow>
                </a:effectLst>
                <a:cs typeface="Times New Roman" charset="0"/>
              </a:rPr>
              <a:t>  </a:t>
            </a:r>
            <a:r>
              <a:rPr lang="ar-JO" sz="3200" b="1" dirty="0">
                <a:solidFill>
                  <a:srgbClr val="FFFFFF"/>
                </a:solidFill>
                <a:effectLst>
                  <a:glow rad="228600">
                    <a:srgbClr val="000000">
                      <a:alpha val="75000"/>
                    </a:srgbClr>
                  </a:glow>
                </a:effectLst>
                <a:cs typeface="Times New Roman" charset="0"/>
              </a:rPr>
              <a:t>  </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ضمان </a:t>
            </a:r>
            <a:r>
              <a:rPr lang="ar-JO" sz="3600" b="1" dirty="0">
                <a:solidFill>
                  <a:srgbClr val="FFFF00"/>
                </a:solidFill>
                <a:effectLst>
                  <a:glow rad="228600">
                    <a:srgbClr val="000000">
                      <a:alpha val="75000"/>
                    </a:srgbClr>
                  </a:glow>
                </a:effectLst>
                <a:latin typeface="Arial" panose="020B0604020202020204" pitchFamily="34" charset="0"/>
                <a:cs typeface="Times New Roman" charset="0"/>
              </a:rPr>
              <a:t>الإمتيازات</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 14-16</a:t>
            </a:r>
            <a:endParaRPr lang="en-US" sz="3600" b="1" dirty="0">
              <a:solidFill>
                <a:srgbClr val="FFFFFF"/>
              </a:solidFill>
              <a:effectLst>
                <a:glow rad="228600">
                  <a:srgbClr val="000000">
                    <a:alpha val="75000"/>
                  </a:srgbClr>
                </a:glow>
              </a:effectLst>
              <a:latin typeface="Arial" panose="020B0604020202020204" pitchFamily="34" charset="0"/>
              <a:cs typeface="Times New Roman" charset="0"/>
            </a:endParaRPr>
          </a:p>
        </p:txBody>
      </p:sp>
    </p:spTree>
    <p:extLst>
      <p:ext uri="{BB962C8B-B14F-4D97-AF65-F5344CB8AC3E}">
        <p14:creationId xmlns:p14="http://schemas.microsoft.com/office/powerpoint/2010/main" val="142791554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890885"/>
                                        </p:tgtEl>
                                        <p:attrNameLst>
                                          <p:attrName>style.visibility</p:attrName>
                                        </p:attrNameLst>
                                      </p:cBhvr>
                                      <p:to>
                                        <p:strVal val="visible"/>
                                      </p:to>
                                    </p:set>
                                    <p:animEffect transition="in" filter="dissolve">
                                      <p:cBhvr>
                                        <p:cTn id="7" dur="75"/>
                                        <p:tgtEl>
                                          <p:spTgt spid="890885"/>
                                        </p:tgtEl>
                                      </p:cBhvr>
                                    </p:animEffect>
                                  </p:childTnLst>
                                </p:cTn>
                              </p:par>
                            </p:childTnLst>
                          </p:cTn>
                        </p:par>
                        <p:par>
                          <p:cTn id="8" fill="hold" nodeType="afterGroup">
                            <p:stCondLst>
                              <p:cond delay="135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890886"/>
                                        </p:tgtEl>
                                        <p:attrNameLst>
                                          <p:attrName>style.visibility</p:attrName>
                                        </p:attrNameLst>
                                      </p:cBhvr>
                                      <p:to>
                                        <p:strVal val="visible"/>
                                      </p:to>
                                    </p:set>
                                    <p:animEffect transition="in" filter="dissolve">
                                      <p:cBhvr>
                                        <p:cTn id="11" dur="75"/>
                                        <p:tgtEl>
                                          <p:spTgt spid="8908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885" grpId="0" autoUpdateAnimBg="0"/>
      <p:bldP spid="890886" grpId="0" autoUpdateAnimBg="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3474" name="Picture 2"/>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73475" name="Text Box 3"/>
          <p:cNvSpPr txBox="1">
            <a:spLocks noChangeArrowheads="1"/>
          </p:cNvSpPr>
          <p:nvPr/>
        </p:nvSpPr>
        <p:spPr bwMode="auto">
          <a:xfrm>
            <a:off x="228600" y="304800"/>
            <a:ext cx="66294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ar-JO"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873476" name="Text Box 4"/>
          <p:cNvSpPr txBox="1">
            <a:spLocks noChangeArrowheads="1"/>
          </p:cNvSpPr>
          <p:nvPr/>
        </p:nvSpPr>
        <p:spPr bwMode="auto">
          <a:xfrm>
            <a:off x="0" y="1981200"/>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ليكن أجرك كاملاً من عند الرب إله إسرائيل</a:t>
            </a:r>
            <a:endParaRPr lang="en-US" sz="4000" b="1"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
        <p:nvSpPr>
          <p:cNvPr id="873477" name="Text Box 5"/>
          <p:cNvSpPr txBox="1">
            <a:spLocks noChangeArrowheads="1"/>
          </p:cNvSpPr>
          <p:nvPr/>
        </p:nvSpPr>
        <p:spPr bwMode="auto">
          <a:xfrm>
            <a:off x="4495800" y="6172200"/>
            <a:ext cx="44958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32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راعوث 2: 12</a:t>
            </a:r>
            <a:endParaRPr lang="en-US" sz="2400" b="1" dirty="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873482" name="Text Box 10"/>
          <p:cNvSpPr txBox="1">
            <a:spLocks noChangeArrowheads="1"/>
          </p:cNvSpPr>
          <p:nvPr/>
        </p:nvSpPr>
        <p:spPr bwMode="auto">
          <a:xfrm>
            <a:off x="0" y="3124200"/>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الذي جئت لكي تحتمي تحت </a:t>
            </a:r>
            <a:r>
              <a:rPr lang="ar-JO" sz="4000" b="1" dirty="0">
                <a:solidFill>
                  <a:srgbClr val="FFFF00"/>
                </a:solidFill>
                <a:effectLst>
                  <a:glow rad="127000">
                    <a:srgbClr val="000000"/>
                  </a:glow>
                </a:effectLst>
                <a:latin typeface="Arial" panose="020B0604020202020204" pitchFamily="34" charset="0"/>
                <a:cs typeface="Arial" panose="020B0604020202020204" pitchFamily="34" charset="0"/>
              </a:rPr>
              <a:t>جناحيه</a:t>
            </a:r>
            <a:endParaRPr lang="en-US" sz="4000" b="1" dirty="0">
              <a:solidFill>
                <a:srgbClr val="FFFF00"/>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45837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73476"/>
                                        </p:tgtEl>
                                        <p:attrNameLst>
                                          <p:attrName>style.visibility</p:attrName>
                                        </p:attrNameLst>
                                      </p:cBhvr>
                                      <p:to>
                                        <p:strVal val="visible"/>
                                      </p:to>
                                    </p:set>
                                    <p:animEffect transition="in" filter="dissolve">
                                      <p:cBhvr>
                                        <p:cTn id="7" dur="500"/>
                                        <p:tgtEl>
                                          <p:spTgt spid="873476"/>
                                        </p:tgtEl>
                                      </p:cBhvr>
                                    </p:animEffect>
                                  </p:childTnLst>
                                </p:cTn>
                              </p:par>
                            </p:childTnLst>
                          </p:cTn>
                        </p:par>
                        <p:par>
                          <p:cTn id="8" fill="hold" nodeType="afterGroup">
                            <p:stCondLst>
                              <p:cond delay="1500"/>
                            </p:stCondLst>
                            <p:childTnLst>
                              <p:par>
                                <p:cTn id="9" presetID="9" presetClass="entr" presetSubtype="0" fill="hold" grpId="0" nodeType="afterEffect">
                                  <p:stCondLst>
                                    <p:cond delay="4000"/>
                                  </p:stCondLst>
                                  <p:childTnLst>
                                    <p:set>
                                      <p:cBhvr>
                                        <p:cTn id="10" dur="1" fill="hold">
                                          <p:stCondLst>
                                            <p:cond delay="0"/>
                                          </p:stCondLst>
                                        </p:cTn>
                                        <p:tgtEl>
                                          <p:spTgt spid="873482"/>
                                        </p:tgtEl>
                                        <p:attrNameLst>
                                          <p:attrName>style.visibility</p:attrName>
                                        </p:attrNameLst>
                                      </p:cBhvr>
                                      <p:to>
                                        <p:strVal val="visible"/>
                                      </p:to>
                                    </p:set>
                                    <p:animEffect transition="in" filter="dissolve">
                                      <p:cBhvr>
                                        <p:cTn id="11" dur="500"/>
                                        <p:tgtEl>
                                          <p:spTgt spid="8734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3476" grpId="0" autoUpdateAnimBg="0"/>
      <p:bldP spid="873482" grpId="0" autoUpdateAnimBg="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034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0344" name="Oval 1032"/>
          <p:cNvSpPr>
            <a:spLocks noChangeArrowheads="1"/>
          </p:cNvSpPr>
          <p:nvPr/>
        </p:nvSpPr>
        <p:spPr bwMode="auto">
          <a:xfrm>
            <a:off x="1676400" y="4038600"/>
            <a:ext cx="1295400" cy="1219200"/>
          </a:xfrm>
          <a:prstGeom prst="ellipse">
            <a:avLst/>
          </a:prstGeom>
          <a:noFill/>
          <a:ln w="76200">
            <a:solidFill>
              <a:schemeClr val="bg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10342" name="Oval 1030"/>
          <p:cNvSpPr>
            <a:spLocks noChangeArrowheads="1"/>
          </p:cNvSpPr>
          <p:nvPr/>
        </p:nvSpPr>
        <p:spPr bwMode="auto">
          <a:xfrm>
            <a:off x="3349625" y="2667000"/>
            <a:ext cx="1298575" cy="1222375"/>
          </a:xfrm>
          <a:prstGeom prst="ellipse">
            <a:avLst/>
          </a:prstGeom>
          <a:noFill/>
          <a:ln w="76200">
            <a:solidFill>
              <a:srgbClr val="FFFFFF"/>
            </a:solidFill>
            <a:round/>
            <a:headEnd/>
            <a:tailEnd/>
          </a:ln>
          <a:extLst>
            <a:ext uri="{909E8E84-426E-40dd-AFC4-6F175D3DCCD1}">
              <a14:hiddenFill xmlns:a14="http://schemas.microsoft.com/office/drawing/2010/main" xmlns="">
                <a:solidFill>
                  <a:srgbClr val="FFFFFF"/>
                </a:solidFill>
              </a14:hiddenFill>
            </a:ext>
          </a:extLst>
        </p:spPr>
        <p:txBody>
          <a:bodyP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3491296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2000"/>
                                  </p:stCondLst>
                                  <p:childTnLst>
                                    <p:set>
                                      <p:cBhvr>
                                        <p:cTn id="6" dur="1" fill="hold">
                                          <p:stCondLst>
                                            <p:cond delay="0"/>
                                          </p:stCondLst>
                                        </p:cTn>
                                        <p:tgtEl>
                                          <p:spTgt spid="910344"/>
                                        </p:tgtEl>
                                        <p:attrNameLst>
                                          <p:attrName>style.visibility</p:attrName>
                                        </p:attrNameLst>
                                      </p:cBhvr>
                                      <p:to>
                                        <p:strVal val="visible"/>
                                      </p:to>
                                    </p:set>
                                    <p:anim calcmode="lin" valueType="num">
                                      <p:cBhvr>
                                        <p:cTn id="7" dur="500" fill="hold"/>
                                        <p:tgtEl>
                                          <p:spTgt spid="910344"/>
                                        </p:tgtEl>
                                        <p:attrNameLst>
                                          <p:attrName>ppt_w</p:attrName>
                                        </p:attrNameLst>
                                      </p:cBhvr>
                                      <p:tavLst>
                                        <p:tav tm="0">
                                          <p:val>
                                            <p:fltVal val="0"/>
                                          </p:val>
                                        </p:tav>
                                        <p:tav tm="100000">
                                          <p:val>
                                            <p:strVal val="#ppt_w"/>
                                          </p:val>
                                        </p:tav>
                                      </p:tavLst>
                                    </p:anim>
                                    <p:anim calcmode="lin" valueType="num">
                                      <p:cBhvr>
                                        <p:cTn id="8" dur="500" fill="hold"/>
                                        <p:tgtEl>
                                          <p:spTgt spid="910344"/>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grpId="0" nodeType="afterEffect">
                                  <p:stCondLst>
                                    <p:cond delay="2000"/>
                                  </p:stCondLst>
                                  <p:childTnLst>
                                    <p:set>
                                      <p:cBhvr>
                                        <p:cTn id="11" dur="1" fill="hold">
                                          <p:stCondLst>
                                            <p:cond delay="0"/>
                                          </p:stCondLst>
                                        </p:cTn>
                                        <p:tgtEl>
                                          <p:spTgt spid="910342"/>
                                        </p:tgtEl>
                                        <p:attrNameLst>
                                          <p:attrName>style.visibility</p:attrName>
                                        </p:attrNameLst>
                                      </p:cBhvr>
                                      <p:to>
                                        <p:strVal val="visible"/>
                                      </p:to>
                                    </p:set>
                                    <p:anim calcmode="lin" valueType="num">
                                      <p:cBhvr>
                                        <p:cTn id="12" dur="500" fill="hold"/>
                                        <p:tgtEl>
                                          <p:spTgt spid="910342"/>
                                        </p:tgtEl>
                                        <p:attrNameLst>
                                          <p:attrName>ppt_w</p:attrName>
                                        </p:attrNameLst>
                                      </p:cBhvr>
                                      <p:tavLst>
                                        <p:tav tm="0">
                                          <p:val>
                                            <p:fltVal val="0"/>
                                          </p:val>
                                        </p:tav>
                                        <p:tav tm="100000">
                                          <p:val>
                                            <p:strVal val="#ppt_w"/>
                                          </p:val>
                                        </p:tav>
                                      </p:tavLst>
                                    </p:anim>
                                    <p:anim calcmode="lin" valueType="num">
                                      <p:cBhvr>
                                        <p:cTn id="13" dur="500" fill="hold"/>
                                        <p:tgtEl>
                                          <p:spTgt spid="91034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0344" grpId="0" animBg="1"/>
      <p:bldP spid="910342"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1365" name="Text Box 5"/>
          <p:cNvSpPr txBox="1">
            <a:spLocks noChangeArrowheads="1"/>
          </p:cNvSpPr>
          <p:nvPr/>
        </p:nvSpPr>
        <p:spPr bwMode="auto">
          <a:xfrm>
            <a:off x="495300" y="2514600"/>
            <a:ext cx="8382000" cy="16312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ليكن أجرك كاملاً من عند الرب إله إسرائيل</a:t>
            </a:r>
            <a:endParaRPr lang="en-US" sz="4000" b="1" dirty="0">
              <a:solidFill>
                <a:srgbClr val="FFFFFF"/>
              </a:solidFill>
              <a:effectLst>
                <a:glow rad="127000">
                  <a:srgbClr val="000000"/>
                </a:glow>
              </a:effectLst>
              <a:latin typeface="Arial" panose="020B0604020202020204" pitchFamily="34" charset="0"/>
              <a:cs typeface="Arial" panose="020B0604020202020204" pitchFamily="34" charset="0"/>
            </a:endParaRPr>
          </a:p>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الذي جئت لكي تحتمي تحت </a:t>
            </a:r>
            <a:r>
              <a:rPr lang="ar-JO" sz="4000" b="1" dirty="0">
                <a:solidFill>
                  <a:srgbClr val="FFFF00"/>
                </a:solidFill>
                <a:effectLst>
                  <a:glow rad="127000">
                    <a:srgbClr val="000000"/>
                  </a:glow>
                </a:effectLst>
                <a:latin typeface="Arial" panose="020B0604020202020204" pitchFamily="34" charset="0"/>
                <a:cs typeface="Arial" panose="020B0604020202020204" pitchFamily="34" charset="0"/>
              </a:rPr>
              <a:t>جناحيه</a:t>
            </a:r>
            <a:endParaRPr lang="en-US" sz="4000" b="1" dirty="0">
              <a:solidFill>
                <a:srgbClr val="FFFF00"/>
              </a:solidFill>
              <a:effectLst>
                <a:glow rad="127000">
                  <a:srgbClr val="000000"/>
                </a:glow>
              </a:effectLst>
              <a:latin typeface="Arial" panose="020B0604020202020204" pitchFamily="34" charset="0"/>
              <a:cs typeface="Arial" panose="020B0604020202020204" pitchFamily="34" charset="0"/>
            </a:endParaRPr>
          </a:p>
        </p:txBody>
      </p:sp>
      <p:sp>
        <p:nvSpPr>
          <p:cNvPr id="911366" name="Text Box 6"/>
          <p:cNvSpPr txBox="1">
            <a:spLocks noChangeArrowheads="1"/>
          </p:cNvSpPr>
          <p:nvPr/>
        </p:nvSpPr>
        <p:spPr bwMode="auto">
          <a:xfrm>
            <a:off x="9252520" y="548680"/>
            <a:ext cx="2971800" cy="30469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he-IL" dirty="0">
                <a:effectLst>
                  <a:glow rad="177800">
                    <a:srgbClr val="000000"/>
                  </a:glow>
                </a:effectLst>
                <a:latin typeface="Arial" panose="020B0604020202020204" pitchFamily="34" charset="0"/>
                <a:ea typeface="ＭＳ Ｐゴシック" charset="0"/>
                <a:cs typeface="Arial" panose="020B0604020202020204" pitchFamily="34" charset="0"/>
              </a:rPr>
              <a:t>wyp;n:K]</a:t>
            </a:r>
            <a:endParaRPr lang="en-US" dirty="0">
              <a:effectLst>
                <a:glow rad="177800">
                  <a:srgbClr val="000000"/>
                </a:glow>
              </a:effectLst>
              <a:latin typeface="Arial" panose="020B0604020202020204" pitchFamily="34" charset="0"/>
              <a:ea typeface="ＭＳ Ｐゴシック" charset="0"/>
              <a:cs typeface="Arial" panose="020B0604020202020204" pitchFamily="34" charset="0"/>
            </a:endParaRPr>
          </a:p>
        </p:txBody>
      </p:sp>
      <p:pic>
        <p:nvPicPr>
          <p:cNvPr id="2" name="Picture 1" descr="Screen Shot 2016-09-11 at 1.13.19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9612560" y="4077072"/>
            <a:ext cx="3289300" cy="2324100"/>
          </a:xfrm>
          <a:prstGeom prst="rect">
            <a:avLst/>
          </a:prstGeom>
        </p:spPr>
      </p:pic>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ar-JO" sz="32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بوعز في راعوث 2: 12</a:t>
            </a:r>
            <a:endParaRPr lang="en-US" sz="24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8" name="Picture 7" descr="Screen Shot 2017-09-15 at 8.33.37 AM.pn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242730779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1906"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891907" name="Text Box 3"/>
          <p:cNvSpPr txBox="1">
            <a:spLocks noChangeArrowheads="1"/>
          </p:cNvSpPr>
          <p:nvPr/>
        </p:nvSpPr>
        <p:spPr bwMode="auto">
          <a:xfrm>
            <a:off x="0" y="593725"/>
            <a:ext cx="92964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واجب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المساعدة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 8-23</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1908" name="Text Box 4"/>
          <p:cNvSpPr txBox="1">
            <a:spLocks noChangeArrowheads="1"/>
          </p:cNvSpPr>
          <p:nvPr/>
        </p:nvSpPr>
        <p:spPr bwMode="auto">
          <a:xfrm>
            <a:off x="0" y="1612900"/>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ctr" defTabSz="914400" rtl="1" eaLnBrk="0" fontAlgn="base" hangingPunct="0">
              <a:spcBef>
                <a:spcPct val="2000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كرم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راعوث</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نحو نعمي 17-23</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891910" name="Text Box 6"/>
          <p:cNvSpPr txBox="1">
            <a:spLocks noChangeArrowheads="1"/>
          </p:cNvSpPr>
          <p:nvPr/>
        </p:nvSpPr>
        <p:spPr bwMode="auto">
          <a:xfrm>
            <a:off x="1828800" y="3072234"/>
            <a:ext cx="7315200" cy="20129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rtl="1" fontAlgn="base">
              <a:spcBef>
                <a:spcPct val="50000"/>
              </a:spcBef>
              <a:spcAft>
                <a:spcPct val="0"/>
              </a:spcAft>
            </a:pP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تقديم </a:t>
            </a:r>
            <a:r>
              <a:rPr lang="ar-JO" sz="3600" b="1" dirty="0">
                <a:solidFill>
                  <a:srgbClr val="FFFF00"/>
                </a:solidFill>
                <a:effectLst>
                  <a:glow rad="228600">
                    <a:srgbClr val="000000">
                      <a:alpha val="75000"/>
                    </a:srgbClr>
                  </a:glow>
                </a:effectLst>
                <a:latin typeface="Arial" panose="020B0604020202020204" pitchFamily="34" charset="0"/>
                <a:ea typeface="ＭＳ Ｐゴシック" charset="0"/>
                <a:cs typeface="Times New Roman" charset="0"/>
              </a:rPr>
              <a:t>المساعدة</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 17-18</a:t>
            </a:r>
            <a:endParaRPr lang="en-US"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endParaRPr>
          </a:p>
          <a:p>
            <a:pPr algn="ctr" defTabSz="914400" rtl="1" fontAlgn="base">
              <a:spcBef>
                <a:spcPct val="50000"/>
              </a:spcBef>
              <a:spcAft>
                <a:spcPct val="0"/>
              </a:spcAft>
            </a:pPr>
            <a:r>
              <a:rPr lang="ar-JO" sz="3200" b="1" dirty="0">
                <a:solidFill>
                  <a:srgbClr val="FFFFFF"/>
                </a:solidFill>
                <a:effectLst>
                  <a:glow rad="228600">
                    <a:srgbClr val="000000">
                      <a:alpha val="75000"/>
                    </a:srgbClr>
                  </a:glow>
                </a:effectLst>
                <a:latin typeface="Monotype Sorts" charset="0"/>
                <a:ea typeface="ＭＳ Ｐゴシック" charset="0"/>
                <a:cs typeface="Times New Roman" charset="0"/>
              </a:rPr>
              <a:t>    </a:t>
            </a:r>
            <a:r>
              <a:rPr lang="en-US" sz="3200" b="1"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200" b="1"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تعزيز </a:t>
            </a:r>
            <a:r>
              <a:rPr lang="ar-JO" sz="3600" b="1" dirty="0">
                <a:solidFill>
                  <a:srgbClr val="FFFF00"/>
                </a:solidFill>
                <a:effectLst>
                  <a:glow rad="228600">
                    <a:srgbClr val="000000">
                      <a:alpha val="75000"/>
                    </a:srgbClr>
                  </a:glow>
                </a:effectLst>
                <a:latin typeface="Arial" panose="020B0604020202020204" pitchFamily="34" charset="0"/>
                <a:ea typeface="ＭＳ Ｐゴシック" charset="0"/>
                <a:cs typeface="Times New Roman" charset="0"/>
              </a:rPr>
              <a:t>الرجاء</a:t>
            </a:r>
            <a:r>
              <a:rPr lang="ar-JO"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 19-23</a:t>
            </a:r>
            <a:endParaRPr lang="en-US" sz="36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endParaRPr>
          </a:p>
          <a:p>
            <a:pPr defTabSz="914400" fontAlgn="base">
              <a:spcBef>
                <a:spcPct val="50000"/>
              </a:spcBef>
              <a:spcAft>
                <a:spcPct val="0"/>
              </a:spcAft>
            </a:pPr>
            <a:endParaRPr lang="en-US" sz="2400" dirty="0">
              <a:solidFill>
                <a:srgbClr val="000000"/>
              </a:solidFill>
              <a:effectLst>
                <a:glow rad="228600">
                  <a:srgbClr val="000000">
                    <a:alpha val="75000"/>
                  </a:srgbClr>
                </a:glow>
              </a:effectLst>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18925996"/>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891910"/>
                                        </p:tgtEl>
                                        <p:attrNameLst>
                                          <p:attrName>style.visibility</p:attrName>
                                        </p:attrNameLst>
                                      </p:cBhvr>
                                      <p:to>
                                        <p:strVal val="visible"/>
                                      </p:to>
                                    </p:set>
                                    <p:animEffect transition="in" filter="dissolve">
                                      <p:cBhvr>
                                        <p:cTn id="7" dur="75"/>
                                        <p:tgtEl>
                                          <p:spTgt spid="891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10" grpId="0" autoUpdateAnimBg="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4915" name="Text Box 3"/>
          <p:cNvSpPr txBox="1">
            <a:spLocks noChangeArrowheads="1"/>
          </p:cNvSpPr>
          <p:nvPr/>
        </p:nvSpPr>
        <p:spPr bwMode="auto">
          <a:xfrm>
            <a:off x="533400" y="3336925"/>
            <a:ext cx="822960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إذا افتقر أخوك فباع من ملكه يأتي وليه الأقرب إليه و يفك مبيع أخيه</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934916" name="Text Box 4"/>
          <p:cNvSpPr txBox="1">
            <a:spLocks noChangeArrowheads="1"/>
          </p:cNvSpPr>
          <p:nvPr/>
        </p:nvSpPr>
        <p:spPr bwMode="auto">
          <a:xfrm>
            <a:off x="4343400" y="63246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لاويين 25: 25</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9988011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34915"/>
                                        </p:tgtEl>
                                        <p:attrNameLst>
                                          <p:attrName>style.visibility</p:attrName>
                                        </p:attrNameLst>
                                      </p:cBhvr>
                                      <p:to>
                                        <p:strVal val="visible"/>
                                      </p:to>
                                    </p:set>
                                    <p:animEffect transition="in" filter="dissolve">
                                      <p:cBhvr>
                                        <p:cTn id="7" dur="500"/>
                                        <p:tgtEl>
                                          <p:spTgt spid="9349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4915" grpId="0"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2" descr="C:\My Documents\My Pictures\Bible\Misc Scenery\Desert\Israel 083.jpg"/>
          <p:cNvPicPr>
            <a:picLocks noChangeAspect="1" noChangeArrowheads="1"/>
          </p:cNvPicPr>
          <p:nvPr/>
        </p:nvPicPr>
        <p:blipFill>
          <a:blip r:embed="rId3" cstate="screen">
            <a:lum bright="-12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35939" name="Text Box 3"/>
          <p:cNvSpPr txBox="1">
            <a:spLocks noChangeArrowheads="1"/>
          </p:cNvSpPr>
          <p:nvPr/>
        </p:nvSpPr>
        <p:spPr bwMode="auto">
          <a:xfrm>
            <a:off x="609600" y="441325"/>
            <a:ext cx="8001000" cy="28623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3600" b="1" i="1">
                <a:solidFill>
                  <a:schemeClr val="bg1"/>
                </a:solidFill>
                <a:effectLst>
                  <a:glow rad="139700">
                    <a:schemeClr val="tx1"/>
                  </a:glow>
                </a:effectLst>
                <a:latin typeface="Arial"/>
                <a:cs typeface="Arial"/>
              </a:defRPr>
            </a:lvl1pPr>
          </a:lstStyle>
          <a:p>
            <a:pPr algn="ctr" defTabSz="914400" fontAlgn="base">
              <a:spcAft>
                <a:spcPct val="0"/>
              </a:spcAft>
            </a:pPr>
            <a:r>
              <a:rPr lang="ar-JO" i="0"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 و البكر الذي تلده يقوم باسم أخيه الميت لئلا يمحى اسمه من إسرائيل</a:t>
            </a:r>
            <a:endParaRPr lang="en-US" i="0"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935940" name="Text Box 4"/>
          <p:cNvSpPr txBox="1">
            <a:spLocks noChangeArrowheads="1"/>
          </p:cNvSpPr>
          <p:nvPr/>
        </p:nvSpPr>
        <p:spPr bwMode="auto">
          <a:xfrm>
            <a:off x="4267200" y="6278563"/>
            <a:ext cx="4876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2800" b="1">
                <a:solidFill>
                  <a:schemeClr val="bg1"/>
                </a:solidFill>
                <a:effectLst>
                  <a:glow rad="139700">
                    <a:schemeClr val="tx1"/>
                  </a:glow>
                </a:effectLst>
                <a:latin typeface="Arial"/>
                <a:cs typeface="Arial"/>
              </a:defRPr>
            </a:lvl1pPr>
          </a:lstStyle>
          <a:p>
            <a:pPr defTabSz="914400" fontAlgn="base">
              <a:spcAft>
                <a:spcPct val="0"/>
              </a:spcAft>
            </a:pPr>
            <a:r>
              <a:rPr lang="ar-JO"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تثنية 25: 5-6</a:t>
            </a:r>
            <a:endParaRPr lang="en-US"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2337327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2" descr="M:\IMAGES\BIBLSTRY\NWTSTMNT\PHARISEE\NPHAR002.JPG"/>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54260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1059" name="Text Box 3"/>
          <p:cNvSpPr txBox="1">
            <a:spLocks noChangeArrowheads="1"/>
          </p:cNvSpPr>
          <p:nvPr/>
        </p:nvSpPr>
        <p:spPr bwMode="auto">
          <a:xfrm>
            <a:off x="2590800" y="457200"/>
            <a:ext cx="6477000" cy="295465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defRPr/>
            </a:pPr>
            <a:r>
              <a:rPr lang="ar-JO"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في ذلك اليوم جاء إليه صدوقيون الذين يقولون ليس قيامة فسألوه قائلين يا معلم قال موسى إن مات أحد و ليس له أولاد يتزوج أخوه بامرأته و يقم نسلاً لأخيه</a:t>
            </a:r>
            <a:endParaRPr lang="en-US" sz="3600" b="1" baseline="30000"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28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rPr>
              <a:t>متى 22: 23-24 </a:t>
            </a:r>
            <a:endParaRPr lang="en-US" sz="3600" b="1" dirty="0">
              <a:solidFill>
                <a:srgbClr val="FFFFFF"/>
              </a:solidFill>
              <a:effectLst>
                <a:glow rad="1016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666164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41059"/>
                                        </p:tgtEl>
                                        <p:attrNameLst>
                                          <p:attrName>style.visibility</p:attrName>
                                        </p:attrNameLst>
                                      </p:cBhvr>
                                      <p:to>
                                        <p:strVal val="visible"/>
                                      </p:to>
                                    </p:set>
                                    <p:animEffect transition="in" filter="dissolve">
                                      <p:cBhvr>
                                        <p:cTn id="7" dur="500"/>
                                        <p:tgtEl>
                                          <p:spTgt spid="941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1059" grpId="0" autoUpdateAnimBg="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ar-JO" dirty="0">
                <a:solidFill>
                  <a:srgbClr val="FFFFFF"/>
                </a:solidFill>
              </a:rPr>
              <a:t>القول الذي يقتبس عادة</a:t>
            </a:r>
            <a:endParaRPr lang="en-US" dirty="0">
              <a:solidFill>
                <a:srgbClr val="FFFFFF"/>
              </a:solidFill>
            </a:endParaRPr>
          </a:p>
        </p:txBody>
      </p:sp>
      <p:sp>
        <p:nvSpPr>
          <p:cNvPr id="3" name="Text Box 24"/>
          <p:cNvSpPr txBox="1">
            <a:spLocks noChangeArrowheads="1"/>
          </p:cNvSpPr>
          <p:nvPr/>
        </p:nvSpPr>
        <p:spPr bwMode="auto">
          <a:xfrm rot="600000">
            <a:off x="477030" y="2806685"/>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أنفسهم</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هرطقات 4 : 7</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95443056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82"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2290"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1" name="Group 4"/>
          <p:cNvGrpSpPr>
            <a:grpSpLocks/>
          </p:cNvGrpSpPr>
          <p:nvPr/>
        </p:nvGrpSpPr>
        <p:grpSpPr bwMode="auto">
          <a:xfrm>
            <a:off x="533400" y="533400"/>
            <a:ext cx="1249363" cy="3808413"/>
            <a:chOff x="1830" y="1009"/>
            <a:chExt cx="787" cy="2399"/>
          </a:xfrm>
        </p:grpSpPr>
        <p:sp>
          <p:nvSpPr>
            <p:cNvPr id="12595"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6"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7"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8"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9"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0"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1"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2"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3"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4"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5"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6"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7"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8"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09"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0"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1"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2"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3"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4"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5"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6"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7"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8"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19"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0"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1"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2"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3"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4"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5"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6"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7"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8"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29"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0"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1"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2"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3"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4"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5"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6"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7"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8"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39"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0"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1"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2"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3"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4"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5"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6"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7"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8"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49"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0"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1"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2"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3"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4"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5"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6"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7"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8"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59"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0"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1"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2"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3"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4"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5"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6"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7"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8"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69"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0"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1"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2"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3"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4"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5"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6"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7"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8"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79"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0"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1"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2"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3"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4"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5"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6"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7"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8"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89"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0"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1"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2"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3"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4"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5"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6"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7"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8"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699"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0"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1"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2"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3"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4"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5"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6"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7"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708"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pic>
        <p:nvPicPr>
          <p:cNvPr id="12292" name="Picture 119"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3" name="Picture 120"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4" name="Picture 121"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295" name="Picture 122"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296" name="Group 123"/>
          <p:cNvGrpSpPr>
            <a:grpSpLocks/>
          </p:cNvGrpSpPr>
          <p:nvPr/>
        </p:nvGrpSpPr>
        <p:grpSpPr bwMode="auto">
          <a:xfrm>
            <a:off x="4967288" y="465138"/>
            <a:ext cx="1433512" cy="3497262"/>
            <a:chOff x="2021" y="866"/>
            <a:chExt cx="903" cy="2203"/>
          </a:xfrm>
        </p:grpSpPr>
        <p:sp>
          <p:nvSpPr>
            <p:cNvPr id="12299" name="Freeform 124"/>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0" name="Freeform 125"/>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1" name="Freeform 126"/>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2" name="Freeform 127"/>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3" name="Freeform 128"/>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4" name="Freeform 129"/>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5" name="Freeform 130"/>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6" name="Freeform 131"/>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7" name="Freeform 132"/>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8" name="Freeform 133"/>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09" name="Freeform 134"/>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0" name="Freeform 135"/>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1" name="Freeform 136"/>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2" name="Freeform 137"/>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3" name="Freeform 138"/>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4" name="Freeform 139"/>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5" name="Freeform 140"/>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6" name="Freeform 141"/>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7" name="Freeform 142"/>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8" name="Freeform 143"/>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19" name="Freeform 144"/>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0" name="Freeform 145"/>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1" name="Freeform 146"/>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2" name="Freeform 147"/>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3" name="Freeform 148"/>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4" name="Freeform 149"/>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5" name="Freeform 150"/>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6" name="Freeform 151"/>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7" name="Freeform 152"/>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8" name="Freeform 153"/>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29" name="Freeform 154"/>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0" name="Freeform 155"/>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1" name="Freeform 156"/>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2" name="Freeform 157"/>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3" name="Freeform 158"/>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4" name="Freeform 159"/>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5" name="Freeform 160"/>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6" name="Freeform 161"/>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7" name="Freeform 162"/>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8" name="Freeform 163"/>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39" name="Freeform 164"/>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0" name="Freeform 165"/>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1" name="Freeform 166"/>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2" name="Freeform 167"/>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3" name="Freeform 168"/>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4" name="Freeform 169"/>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5" name="Freeform 170"/>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6" name="Freeform 171"/>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7" name="Freeform 172"/>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8" name="Freeform 173"/>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49" name="Freeform 174"/>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0" name="Freeform 175"/>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1" name="Freeform 176"/>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2" name="Freeform 177"/>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3" name="Freeform 178"/>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4" name="Freeform 179"/>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5" name="Freeform 180"/>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6" name="Freeform 181"/>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7" name="Freeform 182"/>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8" name="Freeform 183"/>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59" name="Freeform 184"/>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0" name="Freeform 185"/>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1" name="Freeform 186"/>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2" name="Freeform 187"/>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3" name="Freeform 188"/>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4" name="Freeform 189"/>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5" name="Freeform 190"/>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6" name="Freeform 191"/>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7" name="Freeform 192"/>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8" name="Freeform 193"/>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69" name="Freeform 194"/>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0" name="Freeform 195"/>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1" name="Freeform 196"/>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2" name="Freeform 197"/>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3" name="Freeform 198"/>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4" name="Freeform 199"/>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5" name="Freeform 200"/>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6" name="Freeform 201"/>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7" name="Freeform 202"/>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8" name="Freeform 203"/>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79" name="Freeform 204"/>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0" name="Freeform 205"/>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1" name="Freeform 206"/>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2" name="Freeform 207"/>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3" name="Freeform 208"/>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4" name="Freeform 209"/>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5" name="Freeform 210"/>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6" name="Freeform 211"/>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7" name="Freeform 212"/>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8" name="Freeform 213"/>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89" name="Freeform 214"/>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0" name="Freeform 215"/>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1" name="Freeform 216"/>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2" name="Freeform 217"/>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3" name="Freeform 218"/>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4" name="Freeform 219"/>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5" name="Freeform 220"/>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6" name="Freeform 221"/>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7" name="Freeform 222"/>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8" name="Freeform 223"/>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399" name="Freeform 224"/>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0" name="Freeform 225"/>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1" name="Freeform 226"/>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2" name="Freeform 227"/>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3" name="Freeform 228"/>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4" name="Freeform 229"/>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5" name="Freeform 230"/>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6" name="Freeform 231"/>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7" name="Freeform 232"/>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8" name="Freeform 233"/>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09" name="Freeform 234"/>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0" name="Freeform 235"/>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1" name="Freeform 236"/>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2" name="Freeform 237"/>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3" name="Freeform 238"/>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4" name="Freeform 239"/>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5" name="Freeform 240"/>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6" name="Freeform 241"/>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7" name="Freeform 242"/>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8" name="Freeform 243"/>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19" name="Freeform 244"/>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0" name="Freeform 245"/>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1" name="Freeform 246"/>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2" name="Freeform 247"/>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3" name="Freeform 248"/>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4" name="Freeform 249"/>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5" name="Freeform 250"/>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6" name="Freeform 251"/>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7" name="Freeform 252"/>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8" name="Freeform 253"/>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29" name="Freeform 254"/>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0" name="Freeform 255"/>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1" name="Freeform 256"/>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2" name="Freeform 257"/>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3" name="Freeform 258"/>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4" name="Freeform 259"/>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5" name="Freeform 260"/>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6" name="Freeform 261"/>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7" name="Freeform 262"/>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8" name="Freeform 263"/>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39" name="Freeform 264"/>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0" name="Freeform 265"/>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1" name="Freeform 266"/>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2" name="Freeform 267"/>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3" name="Freeform 268"/>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4" name="Freeform 269"/>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5" name="Freeform 270"/>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6" name="Freeform 271"/>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7" name="Freeform 272"/>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8" name="Freeform 273"/>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49" name="Freeform 274"/>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0" name="Freeform 275"/>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1" name="Freeform 276"/>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2" name="Freeform 277"/>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3" name="Freeform 278"/>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4" name="Freeform 279"/>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5" name="Freeform 280"/>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6" name="Freeform 281"/>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7" name="Freeform 282"/>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8" name="Freeform 283"/>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59" name="Freeform 284"/>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0" name="Freeform 285"/>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1" name="Freeform 286"/>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2" name="Freeform 287"/>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3" name="Freeform 288"/>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4" name="Freeform 289"/>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5" name="Freeform 290"/>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6" name="Freeform 291"/>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7" name="Freeform 292"/>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8" name="Freeform 293"/>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69" name="Freeform 294"/>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0" name="Freeform 295"/>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1" name="Freeform 296"/>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2" name="Freeform 297"/>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3" name="Freeform 298"/>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4" name="Freeform 299"/>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5" name="Freeform 300"/>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6" name="Freeform 301"/>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7" name="Freeform 302"/>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8" name="Freeform 303"/>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79" name="Freeform 304"/>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0" name="Freeform 305"/>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1" name="Freeform 306"/>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2" name="Freeform 307"/>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3" name="Freeform 308"/>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4" name="Freeform 309"/>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5" name="Freeform 310"/>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6" name="Freeform 311"/>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7" name="Freeform 312"/>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8" name="Freeform 313"/>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89" name="Freeform 314"/>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0" name="Freeform 315"/>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1" name="Freeform 316"/>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2" name="Freeform 317"/>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3" name="Freeform 318"/>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4" name="Freeform 319"/>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5" name="Freeform 320"/>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6" name="Freeform 321"/>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7" name="Freeform 322"/>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8" name="Freeform 323"/>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499" name="Freeform 324"/>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0" name="Freeform 325"/>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1" name="Freeform 326"/>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2" name="Freeform 327"/>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3" name="Freeform 328"/>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4" name="Freeform 329"/>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5" name="Freeform 330"/>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6" name="Freeform 331"/>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7" name="Freeform 332"/>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8" name="Freeform 333"/>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09" name="Freeform 334"/>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0" name="Freeform 335"/>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1" name="Freeform 336"/>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2" name="Freeform 337"/>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3" name="Freeform 338"/>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4" name="Freeform 339"/>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5" name="Freeform 340"/>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6" name="Freeform 341"/>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7" name="Freeform 342"/>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8" name="Freeform 343"/>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19" name="Freeform 344"/>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0" name="Freeform 345"/>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1" name="Freeform 346"/>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2" name="Freeform 347"/>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3" name="Freeform 348"/>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4" name="Freeform 349"/>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5" name="Freeform 350"/>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6" name="Freeform 351"/>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7" name="Freeform 352"/>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8" name="Freeform 353"/>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29" name="Freeform 354"/>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0" name="Freeform 355"/>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1" name="Freeform 356"/>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2" name="Freeform 357"/>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3" name="Freeform 358"/>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4" name="Freeform 359"/>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5" name="Freeform 360"/>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6" name="Freeform 361"/>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7" name="Freeform 362"/>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8" name="Freeform 363"/>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39" name="Freeform 364"/>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0" name="Freeform 365"/>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1" name="Freeform 366"/>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2" name="Freeform 367"/>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3" name="Freeform 368"/>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4" name="Freeform 369"/>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5" name="Freeform 370"/>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6" name="Freeform 371"/>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7" name="Freeform 372"/>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8" name="Freeform 373"/>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49" name="Freeform 374"/>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0" name="Freeform 375"/>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1" name="Freeform 376"/>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2" name="Freeform 377"/>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3" name="Freeform 378"/>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4" name="Freeform 379"/>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5" name="Freeform 380"/>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6" name="Freeform 381"/>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7" name="Freeform 382"/>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8" name="Freeform 383"/>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59" name="Freeform 384"/>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0" name="Freeform 385"/>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1" name="Freeform 386"/>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2" name="Freeform 387"/>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3" name="Freeform 388"/>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4" name="Freeform 389"/>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5" name="Freeform 390"/>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6" name="Freeform 391"/>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7" name="Freeform 392"/>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8" name="Freeform 393"/>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69" name="Freeform 394"/>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0" name="Freeform 395"/>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1" name="Freeform 396"/>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2" name="Freeform 397"/>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3" name="Freeform 398"/>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4" name="Freeform 399"/>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5" name="Freeform 400"/>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6" name="Freeform 401"/>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7" name="Freeform 402"/>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8" name="Freeform 403"/>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79" name="Freeform 404"/>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0" name="Freeform 405"/>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1" name="Freeform 406"/>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2" name="Freeform 407"/>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3" name="Freeform 408"/>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4" name="Freeform 409"/>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5" name="Freeform 410"/>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6" name="Freeform 411"/>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7" name="Freeform 412"/>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8" name="Freeform 413"/>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89" name="Freeform 414"/>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0" name="Freeform 415"/>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1" name="Freeform 416"/>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2" name="Freeform 417"/>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3" name="Freeform 418"/>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2594" name="Freeform 419"/>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2500" name="Text Box 420"/>
          <p:cNvSpPr txBox="1">
            <a:spLocks noChangeArrowheads="1"/>
          </p:cNvSpPr>
          <p:nvPr/>
        </p:nvSpPr>
        <p:spPr bwMode="auto">
          <a:xfrm>
            <a:off x="313509" y="4281488"/>
            <a:ext cx="8335191"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فكان عندنا سبعة إخوة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2501" name="Text Box 421"/>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25</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379430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3106"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314"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15" name="Group 4"/>
          <p:cNvGrpSpPr>
            <a:grpSpLocks/>
          </p:cNvGrpSpPr>
          <p:nvPr/>
        </p:nvGrpSpPr>
        <p:grpSpPr bwMode="auto">
          <a:xfrm>
            <a:off x="533400" y="533400"/>
            <a:ext cx="1249363" cy="3808413"/>
            <a:chOff x="1830" y="1009"/>
            <a:chExt cx="787" cy="2399"/>
          </a:xfrm>
        </p:grpSpPr>
        <p:sp>
          <p:nvSpPr>
            <p:cNvPr id="13619"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0"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1"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2"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3"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4"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5"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6"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7"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8"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29"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0"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1"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2"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3"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4"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5"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6"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7"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8"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39"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0"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1"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2"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3"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4"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5"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6"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7"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8"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49"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0"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1"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2"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3"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4"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5"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6"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7"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8"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59"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0"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1"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2"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3"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4"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5"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6"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7"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8"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69"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0"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1"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2"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3"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4"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5"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6"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7"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8"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79"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0"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1"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2"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3"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4"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5"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6"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7"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8"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89"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0"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1"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2"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3"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4"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5"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6"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7"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8"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99"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0"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1"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2"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3"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4"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5"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6"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7"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8"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09"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0"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1"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2"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3"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4"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5"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6"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7"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8"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19"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0"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1"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2"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3"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4"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5"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6"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7"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8"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29"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30"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31"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732"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3223" name="Rectangle 119"/>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317" name="Picture 121"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8" name="Picture 122"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319" name="Picture 123"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3320" name="Group 124"/>
          <p:cNvGrpSpPr>
            <a:grpSpLocks/>
          </p:cNvGrpSpPr>
          <p:nvPr/>
        </p:nvGrpSpPr>
        <p:grpSpPr bwMode="auto">
          <a:xfrm>
            <a:off x="4967288" y="465138"/>
            <a:ext cx="1433512" cy="3497262"/>
            <a:chOff x="2021" y="866"/>
            <a:chExt cx="903" cy="2203"/>
          </a:xfrm>
        </p:grpSpPr>
        <p:sp>
          <p:nvSpPr>
            <p:cNvPr id="13323" name="Freeform 125"/>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4" name="Freeform 126"/>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5" name="Freeform 127"/>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6" name="Freeform 128"/>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7" name="Freeform 129"/>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8" name="Freeform 130"/>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29" name="Freeform 131"/>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0" name="Freeform 132"/>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1" name="Freeform 133"/>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2" name="Freeform 134"/>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3" name="Freeform 135"/>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4" name="Freeform 136"/>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5" name="Freeform 137"/>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6" name="Freeform 138"/>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7" name="Freeform 139"/>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8" name="Freeform 140"/>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39" name="Freeform 141"/>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0" name="Freeform 142"/>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1" name="Freeform 143"/>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2" name="Freeform 144"/>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3" name="Freeform 145"/>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4" name="Freeform 146"/>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5" name="Freeform 147"/>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6" name="Freeform 148"/>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7" name="Freeform 149"/>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8" name="Freeform 150"/>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49" name="Freeform 151"/>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0" name="Freeform 152"/>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1" name="Freeform 153"/>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2" name="Freeform 154"/>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3" name="Freeform 155"/>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4" name="Freeform 156"/>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5" name="Freeform 157"/>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6" name="Freeform 158"/>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7" name="Freeform 159"/>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8" name="Freeform 160"/>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59" name="Freeform 161"/>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0" name="Freeform 162"/>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1" name="Freeform 163"/>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2" name="Freeform 164"/>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3" name="Freeform 165"/>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4" name="Freeform 166"/>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5" name="Freeform 167"/>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6" name="Freeform 168"/>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7" name="Freeform 169"/>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8" name="Freeform 170"/>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69" name="Freeform 171"/>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0" name="Freeform 172"/>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1" name="Freeform 173"/>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2" name="Freeform 174"/>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3" name="Freeform 175"/>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4" name="Freeform 176"/>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5" name="Freeform 177"/>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6" name="Freeform 178"/>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7" name="Freeform 179"/>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8" name="Freeform 180"/>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79" name="Freeform 181"/>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0" name="Freeform 182"/>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1" name="Freeform 183"/>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2" name="Freeform 184"/>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3" name="Freeform 185"/>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4" name="Freeform 186"/>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5" name="Freeform 187"/>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6" name="Freeform 188"/>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7" name="Freeform 189"/>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8" name="Freeform 190"/>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89" name="Freeform 191"/>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0" name="Freeform 192"/>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1" name="Freeform 193"/>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2" name="Freeform 194"/>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3" name="Freeform 195"/>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4" name="Freeform 196"/>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5" name="Freeform 197"/>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6" name="Freeform 198"/>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7" name="Freeform 199"/>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8" name="Freeform 200"/>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399" name="Freeform 201"/>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0" name="Freeform 202"/>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1" name="Freeform 203"/>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2" name="Freeform 204"/>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3" name="Freeform 205"/>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4" name="Freeform 206"/>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5" name="Freeform 207"/>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6" name="Freeform 208"/>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7" name="Freeform 209"/>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8" name="Freeform 210"/>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09" name="Freeform 211"/>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0" name="Freeform 212"/>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1" name="Freeform 213"/>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2" name="Freeform 214"/>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3" name="Freeform 215"/>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4" name="Freeform 216"/>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5" name="Freeform 217"/>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6" name="Freeform 218"/>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7" name="Freeform 219"/>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8" name="Freeform 220"/>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19" name="Freeform 221"/>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0" name="Freeform 222"/>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1" name="Freeform 223"/>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2" name="Freeform 224"/>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3" name="Freeform 225"/>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4" name="Freeform 226"/>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5" name="Freeform 227"/>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6" name="Freeform 228"/>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7" name="Freeform 229"/>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8" name="Freeform 230"/>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29" name="Freeform 231"/>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0" name="Freeform 232"/>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1" name="Freeform 233"/>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2" name="Freeform 234"/>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3" name="Freeform 235"/>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4" name="Freeform 236"/>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5" name="Freeform 237"/>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6" name="Freeform 238"/>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7" name="Freeform 239"/>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8" name="Freeform 240"/>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39" name="Freeform 241"/>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0" name="Freeform 242"/>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1" name="Freeform 243"/>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2" name="Freeform 244"/>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3" name="Freeform 245"/>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4" name="Freeform 246"/>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5" name="Freeform 247"/>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6" name="Freeform 248"/>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7" name="Freeform 249"/>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8" name="Freeform 250"/>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49" name="Freeform 251"/>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0" name="Freeform 252"/>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1" name="Freeform 253"/>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2" name="Freeform 254"/>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3" name="Freeform 255"/>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4" name="Freeform 256"/>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5" name="Freeform 257"/>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6" name="Freeform 258"/>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7" name="Freeform 259"/>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8" name="Freeform 260"/>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59" name="Freeform 261"/>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0" name="Freeform 262"/>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1" name="Freeform 263"/>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2" name="Freeform 264"/>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3" name="Freeform 265"/>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4" name="Freeform 266"/>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5" name="Freeform 267"/>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6" name="Freeform 268"/>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7" name="Freeform 269"/>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8" name="Freeform 270"/>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69" name="Freeform 271"/>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0" name="Freeform 272"/>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1" name="Freeform 273"/>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2" name="Freeform 274"/>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3" name="Freeform 275"/>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4" name="Freeform 276"/>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5" name="Freeform 277"/>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6" name="Freeform 278"/>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7" name="Freeform 279"/>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8" name="Freeform 280"/>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79" name="Freeform 281"/>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0" name="Freeform 282"/>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1" name="Freeform 283"/>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2" name="Freeform 284"/>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3" name="Freeform 285"/>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4" name="Freeform 286"/>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5" name="Freeform 287"/>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6" name="Freeform 288"/>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7" name="Freeform 289"/>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8" name="Freeform 290"/>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89" name="Freeform 291"/>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0" name="Freeform 292"/>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1" name="Freeform 293"/>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2" name="Freeform 294"/>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3" name="Freeform 295"/>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4" name="Freeform 296"/>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5" name="Freeform 297"/>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6" name="Freeform 298"/>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7" name="Freeform 299"/>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8" name="Freeform 300"/>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499" name="Freeform 301"/>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0" name="Freeform 302"/>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1" name="Freeform 303"/>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2" name="Freeform 304"/>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3" name="Freeform 305"/>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4" name="Freeform 306"/>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5" name="Freeform 307"/>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6" name="Freeform 308"/>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7" name="Freeform 309"/>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8" name="Freeform 310"/>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09" name="Freeform 311"/>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0" name="Freeform 312"/>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1" name="Freeform 313"/>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2" name="Freeform 314"/>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3" name="Freeform 315"/>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4" name="Freeform 316"/>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5" name="Freeform 317"/>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6" name="Freeform 318"/>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7" name="Freeform 319"/>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8" name="Freeform 320"/>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19" name="Freeform 321"/>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0" name="Freeform 322"/>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1" name="Freeform 323"/>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2" name="Freeform 324"/>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3" name="Freeform 325"/>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4" name="Freeform 326"/>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5" name="Freeform 327"/>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6" name="Freeform 328"/>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7" name="Freeform 329"/>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8" name="Freeform 330"/>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29" name="Freeform 331"/>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0" name="Freeform 332"/>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1" name="Freeform 333"/>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2" name="Freeform 334"/>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3" name="Freeform 335"/>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4" name="Freeform 336"/>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5" name="Freeform 337"/>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6" name="Freeform 338"/>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7" name="Freeform 339"/>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8" name="Freeform 340"/>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39" name="Freeform 341"/>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0" name="Freeform 342"/>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1" name="Freeform 343"/>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2" name="Freeform 344"/>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3" name="Freeform 345"/>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4" name="Freeform 346"/>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5" name="Freeform 347"/>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6" name="Freeform 348"/>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7" name="Freeform 349"/>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8" name="Freeform 350"/>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49" name="Freeform 351"/>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0" name="Freeform 352"/>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1" name="Freeform 353"/>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2" name="Freeform 354"/>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3" name="Freeform 355"/>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4" name="Freeform 356"/>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5" name="Freeform 357"/>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6" name="Freeform 358"/>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7" name="Freeform 359"/>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8" name="Freeform 360"/>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59" name="Freeform 361"/>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0" name="Freeform 362"/>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1" name="Freeform 363"/>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2" name="Freeform 364"/>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3" name="Freeform 365"/>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4" name="Freeform 366"/>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5" name="Freeform 367"/>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6" name="Freeform 368"/>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7" name="Freeform 369"/>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8" name="Freeform 370"/>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69" name="Freeform 371"/>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0" name="Freeform 372"/>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1" name="Freeform 373"/>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2" name="Freeform 374"/>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3" name="Freeform 375"/>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4" name="Freeform 376"/>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5" name="Freeform 377"/>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6" name="Freeform 378"/>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7" name="Freeform 379"/>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8" name="Freeform 380"/>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79" name="Freeform 381"/>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0" name="Freeform 382"/>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1" name="Freeform 383"/>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2" name="Freeform 384"/>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3" name="Freeform 385"/>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4" name="Freeform 386"/>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5" name="Freeform 387"/>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6" name="Freeform 388"/>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7" name="Freeform 389"/>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8" name="Freeform 390"/>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89" name="Freeform 391"/>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0" name="Freeform 392"/>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1" name="Freeform 393"/>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2" name="Freeform 394"/>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3" name="Freeform 395"/>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4" name="Freeform 396"/>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5" name="Freeform 397"/>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6" name="Freeform 398"/>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7" name="Freeform 399"/>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8" name="Freeform 400"/>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599" name="Freeform 401"/>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0" name="Freeform 402"/>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1" name="Freeform 403"/>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2" name="Freeform 404"/>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3" name="Freeform 405"/>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4" name="Freeform 406"/>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5" name="Freeform 407"/>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6" name="Freeform 408"/>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7" name="Freeform 409"/>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8" name="Freeform 410"/>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09" name="Freeform 411"/>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0" name="Freeform 412"/>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1" name="Freeform 413"/>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2" name="Freeform 414"/>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3" name="Freeform 415"/>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4" name="Freeform 416"/>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5" name="Freeform 417"/>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6" name="Freeform 418"/>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7" name="Freeform 419"/>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3618" name="Freeform 420"/>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3525" name="Text Box 421"/>
          <p:cNvSpPr txBox="1">
            <a:spLocks noChangeArrowheads="1"/>
          </p:cNvSpPr>
          <p:nvPr/>
        </p:nvSpPr>
        <p:spPr bwMode="auto">
          <a:xfrm>
            <a:off x="533400" y="4251325"/>
            <a:ext cx="81153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تزوج الأول و مات و إذ لم يكن له نسل ترك امرأته لأخيه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3526" name="Text Box 422"/>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25</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pic>
        <p:nvPicPr>
          <p:cNvPr id="422" name="Picture 119" descr="M:\IMAGES\CELEBHOL\CELEBRTN\MARRIAGE\CCMPG010.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1132278939"/>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5000"/>
                                  </p:stCondLst>
                                  <p:childTnLst>
                                    <p:set>
                                      <p:cBhvr>
                                        <p:cTn id="6" dur="1" fill="hold">
                                          <p:stCondLst>
                                            <p:cond delay="0"/>
                                          </p:stCondLst>
                                        </p:cTn>
                                        <p:tgtEl>
                                          <p:spTgt spid="943223"/>
                                        </p:tgtEl>
                                        <p:attrNameLst>
                                          <p:attrName>style.visibility</p:attrName>
                                        </p:attrNameLst>
                                      </p:cBhvr>
                                      <p:to>
                                        <p:strVal val="visible"/>
                                      </p:to>
                                    </p:set>
                                    <p:animEffect transition="in" filter="wipe(down)">
                                      <p:cBhvr>
                                        <p:cTn id="7" dur="500"/>
                                        <p:tgtEl>
                                          <p:spTgt spid="943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3223" grpId="0"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4130"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4338" name="Group 4"/>
          <p:cNvGrpSpPr>
            <a:grpSpLocks/>
          </p:cNvGrpSpPr>
          <p:nvPr/>
        </p:nvGrpSpPr>
        <p:grpSpPr bwMode="auto">
          <a:xfrm>
            <a:off x="533400" y="533400"/>
            <a:ext cx="1249363" cy="3808413"/>
            <a:chOff x="1830" y="1009"/>
            <a:chExt cx="787" cy="2399"/>
          </a:xfrm>
        </p:grpSpPr>
        <p:sp>
          <p:nvSpPr>
            <p:cNvPr id="1465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6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7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8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9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0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1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2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3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4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5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76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4247" name="Text Box 119"/>
          <p:cNvSpPr txBox="1">
            <a:spLocks noChangeArrowheads="1"/>
          </p:cNvSpPr>
          <p:nvPr/>
        </p:nvSpPr>
        <p:spPr bwMode="auto">
          <a:xfrm>
            <a:off x="352697" y="4251325"/>
            <a:ext cx="8296003"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كذلك الثاني و الثالث إلى السبعة</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4248"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4341" name="Picture 121" descr="M:\IMAGES\CELEBHOL\CELEBRTN\MARRIAGE\CCMPG010.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2" name="Picture 122" descr="M:\IMAGES\CELEBHOL\CELEBRTN\MARRIAGE\CCMPG008.WMF"/>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3" name="Picture 123" descr="M:\IMAGES\CELEBHOL\CELEBRTN\MARRIAGE\CCMPG011.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44" name="Picture 124" descr="M:\IMAGES\CELEBHOL\CELEBRTN\MARRIAGE\CCMPR005.WMF"/>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345" name="Group 125"/>
          <p:cNvGrpSpPr>
            <a:grpSpLocks/>
          </p:cNvGrpSpPr>
          <p:nvPr/>
        </p:nvGrpSpPr>
        <p:grpSpPr bwMode="auto">
          <a:xfrm>
            <a:off x="4967288" y="465138"/>
            <a:ext cx="1433512" cy="3497262"/>
            <a:chOff x="2021" y="866"/>
            <a:chExt cx="903" cy="2203"/>
          </a:xfrm>
        </p:grpSpPr>
        <p:sp>
          <p:nvSpPr>
            <p:cNvPr id="1435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5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6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7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8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39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0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1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2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3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4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5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6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7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8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49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0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1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2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3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4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5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6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7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8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59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0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1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2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3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4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465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4550"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1"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2"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3"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5" name="Rectangle 427"/>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7" name="Rectangle 429"/>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4558" name="Text Box 43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26</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79825717"/>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2000"/>
                                  </p:stCondLst>
                                  <p:childTnLst>
                                    <p:set>
                                      <p:cBhvr>
                                        <p:cTn id="6" dur="1" fill="hold">
                                          <p:stCondLst>
                                            <p:cond delay="0"/>
                                          </p:stCondLst>
                                        </p:cTn>
                                        <p:tgtEl>
                                          <p:spTgt spid="944550"/>
                                        </p:tgtEl>
                                        <p:attrNameLst>
                                          <p:attrName>style.visibility</p:attrName>
                                        </p:attrNameLst>
                                      </p:cBhvr>
                                      <p:to>
                                        <p:strVal val="visible"/>
                                      </p:to>
                                    </p:set>
                                    <p:animEffect transition="in" filter="wipe(down)">
                                      <p:cBhvr>
                                        <p:cTn id="7" dur="500"/>
                                        <p:tgtEl>
                                          <p:spTgt spid="944550"/>
                                        </p:tgtEl>
                                      </p:cBhvr>
                                    </p:animEffect>
                                  </p:childTnLst>
                                </p:cTn>
                              </p:par>
                            </p:childTnLst>
                          </p:cTn>
                        </p:par>
                        <p:par>
                          <p:cTn id="8" fill="hold" nodeType="afterGroup">
                            <p:stCondLst>
                              <p:cond delay="2500"/>
                            </p:stCondLst>
                            <p:childTnLst>
                              <p:par>
                                <p:cTn id="9" presetID="22" presetClass="entr" presetSubtype="4" fill="hold" grpId="0" nodeType="afterEffect">
                                  <p:stCondLst>
                                    <p:cond delay="1000"/>
                                  </p:stCondLst>
                                  <p:childTnLst>
                                    <p:set>
                                      <p:cBhvr>
                                        <p:cTn id="10" dur="1" fill="hold">
                                          <p:stCondLst>
                                            <p:cond delay="0"/>
                                          </p:stCondLst>
                                        </p:cTn>
                                        <p:tgtEl>
                                          <p:spTgt spid="944551"/>
                                        </p:tgtEl>
                                        <p:attrNameLst>
                                          <p:attrName>style.visibility</p:attrName>
                                        </p:attrNameLst>
                                      </p:cBhvr>
                                      <p:to>
                                        <p:strVal val="visible"/>
                                      </p:to>
                                    </p:set>
                                    <p:animEffect transition="in" filter="wipe(down)">
                                      <p:cBhvr>
                                        <p:cTn id="11" dur="500"/>
                                        <p:tgtEl>
                                          <p:spTgt spid="944551"/>
                                        </p:tgtEl>
                                      </p:cBhvr>
                                    </p:animEffect>
                                  </p:childTnLst>
                                </p:cTn>
                              </p:par>
                            </p:childTnLst>
                          </p:cTn>
                        </p:par>
                        <p:par>
                          <p:cTn id="12" fill="hold" nodeType="afterGroup">
                            <p:stCondLst>
                              <p:cond delay="4000"/>
                            </p:stCondLst>
                            <p:childTnLst>
                              <p:par>
                                <p:cTn id="13" presetID="22" presetClass="entr" presetSubtype="4" fill="hold" grpId="0" nodeType="afterEffect">
                                  <p:stCondLst>
                                    <p:cond delay="1000"/>
                                  </p:stCondLst>
                                  <p:childTnLst>
                                    <p:set>
                                      <p:cBhvr>
                                        <p:cTn id="14" dur="1" fill="hold">
                                          <p:stCondLst>
                                            <p:cond delay="0"/>
                                          </p:stCondLst>
                                        </p:cTn>
                                        <p:tgtEl>
                                          <p:spTgt spid="944552"/>
                                        </p:tgtEl>
                                        <p:attrNameLst>
                                          <p:attrName>style.visibility</p:attrName>
                                        </p:attrNameLst>
                                      </p:cBhvr>
                                      <p:to>
                                        <p:strVal val="visible"/>
                                      </p:to>
                                    </p:set>
                                    <p:animEffect transition="in" filter="wipe(down)">
                                      <p:cBhvr>
                                        <p:cTn id="15" dur="500"/>
                                        <p:tgtEl>
                                          <p:spTgt spid="944552"/>
                                        </p:tgtEl>
                                      </p:cBhvr>
                                    </p:animEffect>
                                  </p:childTnLst>
                                </p:cTn>
                              </p:par>
                            </p:childTnLst>
                          </p:cTn>
                        </p:par>
                        <p:par>
                          <p:cTn id="16" fill="hold" nodeType="afterGroup">
                            <p:stCondLst>
                              <p:cond delay="5500"/>
                            </p:stCondLst>
                            <p:childTnLst>
                              <p:par>
                                <p:cTn id="17" presetID="22" presetClass="entr" presetSubtype="4" fill="hold" grpId="0" nodeType="afterEffect">
                                  <p:stCondLst>
                                    <p:cond delay="1000"/>
                                  </p:stCondLst>
                                  <p:childTnLst>
                                    <p:set>
                                      <p:cBhvr>
                                        <p:cTn id="18" dur="1" fill="hold">
                                          <p:stCondLst>
                                            <p:cond delay="0"/>
                                          </p:stCondLst>
                                        </p:cTn>
                                        <p:tgtEl>
                                          <p:spTgt spid="944557"/>
                                        </p:tgtEl>
                                        <p:attrNameLst>
                                          <p:attrName>style.visibility</p:attrName>
                                        </p:attrNameLst>
                                      </p:cBhvr>
                                      <p:to>
                                        <p:strVal val="visible"/>
                                      </p:to>
                                    </p:set>
                                    <p:animEffect transition="in" filter="wipe(down)">
                                      <p:cBhvr>
                                        <p:cTn id="19" dur="500"/>
                                        <p:tgtEl>
                                          <p:spTgt spid="944557"/>
                                        </p:tgtEl>
                                      </p:cBhvr>
                                    </p:animEffect>
                                  </p:childTnLst>
                                </p:cTn>
                              </p:par>
                            </p:childTnLst>
                          </p:cTn>
                        </p:par>
                        <p:par>
                          <p:cTn id="20" fill="hold" nodeType="afterGroup">
                            <p:stCondLst>
                              <p:cond delay="7000"/>
                            </p:stCondLst>
                            <p:childTnLst>
                              <p:par>
                                <p:cTn id="21" presetID="22" presetClass="entr" presetSubtype="4" fill="hold" grpId="0" nodeType="afterEffect">
                                  <p:stCondLst>
                                    <p:cond delay="1000"/>
                                  </p:stCondLst>
                                  <p:childTnLst>
                                    <p:set>
                                      <p:cBhvr>
                                        <p:cTn id="22" dur="1" fill="hold">
                                          <p:stCondLst>
                                            <p:cond delay="0"/>
                                          </p:stCondLst>
                                        </p:cTn>
                                        <p:tgtEl>
                                          <p:spTgt spid="944555"/>
                                        </p:tgtEl>
                                        <p:attrNameLst>
                                          <p:attrName>style.visibility</p:attrName>
                                        </p:attrNameLst>
                                      </p:cBhvr>
                                      <p:to>
                                        <p:strVal val="visible"/>
                                      </p:to>
                                    </p:set>
                                    <p:animEffect transition="in" filter="wipe(down)">
                                      <p:cBhvr>
                                        <p:cTn id="23" dur="500"/>
                                        <p:tgtEl>
                                          <p:spTgt spid="944555"/>
                                        </p:tgtEl>
                                      </p:cBhvr>
                                    </p:animEffect>
                                  </p:childTnLst>
                                </p:cTn>
                              </p:par>
                            </p:childTnLst>
                          </p:cTn>
                        </p:par>
                        <p:par>
                          <p:cTn id="24" fill="hold" nodeType="afterGroup">
                            <p:stCondLst>
                              <p:cond delay="8500"/>
                            </p:stCondLst>
                            <p:childTnLst>
                              <p:par>
                                <p:cTn id="25" presetID="22" presetClass="entr" presetSubtype="4" fill="hold" grpId="0" nodeType="afterEffect">
                                  <p:stCondLst>
                                    <p:cond delay="1000"/>
                                  </p:stCondLst>
                                  <p:childTnLst>
                                    <p:set>
                                      <p:cBhvr>
                                        <p:cTn id="26" dur="1" fill="hold">
                                          <p:stCondLst>
                                            <p:cond delay="0"/>
                                          </p:stCondLst>
                                        </p:cTn>
                                        <p:tgtEl>
                                          <p:spTgt spid="944553"/>
                                        </p:tgtEl>
                                        <p:attrNameLst>
                                          <p:attrName>style.visibility</p:attrName>
                                        </p:attrNameLst>
                                      </p:cBhvr>
                                      <p:to>
                                        <p:strVal val="visible"/>
                                      </p:to>
                                    </p:set>
                                    <p:animEffect transition="in" filter="wipe(down)">
                                      <p:cBhvr>
                                        <p:cTn id="27" dur="500"/>
                                        <p:tgtEl>
                                          <p:spTgt spid="9445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4550" grpId="0" animBg="1"/>
      <p:bldP spid="944551" grpId="0" animBg="1"/>
      <p:bldP spid="944552" grpId="0" animBg="1"/>
      <p:bldP spid="944553" grpId="0" animBg="1"/>
      <p:bldP spid="944555" grpId="0" animBg="1"/>
      <p:bldP spid="944557" grpId="0" animBg="1"/>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5154"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5362"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63" name="Group 4"/>
          <p:cNvGrpSpPr>
            <a:grpSpLocks/>
          </p:cNvGrpSpPr>
          <p:nvPr/>
        </p:nvGrpSpPr>
        <p:grpSpPr bwMode="auto">
          <a:xfrm>
            <a:off x="533400" y="533400"/>
            <a:ext cx="1249363" cy="3808413"/>
            <a:chOff x="1830" y="1009"/>
            <a:chExt cx="787" cy="2399"/>
          </a:xfrm>
        </p:grpSpPr>
        <p:sp>
          <p:nvSpPr>
            <p:cNvPr id="15674"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5"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6"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7"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8"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9"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0"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1"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2"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3"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4"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5"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6"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7"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8"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89"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0"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1"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2"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3"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4"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5"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6"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7"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8"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99"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0"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1"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2"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3"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4"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5"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6"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7"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8"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09"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0"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1"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2"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3"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4"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5"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6"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7"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8"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19"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0"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1"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2"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3"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4"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5"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6"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7"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8"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29"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0"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1"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2"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3"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4"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5"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6"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7"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8"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39"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0"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1"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2"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3"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4"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5"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6"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7"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8"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49"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0"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1"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2"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3"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4"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5"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6"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7"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8"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59"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0"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1"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2"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3"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4"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5"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6"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7"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8"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69"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0"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1"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2"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3"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4"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5"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6"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7"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8"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79"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0"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1"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2"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3"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4"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5"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6"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787"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5271" name="Text Box 119"/>
          <p:cNvSpPr txBox="1">
            <a:spLocks noChangeArrowheads="1"/>
          </p:cNvSpPr>
          <p:nvPr/>
        </p:nvSpPr>
        <p:spPr bwMode="auto">
          <a:xfrm>
            <a:off x="300446" y="4251325"/>
            <a:ext cx="83482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آخر الكل ماتت المرأة أيضاً</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5272" name="Rectangle 120"/>
          <p:cNvSpPr>
            <a:spLocks noChangeArrowheads="1"/>
          </p:cNvSpPr>
          <p:nvPr/>
        </p:nvSpPr>
        <p:spPr bwMode="auto">
          <a:xfrm>
            <a:off x="533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5366"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7"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8"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369"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5370" name="Group 125"/>
          <p:cNvGrpSpPr>
            <a:grpSpLocks/>
          </p:cNvGrpSpPr>
          <p:nvPr/>
        </p:nvGrpSpPr>
        <p:grpSpPr bwMode="auto">
          <a:xfrm>
            <a:off x="4967288" y="465138"/>
            <a:ext cx="1433512" cy="3497262"/>
            <a:chOff x="2021" y="866"/>
            <a:chExt cx="903" cy="2203"/>
          </a:xfrm>
        </p:grpSpPr>
        <p:sp>
          <p:nvSpPr>
            <p:cNvPr id="15378"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79"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0"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1"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2"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3"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4"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5"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6"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7"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8"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89"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0"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1"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2"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3"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4"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5"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6"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7"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8"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399"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0"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1"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2"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3"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4"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5"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6"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7"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8"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09"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0"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1"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2"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3"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4"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5"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6"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7"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8"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19"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0"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1"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2"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3"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4"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5"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6"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7"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8"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29"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0"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1"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2"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3"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4"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5"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6"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7"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8"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39"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0"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1"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2"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3"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4"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5"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6"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7"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8"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49"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0"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1"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2"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3"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4"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5"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6"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7"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8"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59"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0"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1"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2"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3"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4"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5"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6"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7"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8"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69"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0"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1"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2"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3"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4"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5"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6"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7"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8"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79"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0"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1"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2"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3"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4"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5"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6"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7"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8"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89"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0"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1"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2"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3"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4"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5"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6"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7"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8"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499"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0"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1"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2"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3"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4"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5"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6"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7"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8"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09"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0"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1"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2"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3"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4"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5"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6"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7"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8"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19"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0"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1"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2"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3"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4"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5"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6"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7"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8"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29"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0"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1"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2"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3"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4"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5"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6"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7"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8"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39"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0"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1"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2"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3"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4"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5"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6"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7"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8"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49"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0"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1"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2"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3"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4"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5"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6"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7"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8"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59"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0"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1"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2"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3"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4"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5"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6"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7"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8"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69"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0"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1"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2"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3"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4"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5"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6"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7"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8"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79"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0"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1"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2"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3"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4"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5"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6"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7"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8"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89"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0"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1"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2"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3"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4"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5"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6"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7"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8"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599"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0"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1"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2"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3"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4"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5"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6"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7"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8"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09"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0"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1"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2"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3"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4"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5"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6"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7"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8"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19"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0"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1"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2"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3"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4"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5"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6"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7"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8"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29"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0"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1"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2"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3"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4"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5"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6"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7"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8"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39"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0"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1"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2"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3"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4"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5"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6"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7"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8"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49"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0"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1"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2"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3"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4"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5"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6"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7"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8"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59"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0"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1"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2"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3"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4"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5"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6"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7"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8"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69"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0"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1"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2"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5673"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5574" name="Rectangle 422"/>
          <p:cNvSpPr>
            <a:spLocks noChangeArrowheads="1"/>
          </p:cNvSpPr>
          <p:nvPr/>
        </p:nvSpPr>
        <p:spPr bwMode="auto">
          <a:xfrm>
            <a:off x="1676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5" name="Rectangle 423"/>
          <p:cNvSpPr>
            <a:spLocks noChangeArrowheads="1"/>
          </p:cNvSpPr>
          <p:nvPr/>
        </p:nvSpPr>
        <p:spPr bwMode="auto">
          <a:xfrm>
            <a:off x="2819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6" name="Rectangle 424"/>
          <p:cNvSpPr>
            <a:spLocks noChangeArrowheads="1"/>
          </p:cNvSpPr>
          <p:nvPr/>
        </p:nvSpPr>
        <p:spPr bwMode="auto">
          <a:xfrm>
            <a:off x="39624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7" name="Rectangle 425"/>
          <p:cNvSpPr>
            <a:spLocks noChangeArrowheads="1"/>
          </p:cNvSpPr>
          <p:nvPr/>
        </p:nvSpPr>
        <p:spPr bwMode="auto">
          <a:xfrm>
            <a:off x="7467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8" name="Rectangle 426"/>
          <p:cNvSpPr>
            <a:spLocks noChangeArrowheads="1"/>
          </p:cNvSpPr>
          <p:nvPr/>
        </p:nvSpPr>
        <p:spPr bwMode="auto">
          <a:xfrm>
            <a:off x="6400800" y="0"/>
            <a:ext cx="10668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79" name="Rectangle 427"/>
          <p:cNvSpPr>
            <a:spLocks noChangeArrowheads="1"/>
          </p:cNvSpPr>
          <p:nvPr/>
        </p:nvSpPr>
        <p:spPr bwMode="auto">
          <a:xfrm>
            <a:off x="5181600" y="0"/>
            <a:ext cx="1295400" cy="4343400"/>
          </a:xfrm>
          <a:prstGeom prst="rect">
            <a:avLst/>
          </a:prstGeom>
          <a:gradFill rotWithShape="0">
            <a:gsLst>
              <a:gs pos="0">
                <a:srgbClr val="00FF00"/>
              </a:gs>
              <a:gs pos="100000">
                <a:srgbClr val="008000"/>
              </a:gs>
            </a:gsLst>
            <a:path path="shape">
              <a:fillToRect l="50000" t="50000" r="50000" b="50000"/>
            </a:path>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5580" name="Text Box 428"/>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27</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85958521"/>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6178" name="Rectangle 2"/>
          <p:cNvSpPr>
            <a:spLocks noChangeArrowheads="1"/>
          </p:cNvSpPr>
          <p:nvPr/>
        </p:nvSpPr>
        <p:spPr bwMode="auto">
          <a:xfrm>
            <a:off x="-38100" y="9525"/>
            <a:ext cx="9144000" cy="6858000"/>
          </a:xfrm>
          <a:prstGeom prst="rect">
            <a:avLst/>
          </a:prstGeom>
          <a:gradFill rotWithShape="0">
            <a:gsLst>
              <a:gs pos="0">
                <a:srgbClr val="00FF00"/>
              </a:gs>
              <a:gs pos="100000">
                <a:srgbClr val="008000"/>
              </a:gs>
            </a:gsLst>
            <a:path path="shape">
              <a:fillToRect l="50000" t="50000" r="50000" b="50000"/>
            </a:path>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defTabSz="914400" fontAlgn="base">
              <a:spcBef>
                <a:spcPct val="0"/>
              </a:spcBef>
              <a:spcAft>
                <a:spcPct val="0"/>
              </a:spcAft>
              <a:defRPr/>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6386" name="Picture 3" descr="M:\IMAGES\CELEBHOL\CELEBRTN\MARRIAGE\CCMPR003.WMF"/>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905000" y="546100"/>
            <a:ext cx="1016000" cy="364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87" name="Group 4"/>
          <p:cNvGrpSpPr>
            <a:grpSpLocks/>
          </p:cNvGrpSpPr>
          <p:nvPr/>
        </p:nvGrpSpPr>
        <p:grpSpPr bwMode="auto">
          <a:xfrm>
            <a:off x="533400" y="533400"/>
            <a:ext cx="1249363" cy="3808413"/>
            <a:chOff x="1830" y="1009"/>
            <a:chExt cx="787" cy="2399"/>
          </a:xfrm>
        </p:grpSpPr>
        <p:sp>
          <p:nvSpPr>
            <p:cNvPr id="16691" name="Freeform 5"/>
            <p:cNvSpPr>
              <a:spLocks/>
            </p:cNvSpPr>
            <p:nvPr/>
          </p:nvSpPr>
          <p:spPr bwMode="auto">
            <a:xfrm>
              <a:off x="2184" y="1012"/>
              <a:ext cx="2" cy="2"/>
            </a:xfrm>
            <a:custGeom>
              <a:avLst/>
              <a:gdLst>
                <a:gd name="T0" fmla="*/ 2 w 3"/>
                <a:gd name="T1" fmla="*/ 0 h 2"/>
                <a:gd name="T2" fmla="*/ 2 w 3"/>
                <a:gd name="T3" fmla="*/ 0 h 2"/>
                <a:gd name="T4" fmla="*/ 2 w 3"/>
                <a:gd name="T5" fmla="*/ 0 h 2"/>
                <a:gd name="T6" fmla="*/ 2 w 3"/>
                <a:gd name="T7" fmla="*/ 0 h 2"/>
                <a:gd name="T8" fmla="*/ 1 w 3"/>
                <a:gd name="T9" fmla="*/ 0 h 2"/>
                <a:gd name="T10" fmla="*/ 1 w 3"/>
                <a:gd name="T11" fmla="*/ 0 h 2"/>
                <a:gd name="T12" fmla="*/ 1 w 3"/>
                <a:gd name="T13" fmla="*/ 0 h 2"/>
                <a:gd name="T14" fmla="*/ 1 w 3"/>
                <a:gd name="T15" fmla="*/ 1 h 2"/>
                <a:gd name="T16" fmla="*/ 1 w 3"/>
                <a:gd name="T17" fmla="*/ 1 h 2"/>
                <a:gd name="T18" fmla="*/ 0 w 3"/>
                <a:gd name="T19" fmla="*/ 1 h 2"/>
                <a:gd name="T20" fmla="*/ 0 w 3"/>
                <a:gd name="T21" fmla="*/ 1 h 2"/>
                <a:gd name="T22" fmla="*/ 0 w 3"/>
                <a:gd name="T23" fmla="*/ 1 h 2"/>
                <a:gd name="T24" fmla="*/ 1 w 3"/>
                <a:gd name="T25" fmla="*/ 2 h 2"/>
                <a:gd name="T26" fmla="*/ 2 w 3"/>
                <a:gd name="T27" fmla="*/ 0 h 2"/>
                <a:gd name="T28" fmla="*/ 2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0"/>
                  </a:lnTo>
                  <a:lnTo>
                    <a:pt x="2" y="0"/>
                  </a:lnTo>
                  <a:lnTo>
                    <a:pt x="2" y="1"/>
                  </a:lnTo>
                  <a:lnTo>
                    <a:pt x="0" y="1"/>
                  </a:lnTo>
                  <a:lnTo>
                    <a:pt x="2" y="2"/>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2" name="Freeform 6"/>
            <p:cNvSpPr>
              <a:spLocks/>
            </p:cNvSpPr>
            <p:nvPr/>
          </p:nvSpPr>
          <p:spPr bwMode="auto">
            <a:xfrm>
              <a:off x="2186" y="1012"/>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1 w 2"/>
                <a:gd name="T25" fmla="*/ 0 h 1"/>
                <a:gd name="T26" fmla="*/ 1 w 2"/>
                <a:gd name="T27" fmla="*/ 0 h 1"/>
                <a:gd name="T28" fmla="*/ 0 w 2"/>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
                  <a:moveTo>
                    <a:pt x="0" y="0"/>
                  </a:moveTo>
                  <a:lnTo>
                    <a:pt x="2" y="0"/>
                  </a:lnTo>
                  <a:lnTo>
                    <a:pt x="0"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3" name="Freeform 7"/>
            <p:cNvSpPr>
              <a:spLocks noEditPoints="1"/>
            </p:cNvSpPr>
            <p:nvPr/>
          </p:nvSpPr>
          <p:spPr bwMode="auto">
            <a:xfrm>
              <a:off x="1830" y="1009"/>
              <a:ext cx="770" cy="2342"/>
            </a:xfrm>
            <a:custGeom>
              <a:avLst/>
              <a:gdLst>
                <a:gd name="T0" fmla="*/ 768 w 1539"/>
                <a:gd name="T1" fmla="*/ 902 h 4682"/>
                <a:gd name="T2" fmla="*/ 613 w 1539"/>
                <a:gd name="T3" fmla="*/ 1007 h 4682"/>
                <a:gd name="T4" fmla="*/ 610 w 1539"/>
                <a:gd name="T5" fmla="*/ 597 h 4682"/>
                <a:gd name="T6" fmla="*/ 738 w 1539"/>
                <a:gd name="T7" fmla="*/ 586 h 4682"/>
                <a:gd name="T8" fmla="*/ 468 w 1539"/>
                <a:gd name="T9" fmla="*/ 278 h 4682"/>
                <a:gd name="T10" fmla="*/ 400 w 1539"/>
                <a:gd name="T11" fmla="*/ 15 h 4682"/>
                <a:gd name="T12" fmla="*/ 253 w 1539"/>
                <a:gd name="T13" fmla="*/ 57 h 4682"/>
                <a:gd name="T14" fmla="*/ 100 w 1539"/>
                <a:gd name="T15" fmla="*/ 409 h 4682"/>
                <a:gd name="T16" fmla="*/ 27 w 1539"/>
                <a:gd name="T17" fmla="*/ 909 h 4682"/>
                <a:gd name="T18" fmla="*/ 195 w 1539"/>
                <a:gd name="T19" fmla="*/ 2209 h 4682"/>
                <a:gd name="T20" fmla="*/ 194 w 1539"/>
                <a:gd name="T21" fmla="*/ 2335 h 4682"/>
                <a:gd name="T22" fmla="*/ 340 w 1539"/>
                <a:gd name="T23" fmla="*/ 2070 h 4682"/>
                <a:gd name="T24" fmla="*/ 624 w 1539"/>
                <a:gd name="T25" fmla="*/ 1345 h 4682"/>
                <a:gd name="T26" fmla="*/ 615 w 1539"/>
                <a:gd name="T27" fmla="*/ 1171 h 4682"/>
                <a:gd name="T28" fmla="*/ 474 w 1539"/>
                <a:gd name="T29" fmla="*/ 444 h 4682"/>
                <a:gd name="T30" fmla="*/ 466 w 1539"/>
                <a:gd name="T31" fmla="*/ 457 h 4682"/>
                <a:gd name="T32" fmla="*/ 448 w 1539"/>
                <a:gd name="T33" fmla="*/ 453 h 4682"/>
                <a:gd name="T34" fmla="*/ 434 w 1539"/>
                <a:gd name="T35" fmla="*/ 450 h 4682"/>
                <a:gd name="T36" fmla="*/ 471 w 1539"/>
                <a:gd name="T37" fmla="*/ 574 h 4682"/>
                <a:gd name="T38" fmla="*/ 496 w 1539"/>
                <a:gd name="T39" fmla="*/ 321 h 4682"/>
                <a:gd name="T40" fmla="*/ 459 w 1539"/>
                <a:gd name="T41" fmla="*/ 475 h 4682"/>
                <a:gd name="T42" fmla="*/ 434 w 1539"/>
                <a:gd name="T43" fmla="*/ 53 h 4682"/>
                <a:gd name="T44" fmla="*/ 428 w 1539"/>
                <a:gd name="T45" fmla="*/ 37 h 4682"/>
                <a:gd name="T46" fmla="*/ 443 w 1539"/>
                <a:gd name="T47" fmla="*/ 83 h 4682"/>
                <a:gd name="T48" fmla="*/ 404 w 1539"/>
                <a:gd name="T49" fmla="*/ 29 h 4682"/>
                <a:gd name="T50" fmla="*/ 264 w 1539"/>
                <a:gd name="T51" fmla="*/ 205 h 4682"/>
                <a:gd name="T52" fmla="*/ 330 w 1539"/>
                <a:gd name="T53" fmla="*/ 110 h 4682"/>
                <a:gd name="T54" fmla="*/ 387 w 1539"/>
                <a:gd name="T55" fmla="*/ 73 h 4682"/>
                <a:gd name="T56" fmla="*/ 413 w 1539"/>
                <a:gd name="T57" fmla="*/ 66 h 4682"/>
                <a:gd name="T58" fmla="*/ 442 w 1539"/>
                <a:gd name="T59" fmla="*/ 181 h 4682"/>
                <a:gd name="T60" fmla="*/ 458 w 1539"/>
                <a:gd name="T61" fmla="*/ 189 h 4682"/>
                <a:gd name="T62" fmla="*/ 449 w 1539"/>
                <a:gd name="T63" fmla="*/ 163 h 4682"/>
                <a:gd name="T64" fmla="*/ 453 w 1539"/>
                <a:gd name="T65" fmla="*/ 278 h 4682"/>
                <a:gd name="T66" fmla="*/ 440 w 1539"/>
                <a:gd name="T67" fmla="*/ 276 h 4682"/>
                <a:gd name="T68" fmla="*/ 349 w 1539"/>
                <a:gd name="T69" fmla="*/ 341 h 4682"/>
                <a:gd name="T70" fmla="*/ 334 w 1539"/>
                <a:gd name="T71" fmla="*/ 355 h 4682"/>
                <a:gd name="T72" fmla="*/ 325 w 1539"/>
                <a:gd name="T73" fmla="*/ 413 h 4682"/>
                <a:gd name="T74" fmla="*/ 385 w 1539"/>
                <a:gd name="T75" fmla="*/ 575 h 4682"/>
                <a:gd name="T76" fmla="*/ 312 w 1539"/>
                <a:gd name="T77" fmla="*/ 481 h 4682"/>
                <a:gd name="T78" fmla="*/ 324 w 1539"/>
                <a:gd name="T79" fmla="*/ 774 h 4682"/>
                <a:gd name="T80" fmla="*/ 168 w 1539"/>
                <a:gd name="T81" fmla="*/ 2313 h 4682"/>
                <a:gd name="T82" fmla="*/ 256 w 1539"/>
                <a:gd name="T83" fmla="*/ 2303 h 4682"/>
                <a:gd name="T84" fmla="*/ 83 w 1539"/>
                <a:gd name="T85" fmla="*/ 940 h 4682"/>
                <a:gd name="T86" fmla="*/ 105 w 1539"/>
                <a:gd name="T87" fmla="*/ 429 h 4682"/>
                <a:gd name="T88" fmla="*/ 242 w 1539"/>
                <a:gd name="T89" fmla="*/ 559 h 4682"/>
                <a:gd name="T90" fmla="*/ 224 w 1539"/>
                <a:gd name="T91" fmla="*/ 1209 h 4682"/>
                <a:gd name="T92" fmla="*/ 356 w 1539"/>
                <a:gd name="T93" fmla="*/ 1246 h 4682"/>
                <a:gd name="T94" fmla="*/ 342 w 1539"/>
                <a:gd name="T95" fmla="*/ 876 h 4682"/>
                <a:gd name="T96" fmla="*/ 433 w 1539"/>
                <a:gd name="T97" fmla="*/ 765 h 4682"/>
                <a:gd name="T98" fmla="*/ 547 w 1539"/>
                <a:gd name="T99" fmla="*/ 537 h 4682"/>
                <a:gd name="T100" fmla="*/ 491 w 1539"/>
                <a:gd name="T101" fmla="*/ 573 h 4682"/>
                <a:gd name="T102" fmla="*/ 492 w 1539"/>
                <a:gd name="T103" fmla="*/ 535 h 4682"/>
                <a:gd name="T104" fmla="*/ 596 w 1539"/>
                <a:gd name="T105" fmla="*/ 699 h 4682"/>
                <a:gd name="T106" fmla="*/ 535 w 1539"/>
                <a:gd name="T107" fmla="*/ 999 h 4682"/>
                <a:gd name="T108" fmla="*/ 566 w 1539"/>
                <a:gd name="T109" fmla="*/ 1283 h 4682"/>
                <a:gd name="T110" fmla="*/ 547 w 1539"/>
                <a:gd name="T111" fmla="*/ 544 h 4682"/>
                <a:gd name="T112" fmla="*/ 547 w 1539"/>
                <a:gd name="T113" fmla="*/ 545 h 4682"/>
                <a:gd name="T114" fmla="*/ 577 w 1539"/>
                <a:gd name="T115" fmla="*/ 985 h 4682"/>
                <a:gd name="T116" fmla="*/ 599 w 1539"/>
                <a:gd name="T117" fmla="*/ 1317 h 4682"/>
                <a:gd name="T118" fmla="*/ 693 w 1539"/>
                <a:gd name="T119" fmla="*/ 1226 h 4682"/>
                <a:gd name="T120" fmla="*/ 658 w 1539"/>
                <a:gd name="T121" fmla="*/ 1314 h 4682"/>
                <a:gd name="T122" fmla="*/ 621 w 1539"/>
                <a:gd name="T123" fmla="*/ 1275 h 4682"/>
                <a:gd name="T124" fmla="*/ 613 w 1539"/>
                <a:gd name="T125" fmla="*/ 1312 h 46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539" h="4682">
                  <a:moveTo>
                    <a:pt x="1274" y="2702"/>
                  </a:moveTo>
                  <a:lnTo>
                    <a:pt x="1280" y="2698"/>
                  </a:lnTo>
                  <a:lnTo>
                    <a:pt x="1286" y="2694"/>
                  </a:lnTo>
                  <a:lnTo>
                    <a:pt x="1293" y="2689"/>
                  </a:lnTo>
                  <a:lnTo>
                    <a:pt x="1300" y="2686"/>
                  </a:lnTo>
                  <a:lnTo>
                    <a:pt x="1307" y="2682"/>
                  </a:lnTo>
                  <a:lnTo>
                    <a:pt x="1315" y="2679"/>
                  </a:lnTo>
                  <a:lnTo>
                    <a:pt x="1322" y="2676"/>
                  </a:lnTo>
                  <a:lnTo>
                    <a:pt x="1329" y="2674"/>
                  </a:lnTo>
                  <a:lnTo>
                    <a:pt x="1336" y="2671"/>
                  </a:lnTo>
                  <a:lnTo>
                    <a:pt x="1343" y="2668"/>
                  </a:lnTo>
                  <a:lnTo>
                    <a:pt x="1368" y="2659"/>
                  </a:lnTo>
                  <a:lnTo>
                    <a:pt x="1383" y="2645"/>
                  </a:lnTo>
                  <a:lnTo>
                    <a:pt x="1393" y="2628"/>
                  </a:lnTo>
                  <a:lnTo>
                    <a:pt x="1398" y="2606"/>
                  </a:lnTo>
                  <a:lnTo>
                    <a:pt x="1398" y="2582"/>
                  </a:lnTo>
                  <a:lnTo>
                    <a:pt x="1396" y="2557"/>
                  </a:lnTo>
                  <a:lnTo>
                    <a:pt x="1395" y="2532"/>
                  </a:lnTo>
                  <a:lnTo>
                    <a:pt x="1393" y="2506"/>
                  </a:lnTo>
                  <a:lnTo>
                    <a:pt x="1393" y="2482"/>
                  </a:lnTo>
                  <a:lnTo>
                    <a:pt x="1399" y="2459"/>
                  </a:lnTo>
                  <a:lnTo>
                    <a:pt x="1405" y="2447"/>
                  </a:lnTo>
                  <a:lnTo>
                    <a:pt x="1395" y="2444"/>
                  </a:lnTo>
                  <a:lnTo>
                    <a:pt x="1395" y="2439"/>
                  </a:lnTo>
                  <a:lnTo>
                    <a:pt x="1396" y="2434"/>
                  </a:lnTo>
                  <a:lnTo>
                    <a:pt x="1398" y="2430"/>
                  </a:lnTo>
                  <a:lnTo>
                    <a:pt x="1399" y="2426"/>
                  </a:lnTo>
                  <a:lnTo>
                    <a:pt x="1402" y="2421"/>
                  </a:lnTo>
                  <a:lnTo>
                    <a:pt x="1403" y="2417"/>
                  </a:lnTo>
                  <a:lnTo>
                    <a:pt x="1406" y="2413"/>
                  </a:lnTo>
                  <a:lnTo>
                    <a:pt x="1408" y="2408"/>
                  </a:lnTo>
                  <a:lnTo>
                    <a:pt x="1411" y="2404"/>
                  </a:lnTo>
                  <a:lnTo>
                    <a:pt x="1412" y="2400"/>
                  </a:lnTo>
                  <a:lnTo>
                    <a:pt x="1419" y="2407"/>
                  </a:lnTo>
                  <a:lnTo>
                    <a:pt x="1421" y="2403"/>
                  </a:lnTo>
                  <a:lnTo>
                    <a:pt x="1423" y="2397"/>
                  </a:lnTo>
                  <a:lnTo>
                    <a:pt x="1426" y="2393"/>
                  </a:lnTo>
                  <a:lnTo>
                    <a:pt x="1429" y="2388"/>
                  </a:lnTo>
                  <a:lnTo>
                    <a:pt x="1432" y="2386"/>
                  </a:lnTo>
                  <a:lnTo>
                    <a:pt x="1435" y="2381"/>
                  </a:lnTo>
                  <a:lnTo>
                    <a:pt x="1439" y="2377"/>
                  </a:lnTo>
                  <a:lnTo>
                    <a:pt x="1443" y="2374"/>
                  </a:lnTo>
                  <a:lnTo>
                    <a:pt x="1448" y="2371"/>
                  </a:lnTo>
                  <a:lnTo>
                    <a:pt x="1454" y="2368"/>
                  </a:lnTo>
                  <a:lnTo>
                    <a:pt x="1471" y="2294"/>
                  </a:lnTo>
                  <a:lnTo>
                    <a:pt x="1486" y="2216"/>
                  </a:lnTo>
                  <a:lnTo>
                    <a:pt x="1501" y="2138"/>
                  </a:lnTo>
                  <a:lnTo>
                    <a:pt x="1512" y="2056"/>
                  </a:lnTo>
                  <a:lnTo>
                    <a:pt x="1522" y="1973"/>
                  </a:lnTo>
                  <a:lnTo>
                    <a:pt x="1529" y="1890"/>
                  </a:lnTo>
                  <a:lnTo>
                    <a:pt x="1535" y="1804"/>
                  </a:lnTo>
                  <a:lnTo>
                    <a:pt x="1538" y="1718"/>
                  </a:lnTo>
                  <a:lnTo>
                    <a:pt x="1539" y="1632"/>
                  </a:lnTo>
                  <a:lnTo>
                    <a:pt x="1538" y="1544"/>
                  </a:lnTo>
                  <a:lnTo>
                    <a:pt x="1512" y="1560"/>
                  </a:lnTo>
                  <a:lnTo>
                    <a:pt x="1512" y="1575"/>
                  </a:lnTo>
                  <a:lnTo>
                    <a:pt x="1511" y="1587"/>
                  </a:lnTo>
                  <a:lnTo>
                    <a:pt x="1511" y="1600"/>
                  </a:lnTo>
                  <a:lnTo>
                    <a:pt x="1511" y="1615"/>
                  </a:lnTo>
                  <a:lnTo>
                    <a:pt x="1509" y="1628"/>
                  </a:lnTo>
                  <a:lnTo>
                    <a:pt x="1509" y="1642"/>
                  </a:lnTo>
                  <a:lnTo>
                    <a:pt x="1508" y="1655"/>
                  </a:lnTo>
                  <a:lnTo>
                    <a:pt x="1508" y="1668"/>
                  </a:lnTo>
                  <a:lnTo>
                    <a:pt x="1507" y="1682"/>
                  </a:lnTo>
                  <a:lnTo>
                    <a:pt x="1505" y="1695"/>
                  </a:lnTo>
                  <a:lnTo>
                    <a:pt x="1504" y="1761"/>
                  </a:lnTo>
                  <a:lnTo>
                    <a:pt x="1501" y="1827"/>
                  </a:lnTo>
                  <a:lnTo>
                    <a:pt x="1496" y="1894"/>
                  </a:lnTo>
                  <a:lnTo>
                    <a:pt x="1489" y="1960"/>
                  </a:lnTo>
                  <a:lnTo>
                    <a:pt x="1482" y="2026"/>
                  </a:lnTo>
                  <a:lnTo>
                    <a:pt x="1474" y="2092"/>
                  </a:lnTo>
                  <a:lnTo>
                    <a:pt x="1462" y="2156"/>
                  </a:lnTo>
                  <a:lnTo>
                    <a:pt x="1452" y="2222"/>
                  </a:lnTo>
                  <a:lnTo>
                    <a:pt x="1441" y="2287"/>
                  </a:lnTo>
                  <a:lnTo>
                    <a:pt x="1429" y="2351"/>
                  </a:lnTo>
                  <a:lnTo>
                    <a:pt x="1411" y="2343"/>
                  </a:lnTo>
                  <a:lnTo>
                    <a:pt x="1391" y="2337"/>
                  </a:lnTo>
                  <a:lnTo>
                    <a:pt x="1370" y="2333"/>
                  </a:lnTo>
                  <a:lnTo>
                    <a:pt x="1350" y="2328"/>
                  </a:lnTo>
                  <a:lnTo>
                    <a:pt x="1329" y="2325"/>
                  </a:lnTo>
                  <a:lnTo>
                    <a:pt x="1307" y="2322"/>
                  </a:lnTo>
                  <a:lnTo>
                    <a:pt x="1287" y="2320"/>
                  </a:lnTo>
                  <a:lnTo>
                    <a:pt x="1267" y="2317"/>
                  </a:lnTo>
                  <a:lnTo>
                    <a:pt x="1249" y="2314"/>
                  </a:lnTo>
                  <a:lnTo>
                    <a:pt x="1230" y="2310"/>
                  </a:lnTo>
                  <a:lnTo>
                    <a:pt x="1233" y="2251"/>
                  </a:lnTo>
                  <a:lnTo>
                    <a:pt x="1236" y="2192"/>
                  </a:lnTo>
                  <a:lnTo>
                    <a:pt x="1239" y="2132"/>
                  </a:lnTo>
                  <a:lnTo>
                    <a:pt x="1243" y="2073"/>
                  </a:lnTo>
                  <a:lnTo>
                    <a:pt x="1246" y="2013"/>
                  </a:lnTo>
                  <a:lnTo>
                    <a:pt x="1249" y="1954"/>
                  </a:lnTo>
                  <a:lnTo>
                    <a:pt x="1252" y="1894"/>
                  </a:lnTo>
                  <a:lnTo>
                    <a:pt x="1253" y="1835"/>
                  </a:lnTo>
                  <a:lnTo>
                    <a:pt x="1254" y="1777"/>
                  </a:lnTo>
                  <a:lnTo>
                    <a:pt x="1254" y="1716"/>
                  </a:lnTo>
                  <a:lnTo>
                    <a:pt x="1233" y="1729"/>
                  </a:lnTo>
                  <a:lnTo>
                    <a:pt x="1233" y="1777"/>
                  </a:lnTo>
                  <a:lnTo>
                    <a:pt x="1233" y="1824"/>
                  </a:lnTo>
                  <a:lnTo>
                    <a:pt x="1233" y="1871"/>
                  </a:lnTo>
                  <a:lnTo>
                    <a:pt x="1230" y="1918"/>
                  </a:lnTo>
                  <a:lnTo>
                    <a:pt x="1229" y="1966"/>
                  </a:lnTo>
                  <a:lnTo>
                    <a:pt x="1226" y="2013"/>
                  </a:lnTo>
                  <a:lnTo>
                    <a:pt x="1223" y="2060"/>
                  </a:lnTo>
                  <a:lnTo>
                    <a:pt x="1219" y="2108"/>
                  </a:lnTo>
                  <a:lnTo>
                    <a:pt x="1214" y="2155"/>
                  </a:lnTo>
                  <a:lnTo>
                    <a:pt x="1210" y="2204"/>
                  </a:lnTo>
                  <a:lnTo>
                    <a:pt x="1213" y="2159"/>
                  </a:lnTo>
                  <a:lnTo>
                    <a:pt x="1211" y="2115"/>
                  </a:lnTo>
                  <a:lnTo>
                    <a:pt x="1207" y="2069"/>
                  </a:lnTo>
                  <a:lnTo>
                    <a:pt x="1203" y="2022"/>
                  </a:lnTo>
                  <a:lnTo>
                    <a:pt x="1197" y="1976"/>
                  </a:lnTo>
                  <a:lnTo>
                    <a:pt x="1191" y="1928"/>
                  </a:lnTo>
                  <a:lnTo>
                    <a:pt x="1187" y="1881"/>
                  </a:lnTo>
                  <a:lnTo>
                    <a:pt x="1187" y="1834"/>
                  </a:lnTo>
                  <a:lnTo>
                    <a:pt x="1189" y="1787"/>
                  </a:lnTo>
                  <a:lnTo>
                    <a:pt x="1196" y="1739"/>
                  </a:lnTo>
                  <a:lnTo>
                    <a:pt x="1199" y="1739"/>
                  </a:lnTo>
                  <a:lnTo>
                    <a:pt x="1223" y="1575"/>
                  </a:lnTo>
                  <a:lnTo>
                    <a:pt x="1224" y="1590"/>
                  </a:lnTo>
                  <a:lnTo>
                    <a:pt x="1226" y="1606"/>
                  </a:lnTo>
                  <a:lnTo>
                    <a:pt x="1227" y="1622"/>
                  </a:lnTo>
                  <a:lnTo>
                    <a:pt x="1229" y="1636"/>
                  </a:lnTo>
                  <a:lnTo>
                    <a:pt x="1229" y="1652"/>
                  </a:lnTo>
                  <a:lnTo>
                    <a:pt x="1230" y="1668"/>
                  </a:lnTo>
                  <a:lnTo>
                    <a:pt x="1232" y="1683"/>
                  </a:lnTo>
                  <a:lnTo>
                    <a:pt x="1232" y="1699"/>
                  </a:lnTo>
                  <a:lnTo>
                    <a:pt x="1232" y="1714"/>
                  </a:lnTo>
                  <a:lnTo>
                    <a:pt x="1233" y="1729"/>
                  </a:lnTo>
                  <a:lnTo>
                    <a:pt x="1254" y="1716"/>
                  </a:lnTo>
                  <a:lnTo>
                    <a:pt x="1254" y="1679"/>
                  </a:lnTo>
                  <a:lnTo>
                    <a:pt x="1253" y="1640"/>
                  </a:lnTo>
                  <a:lnTo>
                    <a:pt x="1252" y="1603"/>
                  </a:lnTo>
                  <a:lnTo>
                    <a:pt x="1250" y="1566"/>
                  </a:lnTo>
                  <a:lnTo>
                    <a:pt x="1249" y="1527"/>
                  </a:lnTo>
                  <a:lnTo>
                    <a:pt x="1246" y="1490"/>
                  </a:lnTo>
                  <a:lnTo>
                    <a:pt x="1242" y="1453"/>
                  </a:lnTo>
                  <a:lnTo>
                    <a:pt x="1237" y="1416"/>
                  </a:lnTo>
                  <a:lnTo>
                    <a:pt x="1233" y="1378"/>
                  </a:lnTo>
                  <a:lnTo>
                    <a:pt x="1227" y="1341"/>
                  </a:lnTo>
                  <a:lnTo>
                    <a:pt x="1226" y="1332"/>
                  </a:lnTo>
                  <a:lnTo>
                    <a:pt x="1226" y="1322"/>
                  </a:lnTo>
                  <a:lnTo>
                    <a:pt x="1224" y="1312"/>
                  </a:lnTo>
                  <a:lnTo>
                    <a:pt x="1223" y="1304"/>
                  </a:lnTo>
                  <a:lnTo>
                    <a:pt x="1222" y="1294"/>
                  </a:lnTo>
                  <a:lnTo>
                    <a:pt x="1220" y="1284"/>
                  </a:lnTo>
                  <a:lnTo>
                    <a:pt x="1220" y="1274"/>
                  </a:lnTo>
                  <a:lnTo>
                    <a:pt x="1220" y="1264"/>
                  </a:lnTo>
                  <a:lnTo>
                    <a:pt x="1220" y="1254"/>
                  </a:lnTo>
                  <a:lnTo>
                    <a:pt x="1223" y="1244"/>
                  </a:lnTo>
                  <a:lnTo>
                    <a:pt x="1220" y="1231"/>
                  </a:lnTo>
                  <a:lnTo>
                    <a:pt x="1220" y="1218"/>
                  </a:lnTo>
                  <a:lnTo>
                    <a:pt x="1220" y="1205"/>
                  </a:lnTo>
                  <a:lnTo>
                    <a:pt x="1220" y="1193"/>
                  </a:lnTo>
                  <a:lnTo>
                    <a:pt x="1222" y="1181"/>
                  </a:lnTo>
                  <a:lnTo>
                    <a:pt x="1224" y="1169"/>
                  </a:lnTo>
                  <a:lnTo>
                    <a:pt x="1226" y="1156"/>
                  </a:lnTo>
                  <a:lnTo>
                    <a:pt x="1229" y="1145"/>
                  </a:lnTo>
                  <a:lnTo>
                    <a:pt x="1232" y="1132"/>
                  </a:lnTo>
                  <a:lnTo>
                    <a:pt x="1233" y="1117"/>
                  </a:lnTo>
                  <a:lnTo>
                    <a:pt x="1239" y="1082"/>
                  </a:lnTo>
                  <a:lnTo>
                    <a:pt x="1246" y="1047"/>
                  </a:lnTo>
                  <a:lnTo>
                    <a:pt x="1253" y="1013"/>
                  </a:lnTo>
                  <a:lnTo>
                    <a:pt x="1263" y="978"/>
                  </a:lnTo>
                  <a:lnTo>
                    <a:pt x="1273" y="946"/>
                  </a:lnTo>
                  <a:lnTo>
                    <a:pt x="1286" y="913"/>
                  </a:lnTo>
                  <a:lnTo>
                    <a:pt x="1300" y="881"/>
                  </a:lnTo>
                  <a:lnTo>
                    <a:pt x="1317" y="850"/>
                  </a:lnTo>
                  <a:lnTo>
                    <a:pt x="1336" y="819"/>
                  </a:lnTo>
                  <a:lnTo>
                    <a:pt x="1358" y="791"/>
                  </a:lnTo>
                  <a:lnTo>
                    <a:pt x="1359" y="792"/>
                  </a:lnTo>
                  <a:lnTo>
                    <a:pt x="1362" y="794"/>
                  </a:lnTo>
                  <a:lnTo>
                    <a:pt x="1363" y="794"/>
                  </a:lnTo>
                  <a:lnTo>
                    <a:pt x="1366" y="794"/>
                  </a:lnTo>
                  <a:lnTo>
                    <a:pt x="1369" y="794"/>
                  </a:lnTo>
                  <a:lnTo>
                    <a:pt x="1370" y="794"/>
                  </a:lnTo>
                  <a:lnTo>
                    <a:pt x="1373" y="794"/>
                  </a:lnTo>
                  <a:lnTo>
                    <a:pt x="1376" y="794"/>
                  </a:lnTo>
                  <a:lnTo>
                    <a:pt x="1379" y="794"/>
                  </a:lnTo>
                  <a:lnTo>
                    <a:pt x="1382" y="794"/>
                  </a:lnTo>
                  <a:lnTo>
                    <a:pt x="1382" y="784"/>
                  </a:lnTo>
                  <a:lnTo>
                    <a:pt x="1388" y="786"/>
                  </a:lnTo>
                  <a:lnTo>
                    <a:pt x="1393" y="789"/>
                  </a:lnTo>
                  <a:lnTo>
                    <a:pt x="1398" y="794"/>
                  </a:lnTo>
                  <a:lnTo>
                    <a:pt x="1401" y="799"/>
                  </a:lnTo>
                  <a:lnTo>
                    <a:pt x="1402" y="807"/>
                  </a:lnTo>
                  <a:lnTo>
                    <a:pt x="1403" y="812"/>
                  </a:lnTo>
                  <a:lnTo>
                    <a:pt x="1405" y="819"/>
                  </a:lnTo>
                  <a:lnTo>
                    <a:pt x="1408" y="825"/>
                  </a:lnTo>
                  <a:lnTo>
                    <a:pt x="1409" y="832"/>
                  </a:lnTo>
                  <a:lnTo>
                    <a:pt x="1412" y="838"/>
                  </a:lnTo>
                  <a:lnTo>
                    <a:pt x="1412" y="847"/>
                  </a:lnTo>
                  <a:lnTo>
                    <a:pt x="1412" y="855"/>
                  </a:lnTo>
                  <a:lnTo>
                    <a:pt x="1412" y="865"/>
                  </a:lnTo>
                  <a:lnTo>
                    <a:pt x="1412" y="874"/>
                  </a:lnTo>
                  <a:lnTo>
                    <a:pt x="1412" y="884"/>
                  </a:lnTo>
                  <a:lnTo>
                    <a:pt x="1412" y="893"/>
                  </a:lnTo>
                  <a:lnTo>
                    <a:pt x="1413" y="900"/>
                  </a:lnTo>
                  <a:lnTo>
                    <a:pt x="1416" y="908"/>
                  </a:lnTo>
                  <a:lnTo>
                    <a:pt x="1422" y="915"/>
                  </a:lnTo>
                  <a:lnTo>
                    <a:pt x="1429" y="921"/>
                  </a:lnTo>
                  <a:lnTo>
                    <a:pt x="1441" y="983"/>
                  </a:lnTo>
                  <a:lnTo>
                    <a:pt x="1454" y="1046"/>
                  </a:lnTo>
                  <a:lnTo>
                    <a:pt x="1465" y="1109"/>
                  </a:lnTo>
                  <a:lnTo>
                    <a:pt x="1475" y="1172"/>
                  </a:lnTo>
                  <a:lnTo>
                    <a:pt x="1485" y="1236"/>
                  </a:lnTo>
                  <a:lnTo>
                    <a:pt x="1495" y="1301"/>
                  </a:lnTo>
                  <a:lnTo>
                    <a:pt x="1502" y="1365"/>
                  </a:lnTo>
                  <a:lnTo>
                    <a:pt x="1508" y="1430"/>
                  </a:lnTo>
                  <a:lnTo>
                    <a:pt x="1511" y="1496"/>
                  </a:lnTo>
                  <a:lnTo>
                    <a:pt x="1512" y="1560"/>
                  </a:lnTo>
                  <a:lnTo>
                    <a:pt x="1538" y="1544"/>
                  </a:lnTo>
                  <a:lnTo>
                    <a:pt x="1538" y="1519"/>
                  </a:lnTo>
                  <a:lnTo>
                    <a:pt x="1537" y="1493"/>
                  </a:lnTo>
                  <a:lnTo>
                    <a:pt x="1535" y="1467"/>
                  </a:lnTo>
                  <a:lnTo>
                    <a:pt x="1534" y="1441"/>
                  </a:lnTo>
                  <a:lnTo>
                    <a:pt x="1532" y="1416"/>
                  </a:lnTo>
                  <a:lnTo>
                    <a:pt x="1531" y="1391"/>
                  </a:lnTo>
                  <a:lnTo>
                    <a:pt x="1529" y="1365"/>
                  </a:lnTo>
                  <a:lnTo>
                    <a:pt x="1527" y="1340"/>
                  </a:lnTo>
                  <a:lnTo>
                    <a:pt x="1525" y="1314"/>
                  </a:lnTo>
                  <a:lnTo>
                    <a:pt x="1522" y="1289"/>
                  </a:lnTo>
                  <a:lnTo>
                    <a:pt x="1511" y="1236"/>
                  </a:lnTo>
                  <a:lnTo>
                    <a:pt x="1504" y="1183"/>
                  </a:lnTo>
                  <a:lnTo>
                    <a:pt x="1496" y="1128"/>
                  </a:lnTo>
                  <a:lnTo>
                    <a:pt x="1491" y="1073"/>
                  </a:lnTo>
                  <a:lnTo>
                    <a:pt x="1485" y="1019"/>
                  </a:lnTo>
                  <a:lnTo>
                    <a:pt x="1475" y="966"/>
                  </a:lnTo>
                  <a:lnTo>
                    <a:pt x="1464" y="914"/>
                  </a:lnTo>
                  <a:lnTo>
                    <a:pt x="1446" y="865"/>
                  </a:lnTo>
                  <a:lnTo>
                    <a:pt x="1422" y="819"/>
                  </a:lnTo>
                  <a:lnTo>
                    <a:pt x="1392" y="776"/>
                  </a:lnTo>
                  <a:lnTo>
                    <a:pt x="1380" y="775"/>
                  </a:lnTo>
                  <a:lnTo>
                    <a:pt x="1369" y="772"/>
                  </a:lnTo>
                  <a:lnTo>
                    <a:pt x="1359" y="768"/>
                  </a:lnTo>
                  <a:lnTo>
                    <a:pt x="1349" y="764"/>
                  </a:lnTo>
                  <a:lnTo>
                    <a:pt x="1338" y="759"/>
                  </a:lnTo>
                  <a:lnTo>
                    <a:pt x="1327" y="755"/>
                  </a:lnTo>
                  <a:lnTo>
                    <a:pt x="1317" y="749"/>
                  </a:lnTo>
                  <a:lnTo>
                    <a:pt x="1309" y="744"/>
                  </a:lnTo>
                  <a:lnTo>
                    <a:pt x="1299" y="738"/>
                  </a:lnTo>
                  <a:lnTo>
                    <a:pt x="1289" y="732"/>
                  </a:lnTo>
                  <a:lnTo>
                    <a:pt x="1259" y="722"/>
                  </a:lnTo>
                  <a:lnTo>
                    <a:pt x="1229" y="711"/>
                  </a:lnTo>
                  <a:lnTo>
                    <a:pt x="1199" y="701"/>
                  </a:lnTo>
                  <a:lnTo>
                    <a:pt x="1169" y="690"/>
                  </a:lnTo>
                  <a:lnTo>
                    <a:pt x="1138" y="680"/>
                  </a:lnTo>
                  <a:lnTo>
                    <a:pt x="1108" y="670"/>
                  </a:lnTo>
                  <a:lnTo>
                    <a:pt x="1080" y="659"/>
                  </a:lnTo>
                  <a:lnTo>
                    <a:pt x="1050" y="648"/>
                  </a:lnTo>
                  <a:lnTo>
                    <a:pt x="1021" y="636"/>
                  </a:lnTo>
                  <a:lnTo>
                    <a:pt x="992" y="625"/>
                  </a:lnTo>
                  <a:lnTo>
                    <a:pt x="981" y="606"/>
                  </a:lnTo>
                  <a:lnTo>
                    <a:pt x="967" y="589"/>
                  </a:lnTo>
                  <a:lnTo>
                    <a:pt x="951" y="572"/>
                  </a:lnTo>
                  <a:lnTo>
                    <a:pt x="935" y="556"/>
                  </a:lnTo>
                  <a:lnTo>
                    <a:pt x="921" y="540"/>
                  </a:lnTo>
                  <a:lnTo>
                    <a:pt x="908" y="523"/>
                  </a:lnTo>
                  <a:lnTo>
                    <a:pt x="898" y="506"/>
                  </a:lnTo>
                  <a:lnTo>
                    <a:pt x="894" y="487"/>
                  </a:lnTo>
                  <a:lnTo>
                    <a:pt x="894" y="466"/>
                  </a:lnTo>
                  <a:lnTo>
                    <a:pt x="901" y="443"/>
                  </a:lnTo>
                  <a:lnTo>
                    <a:pt x="928" y="430"/>
                  </a:lnTo>
                  <a:lnTo>
                    <a:pt x="937" y="417"/>
                  </a:lnTo>
                  <a:lnTo>
                    <a:pt x="942" y="402"/>
                  </a:lnTo>
                  <a:lnTo>
                    <a:pt x="947" y="388"/>
                  </a:lnTo>
                  <a:lnTo>
                    <a:pt x="949" y="372"/>
                  </a:lnTo>
                  <a:lnTo>
                    <a:pt x="951" y="357"/>
                  </a:lnTo>
                  <a:lnTo>
                    <a:pt x="951" y="341"/>
                  </a:lnTo>
                  <a:lnTo>
                    <a:pt x="948" y="325"/>
                  </a:lnTo>
                  <a:lnTo>
                    <a:pt x="945" y="309"/>
                  </a:lnTo>
                  <a:lnTo>
                    <a:pt x="941" y="295"/>
                  </a:lnTo>
                  <a:lnTo>
                    <a:pt x="935" y="281"/>
                  </a:lnTo>
                  <a:lnTo>
                    <a:pt x="932" y="281"/>
                  </a:lnTo>
                  <a:lnTo>
                    <a:pt x="929" y="281"/>
                  </a:lnTo>
                  <a:lnTo>
                    <a:pt x="925" y="281"/>
                  </a:lnTo>
                  <a:lnTo>
                    <a:pt x="922" y="281"/>
                  </a:lnTo>
                  <a:lnTo>
                    <a:pt x="919" y="281"/>
                  </a:lnTo>
                  <a:lnTo>
                    <a:pt x="916" y="281"/>
                  </a:lnTo>
                  <a:lnTo>
                    <a:pt x="914" y="281"/>
                  </a:lnTo>
                  <a:lnTo>
                    <a:pt x="911" y="281"/>
                  </a:lnTo>
                  <a:lnTo>
                    <a:pt x="908" y="279"/>
                  </a:lnTo>
                  <a:lnTo>
                    <a:pt x="906" y="278"/>
                  </a:lnTo>
                  <a:lnTo>
                    <a:pt x="908" y="264"/>
                  </a:lnTo>
                  <a:lnTo>
                    <a:pt x="909" y="249"/>
                  </a:lnTo>
                  <a:lnTo>
                    <a:pt x="909" y="233"/>
                  </a:lnTo>
                  <a:lnTo>
                    <a:pt x="911" y="218"/>
                  </a:lnTo>
                  <a:lnTo>
                    <a:pt x="911" y="202"/>
                  </a:lnTo>
                  <a:lnTo>
                    <a:pt x="911" y="185"/>
                  </a:lnTo>
                  <a:lnTo>
                    <a:pt x="909" y="170"/>
                  </a:lnTo>
                  <a:lnTo>
                    <a:pt x="909" y="155"/>
                  </a:lnTo>
                  <a:lnTo>
                    <a:pt x="908" y="142"/>
                  </a:lnTo>
                  <a:lnTo>
                    <a:pt x="906" y="130"/>
                  </a:lnTo>
                  <a:lnTo>
                    <a:pt x="899" y="119"/>
                  </a:lnTo>
                  <a:lnTo>
                    <a:pt x="891" y="106"/>
                  </a:lnTo>
                  <a:lnTo>
                    <a:pt x="884" y="92"/>
                  </a:lnTo>
                  <a:lnTo>
                    <a:pt x="875" y="77"/>
                  </a:lnTo>
                  <a:lnTo>
                    <a:pt x="866" y="61"/>
                  </a:lnTo>
                  <a:lnTo>
                    <a:pt x="855" y="49"/>
                  </a:lnTo>
                  <a:lnTo>
                    <a:pt x="845" y="37"/>
                  </a:lnTo>
                  <a:lnTo>
                    <a:pt x="832" y="27"/>
                  </a:lnTo>
                  <a:lnTo>
                    <a:pt x="816" y="21"/>
                  </a:lnTo>
                  <a:lnTo>
                    <a:pt x="800" y="20"/>
                  </a:lnTo>
                  <a:lnTo>
                    <a:pt x="815" y="27"/>
                  </a:lnTo>
                  <a:lnTo>
                    <a:pt x="808" y="30"/>
                  </a:lnTo>
                  <a:lnTo>
                    <a:pt x="802" y="31"/>
                  </a:lnTo>
                  <a:lnTo>
                    <a:pt x="799" y="30"/>
                  </a:lnTo>
                  <a:lnTo>
                    <a:pt x="796" y="29"/>
                  </a:lnTo>
                  <a:lnTo>
                    <a:pt x="795" y="26"/>
                  </a:lnTo>
                  <a:lnTo>
                    <a:pt x="793" y="21"/>
                  </a:lnTo>
                  <a:lnTo>
                    <a:pt x="793" y="18"/>
                  </a:lnTo>
                  <a:lnTo>
                    <a:pt x="790" y="16"/>
                  </a:lnTo>
                  <a:lnTo>
                    <a:pt x="788" y="13"/>
                  </a:lnTo>
                  <a:lnTo>
                    <a:pt x="783" y="13"/>
                  </a:lnTo>
                  <a:lnTo>
                    <a:pt x="775" y="13"/>
                  </a:lnTo>
                  <a:lnTo>
                    <a:pt x="766" y="13"/>
                  </a:lnTo>
                  <a:lnTo>
                    <a:pt x="759" y="11"/>
                  </a:lnTo>
                  <a:lnTo>
                    <a:pt x="752" y="8"/>
                  </a:lnTo>
                  <a:lnTo>
                    <a:pt x="745" y="6"/>
                  </a:lnTo>
                  <a:lnTo>
                    <a:pt x="739" y="4"/>
                  </a:lnTo>
                  <a:lnTo>
                    <a:pt x="732" y="3"/>
                  </a:lnTo>
                  <a:lnTo>
                    <a:pt x="726" y="3"/>
                  </a:lnTo>
                  <a:lnTo>
                    <a:pt x="720" y="6"/>
                  </a:lnTo>
                  <a:lnTo>
                    <a:pt x="715" y="10"/>
                  </a:lnTo>
                  <a:lnTo>
                    <a:pt x="710" y="6"/>
                  </a:lnTo>
                  <a:lnTo>
                    <a:pt x="709" y="8"/>
                  </a:lnTo>
                  <a:lnTo>
                    <a:pt x="707" y="7"/>
                  </a:lnTo>
                  <a:lnTo>
                    <a:pt x="703" y="8"/>
                  </a:lnTo>
                  <a:lnTo>
                    <a:pt x="699" y="8"/>
                  </a:lnTo>
                  <a:lnTo>
                    <a:pt x="694" y="10"/>
                  </a:lnTo>
                  <a:lnTo>
                    <a:pt x="690" y="10"/>
                  </a:lnTo>
                  <a:lnTo>
                    <a:pt x="687" y="10"/>
                  </a:lnTo>
                  <a:lnTo>
                    <a:pt x="684" y="10"/>
                  </a:lnTo>
                  <a:lnTo>
                    <a:pt x="682" y="8"/>
                  </a:lnTo>
                  <a:lnTo>
                    <a:pt x="680" y="6"/>
                  </a:lnTo>
                  <a:lnTo>
                    <a:pt x="680" y="4"/>
                  </a:lnTo>
                  <a:lnTo>
                    <a:pt x="680" y="0"/>
                  </a:lnTo>
                  <a:lnTo>
                    <a:pt x="636" y="10"/>
                  </a:lnTo>
                  <a:lnTo>
                    <a:pt x="620" y="11"/>
                  </a:lnTo>
                  <a:lnTo>
                    <a:pt x="606" y="16"/>
                  </a:lnTo>
                  <a:lnTo>
                    <a:pt x="593" y="23"/>
                  </a:lnTo>
                  <a:lnTo>
                    <a:pt x="580" y="31"/>
                  </a:lnTo>
                  <a:lnTo>
                    <a:pt x="568" y="40"/>
                  </a:lnTo>
                  <a:lnTo>
                    <a:pt x="558" y="50"/>
                  </a:lnTo>
                  <a:lnTo>
                    <a:pt x="547" y="60"/>
                  </a:lnTo>
                  <a:lnTo>
                    <a:pt x="536" y="69"/>
                  </a:lnTo>
                  <a:lnTo>
                    <a:pt x="524" y="76"/>
                  </a:lnTo>
                  <a:lnTo>
                    <a:pt x="511" y="82"/>
                  </a:lnTo>
                  <a:lnTo>
                    <a:pt x="514" y="84"/>
                  </a:lnTo>
                  <a:lnTo>
                    <a:pt x="515" y="89"/>
                  </a:lnTo>
                  <a:lnTo>
                    <a:pt x="515" y="92"/>
                  </a:lnTo>
                  <a:lnTo>
                    <a:pt x="514" y="94"/>
                  </a:lnTo>
                  <a:lnTo>
                    <a:pt x="513" y="97"/>
                  </a:lnTo>
                  <a:lnTo>
                    <a:pt x="510" y="100"/>
                  </a:lnTo>
                  <a:lnTo>
                    <a:pt x="508" y="103"/>
                  </a:lnTo>
                  <a:lnTo>
                    <a:pt x="505" y="106"/>
                  </a:lnTo>
                  <a:lnTo>
                    <a:pt x="505" y="109"/>
                  </a:lnTo>
                  <a:lnTo>
                    <a:pt x="505" y="113"/>
                  </a:lnTo>
                  <a:lnTo>
                    <a:pt x="504" y="135"/>
                  </a:lnTo>
                  <a:lnTo>
                    <a:pt x="503" y="157"/>
                  </a:lnTo>
                  <a:lnTo>
                    <a:pt x="501" y="180"/>
                  </a:lnTo>
                  <a:lnTo>
                    <a:pt x="501" y="205"/>
                  </a:lnTo>
                  <a:lnTo>
                    <a:pt x="501" y="229"/>
                  </a:lnTo>
                  <a:lnTo>
                    <a:pt x="501" y="252"/>
                  </a:lnTo>
                  <a:lnTo>
                    <a:pt x="501" y="276"/>
                  </a:lnTo>
                  <a:lnTo>
                    <a:pt x="503" y="301"/>
                  </a:lnTo>
                  <a:lnTo>
                    <a:pt x="504" y="325"/>
                  </a:lnTo>
                  <a:lnTo>
                    <a:pt x="505" y="349"/>
                  </a:lnTo>
                  <a:lnTo>
                    <a:pt x="505" y="354"/>
                  </a:lnTo>
                  <a:lnTo>
                    <a:pt x="505" y="357"/>
                  </a:lnTo>
                  <a:lnTo>
                    <a:pt x="508" y="360"/>
                  </a:lnTo>
                  <a:lnTo>
                    <a:pt x="510" y="362"/>
                  </a:lnTo>
                  <a:lnTo>
                    <a:pt x="513" y="365"/>
                  </a:lnTo>
                  <a:lnTo>
                    <a:pt x="514" y="367"/>
                  </a:lnTo>
                  <a:lnTo>
                    <a:pt x="514" y="370"/>
                  </a:lnTo>
                  <a:lnTo>
                    <a:pt x="514" y="371"/>
                  </a:lnTo>
                  <a:lnTo>
                    <a:pt x="513" y="374"/>
                  </a:lnTo>
                  <a:lnTo>
                    <a:pt x="508" y="378"/>
                  </a:lnTo>
                  <a:lnTo>
                    <a:pt x="511" y="387"/>
                  </a:lnTo>
                  <a:lnTo>
                    <a:pt x="514" y="398"/>
                  </a:lnTo>
                  <a:lnTo>
                    <a:pt x="517" y="408"/>
                  </a:lnTo>
                  <a:lnTo>
                    <a:pt x="521" y="418"/>
                  </a:lnTo>
                  <a:lnTo>
                    <a:pt x="524" y="428"/>
                  </a:lnTo>
                  <a:lnTo>
                    <a:pt x="528" y="438"/>
                  </a:lnTo>
                  <a:lnTo>
                    <a:pt x="533" y="448"/>
                  </a:lnTo>
                  <a:lnTo>
                    <a:pt x="540" y="456"/>
                  </a:lnTo>
                  <a:lnTo>
                    <a:pt x="547" y="463"/>
                  </a:lnTo>
                  <a:lnTo>
                    <a:pt x="557" y="467"/>
                  </a:lnTo>
                  <a:lnTo>
                    <a:pt x="558" y="483"/>
                  </a:lnTo>
                  <a:lnTo>
                    <a:pt x="561" y="500"/>
                  </a:lnTo>
                  <a:lnTo>
                    <a:pt x="566" y="516"/>
                  </a:lnTo>
                  <a:lnTo>
                    <a:pt x="570" y="530"/>
                  </a:lnTo>
                  <a:lnTo>
                    <a:pt x="576" y="546"/>
                  </a:lnTo>
                  <a:lnTo>
                    <a:pt x="583" y="560"/>
                  </a:lnTo>
                  <a:lnTo>
                    <a:pt x="590" y="574"/>
                  </a:lnTo>
                  <a:lnTo>
                    <a:pt x="599" y="587"/>
                  </a:lnTo>
                  <a:lnTo>
                    <a:pt x="609" y="602"/>
                  </a:lnTo>
                  <a:lnTo>
                    <a:pt x="619" y="615"/>
                  </a:lnTo>
                  <a:lnTo>
                    <a:pt x="583" y="645"/>
                  </a:lnTo>
                  <a:lnTo>
                    <a:pt x="544" y="668"/>
                  </a:lnTo>
                  <a:lnTo>
                    <a:pt x="503" y="685"/>
                  </a:lnTo>
                  <a:lnTo>
                    <a:pt x="458" y="701"/>
                  </a:lnTo>
                  <a:lnTo>
                    <a:pt x="414" y="713"/>
                  </a:lnTo>
                  <a:lnTo>
                    <a:pt x="369" y="726"/>
                  </a:lnTo>
                  <a:lnTo>
                    <a:pt x="326" y="741"/>
                  </a:lnTo>
                  <a:lnTo>
                    <a:pt x="283" y="758"/>
                  </a:lnTo>
                  <a:lnTo>
                    <a:pt x="243" y="779"/>
                  </a:lnTo>
                  <a:lnTo>
                    <a:pt x="206" y="808"/>
                  </a:lnTo>
                  <a:lnTo>
                    <a:pt x="200" y="818"/>
                  </a:lnTo>
                  <a:lnTo>
                    <a:pt x="196" y="828"/>
                  </a:lnTo>
                  <a:lnTo>
                    <a:pt x="192" y="840"/>
                  </a:lnTo>
                  <a:lnTo>
                    <a:pt x="190" y="851"/>
                  </a:lnTo>
                  <a:lnTo>
                    <a:pt x="189" y="862"/>
                  </a:lnTo>
                  <a:lnTo>
                    <a:pt x="189" y="874"/>
                  </a:lnTo>
                  <a:lnTo>
                    <a:pt x="189" y="887"/>
                  </a:lnTo>
                  <a:lnTo>
                    <a:pt x="190" y="898"/>
                  </a:lnTo>
                  <a:lnTo>
                    <a:pt x="193" y="910"/>
                  </a:lnTo>
                  <a:lnTo>
                    <a:pt x="196" y="921"/>
                  </a:lnTo>
                  <a:lnTo>
                    <a:pt x="188" y="944"/>
                  </a:lnTo>
                  <a:lnTo>
                    <a:pt x="180" y="968"/>
                  </a:lnTo>
                  <a:lnTo>
                    <a:pt x="173" y="991"/>
                  </a:lnTo>
                  <a:lnTo>
                    <a:pt x="167" y="1016"/>
                  </a:lnTo>
                  <a:lnTo>
                    <a:pt x="162" y="1040"/>
                  </a:lnTo>
                  <a:lnTo>
                    <a:pt x="157" y="1064"/>
                  </a:lnTo>
                  <a:lnTo>
                    <a:pt x="153" y="1089"/>
                  </a:lnTo>
                  <a:lnTo>
                    <a:pt x="149" y="1113"/>
                  </a:lnTo>
                  <a:lnTo>
                    <a:pt x="146" y="1139"/>
                  </a:lnTo>
                  <a:lnTo>
                    <a:pt x="145" y="1165"/>
                  </a:lnTo>
                  <a:lnTo>
                    <a:pt x="142" y="1172"/>
                  </a:lnTo>
                  <a:lnTo>
                    <a:pt x="139" y="1179"/>
                  </a:lnTo>
                  <a:lnTo>
                    <a:pt x="137" y="1186"/>
                  </a:lnTo>
                  <a:lnTo>
                    <a:pt x="136" y="1193"/>
                  </a:lnTo>
                  <a:lnTo>
                    <a:pt x="135" y="1201"/>
                  </a:lnTo>
                  <a:lnTo>
                    <a:pt x="135" y="1206"/>
                  </a:lnTo>
                  <a:lnTo>
                    <a:pt x="133" y="1213"/>
                  </a:lnTo>
                  <a:lnTo>
                    <a:pt x="132" y="1219"/>
                  </a:lnTo>
                  <a:lnTo>
                    <a:pt x="132" y="1226"/>
                  </a:lnTo>
                  <a:lnTo>
                    <a:pt x="130" y="1234"/>
                  </a:lnTo>
                  <a:lnTo>
                    <a:pt x="120" y="1268"/>
                  </a:lnTo>
                  <a:lnTo>
                    <a:pt x="109" y="1305"/>
                  </a:lnTo>
                  <a:lnTo>
                    <a:pt x="99" y="1344"/>
                  </a:lnTo>
                  <a:lnTo>
                    <a:pt x="89" y="1385"/>
                  </a:lnTo>
                  <a:lnTo>
                    <a:pt x="79" y="1427"/>
                  </a:lnTo>
                  <a:lnTo>
                    <a:pt x="67" y="1470"/>
                  </a:lnTo>
                  <a:lnTo>
                    <a:pt x="54" y="1513"/>
                  </a:lnTo>
                  <a:lnTo>
                    <a:pt x="40" y="1554"/>
                  </a:lnTo>
                  <a:lnTo>
                    <a:pt x="24" y="1595"/>
                  </a:lnTo>
                  <a:lnTo>
                    <a:pt x="7" y="1633"/>
                  </a:lnTo>
                  <a:lnTo>
                    <a:pt x="1" y="1650"/>
                  </a:lnTo>
                  <a:lnTo>
                    <a:pt x="0" y="1666"/>
                  </a:lnTo>
                  <a:lnTo>
                    <a:pt x="1" y="1682"/>
                  </a:lnTo>
                  <a:lnTo>
                    <a:pt x="6" y="1696"/>
                  </a:lnTo>
                  <a:lnTo>
                    <a:pt x="11" y="1709"/>
                  </a:lnTo>
                  <a:lnTo>
                    <a:pt x="19" y="1724"/>
                  </a:lnTo>
                  <a:lnTo>
                    <a:pt x="26" y="1736"/>
                  </a:lnTo>
                  <a:lnTo>
                    <a:pt x="33" y="1749"/>
                  </a:lnTo>
                  <a:lnTo>
                    <a:pt x="41" y="1762"/>
                  </a:lnTo>
                  <a:lnTo>
                    <a:pt x="47" y="1777"/>
                  </a:lnTo>
                  <a:lnTo>
                    <a:pt x="50" y="1797"/>
                  </a:lnTo>
                  <a:lnTo>
                    <a:pt x="54" y="1818"/>
                  </a:lnTo>
                  <a:lnTo>
                    <a:pt x="59" y="1840"/>
                  </a:lnTo>
                  <a:lnTo>
                    <a:pt x="66" y="1861"/>
                  </a:lnTo>
                  <a:lnTo>
                    <a:pt x="73" y="1883"/>
                  </a:lnTo>
                  <a:lnTo>
                    <a:pt x="82" y="1904"/>
                  </a:lnTo>
                  <a:lnTo>
                    <a:pt x="89" y="1926"/>
                  </a:lnTo>
                  <a:lnTo>
                    <a:pt x="97" y="1947"/>
                  </a:lnTo>
                  <a:lnTo>
                    <a:pt x="106" y="1969"/>
                  </a:lnTo>
                  <a:lnTo>
                    <a:pt x="113" y="1990"/>
                  </a:lnTo>
                  <a:lnTo>
                    <a:pt x="117" y="2024"/>
                  </a:lnTo>
                  <a:lnTo>
                    <a:pt x="123" y="2060"/>
                  </a:lnTo>
                  <a:lnTo>
                    <a:pt x="130" y="2095"/>
                  </a:lnTo>
                  <a:lnTo>
                    <a:pt x="140" y="2130"/>
                  </a:lnTo>
                  <a:lnTo>
                    <a:pt x="150" y="2165"/>
                  </a:lnTo>
                  <a:lnTo>
                    <a:pt x="160" y="2198"/>
                  </a:lnTo>
                  <a:lnTo>
                    <a:pt x="172" y="2232"/>
                  </a:lnTo>
                  <a:lnTo>
                    <a:pt x="183" y="2265"/>
                  </a:lnTo>
                  <a:lnTo>
                    <a:pt x="195" y="2298"/>
                  </a:lnTo>
                  <a:lnTo>
                    <a:pt x="206" y="2331"/>
                  </a:lnTo>
                  <a:lnTo>
                    <a:pt x="216" y="2423"/>
                  </a:lnTo>
                  <a:lnTo>
                    <a:pt x="228" y="2514"/>
                  </a:lnTo>
                  <a:lnTo>
                    <a:pt x="238" y="2606"/>
                  </a:lnTo>
                  <a:lnTo>
                    <a:pt x="246" y="2698"/>
                  </a:lnTo>
                  <a:lnTo>
                    <a:pt x="255" y="2790"/>
                  </a:lnTo>
                  <a:lnTo>
                    <a:pt x="263" y="2881"/>
                  </a:lnTo>
                  <a:lnTo>
                    <a:pt x="269" y="2974"/>
                  </a:lnTo>
                  <a:lnTo>
                    <a:pt x="275" y="3069"/>
                  </a:lnTo>
                  <a:lnTo>
                    <a:pt x="279" y="3164"/>
                  </a:lnTo>
                  <a:lnTo>
                    <a:pt x="282" y="3260"/>
                  </a:lnTo>
                  <a:lnTo>
                    <a:pt x="283" y="3284"/>
                  </a:lnTo>
                  <a:lnTo>
                    <a:pt x="285" y="3308"/>
                  </a:lnTo>
                  <a:lnTo>
                    <a:pt x="285" y="3334"/>
                  </a:lnTo>
                  <a:lnTo>
                    <a:pt x="286" y="3358"/>
                  </a:lnTo>
                  <a:lnTo>
                    <a:pt x="288" y="3384"/>
                  </a:lnTo>
                  <a:lnTo>
                    <a:pt x="289" y="3409"/>
                  </a:lnTo>
                  <a:lnTo>
                    <a:pt x="292" y="3432"/>
                  </a:lnTo>
                  <a:lnTo>
                    <a:pt x="298" y="3456"/>
                  </a:lnTo>
                  <a:lnTo>
                    <a:pt x="304" y="3479"/>
                  </a:lnTo>
                  <a:lnTo>
                    <a:pt x="312" y="3500"/>
                  </a:lnTo>
                  <a:lnTo>
                    <a:pt x="306" y="3596"/>
                  </a:lnTo>
                  <a:lnTo>
                    <a:pt x="308" y="3689"/>
                  </a:lnTo>
                  <a:lnTo>
                    <a:pt x="312" y="3783"/>
                  </a:lnTo>
                  <a:lnTo>
                    <a:pt x="322" y="3874"/>
                  </a:lnTo>
                  <a:lnTo>
                    <a:pt x="334" y="3965"/>
                  </a:lnTo>
                  <a:lnTo>
                    <a:pt x="345" y="4055"/>
                  </a:lnTo>
                  <a:lnTo>
                    <a:pt x="358" y="4145"/>
                  </a:lnTo>
                  <a:lnTo>
                    <a:pt x="368" y="4234"/>
                  </a:lnTo>
                  <a:lnTo>
                    <a:pt x="375" y="4323"/>
                  </a:lnTo>
                  <a:lnTo>
                    <a:pt x="378" y="4412"/>
                  </a:lnTo>
                  <a:lnTo>
                    <a:pt x="382" y="4413"/>
                  </a:lnTo>
                  <a:lnTo>
                    <a:pt x="387" y="4414"/>
                  </a:lnTo>
                  <a:lnTo>
                    <a:pt x="389" y="4417"/>
                  </a:lnTo>
                  <a:lnTo>
                    <a:pt x="394" y="4420"/>
                  </a:lnTo>
                  <a:lnTo>
                    <a:pt x="398" y="4423"/>
                  </a:lnTo>
                  <a:lnTo>
                    <a:pt x="401" y="4426"/>
                  </a:lnTo>
                  <a:lnTo>
                    <a:pt x="402" y="4430"/>
                  </a:lnTo>
                  <a:lnTo>
                    <a:pt x="404" y="4433"/>
                  </a:lnTo>
                  <a:lnTo>
                    <a:pt x="404" y="4437"/>
                  </a:lnTo>
                  <a:lnTo>
                    <a:pt x="402" y="4442"/>
                  </a:lnTo>
                  <a:lnTo>
                    <a:pt x="395" y="4447"/>
                  </a:lnTo>
                  <a:lnTo>
                    <a:pt x="388" y="4455"/>
                  </a:lnTo>
                  <a:lnTo>
                    <a:pt x="382" y="4460"/>
                  </a:lnTo>
                  <a:lnTo>
                    <a:pt x="377" y="4467"/>
                  </a:lnTo>
                  <a:lnTo>
                    <a:pt x="371" y="4473"/>
                  </a:lnTo>
                  <a:lnTo>
                    <a:pt x="365" y="4480"/>
                  </a:lnTo>
                  <a:lnTo>
                    <a:pt x="361" y="4488"/>
                  </a:lnTo>
                  <a:lnTo>
                    <a:pt x="355" y="4495"/>
                  </a:lnTo>
                  <a:lnTo>
                    <a:pt x="349" y="4502"/>
                  </a:lnTo>
                  <a:lnTo>
                    <a:pt x="344" y="4510"/>
                  </a:lnTo>
                  <a:lnTo>
                    <a:pt x="344" y="4513"/>
                  </a:lnTo>
                  <a:lnTo>
                    <a:pt x="342" y="4516"/>
                  </a:lnTo>
                  <a:lnTo>
                    <a:pt x="339" y="4518"/>
                  </a:lnTo>
                  <a:lnTo>
                    <a:pt x="338" y="4518"/>
                  </a:lnTo>
                  <a:lnTo>
                    <a:pt x="335" y="4519"/>
                  </a:lnTo>
                  <a:lnTo>
                    <a:pt x="334" y="4519"/>
                  </a:lnTo>
                  <a:lnTo>
                    <a:pt x="332" y="4520"/>
                  </a:lnTo>
                  <a:lnTo>
                    <a:pt x="332" y="4522"/>
                  </a:lnTo>
                  <a:lnTo>
                    <a:pt x="334" y="4525"/>
                  </a:lnTo>
                  <a:lnTo>
                    <a:pt x="336" y="4528"/>
                  </a:lnTo>
                  <a:lnTo>
                    <a:pt x="326" y="4536"/>
                  </a:lnTo>
                  <a:lnTo>
                    <a:pt x="316" y="4546"/>
                  </a:lnTo>
                  <a:lnTo>
                    <a:pt x="308" y="4556"/>
                  </a:lnTo>
                  <a:lnTo>
                    <a:pt x="299" y="4566"/>
                  </a:lnTo>
                  <a:lnTo>
                    <a:pt x="291" y="4578"/>
                  </a:lnTo>
                  <a:lnTo>
                    <a:pt x="283" y="4591"/>
                  </a:lnTo>
                  <a:lnTo>
                    <a:pt x="278" y="4604"/>
                  </a:lnTo>
                  <a:lnTo>
                    <a:pt x="273" y="4616"/>
                  </a:lnTo>
                  <a:lnTo>
                    <a:pt x="271" y="4631"/>
                  </a:lnTo>
                  <a:lnTo>
                    <a:pt x="271" y="4645"/>
                  </a:lnTo>
                  <a:lnTo>
                    <a:pt x="272" y="4652"/>
                  </a:lnTo>
                  <a:lnTo>
                    <a:pt x="276" y="4659"/>
                  </a:lnTo>
                  <a:lnTo>
                    <a:pt x="281" y="4664"/>
                  </a:lnTo>
                  <a:lnTo>
                    <a:pt x="285" y="4668"/>
                  </a:lnTo>
                  <a:lnTo>
                    <a:pt x="291" y="4672"/>
                  </a:lnTo>
                  <a:lnTo>
                    <a:pt x="296" y="4674"/>
                  </a:lnTo>
                  <a:lnTo>
                    <a:pt x="302" y="4677"/>
                  </a:lnTo>
                  <a:lnTo>
                    <a:pt x="309" y="4678"/>
                  </a:lnTo>
                  <a:lnTo>
                    <a:pt x="315" y="4680"/>
                  </a:lnTo>
                  <a:lnTo>
                    <a:pt x="322" y="4682"/>
                  </a:lnTo>
                  <a:lnTo>
                    <a:pt x="338" y="4680"/>
                  </a:lnTo>
                  <a:lnTo>
                    <a:pt x="355" y="4675"/>
                  </a:lnTo>
                  <a:lnTo>
                    <a:pt x="371" y="4672"/>
                  </a:lnTo>
                  <a:lnTo>
                    <a:pt x="388" y="4669"/>
                  </a:lnTo>
                  <a:lnTo>
                    <a:pt x="405" y="4667"/>
                  </a:lnTo>
                  <a:lnTo>
                    <a:pt x="421" y="4664"/>
                  </a:lnTo>
                  <a:lnTo>
                    <a:pt x="437" y="4661"/>
                  </a:lnTo>
                  <a:lnTo>
                    <a:pt x="452" y="4658"/>
                  </a:lnTo>
                  <a:lnTo>
                    <a:pt x="468" y="4655"/>
                  </a:lnTo>
                  <a:lnTo>
                    <a:pt x="484" y="4652"/>
                  </a:lnTo>
                  <a:lnTo>
                    <a:pt x="497" y="4649"/>
                  </a:lnTo>
                  <a:lnTo>
                    <a:pt x="508" y="4644"/>
                  </a:lnTo>
                  <a:lnTo>
                    <a:pt x="518" y="4638"/>
                  </a:lnTo>
                  <a:lnTo>
                    <a:pt x="527" y="4629"/>
                  </a:lnTo>
                  <a:lnTo>
                    <a:pt x="534" y="4619"/>
                  </a:lnTo>
                  <a:lnTo>
                    <a:pt x="540" y="4609"/>
                  </a:lnTo>
                  <a:lnTo>
                    <a:pt x="546" y="4599"/>
                  </a:lnTo>
                  <a:lnTo>
                    <a:pt x="551" y="4588"/>
                  </a:lnTo>
                  <a:lnTo>
                    <a:pt x="557" y="4576"/>
                  </a:lnTo>
                  <a:lnTo>
                    <a:pt x="563" y="4566"/>
                  </a:lnTo>
                  <a:lnTo>
                    <a:pt x="564" y="4568"/>
                  </a:lnTo>
                  <a:lnTo>
                    <a:pt x="566" y="4569"/>
                  </a:lnTo>
                  <a:lnTo>
                    <a:pt x="567" y="4569"/>
                  </a:lnTo>
                  <a:lnTo>
                    <a:pt x="568" y="4571"/>
                  </a:lnTo>
                  <a:lnTo>
                    <a:pt x="568" y="4572"/>
                  </a:lnTo>
                  <a:lnTo>
                    <a:pt x="570" y="4572"/>
                  </a:lnTo>
                  <a:lnTo>
                    <a:pt x="570" y="4573"/>
                  </a:lnTo>
                  <a:lnTo>
                    <a:pt x="570" y="4575"/>
                  </a:lnTo>
                  <a:lnTo>
                    <a:pt x="570" y="4576"/>
                  </a:lnTo>
                  <a:lnTo>
                    <a:pt x="576" y="4575"/>
                  </a:lnTo>
                  <a:lnTo>
                    <a:pt x="581" y="4573"/>
                  </a:lnTo>
                  <a:lnTo>
                    <a:pt x="586" y="4571"/>
                  </a:lnTo>
                  <a:lnTo>
                    <a:pt x="591" y="4569"/>
                  </a:lnTo>
                  <a:lnTo>
                    <a:pt x="597" y="4566"/>
                  </a:lnTo>
                  <a:lnTo>
                    <a:pt x="603" y="4563"/>
                  </a:lnTo>
                  <a:lnTo>
                    <a:pt x="609" y="4559"/>
                  </a:lnTo>
                  <a:lnTo>
                    <a:pt x="614" y="4556"/>
                  </a:lnTo>
                  <a:lnTo>
                    <a:pt x="620" y="4553"/>
                  </a:lnTo>
                  <a:lnTo>
                    <a:pt x="626" y="4549"/>
                  </a:lnTo>
                  <a:lnTo>
                    <a:pt x="631" y="4533"/>
                  </a:lnTo>
                  <a:lnTo>
                    <a:pt x="634" y="4519"/>
                  </a:lnTo>
                  <a:lnTo>
                    <a:pt x="637" y="4505"/>
                  </a:lnTo>
                  <a:lnTo>
                    <a:pt x="640" y="4492"/>
                  </a:lnTo>
                  <a:lnTo>
                    <a:pt x="643" y="4477"/>
                  </a:lnTo>
                  <a:lnTo>
                    <a:pt x="644" y="4463"/>
                  </a:lnTo>
                  <a:lnTo>
                    <a:pt x="649" y="4450"/>
                  </a:lnTo>
                  <a:lnTo>
                    <a:pt x="653" y="4436"/>
                  </a:lnTo>
                  <a:lnTo>
                    <a:pt x="659" y="4420"/>
                  </a:lnTo>
                  <a:lnTo>
                    <a:pt x="666" y="4404"/>
                  </a:lnTo>
                  <a:lnTo>
                    <a:pt x="673" y="4350"/>
                  </a:lnTo>
                  <a:lnTo>
                    <a:pt x="677" y="4296"/>
                  </a:lnTo>
                  <a:lnTo>
                    <a:pt x="680" y="4242"/>
                  </a:lnTo>
                  <a:lnTo>
                    <a:pt x="680" y="4191"/>
                  </a:lnTo>
                  <a:lnTo>
                    <a:pt x="680" y="4138"/>
                  </a:lnTo>
                  <a:lnTo>
                    <a:pt x="679" y="4085"/>
                  </a:lnTo>
                  <a:lnTo>
                    <a:pt x="676" y="4030"/>
                  </a:lnTo>
                  <a:lnTo>
                    <a:pt x="676" y="3976"/>
                  </a:lnTo>
                  <a:lnTo>
                    <a:pt x="676" y="3919"/>
                  </a:lnTo>
                  <a:lnTo>
                    <a:pt x="677" y="3861"/>
                  </a:lnTo>
                  <a:lnTo>
                    <a:pt x="670" y="3834"/>
                  </a:lnTo>
                  <a:lnTo>
                    <a:pt x="666" y="3807"/>
                  </a:lnTo>
                  <a:lnTo>
                    <a:pt x="663" y="3778"/>
                  </a:lnTo>
                  <a:lnTo>
                    <a:pt x="662" y="3748"/>
                  </a:lnTo>
                  <a:lnTo>
                    <a:pt x="662" y="3720"/>
                  </a:lnTo>
                  <a:lnTo>
                    <a:pt x="663" y="3689"/>
                  </a:lnTo>
                  <a:lnTo>
                    <a:pt x="663" y="3661"/>
                  </a:lnTo>
                  <a:lnTo>
                    <a:pt x="662" y="3634"/>
                  </a:lnTo>
                  <a:lnTo>
                    <a:pt x="660" y="3606"/>
                  </a:lnTo>
                  <a:lnTo>
                    <a:pt x="656" y="3582"/>
                  </a:lnTo>
                  <a:lnTo>
                    <a:pt x="646" y="3543"/>
                  </a:lnTo>
                  <a:lnTo>
                    <a:pt x="640" y="3507"/>
                  </a:lnTo>
                  <a:lnTo>
                    <a:pt x="640" y="3472"/>
                  </a:lnTo>
                  <a:lnTo>
                    <a:pt x="641" y="3436"/>
                  </a:lnTo>
                  <a:lnTo>
                    <a:pt x="646" y="3400"/>
                  </a:lnTo>
                  <a:lnTo>
                    <a:pt x="650" y="3364"/>
                  </a:lnTo>
                  <a:lnTo>
                    <a:pt x="653" y="3327"/>
                  </a:lnTo>
                  <a:lnTo>
                    <a:pt x="653" y="3290"/>
                  </a:lnTo>
                  <a:lnTo>
                    <a:pt x="650" y="3250"/>
                  </a:lnTo>
                  <a:lnTo>
                    <a:pt x="643" y="3208"/>
                  </a:lnTo>
                  <a:lnTo>
                    <a:pt x="644" y="3161"/>
                  </a:lnTo>
                  <a:lnTo>
                    <a:pt x="649" y="3116"/>
                  </a:lnTo>
                  <a:lnTo>
                    <a:pt x="654" y="3072"/>
                  </a:lnTo>
                  <a:lnTo>
                    <a:pt x="660" y="3029"/>
                  </a:lnTo>
                  <a:lnTo>
                    <a:pt x="667" y="2987"/>
                  </a:lnTo>
                  <a:lnTo>
                    <a:pt x="673" y="2944"/>
                  </a:lnTo>
                  <a:lnTo>
                    <a:pt x="679" y="2901"/>
                  </a:lnTo>
                  <a:lnTo>
                    <a:pt x="683" y="2857"/>
                  </a:lnTo>
                  <a:lnTo>
                    <a:pt x="686" y="2811"/>
                  </a:lnTo>
                  <a:lnTo>
                    <a:pt x="687" y="2764"/>
                  </a:lnTo>
                  <a:lnTo>
                    <a:pt x="687" y="2748"/>
                  </a:lnTo>
                  <a:lnTo>
                    <a:pt x="687" y="2734"/>
                  </a:lnTo>
                  <a:lnTo>
                    <a:pt x="687" y="2719"/>
                  </a:lnTo>
                  <a:lnTo>
                    <a:pt x="686" y="2705"/>
                  </a:lnTo>
                  <a:lnTo>
                    <a:pt x="686" y="2691"/>
                  </a:lnTo>
                  <a:lnTo>
                    <a:pt x="686" y="2676"/>
                  </a:lnTo>
                  <a:lnTo>
                    <a:pt x="687" y="2664"/>
                  </a:lnTo>
                  <a:lnTo>
                    <a:pt x="690" y="2651"/>
                  </a:lnTo>
                  <a:lnTo>
                    <a:pt x="694" y="2638"/>
                  </a:lnTo>
                  <a:lnTo>
                    <a:pt x="700" y="2626"/>
                  </a:lnTo>
                  <a:lnTo>
                    <a:pt x="1210" y="2692"/>
                  </a:lnTo>
                  <a:lnTo>
                    <a:pt x="1217" y="2691"/>
                  </a:lnTo>
                  <a:lnTo>
                    <a:pt x="1226" y="2689"/>
                  </a:lnTo>
                  <a:lnTo>
                    <a:pt x="1233" y="2688"/>
                  </a:lnTo>
                  <a:lnTo>
                    <a:pt x="1240" y="2688"/>
                  </a:lnTo>
                  <a:lnTo>
                    <a:pt x="1247" y="2689"/>
                  </a:lnTo>
                  <a:lnTo>
                    <a:pt x="1254" y="2691"/>
                  </a:lnTo>
                  <a:lnTo>
                    <a:pt x="1260" y="2692"/>
                  </a:lnTo>
                  <a:lnTo>
                    <a:pt x="1266" y="2695"/>
                  </a:lnTo>
                  <a:lnTo>
                    <a:pt x="1270" y="2698"/>
                  </a:lnTo>
                  <a:lnTo>
                    <a:pt x="1274" y="2702"/>
                  </a:lnTo>
                  <a:close/>
                  <a:moveTo>
                    <a:pt x="1240" y="2317"/>
                  </a:moveTo>
                  <a:lnTo>
                    <a:pt x="1254" y="2317"/>
                  </a:lnTo>
                  <a:lnTo>
                    <a:pt x="1254" y="2321"/>
                  </a:lnTo>
                  <a:lnTo>
                    <a:pt x="1240" y="2321"/>
                  </a:lnTo>
                  <a:lnTo>
                    <a:pt x="1240" y="2317"/>
                  </a:lnTo>
                  <a:close/>
                  <a:moveTo>
                    <a:pt x="1240" y="2327"/>
                  </a:moveTo>
                  <a:lnTo>
                    <a:pt x="1412" y="2361"/>
                  </a:lnTo>
                  <a:lnTo>
                    <a:pt x="1413" y="2367"/>
                  </a:lnTo>
                  <a:lnTo>
                    <a:pt x="1413" y="2370"/>
                  </a:lnTo>
                  <a:lnTo>
                    <a:pt x="1412" y="2371"/>
                  </a:lnTo>
                  <a:lnTo>
                    <a:pt x="1411" y="2373"/>
                  </a:lnTo>
                  <a:lnTo>
                    <a:pt x="1409" y="2373"/>
                  </a:lnTo>
                  <a:lnTo>
                    <a:pt x="1406" y="2373"/>
                  </a:lnTo>
                  <a:lnTo>
                    <a:pt x="1403" y="2373"/>
                  </a:lnTo>
                  <a:lnTo>
                    <a:pt x="1402" y="2374"/>
                  </a:lnTo>
                  <a:lnTo>
                    <a:pt x="1401" y="2376"/>
                  </a:lnTo>
                  <a:lnTo>
                    <a:pt x="1399" y="2378"/>
                  </a:lnTo>
                  <a:lnTo>
                    <a:pt x="1389" y="2374"/>
                  </a:lnTo>
                  <a:lnTo>
                    <a:pt x="1379" y="2371"/>
                  </a:lnTo>
                  <a:lnTo>
                    <a:pt x="1369" y="2368"/>
                  </a:lnTo>
                  <a:lnTo>
                    <a:pt x="1358" y="2367"/>
                  </a:lnTo>
                  <a:lnTo>
                    <a:pt x="1346" y="2364"/>
                  </a:lnTo>
                  <a:lnTo>
                    <a:pt x="1335" y="2363"/>
                  </a:lnTo>
                  <a:lnTo>
                    <a:pt x="1323" y="2361"/>
                  </a:lnTo>
                  <a:lnTo>
                    <a:pt x="1312" y="2360"/>
                  </a:lnTo>
                  <a:lnTo>
                    <a:pt x="1302" y="2357"/>
                  </a:lnTo>
                  <a:lnTo>
                    <a:pt x="1292" y="2355"/>
                  </a:lnTo>
                  <a:lnTo>
                    <a:pt x="1286" y="2355"/>
                  </a:lnTo>
                  <a:lnTo>
                    <a:pt x="1279" y="2354"/>
                  </a:lnTo>
                  <a:lnTo>
                    <a:pt x="1273" y="2351"/>
                  </a:lnTo>
                  <a:lnTo>
                    <a:pt x="1266" y="2350"/>
                  </a:lnTo>
                  <a:lnTo>
                    <a:pt x="1259" y="2348"/>
                  </a:lnTo>
                  <a:lnTo>
                    <a:pt x="1253" y="2348"/>
                  </a:lnTo>
                  <a:lnTo>
                    <a:pt x="1246" y="2348"/>
                  </a:lnTo>
                  <a:lnTo>
                    <a:pt x="1242" y="2350"/>
                  </a:lnTo>
                  <a:lnTo>
                    <a:pt x="1236" y="2353"/>
                  </a:lnTo>
                  <a:lnTo>
                    <a:pt x="1233" y="2358"/>
                  </a:lnTo>
                  <a:lnTo>
                    <a:pt x="1233" y="2357"/>
                  </a:lnTo>
                  <a:lnTo>
                    <a:pt x="1233" y="2354"/>
                  </a:lnTo>
                  <a:lnTo>
                    <a:pt x="1232" y="2351"/>
                  </a:lnTo>
                  <a:lnTo>
                    <a:pt x="1230" y="2345"/>
                  </a:lnTo>
                  <a:lnTo>
                    <a:pt x="1230" y="2341"/>
                  </a:lnTo>
                  <a:lnTo>
                    <a:pt x="1230" y="2337"/>
                  </a:lnTo>
                  <a:lnTo>
                    <a:pt x="1230" y="2333"/>
                  </a:lnTo>
                  <a:lnTo>
                    <a:pt x="1232" y="2330"/>
                  </a:lnTo>
                  <a:lnTo>
                    <a:pt x="1236" y="2327"/>
                  </a:lnTo>
                  <a:lnTo>
                    <a:pt x="1240" y="2327"/>
                  </a:lnTo>
                  <a:close/>
                  <a:moveTo>
                    <a:pt x="1223" y="2376"/>
                  </a:moveTo>
                  <a:lnTo>
                    <a:pt x="1216" y="2390"/>
                  </a:lnTo>
                  <a:lnTo>
                    <a:pt x="1210" y="2304"/>
                  </a:lnTo>
                  <a:lnTo>
                    <a:pt x="1216" y="2311"/>
                  </a:lnTo>
                  <a:lnTo>
                    <a:pt x="1220" y="2318"/>
                  </a:lnTo>
                  <a:lnTo>
                    <a:pt x="1220" y="2325"/>
                  </a:lnTo>
                  <a:lnTo>
                    <a:pt x="1220" y="2331"/>
                  </a:lnTo>
                  <a:lnTo>
                    <a:pt x="1219" y="2338"/>
                  </a:lnTo>
                  <a:lnTo>
                    <a:pt x="1217" y="2344"/>
                  </a:lnTo>
                  <a:lnTo>
                    <a:pt x="1216" y="2351"/>
                  </a:lnTo>
                  <a:lnTo>
                    <a:pt x="1216" y="2358"/>
                  </a:lnTo>
                  <a:lnTo>
                    <a:pt x="1219" y="2367"/>
                  </a:lnTo>
                  <a:lnTo>
                    <a:pt x="1223" y="2376"/>
                  </a:lnTo>
                  <a:close/>
                  <a:moveTo>
                    <a:pt x="1210" y="1550"/>
                  </a:moveTo>
                  <a:lnTo>
                    <a:pt x="1206" y="1550"/>
                  </a:lnTo>
                  <a:lnTo>
                    <a:pt x="1206" y="1519"/>
                  </a:lnTo>
                  <a:lnTo>
                    <a:pt x="1210" y="1519"/>
                  </a:lnTo>
                  <a:lnTo>
                    <a:pt x="1210" y="1550"/>
                  </a:lnTo>
                  <a:close/>
                  <a:moveTo>
                    <a:pt x="1004" y="649"/>
                  </a:moveTo>
                  <a:lnTo>
                    <a:pt x="1004" y="672"/>
                  </a:lnTo>
                  <a:lnTo>
                    <a:pt x="1004" y="695"/>
                  </a:lnTo>
                  <a:lnTo>
                    <a:pt x="1004" y="718"/>
                  </a:lnTo>
                  <a:lnTo>
                    <a:pt x="1002" y="741"/>
                  </a:lnTo>
                  <a:lnTo>
                    <a:pt x="1001" y="765"/>
                  </a:lnTo>
                  <a:lnTo>
                    <a:pt x="998" y="789"/>
                  </a:lnTo>
                  <a:lnTo>
                    <a:pt x="995" y="812"/>
                  </a:lnTo>
                  <a:lnTo>
                    <a:pt x="992" y="837"/>
                  </a:lnTo>
                  <a:lnTo>
                    <a:pt x="990" y="860"/>
                  </a:lnTo>
                  <a:lnTo>
                    <a:pt x="987" y="882"/>
                  </a:lnTo>
                  <a:lnTo>
                    <a:pt x="981" y="880"/>
                  </a:lnTo>
                  <a:lnTo>
                    <a:pt x="975" y="878"/>
                  </a:lnTo>
                  <a:lnTo>
                    <a:pt x="971" y="877"/>
                  </a:lnTo>
                  <a:lnTo>
                    <a:pt x="967" y="877"/>
                  </a:lnTo>
                  <a:lnTo>
                    <a:pt x="964" y="878"/>
                  </a:lnTo>
                  <a:lnTo>
                    <a:pt x="961" y="880"/>
                  </a:lnTo>
                  <a:lnTo>
                    <a:pt x="957" y="881"/>
                  </a:lnTo>
                  <a:lnTo>
                    <a:pt x="954" y="882"/>
                  </a:lnTo>
                  <a:lnTo>
                    <a:pt x="949" y="885"/>
                  </a:lnTo>
                  <a:lnTo>
                    <a:pt x="945" y="887"/>
                  </a:lnTo>
                  <a:lnTo>
                    <a:pt x="948" y="887"/>
                  </a:lnTo>
                  <a:lnTo>
                    <a:pt x="952" y="888"/>
                  </a:lnTo>
                  <a:lnTo>
                    <a:pt x="955" y="890"/>
                  </a:lnTo>
                  <a:lnTo>
                    <a:pt x="958" y="893"/>
                  </a:lnTo>
                  <a:lnTo>
                    <a:pt x="961" y="894"/>
                  </a:lnTo>
                  <a:lnTo>
                    <a:pt x="964" y="895"/>
                  </a:lnTo>
                  <a:lnTo>
                    <a:pt x="968" y="897"/>
                  </a:lnTo>
                  <a:lnTo>
                    <a:pt x="971" y="898"/>
                  </a:lnTo>
                  <a:lnTo>
                    <a:pt x="975" y="898"/>
                  </a:lnTo>
                  <a:lnTo>
                    <a:pt x="979" y="897"/>
                  </a:lnTo>
                  <a:lnTo>
                    <a:pt x="981" y="900"/>
                  </a:lnTo>
                  <a:lnTo>
                    <a:pt x="982" y="904"/>
                  </a:lnTo>
                  <a:lnTo>
                    <a:pt x="982" y="907"/>
                  </a:lnTo>
                  <a:lnTo>
                    <a:pt x="982" y="911"/>
                  </a:lnTo>
                  <a:lnTo>
                    <a:pt x="981" y="914"/>
                  </a:lnTo>
                  <a:lnTo>
                    <a:pt x="979" y="917"/>
                  </a:lnTo>
                  <a:lnTo>
                    <a:pt x="978" y="921"/>
                  </a:lnTo>
                  <a:lnTo>
                    <a:pt x="977" y="924"/>
                  </a:lnTo>
                  <a:lnTo>
                    <a:pt x="975" y="928"/>
                  </a:lnTo>
                  <a:lnTo>
                    <a:pt x="975" y="931"/>
                  </a:lnTo>
                  <a:lnTo>
                    <a:pt x="972" y="931"/>
                  </a:lnTo>
                  <a:lnTo>
                    <a:pt x="968" y="931"/>
                  </a:lnTo>
                  <a:lnTo>
                    <a:pt x="965" y="930"/>
                  </a:lnTo>
                  <a:lnTo>
                    <a:pt x="961" y="928"/>
                  </a:lnTo>
                  <a:lnTo>
                    <a:pt x="958" y="925"/>
                  </a:lnTo>
                  <a:lnTo>
                    <a:pt x="955" y="924"/>
                  </a:lnTo>
                  <a:lnTo>
                    <a:pt x="952" y="924"/>
                  </a:lnTo>
                  <a:lnTo>
                    <a:pt x="949" y="925"/>
                  </a:lnTo>
                  <a:lnTo>
                    <a:pt x="948" y="928"/>
                  </a:lnTo>
                  <a:lnTo>
                    <a:pt x="948" y="934"/>
                  </a:lnTo>
                  <a:lnTo>
                    <a:pt x="944" y="933"/>
                  </a:lnTo>
                  <a:lnTo>
                    <a:pt x="942" y="930"/>
                  </a:lnTo>
                  <a:lnTo>
                    <a:pt x="941" y="927"/>
                  </a:lnTo>
                  <a:lnTo>
                    <a:pt x="941" y="923"/>
                  </a:lnTo>
                  <a:lnTo>
                    <a:pt x="941" y="918"/>
                  </a:lnTo>
                  <a:lnTo>
                    <a:pt x="941" y="914"/>
                  </a:lnTo>
                  <a:lnTo>
                    <a:pt x="941" y="910"/>
                  </a:lnTo>
                  <a:lnTo>
                    <a:pt x="939" y="908"/>
                  </a:lnTo>
                  <a:lnTo>
                    <a:pt x="937" y="908"/>
                  </a:lnTo>
                  <a:lnTo>
                    <a:pt x="931" y="911"/>
                  </a:lnTo>
                  <a:lnTo>
                    <a:pt x="931" y="913"/>
                  </a:lnTo>
                  <a:lnTo>
                    <a:pt x="931" y="914"/>
                  </a:lnTo>
                  <a:lnTo>
                    <a:pt x="931" y="915"/>
                  </a:lnTo>
                  <a:lnTo>
                    <a:pt x="931" y="917"/>
                  </a:lnTo>
                  <a:lnTo>
                    <a:pt x="931" y="915"/>
                  </a:lnTo>
                  <a:lnTo>
                    <a:pt x="931" y="914"/>
                  </a:lnTo>
                  <a:lnTo>
                    <a:pt x="931" y="911"/>
                  </a:lnTo>
                  <a:lnTo>
                    <a:pt x="931" y="910"/>
                  </a:lnTo>
                  <a:lnTo>
                    <a:pt x="929" y="908"/>
                  </a:lnTo>
                  <a:lnTo>
                    <a:pt x="929" y="907"/>
                  </a:lnTo>
                  <a:lnTo>
                    <a:pt x="928" y="907"/>
                  </a:lnTo>
                  <a:lnTo>
                    <a:pt x="926" y="908"/>
                  </a:lnTo>
                  <a:lnTo>
                    <a:pt x="925" y="910"/>
                  </a:lnTo>
                  <a:lnTo>
                    <a:pt x="924" y="910"/>
                  </a:lnTo>
                  <a:lnTo>
                    <a:pt x="922" y="911"/>
                  </a:lnTo>
                  <a:lnTo>
                    <a:pt x="922" y="913"/>
                  </a:lnTo>
                  <a:lnTo>
                    <a:pt x="921" y="914"/>
                  </a:lnTo>
                  <a:lnTo>
                    <a:pt x="921" y="915"/>
                  </a:lnTo>
                  <a:lnTo>
                    <a:pt x="919" y="917"/>
                  </a:lnTo>
                  <a:lnTo>
                    <a:pt x="919" y="918"/>
                  </a:lnTo>
                  <a:lnTo>
                    <a:pt x="921" y="921"/>
                  </a:lnTo>
                  <a:lnTo>
                    <a:pt x="914" y="914"/>
                  </a:lnTo>
                  <a:lnTo>
                    <a:pt x="914" y="915"/>
                  </a:lnTo>
                  <a:lnTo>
                    <a:pt x="912" y="915"/>
                  </a:lnTo>
                  <a:lnTo>
                    <a:pt x="912" y="917"/>
                  </a:lnTo>
                  <a:lnTo>
                    <a:pt x="911" y="917"/>
                  </a:lnTo>
                  <a:lnTo>
                    <a:pt x="909" y="917"/>
                  </a:lnTo>
                  <a:lnTo>
                    <a:pt x="908" y="917"/>
                  </a:lnTo>
                  <a:lnTo>
                    <a:pt x="906" y="917"/>
                  </a:lnTo>
                  <a:lnTo>
                    <a:pt x="905" y="917"/>
                  </a:lnTo>
                  <a:lnTo>
                    <a:pt x="904" y="917"/>
                  </a:lnTo>
                  <a:lnTo>
                    <a:pt x="905" y="917"/>
                  </a:lnTo>
                  <a:lnTo>
                    <a:pt x="906" y="917"/>
                  </a:lnTo>
                  <a:lnTo>
                    <a:pt x="908" y="915"/>
                  </a:lnTo>
                  <a:lnTo>
                    <a:pt x="909" y="915"/>
                  </a:lnTo>
                  <a:lnTo>
                    <a:pt x="909" y="914"/>
                  </a:lnTo>
                  <a:lnTo>
                    <a:pt x="911" y="913"/>
                  </a:lnTo>
                  <a:lnTo>
                    <a:pt x="912" y="913"/>
                  </a:lnTo>
                  <a:lnTo>
                    <a:pt x="912" y="911"/>
                  </a:lnTo>
                  <a:lnTo>
                    <a:pt x="914" y="911"/>
                  </a:lnTo>
                  <a:lnTo>
                    <a:pt x="894" y="907"/>
                  </a:lnTo>
                  <a:lnTo>
                    <a:pt x="895" y="905"/>
                  </a:lnTo>
                  <a:lnTo>
                    <a:pt x="895" y="903"/>
                  </a:lnTo>
                  <a:lnTo>
                    <a:pt x="896" y="901"/>
                  </a:lnTo>
                  <a:lnTo>
                    <a:pt x="896" y="900"/>
                  </a:lnTo>
                  <a:lnTo>
                    <a:pt x="896" y="897"/>
                  </a:lnTo>
                  <a:lnTo>
                    <a:pt x="896" y="895"/>
                  </a:lnTo>
                  <a:lnTo>
                    <a:pt x="896" y="893"/>
                  </a:lnTo>
                  <a:lnTo>
                    <a:pt x="896" y="891"/>
                  </a:lnTo>
                  <a:lnTo>
                    <a:pt x="896" y="888"/>
                  </a:lnTo>
                  <a:lnTo>
                    <a:pt x="896" y="887"/>
                  </a:lnTo>
                  <a:lnTo>
                    <a:pt x="901" y="888"/>
                  </a:lnTo>
                  <a:lnTo>
                    <a:pt x="904" y="890"/>
                  </a:lnTo>
                  <a:lnTo>
                    <a:pt x="908" y="890"/>
                  </a:lnTo>
                  <a:lnTo>
                    <a:pt x="911" y="890"/>
                  </a:lnTo>
                  <a:lnTo>
                    <a:pt x="914" y="890"/>
                  </a:lnTo>
                  <a:lnTo>
                    <a:pt x="918" y="890"/>
                  </a:lnTo>
                  <a:lnTo>
                    <a:pt x="921" y="888"/>
                  </a:lnTo>
                  <a:lnTo>
                    <a:pt x="924" y="888"/>
                  </a:lnTo>
                  <a:lnTo>
                    <a:pt x="928" y="887"/>
                  </a:lnTo>
                  <a:lnTo>
                    <a:pt x="931" y="887"/>
                  </a:lnTo>
                  <a:lnTo>
                    <a:pt x="931" y="880"/>
                  </a:lnTo>
                  <a:lnTo>
                    <a:pt x="934" y="881"/>
                  </a:lnTo>
                  <a:lnTo>
                    <a:pt x="937" y="882"/>
                  </a:lnTo>
                  <a:lnTo>
                    <a:pt x="939" y="882"/>
                  </a:lnTo>
                  <a:lnTo>
                    <a:pt x="942" y="882"/>
                  </a:lnTo>
                  <a:lnTo>
                    <a:pt x="947" y="882"/>
                  </a:lnTo>
                  <a:lnTo>
                    <a:pt x="949" y="881"/>
                  </a:lnTo>
                  <a:lnTo>
                    <a:pt x="951" y="880"/>
                  </a:lnTo>
                  <a:lnTo>
                    <a:pt x="954" y="878"/>
                  </a:lnTo>
                  <a:lnTo>
                    <a:pt x="957" y="875"/>
                  </a:lnTo>
                  <a:lnTo>
                    <a:pt x="958" y="872"/>
                  </a:lnTo>
                  <a:lnTo>
                    <a:pt x="957" y="870"/>
                  </a:lnTo>
                  <a:lnTo>
                    <a:pt x="954" y="867"/>
                  </a:lnTo>
                  <a:lnTo>
                    <a:pt x="951" y="865"/>
                  </a:lnTo>
                  <a:lnTo>
                    <a:pt x="948" y="865"/>
                  </a:lnTo>
                  <a:lnTo>
                    <a:pt x="945" y="865"/>
                  </a:lnTo>
                  <a:lnTo>
                    <a:pt x="941" y="865"/>
                  </a:lnTo>
                  <a:lnTo>
                    <a:pt x="938" y="865"/>
                  </a:lnTo>
                  <a:lnTo>
                    <a:pt x="934" y="865"/>
                  </a:lnTo>
                  <a:lnTo>
                    <a:pt x="931" y="865"/>
                  </a:lnTo>
                  <a:lnTo>
                    <a:pt x="928" y="865"/>
                  </a:lnTo>
                  <a:lnTo>
                    <a:pt x="922" y="868"/>
                  </a:lnTo>
                  <a:lnTo>
                    <a:pt x="916" y="871"/>
                  </a:lnTo>
                  <a:lnTo>
                    <a:pt x="911" y="872"/>
                  </a:lnTo>
                  <a:lnTo>
                    <a:pt x="905" y="874"/>
                  </a:lnTo>
                  <a:lnTo>
                    <a:pt x="898" y="875"/>
                  </a:lnTo>
                  <a:lnTo>
                    <a:pt x="892" y="875"/>
                  </a:lnTo>
                  <a:lnTo>
                    <a:pt x="886" y="878"/>
                  </a:lnTo>
                  <a:lnTo>
                    <a:pt x="881" y="881"/>
                  </a:lnTo>
                  <a:lnTo>
                    <a:pt x="876" y="884"/>
                  </a:lnTo>
                  <a:lnTo>
                    <a:pt x="872" y="890"/>
                  </a:lnTo>
                  <a:lnTo>
                    <a:pt x="868" y="900"/>
                  </a:lnTo>
                  <a:lnTo>
                    <a:pt x="869" y="908"/>
                  </a:lnTo>
                  <a:lnTo>
                    <a:pt x="872" y="914"/>
                  </a:lnTo>
                  <a:lnTo>
                    <a:pt x="878" y="918"/>
                  </a:lnTo>
                  <a:lnTo>
                    <a:pt x="885" y="923"/>
                  </a:lnTo>
                  <a:lnTo>
                    <a:pt x="892" y="925"/>
                  </a:lnTo>
                  <a:lnTo>
                    <a:pt x="899" y="928"/>
                  </a:lnTo>
                  <a:lnTo>
                    <a:pt x="904" y="934"/>
                  </a:lnTo>
                  <a:lnTo>
                    <a:pt x="905" y="940"/>
                  </a:lnTo>
                  <a:lnTo>
                    <a:pt x="904" y="948"/>
                  </a:lnTo>
                  <a:lnTo>
                    <a:pt x="906" y="957"/>
                  </a:lnTo>
                  <a:lnTo>
                    <a:pt x="906" y="964"/>
                  </a:lnTo>
                  <a:lnTo>
                    <a:pt x="904" y="973"/>
                  </a:lnTo>
                  <a:lnTo>
                    <a:pt x="901" y="980"/>
                  </a:lnTo>
                  <a:lnTo>
                    <a:pt x="898" y="987"/>
                  </a:lnTo>
                  <a:lnTo>
                    <a:pt x="895" y="996"/>
                  </a:lnTo>
                  <a:lnTo>
                    <a:pt x="892" y="1003"/>
                  </a:lnTo>
                  <a:lnTo>
                    <a:pt x="892" y="1010"/>
                  </a:lnTo>
                  <a:lnTo>
                    <a:pt x="895" y="1019"/>
                  </a:lnTo>
                  <a:lnTo>
                    <a:pt x="901" y="1027"/>
                  </a:lnTo>
                  <a:lnTo>
                    <a:pt x="904" y="1019"/>
                  </a:lnTo>
                  <a:lnTo>
                    <a:pt x="909" y="1010"/>
                  </a:lnTo>
                  <a:lnTo>
                    <a:pt x="915" y="1003"/>
                  </a:lnTo>
                  <a:lnTo>
                    <a:pt x="921" y="994"/>
                  </a:lnTo>
                  <a:lnTo>
                    <a:pt x="928" y="987"/>
                  </a:lnTo>
                  <a:lnTo>
                    <a:pt x="935" y="980"/>
                  </a:lnTo>
                  <a:lnTo>
                    <a:pt x="941" y="971"/>
                  </a:lnTo>
                  <a:lnTo>
                    <a:pt x="947" y="964"/>
                  </a:lnTo>
                  <a:lnTo>
                    <a:pt x="951" y="956"/>
                  </a:lnTo>
                  <a:lnTo>
                    <a:pt x="955" y="946"/>
                  </a:lnTo>
                  <a:lnTo>
                    <a:pt x="979" y="946"/>
                  </a:lnTo>
                  <a:lnTo>
                    <a:pt x="965" y="1052"/>
                  </a:lnTo>
                  <a:lnTo>
                    <a:pt x="964" y="1052"/>
                  </a:lnTo>
                  <a:lnTo>
                    <a:pt x="962" y="1052"/>
                  </a:lnTo>
                  <a:lnTo>
                    <a:pt x="961" y="1052"/>
                  </a:lnTo>
                  <a:lnTo>
                    <a:pt x="959" y="1053"/>
                  </a:lnTo>
                  <a:lnTo>
                    <a:pt x="958" y="1054"/>
                  </a:lnTo>
                  <a:lnTo>
                    <a:pt x="961" y="1064"/>
                  </a:lnTo>
                  <a:lnTo>
                    <a:pt x="959" y="1074"/>
                  </a:lnTo>
                  <a:lnTo>
                    <a:pt x="957" y="1083"/>
                  </a:lnTo>
                  <a:lnTo>
                    <a:pt x="951" y="1092"/>
                  </a:lnTo>
                  <a:lnTo>
                    <a:pt x="945" y="1100"/>
                  </a:lnTo>
                  <a:lnTo>
                    <a:pt x="939" y="1109"/>
                  </a:lnTo>
                  <a:lnTo>
                    <a:pt x="935" y="1117"/>
                  </a:lnTo>
                  <a:lnTo>
                    <a:pt x="934" y="1126"/>
                  </a:lnTo>
                  <a:lnTo>
                    <a:pt x="935" y="1136"/>
                  </a:lnTo>
                  <a:lnTo>
                    <a:pt x="941" y="1148"/>
                  </a:lnTo>
                  <a:lnTo>
                    <a:pt x="924" y="1202"/>
                  </a:lnTo>
                  <a:lnTo>
                    <a:pt x="911" y="1258"/>
                  </a:lnTo>
                  <a:lnTo>
                    <a:pt x="899" y="1315"/>
                  </a:lnTo>
                  <a:lnTo>
                    <a:pt x="886" y="1373"/>
                  </a:lnTo>
                  <a:lnTo>
                    <a:pt x="873" y="1428"/>
                  </a:lnTo>
                  <a:lnTo>
                    <a:pt x="855" y="1483"/>
                  </a:lnTo>
                  <a:lnTo>
                    <a:pt x="833" y="1534"/>
                  </a:lnTo>
                  <a:lnTo>
                    <a:pt x="803" y="1582"/>
                  </a:lnTo>
                  <a:lnTo>
                    <a:pt x="765" y="1625"/>
                  </a:lnTo>
                  <a:lnTo>
                    <a:pt x="717" y="1663"/>
                  </a:lnTo>
                  <a:lnTo>
                    <a:pt x="706" y="1669"/>
                  </a:lnTo>
                  <a:lnTo>
                    <a:pt x="694" y="1676"/>
                  </a:lnTo>
                  <a:lnTo>
                    <a:pt x="683" y="1682"/>
                  </a:lnTo>
                  <a:lnTo>
                    <a:pt x="672" y="1689"/>
                  </a:lnTo>
                  <a:lnTo>
                    <a:pt x="660" y="1696"/>
                  </a:lnTo>
                  <a:lnTo>
                    <a:pt x="649" y="1704"/>
                  </a:lnTo>
                  <a:lnTo>
                    <a:pt x="639" y="1712"/>
                  </a:lnTo>
                  <a:lnTo>
                    <a:pt x="629" y="1719"/>
                  </a:lnTo>
                  <a:lnTo>
                    <a:pt x="619" y="1728"/>
                  </a:lnTo>
                  <a:lnTo>
                    <a:pt x="611" y="1736"/>
                  </a:lnTo>
                  <a:lnTo>
                    <a:pt x="627" y="1693"/>
                  </a:lnTo>
                  <a:lnTo>
                    <a:pt x="641" y="1650"/>
                  </a:lnTo>
                  <a:lnTo>
                    <a:pt x="654" y="1608"/>
                  </a:lnTo>
                  <a:lnTo>
                    <a:pt x="667" y="1563"/>
                  </a:lnTo>
                  <a:lnTo>
                    <a:pt x="680" y="1520"/>
                  </a:lnTo>
                  <a:lnTo>
                    <a:pt x="693" y="1477"/>
                  </a:lnTo>
                  <a:lnTo>
                    <a:pt x="705" y="1434"/>
                  </a:lnTo>
                  <a:lnTo>
                    <a:pt x="717" y="1391"/>
                  </a:lnTo>
                  <a:lnTo>
                    <a:pt x="732" y="1348"/>
                  </a:lnTo>
                  <a:lnTo>
                    <a:pt x="746" y="1307"/>
                  </a:lnTo>
                  <a:lnTo>
                    <a:pt x="749" y="1309"/>
                  </a:lnTo>
                  <a:lnTo>
                    <a:pt x="765" y="1238"/>
                  </a:lnTo>
                  <a:lnTo>
                    <a:pt x="783" y="1166"/>
                  </a:lnTo>
                  <a:lnTo>
                    <a:pt x="802" y="1096"/>
                  </a:lnTo>
                  <a:lnTo>
                    <a:pt x="821" y="1024"/>
                  </a:lnTo>
                  <a:lnTo>
                    <a:pt x="839" y="954"/>
                  </a:lnTo>
                  <a:lnTo>
                    <a:pt x="858" y="882"/>
                  </a:lnTo>
                  <a:lnTo>
                    <a:pt x="875" y="812"/>
                  </a:lnTo>
                  <a:lnTo>
                    <a:pt x="892" y="742"/>
                  </a:lnTo>
                  <a:lnTo>
                    <a:pt x="906" y="672"/>
                  </a:lnTo>
                  <a:lnTo>
                    <a:pt x="921" y="602"/>
                  </a:lnTo>
                  <a:lnTo>
                    <a:pt x="918" y="553"/>
                  </a:lnTo>
                  <a:lnTo>
                    <a:pt x="925" y="563"/>
                  </a:lnTo>
                  <a:lnTo>
                    <a:pt x="932" y="573"/>
                  </a:lnTo>
                  <a:lnTo>
                    <a:pt x="939" y="583"/>
                  </a:lnTo>
                  <a:lnTo>
                    <a:pt x="947" y="594"/>
                  </a:lnTo>
                  <a:lnTo>
                    <a:pt x="954" y="605"/>
                  </a:lnTo>
                  <a:lnTo>
                    <a:pt x="962" y="615"/>
                  </a:lnTo>
                  <a:lnTo>
                    <a:pt x="972" y="625"/>
                  </a:lnTo>
                  <a:lnTo>
                    <a:pt x="981" y="633"/>
                  </a:lnTo>
                  <a:lnTo>
                    <a:pt x="992" y="642"/>
                  </a:lnTo>
                  <a:lnTo>
                    <a:pt x="1004" y="649"/>
                  </a:lnTo>
                  <a:close/>
                  <a:moveTo>
                    <a:pt x="911" y="934"/>
                  </a:moveTo>
                  <a:lnTo>
                    <a:pt x="914" y="934"/>
                  </a:lnTo>
                  <a:lnTo>
                    <a:pt x="915" y="934"/>
                  </a:lnTo>
                  <a:lnTo>
                    <a:pt x="918" y="936"/>
                  </a:lnTo>
                  <a:lnTo>
                    <a:pt x="919" y="936"/>
                  </a:lnTo>
                  <a:lnTo>
                    <a:pt x="922" y="937"/>
                  </a:lnTo>
                  <a:lnTo>
                    <a:pt x="925" y="937"/>
                  </a:lnTo>
                  <a:lnTo>
                    <a:pt x="926" y="938"/>
                  </a:lnTo>
                  <a:lnTo>
                    <a:pt x="929" y="938"/>
                  </a:lnTo>
                  <a:lnTo>
                    <a:pt x="932" y="938"/>
                  </a:lnTo>
                  <a:lnTo>
                    <a:pt x="935" y="938"/>
                  </a:lnTo>
                  <a:lnTo>
                    <a:pt x="937" y="944"/>
                  </a:lnTo>
                  <a:lnTo>
                    <a:pt x="938" y="948"/>
                  </a:lnTo>
                  <a:lnTo>
                    <a:pt x="937" y="953"/>
                  </a:lnTo>
                  <a:lnTo>
                    <a:pt x="934" y="958"/>
                  </a:lnTo>
                  <a:lnTo>
                    <a:pt x="931" y="961"/>
                  </a:lnTo>
                  <a:lnTo>
                    <a:pt x="928" y="966"/>
                  </a:lnTo>
                  <a:lnTo>
                    <a:pt x="924" y="970"/>
                  </a:lnTo>
                  <a:lnTo>
                    <a:pt x="919" y="974"/>
                  </a:lnTo>
                  <a:lnTo>
                    <a:pt x="915" y="978"/>
                  </a:lnTo>
                  <a:lnTo>
                    <a:pt x="911" y="983"/>
                  </a:lnTo>
                  <a:lnTo>
                    <a:pt x="909" y="986"/>
                  </a:lnTo>
                  <a:lnTo>
                    <a:pt x="909" y="987"/>
                  </a:lnTo>
                  <a:lnTo>
                    <a:pt x="908" y="990"/>
                  </a:lnTo>
                  <a:lnTo>
                    <a:pt x="906" y="993"/>
                  </a:lnTo>
                  <a:lnTo>
                    <a:pt x="906" y="996"/>
                  </a:lnTo>
                  <a:lnTo>
                    <a:pt x="905" y="999"/>
                  </a:lnTo>
                  <a:lnTo>
                    <a:pt x="905" y="1001"/>
                  </a:lnTo>
                  <a:lnTo>
                    <a:pt x="904" y="1004"/>
                  </a:lnTo>
                  <a:lnTo>
                    <a:pt x="904" y="1007"/>
                  </a:lnTo>
                  <a:lnTo>
                    <a:pt x="904" y="1010"/>
                  </a:lnTo>
                  <a:lnTo>
                    <a:pt x="902" y="1007"/>
                  </a:lnTo>
                  <a:lnTo>
                    <a:pt x="902" y="1003"/>
                  </a:lnTo>
                  <a:lnTo>
                    <a:pt x="902" y="1000"/>
                  </a:lnTo>
                  <a:lnTo>
                    <a:pt x="904" y="997"/>
                  </a:lnTo>
                  <a:lnTo>
                    <a:pt x="904" y="994"/>
                  </a:lnTo>
                  <a:lnTo>
                    <a:pt x="905" y="991"/>
                  </a:lnTo>
                  <a:lnTo>
                    <a:pt x="906" y="990"/>
                  </a:lnTo>
                  <a:lnTo>
                    <a:pt x="908" y="987"/>
                  </a:lnTo>
                  <a:lnTo>
                    <a:pt x="909" y="984"/>
                  </a:lnTo>
                  <a:lnTo>
                    <a:pt x="911" y="983"/>
                  </a:lnTo>
                  <a:lnTo>
                    <a:pt x="914" y="977"/>
                  </a:lnTo>
                  <a:lnTo>
                    <a:pt x="915" y="973"/>
                  </a:lnTo>
                  <a:lnTo>
                    <a:pt x="916" y="968"/>
                  </a:lnTo>
                  <a:lnTo>
                    <a:pt x="918" y="964"/>
                  </a:lnTo>
                  <a:lnTo>
                    <a:pt x="919" y="960"/>
                  </a:lnTo>
                  <a:lnTo>
                    <a:pt x="919" y="954"/>
                  </a:lnTo>
                  <a:lnTo>
                    <a:pt x="918" y="950"/>
                  </a:lnTo>
                  <a:lnTo>
                    <a:pt x="916" y="944"/>
                  </a:lnTo>
                  <a:lnTo>
                    <a:pt x="915" y="940"/>
                  </a:lnTo>
                  <a:lnTo>
                    <a:pt x="911" y="934"/>
                  </a:lnTo>
                  <a:close/>
                  <a:moveTo>
                    <a:pt x="631" y="1782"/>
                  </a:moveTo>
                  <a:lnTo>
                    <a:pt x="629" y="1784"/>
                  </a:lnTo>
                  <a:lnTo>
                    <a:pt x="619" y="1764"/>
                  </a:lnTo>
                  <a:lnTo>
                    <a:pt x="621" y="1762"/>
                  </a:lnTo>
                  <a:lnTo>
                    <a:pt x="631" y="1782"/>
                  </a:lnTo>
                  <a:close/>
                  <a:moveTo>
                    <a:pt x="859" y="64"/>
                  </a:moveTo>
                  <a:lnTo>
                    <a:pt x="859" y="64"/>
                  </a:lnTo>
                  <a:lnTo>
                    <a:pt x="859" y="66"/>
                  </a:lnTo>
                  <a:lnTo>
                    <a:pt x="859" y="67"/>
                  </a:lnTo>
                  <a:lnTo>
                    <a:pt x="859" y="69"/>
                  </a:lnTo>
                  <a:lnTo>
                    <a:pt x="859" y="70"/>
                  </a:lnTo>
                  <a:lnTo>
                    <a:pt x="858" y="70"/>
                  </a:lnTo>
                  <a:lnTo>
                    <a:pt x="858" y="72"/>
                  </a:lnTo>
                  <a:lnTo>
                    <a:pt x="859" y="74"/>
                  </a:lnTo>
                  <a:lnTo>
                    <a:pt x="861" y="77"/>
                  </a:lnTo>
                  <a:lnTo>
                    <a:pt x="862" y="80"/>
                  </a:lnTo>
                  <a:lnTo>
                    <a:pt x="863" y="82"/>
                  </a:lnTo>
                  <a:lnTo>
                    <a:pt x="865" y="83"/>
                  </a:lnTo>
                  <a:lnTo>
                    <a:pt x="866" y="84"/>
                  </a:lnTo>
                  <a:lnTo>
                    <a:pt x="868" y="87"/>
                  </a:lnTo>
                  <a:lnTo>
                    <a:pt x="871" y="89"/>
                  </a:lnTo>
                  <a:lnTo>
                    <a:pt x="872" y="92"/>
                  </a:lnTo>
                  <a:lnTo>
                    <a:pt x="876" y="96"/>
                  </a:lnTo>
                  <a:lnTo>
                    <a:pt x="876" y="97"/>
                  </a:lnTo>
                  <a:lnTo>
                    <a:pt x="876" y="99"/>
                  </a:lnTo>
                  <a:lnTo>
                    <a:pt x="876" y="100"/>
                  </a:lnTo>
                  <a:lnTo>
                    <a:pt x="876" y="102"/>
                  </a:lnTo>
                  <a:lnTo>
                    <a:pt x="876" y="103"/>
                  </a:lnTo>
                  <a:lnTo>
                    <a:pt x="878" y="104"/>
                  </a:lnTo>
                  <a:lnTo>
                    <a:pt x="878" y="106"/>
                  </a:lnTo>
                  <a:lnTo>
                    <a:pt x="879" y="106"/>
                  </a:lnTo>
                  <a:lnTo>
                    <a:pt x="878" y="106"/>
                  </a:lnTo>
                  <a:lnTo>
                    <a:pt x="876" y="106"/>
                  </a:lnTo>
                  <a:lnTo>
                    <a:pt x="875" y="106"/>
                  </a:lnTo>
                  <a:lnTo>
                    <a:pt x="873" y="106"/>
                  </a:lnTo>
                  <a:lnTo>
                    <a:pt x="872" y="106"/>
                  </a:lnTo>
                  <a:lnTo>
                    <a:pt x="871" y="106"/>
                  </a:lnTo>
                  <a:lnTo>
                    <a:pt x="869" y="106"/>
                  </a:lnTo>
                  <a:lnTo>
                    <a:pt x="868" y="106"/>
                  </a:lnTo>
                  <a:lnTo>
                    <a:pt x="866" y="107"/>
                  </a:lnTo>
                  <a:lnTo>
                    <a:pt x="866" y="109"/>
                  </a:lnTo>
                  <a:lnTo>
                    <a:pt x="866" y="112"/>
                  </a:lnTo>
                  <a:lnTo>
                    <a:pt x="868" y="114"/>
                  </a:lnTo>
                  <a:lnTo>
                    <a:pt x="869" y="116"/>
                  </a:lnTo>
                  <a:lnTo>
                    <a:pt x="872" y="116"/>
                  </a:lnTo>
                  <a:lnTo>
                    <a:pt x="873" y="116"/>
                  </a:lnTo>
                  <a:lnTo>
                    <a:pt x="876" y="116"/>
                  </a:lnTo>
                  <a:lnTo>
                    <a:pt x="879" y="116"/>
                  </a:lnTo>
                  <a:lnTo>
                    <a:pt x="882" y="117"/>
                  </a:lnTo>
                  <a:lnTo>
                    <a:pt x="885" y="117"/>
                  </a:lnTo>
                  <a:lnTo>
                    <a:pt x="886" y="120"/>
                  </a:lnTo>
                  <a:lnTo>
                    <a:pt x="896" y="147"/>
                  </a:lnTo>
                  <a:lnTo>
                    <a:pt x="876" y="147"/>
                  </a:lnTo>
                  <a:lnTo>
                    <a:pt x="876" y="140"/>
                  </a:lnTo>
                  <a:lnTo>
                    <a:pt x="873" y="135"/>
                  </a:lnTo>
                  <a:lnTo>
                    <a:pt x="871" y="129"/>
                  </a:lnTo>
                  <a:lnTo>
                    <a:pt x="866" y="125"/>
                  </a:lnTo>
                  <a:lnTo>
                    <a:pt x="861" y="120"/>
                  </a:lnTo>
                  <a:lnTo>
                    <a:pt x="855" y="116"/>
                  </a:lnTo>
                  <a:lnTo>
                    <a:pt x="849" y="112"/>
                  </a:lnTo>
                  <a:lnTo>
                    <a:pt x="843" y="107"/>
                  </a:lnTo>
                  <a:lnTo>
                    <a:pt x="839" y="102"/>
                  </a:lnTo>
                  <a:lnTo>
                    <a:pt x="835" y="96"/>
                  </a:lnTo>
                  <a:lnTo>
                    <a:pt x="836" y="92"/>
                  </a:lnTo>
                  <a:lnTo>
                    <a:pt x="838" y="90"/>
                  </a:lnTo>
                  <a:lnTo>
                    <a:pt x="841" y="89"/>
                  </a:lnTo>
                  <a:lnTo>
                    <a:pt x="843" y="89"/>
                  </a:lnTo>
                  <a:lnTo>
                    <a:pt x="846" y="87"/>
                  </a:lnTo>
                  <a:lnTo>
                    <a:pt x="848" y="87"/>
                  </a:lnTo>
                  <a:lnTo>
                    <a:pt x="849" y="86"/>
                  </a:lnTo>
                  <a:lnTo>
                    <a:pt x="848" y="84"/>
                  </a:lnTo>
                  <a:lnTo>
                    <a:pt x="846" y="83"/>
                  </a:lnTo>
                  <a:lnTo>
                    <a:pt x="842" y="79"/>
                  </a:lnTo>
                  <a:lnTo>
                    <a:pt x="835" y="64"/>
                  </a:lnTo>
                  <a:lnTo>
                    <a:pt x="836" y="66"/>
                  </a:lnTo>
                  <a:lnTo>
                    <a:pt x="838" y="67"/>
                  </a:lnTo>
                  <a:lnTo>
                    <a:pt x="841" y="70"/>
                  </a:lnTo>
                  <a:lnTo>
                    <a:pt x="842" y="72"/>
                  </a:lnTo>
                  <a:lnTo>
                    <a:pt x="843" y="73"/>
                  </a:lnTo>
                  <a:lnTo>
                    <a:pt x="846" y="74"/>
                  </a:lnTo>
                  <a:lnTo>
                    <a:pt x="848" y="74"/>
                  </a:lnTo>
                  <a:lnTo>
                    <a:pt x="851" y="76"/>
                  </a:lnTo>
                  <a:lnTo>
                    <a:pt x="852" y="76"/>
                  </a:lnTo>
                  <a:lnTo>
                    <a:pt x="855" y="74"/>
                  </a:lnTo>
                  <a:lnTo>
                    <a:pt x="856" y="74"/>
                  </a:lnTo>
                  <a:lnTo>
                    <a:pt x="856" y="73"/>
                  </a:lnTo>
                  <a:lnTo>
                    <a:pt x="858" y="73"/>
                  </a:lnTo>
                  <a:lnTo>
                    <a:pt x="858" y="72"/>
                  </a:lnTo>
                  <a:lnTo>
                    <a:pt x="858" y="70"/>
                  </a:lnTo>
                  <a:lnTo>
                    <a:pt x="856" y="70"/>
                  </a:lnTo>
                  <a:lnTo>
                    <a:pt x="856" y="69"/>
                  </a:lnTo>
                  <a:lnTo>
                    <a:pt x="856" y="67"/>
                  </a:lnTo>
                  <a:lnTo>
                    <a:pt x="855" y="67"/>
                  </a:lnTo>
                  <a:lnTo>
                    <a:pt x="855" y="66"/>
                  </a:lnTo>
                  <a:lnTo>
                    <a:pt x="853" y="64"/>
                  </a:lnTo>
                  <a:lnTo>
                    <a:pt x="852" y="63"/>
                  </a:lnTo>
                  <a:lnTo>
                    <a:pt x="852" y="61"/>
                  </a:lnTo>
                  <a:lnTo>
                    <a:pt x="859" y="64"/>
                  </a:lnTo>
                  <a:close/>
                  <a:moveTo>
                    <a:pt x="878" y="195"/>
                  </a:moveTo>
                  <a:lnTo>
                    <a:pt x="879" y="206"/>
                  </a:lnTo>
                  <a:lnTo>
                    <a:pt x="878" y="205"/>
                  </a:lnTo>
                  <a:lnTo>
                    <a:pt x="876" y="203"/>
                  </a:lnTo>
                  <a:lnTo>
                    <a:pt x="876" y="202"/>
                  </a:lnTo>
                  <a:lnTo>
                    <a:pt x="876" y="200"/>
                  </a:lnTo>
                  <a:lnTo>
                    <a:pt x="875" y="199"/>
                  </a:lnTo>
                  <a:lnTo>
                    <a:pt x="876" y="199"/>
                  </a:lnTo>
                  <a:lnTo>
                    <a:pt x="876" y="198"/>
                  </a:lnTo>
                  <a:lnTo>
                    <a:pt x="876" y="196"/>
                  </a:lnTo>
                  <a:lnTo>
                    <a:pt x="878" y="195"/>
                  </a:lnTo>
                  <a:lnTo>
                    <a:pt x="876" y="175"/>
                  </a:lnTo>
                  <a:lnTo>
                    <a:pt x="889" y="189"/>
                  </a:lnTo>
                  <a:lnTo>
                    <a:pt x="888" y="189"/>
                  </a:lnTo>
                  <a:lnTo>
                    <a:pt x="886" y="190"/>
                  </a:lnTo>
                  <a:lnTo>
                    <a:pt x="885" y="190"/>
                  </a:lnTo>
                  <a:lnTo>
                    <a:pt x="884" y="190"/>
                  </a:lnTo>
                  <a:lnTo>
                    <a:pt x="882" y="192"/>
                  </a:lnTo>
                  <a:lnTo>
                    <a:pt x="881" y="192"/>
                  </a:lnTo>
                  <a:lnTo>
                    <a:pt x="881" y="193"/>
                  </a:lnTo>
                  <a:lnTo>
                    <a:pt x="879" y="193"/>
                  </a:lnTo>
                  <a:lnTo>
                    <a:pt x="878" y="195"/>
                  </a:lnTo>
                  <a:close/>
                  <a:moveTo>
                    <a:pt x="889" y="246"/>
                  </a:moveTo>
                  <a:lnTo>
                    <a:pt x="884" y="246"/>
                  </a:lnTo>
                  <a:lnTo>
                    <a:pt x="886" y="243"/>
                  </a:lnTo>
                  <a:lnTo>
                    <a:pt x="889" y="246"/>
                  </a:lnTo>
                  <a:close/>
                  <a:moveTo>
                    <a:pt x="884" y="168"/>
                  </a:moveTo>
                  <a:lnTo>
                    <a:pt x="885" y="166"/>
                  </a:lnTo>
                  <a:lnTo>
                    <a:pt x="885" y="165"/>
                  </a:lnTo>
                  <a:lnTo>
                    <a:pt x="886" y="165"/>
                  </a:lnTo>
                  <a:lnTo>
                    <a:pt x="888" y="163"/>
                  </a:lnTo>
                  <a:lnTo>
                    <a:pt x="888" y="162"/>
                  </a:lnTo>
                  <a:lnTo>
                    <a:pt x="889" y="160"/>
                  </a:lnTo>
                  <a:lnTo>
                    <a:pt x="891" y="159"/>
                  </a:lnTo>
                  <a:lnTo>
                    <a:pt x="891" y="157"/>
                  </a:lnTo>
                  <a:lnTo>
                    <a:pt x="892" y="157"/>
                  </a:lnTo>
                  <a:lnTo>
                    <a:pt x="894" y="157"/>
                  </a:lnTo>
                  <a:lnTo>
                    <a:pt x="894" y="168"/>
                  </a:lnTo>
                  <a:lnTo>
                    <a:pt x="884" y="168"/>
                  </a:lnTo>
                  <a:close/>
                  <a:moveTo>
                    <a:pt x="849" y="51"/>
                  </a:moveTo>
                  <a:lnTo>
                    <a:pt x="845" y="50"/>
                  </a:lnTo>
                  <a:lnTo>
                    <a:pt x="841" y="49"/>
                  </a:lnTo>
                  <a:lnTo>
                    <a:pt x="836" y="47"/>
                  </a:lnTo>
                  <a:lnTo>
                    <a:pt x="832" y="46"/>
                  </a:lnTo>
                  <a:lnTo>
                    <a:pt x="828" y="44"/>
                  </a:lnTo>
                  <a:lnTo>
                    <a:pt x="825" y="41"/>
                  </a:lnTo>
                  <a:lnTo>
                    <a:pt x="822" y="40"/>
                  </a:lnTo>
                  <a:lnTo>
                    <a:pt x="819" y="37"/>
                  </a:lnTo>
                  <a:lnTo>
                    <a:pt x="816" y="34"/>
                  </a:lnTo>
                  <a:lnTo>
                    <a:pt x="815" y="30"/>
                  </a:lnTo>
                  <a:lnTo>
                    <a:pt x="849" y="51"/>
                  </a:lnTo>
                  <a:close/>
                  <a:moveTo>
                    <a:pt x="808" y="57"/>
                  </a:moveTo>
                  <a:lnTo>
                    <a:pt x="818" y="61"/>
                  </a:lnTo>
                  <a:lnTo>
                    <a:pt x="819" y="61"/>
                  </a:lnTo>
                  <a:lnTo>
                    <a:pt x="818" y="61"/>
                  </a:lnTo>
                  <a:lnTo>
                    <a:pt x="816" y="61"/>
                  </a:lnTo>
                  <a:lnTo>
                    <a:pt x="815" y="61"/>
                  </a:lnTo>
                  <a:lnTo>
                    <a:pt x="813" y="61"/>
                  </a:lnTo>
                  <a:lnTo>
                    <a:pt x="812" y="61"/>
                  </a:lnTo>
                  <a:lnTo>
                    <a:pt x="810" y="61"/>
                  </a:lnTo>
                  <a:lnTo>
                    <a:pt x="809" y="61"/>
                  </a:lnTo>
                  <a:lnTo>
                    <a:pt x="809" y="63"/>
                  </a:lnTo>
                  <a:lnTo>
                    <a:pt x="808" y="63"/>
                  </a:lnTo>
                  <a:lnTo>
                    <a:pt x="808" y="64"/>
                  </a:lnTo>
                  <a:lnTo>
                    <a:pt x="808" y="57"/>
                  </a:lnTo>
                  <a:close/>
                  <a:moveTo>
                    <a:pt x="525" y="367"/>
                  </a:moveTo>
                  <a:lnTo>
                    <a:pt x="525" y="381"/>
                  </a:lnTo>
                  <a:lnTo>
                    <a:pt x="518" y="361"/>
                  </a:lnTo>
                  <a:lnTo>
                    <a:pt x="520" y="361"/>
                  </a:lnTo>
                  <a:lnTo>
                    <a:pt x="521" y="361"/>
                  </a:lnTo>
                  <a:lnTo>
                    <a:pt x="523" y="361"/>
                  </a:lnTo>
                  <a:lnTo>
                    <a:pt x="524" y="362"/>
                  </a:lnTo>
                  <a:lnTo>
                    <a:pt x="525" y="364"/>
                  </a:lnTo>
                  <a:lnTo>
                    <a:pt x="525" y="365"/>
                  </a:lnTo>
                  <a:lnTo>
                    <a:pt x="525" y="367"/>
                  </a:lnTo>
                  <a:close/>
                  <a:moveTo>
                    <a:pt x="570" y="501"/>
                  </a:moveTo>
                  <a:lnTo>
                    <a:pt x="571" y="503"/>
                  </a:lnTo>
                  <a:lnTo>
                    <a:pt x="573" y="504"/>
                  </a:lnTo>
                  <a:lnTo>
                    <a:pt x="573" y="507"/>
                  </a:lnTo>
                  <a:lnTo>
                    <a:pt x="573" y="510"/>
                  </a:lnTo>
                  <a:lnTo>
                    <a:pt x="573" y="511"/>
                  </a:lnTo>
                  <a:lnTo>
                    <a:pt x="573" y="514"/>
                  </a:lnTo>
                  <a:lnTo>
                    <a:pt x="574" y="516"/>
                  </a:lnTo>
                  <a:lnTo>
                    <a:pt x="576" y="517"/>
                  </a:lnTo>
                  <a:lnTo>
                    <a:pt x="577" y="519"/>
                  </a:lnTo>
                  <a:lnTo>
                    <a:pt x="580" y="519"/>
                  </a:lnTo>
                  <a:lnTo>
                    <a:pt x="581" y="511"/>
                  </a:lnTo>
                  <a:lnTo>
                    <a:pt x="581" y="506"/>
                  </a:lnTo>
                  <a:lnTo>
                    <a:pt x="580" y="500"/>
                  </a:lnTo>
                  <a:lnTo>
                    <a:pt x="578" y="494"/>
                  </a:lnTo>
                  <a:lnTo>
                    <a:pt x="576" y="488"/>
                  </a:lnTo>
                  <a:lnTo>
                    <a:pt x="573" y="483"/>
                  </a:lnTo>
                  <a:lnTo>
                    <a:pt x="568" y="477"/>
                  </a:lnTo>
                  <a:lnTo>
                    <a:pt x="566" y="471"/>
                  </a:lnTo>
                  <a:lnTo>
                    <a:pt x="563" y="466"/>
                  </a:lnTo>
                  <a:lnTo>
                    <a:pt x="560" y="460"/>
                  </a:lnTo>
                  <a:lnTo>
                    <a:pt x="554" y="460"/>
                  </a:lnTo>
                  <a:lnTo>
                    <a:pt x="551" y="460"/>
                  </a:lnTo>
                  <a:lnTo>
                    <a:pt x="547" y="457"/>
                  </a:lnTo>
                  <a:lnTo>
                    <a:pt x="544" y="454"/>
                  </a:lnTo>
                  <a:lnTo>
                    <a:pt x="543" y="450"/>
                  </a:lnTo>
                  <a:lnTo>
                    <a:pt x="540" y="445"/>
                  </a:lnTo>
                  <a:lnTo>
                    <a:pt x="538" y="441"/>
                  </a:lnTo>
                  <a:lnTo>
                    <a:pt x="536" y="437"/>
                  </a:lnTo>
                  <a:lnTo>
                    <a:pt x="533" y="433"/>
                  </a:lnTo>
                  <a:lnTo>
                    <a:pt x="528" y="430"/>
                  </a:lnTo>
                  <a:lnTo>
                    <a:pt x="525" y="408"/>
                  </a:lnTo>
                  <a:lnTo>
                    <a:pt x="527" y="408"/>
                  </a:lnTo>
                  <a:lnTo>
                    <a:pt x="528" y="410"/>
                  </a:lnTo>
                  <a:lnTo>
                    <a:pt x="531" y="411"/>
                  </a:lnTo>
                  <a:lnTo>
                    <a:pt x="533" y="413"/>
                  </a:lnTo>
                  <a:lnTo>
                    <a:pt x="534" y="414"/>
                  </a:lnTo>
                  <a:lnTo>
                    <a:pt x="536" y="415"/>
                  </a:lnTo>
                  <a:lnTo>
                    <a:pt x="537" y="415"/>
                  </a:lnTo>
                  <a:lnTo>
                    <a:pt x="540" y="415"/>
                  </a:lnTo>
                  <a:lnTo>
                    <a:pt x="541" y="414"/>
                  </a:lnTo>
                  <a:lnTo>
                    <a:pt x="543" y="413"/>
                  </a:lnTo>
                  <a:lnTo>
                    <a:pt x="540" y="401"/>
                  </a:lnTo>
                  <a:lnTo>
                    <a:pt x="538" y="388"/>
                  </a:lnTo>
                  <a:lnTo>
                    <a:pt x="536" y="377"/>
                  </a:lnTo>
                  <a:lnTo>
                    <a:pt x="534" y="365"/>
                  </a:lnTo>
                  <a:lnTo>
                    <a:pt x="533" y="354"/>
                  </a:lnTo>
                  <a:lnTo>
                    <a:pt x="530" y="342"/>
                  </a:lnTo>
                  <a:lnTo>
                    <a:pt x="528" y="329"/>
                  </a:lnTo>
                  <a:lnTo>
                    <a:pt x="525" y="318"/>
                  </a:lnTo>
                  <a:lnTo>
                    <a:pt x="524" y="305"/>
                  </a:lnTo>
                  <a:lnTo>
                    <a:pt x="523" y="292"/>
                  </a:lnTo>
                  <a:lnTo>
                    <a:pt x="523" y="282"/>
                  </a:lnTo>
                  <a:lnTo>
                    <a:pt x="523" y="272"/>
                  </a:lnTo>
                  <a:lnTo>
                    <a:pt x="523" y="262"/>
                  </a:lnTo>
                  <a:lnTo>
                    <a:pt x="523" y="252"/>
                  </a:lnTo>
                  <a:lnTo>
                    <a:pt x="523" y="242"/>
                  </a:lnTo>
                  <a:lnTo>
                    <a:pt x="523" y="231"/>
                  </a:lnTo>
                  <a:lnTo>
                    <a:pt x="523" y="221"/>
                  </a:lnTo>
                  <a:lnTo>
                    <a:pt x="523" y="209"/>
                  </a:lnTo>
                  <a:lnTo>
                    <a:pt x="523" y="199"/>
                  </a:lnTo>
                  <a:lnTo>
                    <a:pt x="523" y="189"/>
                  </a:lnTo>
                  <a:lnTo>
                    <a:pt x="524" y="188"/>
                  </a:lnTo>
                  <a:lnTo>
                    <a:pt x="525" y="188"/>
                  </a:lnTo>
                  <a:lnTo>
                    <a:pt x="527" y="189"/>
                  </a:lnTo>
                  <a:lnTo>
                    <a:pt x="530" y="189"/>
                  </a:lnTo>
                  <a:lnTo>
                    <a:pt x="533" y="190"/>
                  </a:lnTo>
                  <a:lnTo>
                    <a:pt x="534" y="192"/>
                  </a:lnTo>
                  <a:lnTo>
                    <a:pt x="537" y="192"/>
                  </a:lnTo>
                  <a:lnTo>
                    <a:pt x="538" y="190"/>
                  </a:lnTo>
                  <a:lnTo>
                    <a:pt x="541" y="189"/>
                  </a:lnTo>
                  <a:lnTo>
                    <a:pt x="543" y="185"/>
                  </a:lnTo>
                  <a:lnTo>
                    <a:pt x="550" y="195"/>
                  </a:lnTo>
                  <a:lnTo>
                    <a:pt x="558" y="202"/>
                  </a:lnTo>
                  <a:lnTo>
                    <a:pt x="567" y="205"/>
                  </a:lnTo>
                  <a:lnTo>
                    <a:pt x="578" y="206"/>
                  </a:lnTo>
                  <a:lnTo>
                    <a:pt x="589" y="208"/>
                  </a:lnTo>
                  <a:lnTo>
                    <a:pt x="600" y="208"/>
                  </a:lnTo>
                  <a:lnTo>
                    <a:pt x="611" y="209"/>
                  </a:lnTo>
                  <a:lnTo>
                    <a:pt x="623" y="213"/>
                  </a:lnTo>
                  <a:lnTo>
                    <a:pt x="633" y="219"/>
                  </a:lnTo>
                  <a:lnTo>
                    <a:pt x="643" y="229"/>
                  </a:lnTo>
                  <a:lnTo>
                    <a:pt x="649" y="223"/>
                  </a:lnTo>
                  <a:lnTo>
                    <a:pt x="654" y="221"/>
                  </a:lnTo>
                  <a:lnTo>
                    <a:pt x="660" y="219"/>
                  </a:lnTo>
                  <a:lnTo>
                    <a:pt x="666" y="219"/>
                  </a:lnTo>
                  <a:lnTo>
                    <a:pt x="673" y="219"/>
                  </a:lnTo>
                  <a:lnTo>
                    <a:pt x="679" y="219"/>
                  </a:lnTo>
                  <a:lnTo>
                    <a:pt x="684" y="221"/>
                  </a:lnTo>
                  <a:lnTo>
                    <a:pt x="692" y="221"/>
                  </a:lnTo>
                  <a:lnTo>
                    <a:pt x="699" y="219"/>
                  </a:lnTo>
                  <a:lnTo>
                    <a:pt x="707" y="216"/>
                  </a:lnTo>
                  <a:lnTo>
                    <a:pt x="717" y="215"/>
                  </a:lnTo>
                  <a:lnTo>
                    <a:pt x="727" y="212"/>
                  </a:lnTo>
                  <a:lnTo>
                    <a:pt x="737" y="206"/>
                  </a:lnTo>
                  <a:lnTo>
                    <a:pt x="746" y="199"/>
                  </a:lnTo>
                  <a:lnTo>
                    <a:pt x="755" y="192"/>
                  </a:lnTo>
                  <a:lnTo>
                    <a:pt x="763" y="185"/>
                  </a:lnTo>
                  <a:lnTo>
                    <a:pt x="772" y="179"/>
                  </a:lnTo>
                  <a:lnTo>
                    <a:pt x="782" y="175"/>
                  </a:lnTo>
                  <a:lnTo>
                    <a:pt x="790" y="173"/>
                  </a:lnTo>
                  <a:lnTo>
                    <a:pt x="800" y="175"/>
                  </a:lnTo>
                  <a:lnTo>
                    <a:pt x="815" y="155"/>
                  </a:lnTo>
                  <a:lnTo>
                    <a:pt x="803" y="152"/>
                  </a:lnTo>
                  <a:lnTo>
                    <a:pt x="795" y="152"/>
                  </a:lnTo>
                  <a:lnTo>
                    <a:pt x="786" y="153"/>
                  </a:lnTo>
                  <a:lnTo>
                    <a:pt x="779" y="155"/>
                  </a:lnTo>
                  <a:lnTo>
                    <a:pt x="772" y="159"/>
                  </a:lnTo>
                  <a:lnTo>
                    <a:pt x="765" y="163"/>
                  </a:lnTo>
                  <a:lnTo>
                    <a:pt x="759" y="168"/>
                  </a:lnTo>
                  <a:lnTo>
                    <a:pt x="752" y="172"/>
                  </a:lnTo>
                  <a:lnTo>
                    <a:pt x="743" y="178"/>
                  </a:lnTo>
                  <a:lnTo>
                    <a:pt x="735" y="182"/>
                  </a:lnTo>
                  <a:lnTo>
                    <a:pt x="732" y="172"/>
                  </a:lnTo>
                  <a:lnTo>
                    <a:pt x="737" y="172"/>
                  </a:lnTo>
                  <a:lnTo>
                    <a:pt x="743" y="170"/>
                  </a:lnTo>
                  <a:lnTo>
                    <a:pt x="747" y="169"/>
                  </a:lnTo>
                  <a:lnTo>
                    <a:pt x="752" y="166"/>
                  </a:lnTo>
                  <a:lnTo>
                    <a:pt x="755" y="162"/>
                  </a:lnTo>
                  <a:lnTo>
                    <a:pt x="759" y="159"/>
                  </a:lnTo>
                  <a:lnTo>
                    <a:pt x="762" y="155"/>
                  </a:lnTo>
                  <a:lnTo>
                    <a:pt x="766" y="152"/>
                  </a:lnTo>
                  <a:lnTo>
                    <a:pt x="770" y="149"/>
                  </a:lnTo>
                  <a:lnTo>
                    <a:pt x="776" y="147"/>
                  </a:lnTo>
                  <a:lnTo>
                    <a:pt x="776" y="146"/>
                  </a:lnTo>
                  <a:lnTo>
                    <a:pt x="775" y="146"/>
                  </a:lnTo>
                  <a:lnTo>
                    <a:pt x="773" y="146"/>
                  </a:lnTo>
                  <a:lnTo>
                    <a:pt x="773" y="145"/>
                  </a:lnTo>
                  <a:lnTo>
                    <a:pt x="772" y="145"/>
                  </a:lnTo>
                  <a:lnTo>
                    <a:pt x="770" y="143"/>
                  </a:lnTo>
                  <a:lnTo>
                    <a:pt x="769" y="142"/>
                  </a:lnTo>
                  <a:lnTo>
                    <a:pt x="769" y="140"/>
                  </a:lnTo>
                  <a:lnTo>
                    <a:pt x="768" y="140"/>
                  </a:lnTo>
                  <a:lnTo>
                    <a:pt x="766" y="139"/>
                  </a:lnTo>
                  <a:lnTo>
                    <a:pt x="765" y="139"/>
                  </a:lnTo>
                  <a:lnTo>
                    <a:pt x="765" y="140"/>
                  </a:lnTo>
                  <a:lnTo>
                    <a:pt x="763" y="140"/>
                  </a:lnTo>
                  <a:lnTo>
                    <a:pt x="766" y="137"/>
                  </a:lnTo>
                  <a:lnTo>
                    <a:pt x="766" y="139"/>
                  </a:lnTo>
                  <a:lnTo>
                    <a:pt x="768" y="139"/>
                  </a:lnTo>
                  <a:lnTo>
                    <a:pt x="768" y="140"/>
                  </a:lnTo>
                  <a:lnTo>
                    <a:pt x="769" y="140"/>
                  </a:lnTo>
                  <a:lnTo>
                    <a:pt x="770" y="142"/>
                  </a:lnTo>
                  <a:lnTo>
                    <a:pt x="772" y="143"/>
                  </a:lnTo>
                  <a:lnTo>
                    <a:pt x="773" y="145"/>
                  </a:lnTo>
                  <a:lnTo>
                    <a:pt x="775" y="146"/>
                  </a:lnTo>
                  <a:lnTo>
                    <a:pt x="780" y="147"/>
                  </a:lnTo>
                  <a:lnTo>
                    <a:pt x="785" y="147"/>
                  </a:lnTo>
                  <a:lnTo>
                    <a:pt x="789" y="146"/>
                  </a:lnTo>
                  <a:lnTo>
                    <a:pt x="795" y="143"/>
                  </a:lnTo>
                  <a:lnTo>
                    <a:pt x="799" y="140"/>
                  </a:lnTo>
                  <a:lnTo>
                    <a:pt x="805" y="136"/>
                  </a:lnTo>
                  <a:lnTo>
                    <a:pt x="809" y="133"/>
                  </a:lnTo>
                  <a:lnTo>
                    <a:pt x="815" y="130"/>
                  </a:lnTo>
                  <a:lnTo>
                    <a:pt x="819" y="127"/>
                  </a:lnTo>
                  <a:lnTo>
                    <a:pt x="825" y="126"/>
                  </a:lnTo>
                  <a:lnTo>
                    <a:pt x="823" y="129"/>
                  </a:lnTo>
                  <a:lnTo>
                    <a:pt x="825" y="132"/>
                  </a:lnTo>
                  <a:lnTo>
                    <a:pt x="826" y="133"/>
                  </a:lnTo>
                  <a:lnTo>
                    <a:pt x="828" y="136"/>
                  </a:lnTo>
                  <a:lnTo>
                    <a:pt x="829" y="139"/>
                  </a:lnTo>
                  <a:lnTo>
                    <a:pt x="829" y="142"/>
                  </a:lnTo>
                  <a:lnTo>
                    <a:pt x="829" y="145"/>
                  </a:lnTo>
                  <a:lnTo>
                    <a:pt x="828" y="146"/>
                  </a:lnTo>
                  <a:lnTo>
                    <a:pt x="823" y="149"/>
                  </a:lnTo>
                  <a:lnTo>
                    <a:pt x="818" y="150"/>
                  </a:lnTo>
                  <a:lnTo>
                    <a:pt x="821" y="155"/>
                  </a:lnTo>
                  <a:lnTo>
                    <a:pt x="823" y="159"/>
                  </a:lnTo>
                  <a:lnTo>
                    <a:pt x="825" y="165"/>
                  </a:lnTo>
                  <a:lnTo>
                    <a:pt x="826" y="170"/>
                  </a:lnTo>
                  <a:lnTo>
                    <a:pt x="828" y="176"/>
                  </a:lnTo>
                  <a:lnTo>
                    <a:pt x="829" y="182"/>
                  </a:lnTo>
                  <a:lnTo>
                    <a:pt x="829" y="189"/>
                  </a:lnTo>
                  <a:lnTo>
                    <a:pt x="831" y="195"/>
                  </a:lnTo>
                  <a:lnTo>
                    <a:pt x="831" y="200"/>
                  </a:lnTo>
                  <a:lnTo>
                    <a:pt x="832" y="206"/>
                  </a:lnTo>
                  <a:lnTo>
                    <a:pt x="831" y="213"/>
                  </a:lnTo>
                  <a:lnTo>
                    <a:pt x="829" y="221"/>
                  </a:lnTo>
                  <a:lnTo>
                    <a:pt x="829" y="226"/>
                  </a:lnTo>
                  <a:lnTo>
                    <a:pt x="831" y="232"/>
                  </a:lnTo>
                  <a:lnTo>
                    <a:pt x="832" y="236"/>
                  </a:lnTo>
                  <a:lnTo>
                    <a:pt x="833" y="241"/>
                  </a:lnTo>
                  <a:lnTo>
                    <a:pt x="833" y="246"/>
                  </a:lnTo>
                  <a:lnTo>
                    <a:pt x="835" y="251"/>
                  </a:lnTo>
                  <a:lnTo>
                    <a:pt x="833" y="256"/>
                  </a:lnTo>
                  <a:lnTo>
                    <a:pt x="832" y="264"/>
                  </a:lnTo>
                  <a:lnTo>
                    <a:pt x="836" y="265"/>
                  </a:lnTo>
                  <a:lnTo>
                    <a:pt x="841" y="266"/>
                  </a:lnTo>
                  <a:lnTo>
                    <a:pt x="845" y="268"/>
                  </a:lnTo>
                  <a:lnTo>
                    <a:pt x="849" y="271"/>
                  </a:lnTo>
                  <a:lnTo>
                    <a:pt x="852" y="274"/>
                  </a:lnTo>
                  <a:lnTo>
                    <a:pt x="856" y="275"/>
                  </a:lnTo>
                  <a:lnTo>
                    <a:pt x="859" y="279"/>
                  </a:lnTo>
                  <a:lnTo>
                    <a:pt x="862" y="282"/>
                  </a:lnTo>
                  <a:lnTo>
                    <a:pt x="866" y="285"/>
                  </a:lnTo>
                  <a:lnTo>
                    <a:pt x="869" y="288"/>
                  </a:lnTo>
                  <a:lnTo>
                    <a:pt x="869" y="294"/>
                  </a:lnTo>
                  <a:lnTo>
                    <a:pt x="869" y="299"/>
                  </a:lnTo>
                  <a:lnTo>
                    <a:pt x="869" y="306"/>
                  </a:lnTo>
                  <a:lnTo>
                    <a:pt x="869" y="314"/>
                  </a:lnTo>
                  <a:lnTo>
                    <a:pt x="871" y="321"/>
                  </a:lnTo>
                  <a:lnTo>
                    <a:pt x="872" y="329"/>
                  </a:lnTo>
                  <a:lnTo>
                    <a:pt x="875" y="337"/>
                  </a:lnTo>
                  <a:lnTo>
                    <a:pt x="878" y="344"/>
                  </a:lnTo>
                  <a:lnTo>
                    <a:pt x="882" y="351"/>
                  </a:lnTo>
                  <a:lnTo>
                    <a:pt x="886" y="357"/>
                  </a:lnTo>
                  <a:lnTo>
                    <a:pt x="885" y="358"/>
                  </a:lnTo>
                  <a:lnTo>
                    <a:pt x="884" y="361"/>
                  </a:lnTo>
                  <a:lnTo>
                    <a:pt x="884" y="362"/>
                  </a:lnTo>
                  <a:lnTo>
                    <a:pt x="882" y="364"/>
                  </a:lnTo>
                  <a:lnTo>
                    <a:pt x="882" y="367"/>
                  </a:lnTo>
                  <a:lnTo>
                    <a:pt x="882" y="370"/>
                  </a:lnTo>
                  <a:lnTo>
                    <a:pt x="884" y="371"/>
                  </a:lnTo>
                  <a:lnTo>
                    <a:pt x="884" y="374"/>
                  </a:lnTo>
                  <a:lnTo>
                    <a:pt x="884" y="375"/>
                  </a:lnTo>
                  <a:lnTo>
                    <a:pt x="884" y="378"/>
                  </a:lnTo>
                  <a:lnTo>
                    <a:pt x="885" y="380"/>
                  </a:lnTo>
                  <a:lnTo>
                    <a:pt x="886" y="380"/>
                  </a:lnTo>
                  <a:lnTo>
                    <a:pt x="886" y="381"/>
                  </a:lnTo>
                  <a:lnTo>
                    <a:pt x="888" y="382"/>
                  </a:lnTo>
                  <a:lnTo>
                    <a:pt x="889" y="384"/>
                  </a:lnTo>
                  <a:lnTo>
                    <a:pt x="891" y="384"/>
                  </a:lnTo>
                  <a:lnTo>
                    <a:pt x="892" y="384"/>
                  </a:lnTo>
                  <a:lnTo>
                    <a:pt x="894" y="384"/>
                  </a:lnTo>
                  <a:lnTo>
                    <a:pt x="895" y="380"/>
                  </a:lnTo>
                  <a:lnTo>
                    <a:pt x="896" y="377"/>
                  </a:lnTo>
                  <a:lnTo>
                    <a:pt x="896" y="372"/>
                  </a:lnTo>
                  <a:lnTo>
                    <a:pt x="896" y="370"/>
                  </a:lnTo>
                  <a:lnTo>
                    <a:pt x="895" y="365"/>
                  </a:lnTo>
                  <a:lnTo>
                    <a:pt x="895" y="362"/>
                  </a:lnTo>
                  <a:lnTo>
                    <a:pt x="894" y="358"/>
                  </a:lnTo>
                  <a:lnTo>
                    <a:pt x="892" y="355"/>
                  </a:lnTo>
                  <a:lnTo>
                    <a:pt x="891" y="352"/>
                  </a:lnTo>
                  <a:lnTo>
                    <a:pt x="889" y="349"/>
                  </a:lnTo>
                  <a:lnTo>
                    <a:pt x="891" y="349"/>
                  </a:lnTo>
                  <a:lnTo>
                    <a:pt x="891" y="348"/>
                  </a:lnTo>
                  <a:lnTo>
                    <a:pt x="892" y="348"/>
                  </a:lnTo>
                  <a:lnTo>
                    <a:pt x="892" y="347"/>
                  </a:lnTo>
                  <a:lnTo>
                    <a:pt x="894" y="345"/>
                  </a:lnTo>
                  <a:lnTo>
                    <a:pt x="894" y="344"/>
                  </a:lnTo>
                  <a:lnTo>
                    <a:pt x="894" y="342"/>
                  </a:lnTo>
                  <a:lnTo>
                    <a:pt x="894" y="341"/>
                  </a:lnTo>
                  <a:lnTo>
                    <a:pt x="894" y="339"/>
                  </a:lnTo>
                  <a:lnTo>
                    <a:pt x="904" y="339"/>
                  </a:lnTo>
                  <a:lnTo>
                    <a:pt x="899" y="345"/>
                  </a:lnTo>
                  <a:lnTo>
                    <a:pt x="898" y="351"/>
                  </a:lnTo>
                  <a:lnTo>
                    <a:pt x="898" y="357"/>
                  </a:lnTo>
                  <a:lnTo>
                    <a:pt x="899" y="362"/>
                  </a:lnTo>
                  <a:lnTo>
                    <a:pt x="901" y="367"/>
                  </a:lnTo>
                  <a:lnTo>
                    <a:pt x="904" y="372"/>
                  </a:lnTo>
                  <a:lnTo>
                    <a:pt x="905" y="378"/>
                  </a:lnTo>
                  <a:lnTo>
                    <a:pt x="906" y="384"/>
                  </a:lnTo>
                  <a:lnTo>
                    <a:pt x="906" y="390"/>
                  </a:lnTo>
                  <a:lnTo>
                    <a:pt x="904" y="395"/>
                  </a:lnTo>
                  <a:lnTo>
                    <a:pt x="909" y="390"/>
                  </a:lnTo>
                  <a:lnTo>
                    <a:pt x="914" y="384"/>
                  </a:lnTo>
                  <a:lnTo>
                    <a:pt x="916" y="377"/>
                  </a:lnTo>
                  <a:lnTo>
                    <a:pt x="919" y="371"/>
                  </a:lnTo>
                  <a:lnTo>
                    <a:pt x="921" y="364"/>
                  </a:lnTo>
                  <a:lnTo>
                    <a:pt x="921" y="357"/>
                  </a:lnTo>
                  <a:lnTo>
                    <a:pt x="921" y="349"/>
                  </a:lnTo>
                  <a:lnTo>
                    <a:pt x="921" y="342"/>
                  </a:lnTo>
                  <a:lnTo>
                    <a:pt x="921" y="335"/>
                  </a:lnTo>
                  <a:lnTo>
                    <a:pt x="921" y="329"/>
                  </a:lnTo>
                  <a:lnTo>
                    <a:pt x="921" y="322"/>
                  </a:lnTo>
                  <a:lnTo>
                    <a:pt x="924" y="321"/>
                  </a:lnTo>
                  <a:lnTo>
                    <a:pt x="925" y="321"/>
                  </a:lnTo>
                  <a:lnTo>
                    <a:pt x="926" y="322"/>
                  </a:lnTo>
                  <a:lnTo>
                    <a:pt x="928" y="322"/>
                  </a:lnTo>
                  <a:lnTo>
                    <a:pt x="928" y="325"/>
                  </a:lnTo>
                  <a:lnTo>
                    <a:pt x="929" y="327"/>
                  </a:lnTo>
                  <a:lnTo>
                    <a:pt x="929" y="328"/>
                  </a:lnTo>
                  <a:lnTo>
                    <a:pt x="929" y="329"/>
                  </a:lnTo>
                  <a:lnTo>
                    <a:pt x="929" y="331"/>
                  </a:lnTo>
                  <a:lnTo>
                    <a:pt x="931" y="332"/>
                  </a:lnTo>
                  <a:lnTo>
                    <a:pt x="931" y="334"/>
                  </a:lnTo>
                  <a:lnTo>
                    <a:pt x="931" y="335"/>
                  </a:lnTo>
                  <a:lnTo>
                    <a:pt x="931" y="337"/>
                  </a:lnTo>
                  <a:lnTo>
                    <a:pt x="932" y="338"/>
                  </a:lnTo>
                  <a:lnTo>
                    <a:pt x="934" y="338"/>
                  </a:lnTo>
                  <a:lnTo>
                    <a:pt x="934" y="339"/>
                  </a:lnTo>
                  <a:lnTo>
                    <a:pt x="935" y="339"/>
                  </a:lnTo>
                  <a:lnTo>
                    <a:pt x="937" y="335"/>
                  </a:lnTo>
                  <a:lnTo>
                    <a:pt x="938" y="331"/>
                  </a:lnTo>
                  <a:lnTo>
                    <a:pt x="938" y="328"/>
                  </a:lnTo>
                  <a:lnTo>
                    <a:pt x="938" y="324"/>
                  </a:lnTo>
                  <a:lnTo>
                    <a:pt x="937" y="319"/>
                  </a:lnTo>
                  <a:lnTo>
                    <a:pt x="935" y="315"/>
                  </a:lnTo>
                  <a:lnTo>
                    <a:pt x="934" y="312"/>
                  </a:lnTo>
                  <a:lnTo>
                    <a:pt x="932" y="308"/>
                  </a:lnTo>
                  <a:lnTo>
                    <a:pt x="929" y="305"/>
                  </a:lnTo>
                  <a:lnTo>
                    <a:pt x="928" y="302"/>
                  </a:lnTo>
                  <a:lnTo>
                    <a:pt x="926" y="301"/>
                  </a:lnTo>
                  <a:lnTo>
                    <a:pt x="926" y="299"/>
                  </a:lnTo>
                  <a:lnTo>
                    <a:pt x="925" y="299"/>
                  </a:lnTo>
                  <a:lnTo>
                    <a:pt x="924" y="299"/>
                  </a:lnTo>
                  <a:lnTo>
                    <a:pt x="922" y="298"/>
                  </a:lnTo>
                  <a:lnTo>
                    <a:pt x="921" y="298"/>
                  </a:lnTo>
                  <a:lnTo>
                    <a:pt x="919" y="298"/>
                  </a:lnTo>
                  <a:lnTo>
                    <a:pt x="918" y="298"/>
                  </a:lnTo>
                  <a:lnTo>
                    <a:pt x="896" y="332"/>
                  </a:lnTo>
                  <a:lnTo>
                    <a:pt x="896" y="329"/>
                  </a:lnTo>
                  <a:lnTo>
                    <a:pt x="898" y="325"/>
                  </a:lnTo>
                  <a:lnTo>
                    <a:pt x="899" y="321"/>
                  </a:lnTo>
                  <a:lnTo>
                    <a:pt x="901" y="317"/>
                  </a:lnTo>
                  <a:lnTo>
                    <a:pt x="902" y="312"/>
                  </a:lnTo>
                  <a:lnTo>
                    <a:pt x="905" y="308"/>
                  </a:lnTo>
                  <a:lnTo>
                    <a:pt x="908" y="302"/>
                  </a:lnTo>
                  <a:lnTo>
                    <a:pt x="911" y="299"/>
                  </a:lnTo>
                  <a:lnTo>
                    <a:pt x="915" y="295"/>
                  </a:lnTo>
                  <a:lnTo>
                    <a:pt x="918" y="292"/>
                  </a:lnTo>
                  <a:lnTo>
                    <a:pt x="926" y="296"/>
                  </a:lnTo>
                  <a:lnTo>
                    <a:pt x="932" y="302"/>
                  </a:lnTo>
                  <a:lnTo>
                    <a:pt x="937" y="309"/>
                  </a:lnTo>
                  <a:lnTo>
                    <a:pt x="939" y="318"/>
                  </a:lnTo>
                  <a:lnTo>
                    <a:pt x="941" y="328"/>
                  </a:lnTo>
                  <a:lnTo>
                    <a:pt x="941" y="338"/>
                  </a:lnTo>
                  <a:lnTo>
                    <a:pt x="941" y="349"/>
                  </a:lnTo>
                  <a:lnTo>
                    <a:pt x="941" y="360"/>
                  </a:lnTo>
                  <a:lnTo>
                    <a:pt x="941" y="370"/>
                  </a:lnTo>
                  <a:lnTo>
                    <a:pt x="941" y="378"/>
                  </a:lnTo>
                  <a:lnTo>
                    <a:pt x="938" y="384"/>
                  </a:lnTo>
                  <a:lnTo>
                    <a:pt x="937" y="390"/>
                  </a:lnTo>
                  <a:lnTo>
                    <a:pt x="935" y="394"/>
                  </a:lnTo>
                  <a:lnTo>
                    <a:pt x="934" y="400"/>
                  </a:lnTo>
                  <a:lnTo>
                    <a:pt x="931" y="404"/>
                  </a:lnTo>
                  <a:lnTo>
                    <a:pt x="929" y="410"/>
                  </a:lnTo>
                  <a:lnTo>
                    <a:pt x="926" y="414"/>
                  </a:lnTo>
                  <a:lnTo>
                    <a:pt x="924" y="418"/>
                  </a:lnTo>
                  <a:lnTo>
                    <a:pt x="919" y="421"/>
                  </a:lnTo>
                  <a:lnTo>
                    <a:pt x="914" y="425"/>
                  </a:lnTo>
                  <a:lnTo>
                    <a:pt x="916" y="423"/>
                  </a:lnTo>
                  <a:lnTo>
                    <a:pt x="918" y="420"/>
                  </a:lnTo>
                  <a:lnTo>
                    <a:pt x="918" y="418"/>
                  </a:lnTo>
                  <a:lnTo>
                    <a:pt x="916" y="417"/>
                  </a:lnTo>
                  <a:lnTo>
                    <a:pt x="915" y="415"/>
                  </a:lnTo>
                  <a:lnTo>
                    <a:pt x="912" y="413"/>
                  </a:lnTo>
                  <a:lnTo>
                    <a:pt x="911" y="411"/>
                  </a:lnTo>
                  <a:lnTo>
                    <a:pt x="909" y="410"/>
                  </a:lnTo>
                  <a:lnTo>
                    <a:pt x="906" y="408"/>
                  </a:lnTo>
                  <a:lnTo>
                    <a:pt x="906" y="405"/>
                  </a:lnTo>
                  <a:lnTo>
                    <a:pt x="901" y="405"/>
                  </a:lnTo>
                  <a:lnTo>
                    <a:pt x="898" y="420"/>
                  </a:lnTo>
                  <a:lnTo>
                    <a:pt x="895" y="434"/>
                  </a:lnTo>
                  <a:lnTo>
                    <a:pt x="894" y="451"/>
                  </a:lnTo>
                  <a:lnTo>
                    <a:pt x="892" y="467"/>
                  </a:lnTo>
                  <a:lnTo>
                    <a:pt x="892" y="484"/>
                  </a:lnTo>
                  <a:lnTo>
                    <a:pt x="892" y="500"/>
                  </a:lnTo>
                  <a:lnTo>
                    <a:pt x="894" y="516"/>
                  </a:lnTo>
                  <a:lnTo>
                    <a:pt x="895" y="529"/>
                  </a:lnTo>
                  <a:lnTo>
                    <a:pt x="899" y="541"/>
                  </a:lnTo>
                  <a:lnTo>
                    <a:pt x="904" y="550"/>
                  </a:lnTo>
                  <a:lnTo>
                    <a:pt x="905" y="553"/>
                  </a:lnTo>
                  <a:lnTo>
                    <a:pt x="905" y="556"/>
                  </a:lnTo>
                  <a:lnTo>
                    <a:pt x="904" y="559"/>
                  </a:lnTo>
                  <a:lnTo>
                    <a:pt x="902" y="562"/>
                  </a:lnTo>
                  <a:lnTo>
                    <a:pt x="901" y="564"/>
                  </a:lnTo>
                  <a:lnTo>
                    <a:pt x="899" y="566"/>
                  </a:lnTo>
                  <a:lnTo>
                    <a:pt x="898" y="569"/>
                  </a:lnTo>
                  <a:lnTo>
                    <a:pt x="898" y="572"/>
                  </a:lnTo>
                  <a:lnTo>
                    <a:pt x="898" y="574"/>
                  </a:lnTo>
                  <a:lnTo>
                    <a:pt x="901" y="577"/>
                  </a:lnTo>
                  <a:lnTo>
                    <a:pt x="911" y="570"/>
                  </a:lnTo>
                  <a:lnTo>
                    <a:pt x="911" y="580"/>
                  </a:lnTo>
                  <a:lnTo>
                    <a:pt x="909" y="592"/>
                  </a:lnTo>
                  <a:lnTo>
                    <a:pt x="905" y="602"/>
                  </a:lnTo>
                  <a:lnTo>
                    <a:pt x="899" y="612"/>
                  </a:lnTo>
                  <a:lnTo>
                    <a:pt x="892" y="622"/>
                  </a:lnTo>
                  <a:lnTo>
                    <a:pt x="884" y="632"/>
                  </a:lnTo>
                  <a:lnTo>
                    <a:pt x="875" y="640"/>
                  </a:lnTo>
                  <a:lnTo>
                    <a:pt x="865" y="650"/>
                  </a:lnTo>
                  <a:lnTo>
                    <a:pt x="856" y="660"/>
                  </a:lnTo>
                  <a:lnTo>
                    <a:pt x="849" y="670"/>
                  </a:lnTo>
                  <a:lnTo>
                    <a:pt x="842" y="639"/>
                  </a:lnTo>
                  <a:lnTo>
                    <a:pt x="832" y="688"/>
                  </a:lnTo>
                  <a:lnTo>
                    <a:pt x="825" y="680"/>
                  </a:lnTo>
                  <a:lnTo>
                    <a:pt x="819" y="678"/>
                  </a:lnTo>
                  <a:lnTo>
                    <a:pt x="813" y="676"/>
                  </a:lnTo>
                  <a:lnTo>
                    <a:pt x="806" y="678"/>
                  </a:lnTo>
                  <a:lnTo>
                    <a:pt x="800" y="680"/>
                  </a:lnTo>
                  <a:lnTo>
                    <a:pt x="795" y="683"/>
                  </a:lnTo>
                  <a:lnTo>
                    <a:pt x="788" y="688"/>
                  </a:lnTo>
                  <a:lnTo>
                    <a:pt x="782" y="692"/>
                  </a:lnTo>
                  <a:lnTo>
                    <a:pt x="775" y="695"/>
                  </a:lnTo>
                  <a:lnTo>
                    <a:pt x="769" y="698"/>
                  </a:lnTo>
                  <a:lnTo>
                    <a:pt x="783" y="688"/>
                  </a:lnTo>
                  <a:lnTo>
                    <a:pt x="798" y="676"/>
                  </a:lnTo>
                  <a:lnTo>
                    <a:pt x="810" y="665"/>
                  </a:lnTo>
                  <a:lnTo>
                    <a:pt x="825" y="653"/>
                  </a:lnTo>
                  <a:lnTo>
                    <a:pt x="838" y="642"/>
                  </a:lnTo>
                  <a:lnTo>
                    <a:pt x="851" y="629"/>
                  </a:lnTo>
                  <a:lnTo>
                    <a:pt x="863" y="616"/>
                  </a:lnTo>
                  <a:lnTo>
                    <a:pt x="876" y="603"/>
                  </a:lnTo>
                  <a:lnTo>
                    <a:pt x="889" y="590"/>
                  </a:lnTo>
                  <a:lnTo>
                    <a:pt x="901" y="577"/>
                  </a:lnTo>
                  <a:lnTo>
                    <a:pt x="859" y="607"/>
                  </a:lnTo>
                  <a:lnTo>
                    <a:pt x="852" y="594"/>
                  </a:lnTo>
                  <a:lnTo>
                    <a:pt x="856" y="592"/>
                  </a:lnTo>
                  <a:lnTo>
                    <a:pt x="861" y="589"/>
                  </a:lnTo>
                  <a:lnTo>
                    <a:pt x="865" y="584"/>
                  </a:lnTo>
                  <a:lnTo>
                    <a:pt x="868" y="579"/>
                  </a:lnTo>
                  <a:lnTo>
                    <a:pt x="872" y="573"/>
                  </a:lnTo>
                  <a:lnTo>
                    <a:pt x="875" y="566"/>
                  </a:lnTo>
                  <a:lnTo>
                    <a:pt x="876" y="559"/>
                  </a:lnTo>
                  <a:lnTo>
                    <a:pt x="879" y="552"/>
                  </a:lnTo>
                  <a:lnTo>
                    <a:pt x="882" y="546"/>
                  </a:lnTo>
                  <a:lnTo>
                    <a:pt x="884" y="539"/>
                  </a:lnTo>
                  <a:lnTo>
                    <a:pt x="884" y="534"/>
                  </a:lnTo>
                  <a:lnTo>
                    <a:pt x="884" y="531"/>
                  </a:lnTo>
                  <a:lnTo>
                    <a:pt x="884" y="527"/>
                  </a:lnTo>
                  <a:lnTo>
                    <a:pt x="884" y="523"/>
                  </a:lnTo>
                  <a:lnTo>
                    <a:pt x="884" y="520"/>
                  </a:lnTo>
                  <a:lnTo>
                    <a:pt x="884" y="516"/>
                  </a:lnTo>
                  <a:lnTo>
                    <a:pt x="884" y="511"/>
                  </a:lnTo>
                  <a:lnTo>
                    <a:pt x="882" y="509"/>
                  </a:lnTo>
                  <a:lnTo>
                    <a:pt x="881" y="504"/>
                  </a:lnTo>
                  <a:lnTo>
                    <a:pt x="879" y="501"/>
                  </a:lnTo>
                  <a:lnTo>
                    <a:pt x="875" y="521"/>
                  </a:lnTo>
                  <a:lnTo>
                    <a:pt x="868" y="541"/>
                  </a:lnTo>
                  <a:lnTo>
                    <a:pt x="859" y="563"/>
                  </a:lnTo>
                  <a:lnTo>
                    <a:pt x="848" y="582"/>
                  </a:lnTo>
                  <a:lnTo>
                    <a:pt x="833" y="600"/>
                  </a:lnTo>
                  <a:lnTo>
                    <a:pt x="818" y="617"/>
                  </a:lnTo>
                  <a:lnTo>
                    <a:pt x="802" y="633"/>
                  </a:lnTo>
                  <a:lnTo>
                    <a:pt x="783" y="648"/>
                  </a:lnTo>
                  <a:lnTo>
                    <a:pt x="765" y="658"/>
                  </a:lnTo>
                  <a:lnTo>
                    <a:pt x="746" y="666"/>
                  </a:lnTo>
                  <a:lnTo>
                    <a:pt x="736" y="665"/>
                  </a:lnTo>
                  <a:lnTo>
                    <a:pt x="726" y="666"/>
                  </a:lnTo>
                  <a:lnTo>
                    <a:pt x="717" y="666"/>
                  </a:lnTo>
                  <a:lnTo>
                    <a:pt x="707" y="666"/>
                  </a:lnTo>
                  <a:lnTo>
                    <a:pt x="699" y="668"/>
                  </a:lnTo>
                  <a:lnTo>
                    <a:pt x="690" y="666"/>
                  </a:lnTo>
                  <a:lnTo>
                    <a:pt x="682" y="665"/>
                  </a:lnTo>
                  <a:lnTo>
                    <a:pt x="674" y="662"/>
                  </a:lnTo>
                  <a:lnTo>
                    <a:pt x="667" y="656"/>
                  </a:lnTo>
                  <a:lnTo>
                    <a:pt x="660" y="649"/>
                  </a:lnTo>
                  <a:lnTo>
                    <a:pt x="659" y="646"/>
                  </a:lnTo>
                  <a:lnTo>
                    <a:pt x="657" y="646"/>
                  </a:lnTo>
                  <a:lnTo>
                    <a:pt x="654" y="646"/>
                  </a:lnTo>
                  <a:lnTo>
                    <a:pt x="653" y="646"/>
                  </a:lnTo>
                  <a:lnTo>
                    <a:pt x="652" y="648"/>
                  </a:lnTo>
                  <a:lnTo>
                    <a:pt x="650" y="649"/>
                  </a:lnTo>
                  <a:lnTo>
                    <a:pt x="649" y="650"/>
                  </a:lnTo>
                  <a:lnTo>
                    <a:pt x="646" y="652"/>
                  </a:lnTo>
                  <a:lnTo>
                    <a:pt x="644" y="652"/>
                  </a:lnTo>
                  <a:lnTo>
                    <a:pt x="643" y="653"/>
                  </a:lnTo>
                  <a:lnTo>
                    <a:pt x="649" y="656"/>
                  </a:lnTo>
                  <a:lnTo>
                    <a:pt x="653" y="659"/>
                  </a:lnTo>
                  <a:lnTo>
                    <a:pt x="659" y="662"/>
                  </a:lnTo>
                  <a:lnTo>
                    <a:pt x="666" y="666"/>
                  </a:lnTo>
                  <a:lnTo>
                    <a:pt x="672" y="669"/>
                  </a:lnTo>
                  <a:lnTo>
                    <a:pt x="677" y="673"/>
                  </a:lnTo>
                  <a:lnTo>
                    <a:pt x="684" y="676"/>
                  </a:lnTo>
                  <a:lnTo>
                    <a:pt x="690" y="679"/>
                  </a:lnTo>
                  <a:lnTo>
                    <a:pt x="697" y="682"/>
                  </a:lnTo>
                  <a:lnTo>
                    <a:pt x="705" y="683"/>
                  </a:lnTo>
                  <a:lnTo>
                    <a:pt x="703" y="686"/>
                  </a:lnTo>
                  <a:lnTo>
                    <a:pt x="702" y="690"/>
                  </a:lnTo>
                  <a:lnTo>
                    <a:pt x="703" y="695"/>
                  </a:lnTo>
                  <a:lnTo>
                    <a:pt x="705" y="699"/>
                  </a:lnTo>
                  <a:lnTo>
                    <a:pt x="706" y="702"/>
                  </a:lnTo>
                  <a:lnTo>
                    <a:pt x="709" y="705"/>
                  </a:lnTo>
                  <a:lnTo>
                    <a:pt x="713" y="708"/>
                  </a:lnTo>
                  <a:lnTo>
                    <a:pt x="716" y="709"/>
                  </a:lnTo>
                  <a:lnTo>
                    <a:pt x="720" y="711"/>
                  </a:lnTo>
                  <a:lnTo>
                    <a:pt x="725" y="711"/>
                  </a:lnTo>
                  <a:lnTo>
                    <a:pt x="759" y="693"/>
                  </a:lnTo>
                  <a:lnTo>
                    <a:pt x="727" y="719"/>
                  </a:lnTo>
                  <a:lnTo>
                    <a:pt x="730" y="722"/>
                  </a:lnTo>
                  <a:lnTo>
                    <a:pt x="729" y="725"/>
                  </a:lnTo>
                  <a:lnTo>
                    <a:pt x="727" y="725"/>
                  </a:lnTo>
                  <a:lnTo>
                    <a:pt x="726" y="723"/>
                  </a:lnTo>
                  <a:lnTo>
                    <a:pt x="723" y="722"/>
                  </a:lnTo>
                  <a:lnTo>
                    <a:pt x="722" y="721"/>
                  </a:lnTo>
                  <a:lnTo>
                    <a:pt x="719" y="719"/>
                  </a:lnTo>
                  <a:lnTo>
                    <a:pt x="716" y="718"/>
                  </a:lnTo>
                  <a:lnTo>
                    <a:pt x="713" y="716"/>
                  </a:lnTo>
                  <a:lnTo>
                    <a:pt x="710" y="716"/>
                  </a:lnTo>
                  <a:lnTo>
                    <a:pt x="707" y="718"/>
                  </a:lnTo>
                  <a:lnTo>
                    <a:pt x="705" y="722"/>
                  </a:lnTo>
                  <a:lnTo>
                    <a:pt x="702" y="718"/>
                  </a:lnTo>
                  <a:lnTo>
                    <a:pt x="699" y="712"/>
                  </a:lnTo>
                  <a:lnTo>
                    <a:pt x="696" y="706"/>
                  </a:lnTo>
                  <a:lnTo>
                    <a:pt x="692" y="702"/>
                  </a:lnTo>
                  <a:lnTo>
                    <a:pt x="689" y="696"/>
                  </a:lnTo>
                  <a:lnTo>
                    <a:pt x="686" y="692"/>
                  </a:lnTo>
                  <a:lnTo>
                    <a:pt x="682" y="688"/>
                  </a:lnTo>
                  <a:lnTo>
                    <a:pt x="677" y="685"/>
                  </a:lnTo>
                  <a:lnTo>
                    <a:pt x="674" y="683"/>
                  </a:lnTo>
                  <a:lnTo>
                    <a:pt x="670" y="683"/>
                  </a:lnTo>
                  <a:lnTo>
                    <a:pt x="672" y="688"/>
                  </a:lnTo>
                  <a:lnTo>
                    <a:pt x="673" y="690"/>
                  </a:lnTo>
                  <a:lnTo>
                    <a:pt x="676" y="695"/>
                  </a:lnTo>
                  <a:lnTo>
                    <a:pt x="679" y="698"/>
                  </a:lnTo>
                  <a:lnTo>
                    <a:pt x="682" y="701"/>
                  </a:lnTo>
                  <a:lnTo>
                    <a:pt x="684" y="705"/>
                  </a:lnTo>
                  <a:lnTo>
                    <a:pt x="687" y="708"/>
                  </a:lnTo>
                  <a:lnTo>
                    <a:pt x="690" y="711"/>
                  </a:lnTo>
                  <a:lnTo>
                    <a:pt x="692" y="715"/>
                  </a:lnTo>
                  <a:lnTo>
                    <a:pt x="694" y="718"/>
                  </a:lnTo>
                  <a:lnTo>
                    <a:pt x="689" y="715"/>
                  </a:lnTo>
                  <a:lnTo>
                    <a:pt x="683" y="713"/>
                  </a:lnTo>
                  <a:lnTo>
                    <a:pt x="679" y="711"/>
                  </a:lnTo>
                  <a:lnTo>
                    <a:pt x="673" y="711"/>
                  </a:lnTo>
                  <a:lnTo>
                    <a:pt x="667" y="709"/>
                  </a:lnTo>
                  <a:lnTo>
                    <a:pt x="662" y="708"/>
                  </a:lnTo>
                  <a:lnTo>
                    <a:pt x="656" y="708"/>
                  </a:lnTo>
                  <a:lnTo>
                    <a:pt x="650" y="706"/>
                  </a:lnTo>
                  <a:lnTo>
                    <a:pt x="644" y="706"/>
                  </a:lnTo>
                  <a:lnTo>
                    <a:pt x="639" y="705"/>
                  </a:lnTo>
                  <a:lnTo>
                    <a:pt x="637" y="695"/>
                  </a:lnTo>
                  <a:lnTo>
                    <a:pt x="637" y="683"/>
                  </a:lnTo>
                  <a:lnTo>
                    <a:pt x="636" y="673"/>
                  </a:lnTo>
                  <a:lnTo>
                    <a:pt x="634" y="662"/>
                  </a:lnTo>
                  <a:lnTo>
                    <a:pt x="633" y="652"/>
                  </a:lnTo>
                  <a:lnTo>
                    <a:pt x="633" y="642"/>
                  </a:lnTo>
                  <a:lnTo>
                    <a:pt x="631" y="632"/>
                  </a:lnTo>
                  <a:lnTo>
                    <a:pt x="630" y="623"/>
                  </a:lnTo>
                  <a:lnTo>
                    <a:pt x="630" y="615"/>
                  </a:lnTo>
                  <a:lnTo>
                    <a:pt x="629" y="607"/>
                  </a:lnTo>
                  <a:lnTo>
                    <a:pt x="623" y="597"/>
                  </a:lnTo>
                  <a:lnTo>
                    <a:pt x="617" y="587"/>
                  </a:lnTo>
                  <a:lnTo>
                    <a:pt x="609" y="577"/>
                  </a:lnTo>
                  <a:lnTo>
                    <a:pt x="601" y="567"/>
                  </a:lnTo>
                  <a:lnTo>
                    <a:pt x="593" y="559"/>
                  </a:lnTo>
                  <a:lnTo>
                    <a:pt x="586" y="547"/>
                  </a:lnTo>
                  <a:lnTo>
                    <a:pt x="578" y="537"/>
                  </a:lnTo>
                  <a:lnTo>
                    <a:pt x="573" y="526"/>
                  </a:lnTo>
                  <a:lnTo>
                    <a:pt x="570" y="514"/>
                  </a:lnTo>
                  <a:lnTo>
                    <a:pt x="570" y="501"/>
                  </a:lnTo>
                  <a:close/>
                  <a:moveTo>
                    <a:pt x="646" y="797"/>
                  </a:moveTo>
                  <a:lnTo>
                    <a:pt x="646" y="804"/>
                  </a:lnTo>
                  <a:lnTo>
                    <a:pt x="639" y="786"/>
                  </a:lnTo>
                  <a:lnTo>
                    <a:pt x="646" y="797"/>
                  </a:lnTo>
                  <a:close/>
                  <a:moveTo>
                    <a:pt x="621" y="639"/>
                  </a:moveTo>
                  <a:lnTo>
                    <a:pt x="626" y="690"/>
                  </a:lnTo>
                  <a:lnTo>
                    <a:pt x="621" y="690"/>
                  </a:lnTo>
                  <a:lnTo>
                    <a:pt x="619" y="639"/>
                  </a:lnTo>
                  <a:lnTo>
                    <a:pt x="621" y="639"/>
                  </a:lnTo>
                  <a:close/>
                  <a:moveTo>
                    <a:pt x="619" y="784"/>
                  </a:moveTo>
                  <a:lnTo>
                    <a:pt x="620" y="788"/>
                  </a:lnTo>
                  <a:lnTo>
                    <a:pt x="623" y="794"/>
                  </a:lnTo>
                  <a:lnTo>
                    <a:pt x="624" y="798"/>
                  </a:lnTo>
                  <a:lnTo>
                    <a:pt x="627" y="802"/>
                  </a:lnTo>
                  <a:lnTo>
                    <a:pt x="630" y="807"/>
                  </a:lnTo>
                  <a:lnTo>
                    <a:pt x="633" y="811"/>
                  </a:lnTo>
                  <a:lnTo>
                    <a:pt x="636" y="815"/>
                  </a:lnTo>
                  <a:lnTo>
                    <a:pt x="640" y="819"/>
                  </a:lnTo>
                  <a:lnTo>
                    <a:pt x="644" y="822"/>
                  </a:lnTo>
                  <a:lnTo>
                    <a:pt x="649" y="825"/>
                  </a:lnTo>
                  <a:lnTo>
                    <a:pt x="722" y="762"/>
                  </a:lnTo>
                  <a:lnTo>
                    <a:pt x="732" y="769"/>
                  </a:lnTo>
                  <a:lnTo>
                    <a:pt x="743" y="775"/>
                  </a:lnTo>
                  <a:lnTo>
                    <a:pt x="753" y="781"/>
                  </a:lnTo>
                  <a:lnTo>
                    <a:pt x="765" y="786"/>
                  </a:lnTo>
                  <a:lnTo>
                    <a:pt x="775" y="792"/>
                  </a:lnTo>
                  <a:lnTo>
                    <a:pt x="786" y="797"/>
                  </a:lnTo>
                  <a:lnTo>
                    <a:pt x="798" y="802"/>
                  </a:lnTo>
                  <a:lnTo>
                    <a:pt x="809" y="807"/>
                  </a:lnTo>
                  <a:lnTo>
                    <a:pt x="821" y="809"/>
                  </a:lnTo>
                  <a:lnTo>
                    <a:pt x="832" y="814"/>
                  </a:lnTo>
                  <a:lnTo>
                    <a:pt x="839" y="804"/>
                  </a:lnTo>
                  <a:lnTo>
                    <a:pt x="843" y="791"/>
                  </a:lnTo>
                  <a:lnTo>
                    <a:pt x="845" y="776"/>
                  </a:lnTo>
                  <a:lnTo>
                    <a:pt x="845" y="762"/>
                  </a:lnTo>
                  <a:lnTo>
                    <a:pt x="845" y="748"/>
                  </a:lnTo>
                  <a:lnTo>
                    <a:pt x="845" y="733"/>
                  </a:lnTo>
                  <a:lnTo>
                    <a:pt x="846" y="721"/>
                  </a:lnTo>
                  <a:lnTo>
                    <a:pt x="851" y="709"/>
                  </a:lnTo>
                  <a:lnTo>
                    <a:pt x="859" y="701"/>
                  </a:lnTo>
                  <a:lnTo>
                    <a:pt x="872" y="693"/>
                  </a:lnTo>
                  <a:lnTo>
                    <a:pt x="869" y="705"/>
                  </a:lnTo>
                  <a:lnTo>
                    <a:pt x="866" y="716"/>
                  </a:lnTo>
                  <a:lnTo>
                    <a:pt x="862" y="728"/>
                  </a:lnTo>
                  <a:lnTo>
                    <a:pt x="858" y="739"/>
                  </a:lnTo>
                  <a:lnTo>
                    <a:pt x="855" y="749"/>
                  </a:lnTo>
                  <a:lnTo>
                    <a:pt x="851" y="759"/>
                  </a:lnTo>
                  <a:lnTo>
                    <a:pt x="848" y="771"/>
                  </a:lnTo>
                  <a:lnTo>
                    <a:pt x="846" y="781"/>
                  </a:lnTo>
                  <a:lnTo>
                    <a:pt x="846" y="792"/>
                  </a:lnTo>
                  <a:lnTo>
                    <a:pt x="849" y="802"/>
                  </a:lnTo>
                  <a:lnTo>
                    <a:pt x="852" y="801"/>
                  </a:lnTo>
                  <a:lnTo>
                    <a:pt x="849" y="804"/>
                  </a:lnTo>
                  <a:lnTo>
                    <a:pt x="849" y="802"/>
                  </a:lnTo>
                  <a:lnTo>
                    <a:pt x="842" y="808"/>
                  </a:lnTo>
                  <a:lnTo>
                    <a:pt x="852" y="814"/>
                  </a:lnTo>
                  <a:lnTo>
                    <a:pt x="841" y="870"/>
                  </a:lnTo>
                  <a:lnTo>
                    <a:pt x="829" y="927"/>
                  </a:lnTo>
                  <a:lnTo>
                    <a:pt x="816" y="983"/>
                  </a:lnTo>
                  <a:lnTo>
                    <a:pt x="802" y="1039"/>
                  </a:lnTo>
                  <a:lnTo>
                    <a:pt x="786" y="1095"/>
                  </a:lnTo>
                  <a:lnTo>
                    <a:pt x="770" y="1150"/>
                  </a:lnTo>
                  <a:lnTo>
                    <a:pt x="753" y="1205"/>
                  </a:lnTo>
                  <a:lnTo>
                    <a:pt x="736" y="1261"/>
                  </a:lnTo>
                  <a:lnTo>
                    <a:pt x="719" y="1314"/>
                  </a:lnTo>
                  <a:lnTo>
                    <a:pt x="700" y="1368"/>
                  </a:lnTo>
                  <a:lnTo>
                    <a:pt x="702" y="1374"/>
                  </a:lnTo>
                  <a:lnTo>
                    <a:pt x="702" y="1380"/>
                  </a:lnTo>
                  <a:lnTo>
                    <a:pt x="700" y="1384"/>
                  </a:lnTo>
                  <a:lnTo>
                    <a:pt x="697" y="1390"/>
                  </a:lnTo>
                  <a:lnTo>
                    <a:pt x="696" y="1394"/>
                  </a:lnTo>
                  <a:lnTo>
                    <a:pt x="692" y="1397"/>
                  </a:lnTo>
                  <a:lnTo>
                    <a:pt x="689" y="1401"/>
                  </a:lnTo>
                  <a:lnTo>
                    <a:pt x="686" y="1405"/>
                  </a:lnTo>
                  <a:lnTo>
                    <a:pt x="684" y="1410"/>
                  </a:lnTo>
                  <a:lnTo>
                    <a:pt x="683" y="1416"/>
                  </a:lnTo>
                  <a:lnTo>
                    <a:pt x="677" y="1410"/>
                  </a:lnTo>
                  <a:lnTo>
                    <a:pt x="677" y="1403"/>
                  </a:lnTo>
                  <a:lnTo>
                    <a:pt x="682" y="1395"/>
                  </a:lnTo>
                  <a:lnTo>
                    <a:pt x="687" y="1387"/>
                  </a:lnTo>
                  <a:lnTo>
                    <a:pt x="693" y="1378"/>
                  </a:lnTo>
                  <a:lnTo>
                    <a:pt x="699" y="1370"/>
                  </a:lnTo>
                  <a:lnTo>
                    <a:pt x="700" y="1362"/>
                  </a:lnTo>
                  <a:lnTo>
                    <a:pt x="699" y="1357"/>
                  </a:lnTo>
                  <a:lnTo>
                    <a:pt x="689" y="1352"/>
                  </a:lnTo>
                  <a:lnTo>
                    <a:pt x="673" y="1351"/>
                  </a:lnTo>
                  <a:lnTo>
                    <a:pt x="643" y="1145"/>
                  </a:lnTo>
                  <a:lnTo>
                    <a:pt x="644" y="1145"/>
                  </a:lnTo>
                  <a:lnTo>
                    <a:pt x="646" y="1145"/>
                  </a:lnTo>
                  <a:lnTo>
                    <a:pt x="647" y="1145"/>
                  </a:lnTo>
                  <a:lnTo>
                    <a:pt x="649" y="1143"/>
                  </a:lnTo>
                  <a:lnTo>
                    <a:pt x="650" y="1143"/>
                  </a:lnTo>
                  <a:lnTo>
                    <a:pt x="652" y="1142"/>
                  </a:lnTo>
                  <a:lnTo>
                    <a:pt x="653" y="1140"/>
                  </a:lnTo>
                  <a:lnTo>
                    <a:pt x="653" y="1138"/>
                  </a:lnTo>
                  <a:lnTo>
                    <a:pt x="652" y="1136"/>
                  </a:lnTo>
                  <a:lnTo>
                    <a:pt x="650" y="1135"/>
                  </a:lnTo>
                  <a:lnTo>
                    <a:pt x="649" y="1135"/>
                  </a:lnTo>
                  <a:lnTo>
                    <a:pt x="647" y="1135"/>
                  </a:lnTo>
                  <a:lnTo>
                    <a:pt x="646" y="1135"/>
                  </a:lnTo>
                  <a:lnTo>
                    <a:pt x="644" y="1135"/>
                  </a:lnTo>
                  <a:lnTo>
                    <a:pt x="643" y="1135"/>
                  </a:lnTo>
                  <a:lnTo>
                    <a:pt x="640" y="1103"/>
                  </a:lnTo>
                  <a:lnTo>
                    <a:pt x="637" y="1074"/>
                  </a:lnTo>
                  <a:lnTo>
                    <a:pt x="633" y="1044"/>
                  </a:lnTo>
                  <a:lnTo>
                    <a:pt x="630" y="1017"/>
                  </a:lnTo>
                  <a:lnTo>
                    <a:pt x="626" y="989"/>
                  </a:lnTo>
                  <a:lnTo>
                    <a:pt x="623" y="961"/>
                  </a:lnTo>
                  <a:lnTo>
                    <a:pt x="621" y="933"/>
                  </a:lnTo>
                  <a:lnTo>
                    <a:pt x="620" y="905"/>
                  </a:lnTo>
                  <a:lnTo>
                    <a:pt x="620" y="877"/>
                  </a:lnTo>
                  <a:lnTo>
                    <a:pt x="621" y="848"/>
                  </a:lnTo>
                  <a:lnTo>
                    <a:pt x="620" y="841"/>
                  </a:lnTo>
                  <a:lnTo>
                    <a:pt x="620" y="834"/>
                  </a:lnTo>
                  <a:lnTo>
                    <a:pt x="619" y="827"/>
                  </a:lnTo>
                  <a:lnTo>
                    <a:pt x="617" y="819"/>
                  </a:lnTo>
                  <a:lnTo>
                    <a:pt x="616" y="814"/>
                  </a:lnTo>
                  <a:lnTo>
                    <a:pt x="614" y="808"/>
                  </a:lnTo>
                  <a:lnTo>
                    <a:pt x="614" y="801"/>
                  </a:lnTo>
                  <a:lnTo>
                    <a:pt x="614" y="795"/>
                  </a:lnTo>
                  <a:lnTo>
                    <a:pt x="616" y="789"/>
                  </a:lnTo>
                  <a:lnTo>
                    <a:pt x="619" y="784"/>
                  </a:lnTo>
                  <a:close/>
                  <a:moveTo>
                    <a:pt x="601" y="649"/>
                  </a:moveTo>
                  <a:lnTo>
                    <a:pt x="594" y="713"/>
                  </a:lnTo>
                  <a:lnTo>
                    <a:pt x="589" y="774"/>
                  </a:lnTo>
                  <a:lnTo>
                    <a:pt x="587" y="831"/>
                  </a:lnTo>
                  <a:lnTo>
                    <a:pt x="587" y="885"/>
                  </a:lnTo>
                  <a:lnTo>
                    <a:pt x="590" y="940"/>
                  </a:lnTo>
                  <a:lnTo>
                    <a:pt x="594" y="993"/>
                  </a:lnTo>
                  <a:lnTo>
                    <a:pt x="600" y="1046"/>
                  </a:lnTo>
                  <a:lnTo>
                    <a:pt x="606" y="1100"/>
                  </a:lnTo>
                  <a:lnTo>
                    <a:pt x="613" y="1158"/>
                  </a:lnTo>
                  <a:lnTo>
                    <a:pt x="621" y="1216"/>
                  </a:lnTo>
                  <a:lnTo>
                    <a:pt x="629" y="1216"/>
                  </a:lnTo>
                  <a:lnTo>
                    <a:pt x="627" y="1228"/>
                  </a:lnTo>
                  <a:lnTo>
                    <a:pt x="627" y="1239"/>
                  </a:lnTo>
                  <a:lnTo>
                    <a:pt x="629" y="1249"/>
                  </a:lnTo>
                  <a:lnTo>
                    <a:pt x="630" y="1261"/>
                  </a:lnTo>
                  <a:lnTo>
                    <a:pt x="631" y="1271"/>
                  </a:lnTo>
                  <a:lnTo>
                    <a:pt x="633" y="1281"/>
                  </a:lnTo>
                  <a:lnTo>
                    <a:pt x="636" y="1291"/>
                  </a:lnTo>
                  <a:lnTo>
                    <a:pt x="639" y="1301"/>
                  </a:lnTo>
                  <a:lnTo>
                    <a:pt x="643" y="1312"/>
                  </a:lnTo>
                  <a:lnTo>
                    <a:pt x="646" y="1324"/>
                  </a:lnTo>
                  <a:lnTo>
                    <a:pt x="646" y="1340"/>
                  </a:lnTo>
                  <a:lnTo>
                    <a:pt x="646" y="1355"/>
                  </a:lnTo>
                  <a:lnTo>
                    <a:pt x="649" y="1370"/>
                  </a:lnTo>
                  <a:lnTo>
                    <a:pt x="650" y="1385"/>
                  </a:lnTo>
                  <a:lnTo>
                    <a:pt x="653" y="1400"/>
                  </a:lnTo>
                  <a:lnTo>
                    <a:pt x="657" y="1414"/>
                  </a:lnTo>
                  <a:lnTo>
                    <a:pt x="660" y="1430"/>
                  </a:lnTo>
                  <a:lnTo>
                    <a:pt x="664" y="1446"/>
                  </a:lnTo>
                  <a:lnTo>
                    <a:pt x="667" y="1463"/>
                  </a:lnTo>
                  <a:lnTo>
                    <a:pt x="670" y="1481"/>
                  </a:lnTo>
                  <a:lnTo>
                    <a:pt x="663" y="1503"/>
                  </a:lnTo>
                  <a:lnTo>
                    <a:pt x="656" y="1526"/>
                  </a:lnTo>
                  <a:lnTo>
                    <a:pt x="647" y="1547"/>
                  </a:lnTo>
                  <a:lnTo>
                    <a:pt x="639" y="1569"/>
                  </a:lnTo>
                  <a:lnTo>
                    <a:pt x="631" y="1592"/>
                  </a:lnTo>
                  <a:lnTo>
                    <a:pt x="623" y="1613"/>
                  </a:lnTo>
                  <a:lnTo>
                    <a:pt x="616" y="1635"/>
                  </a:lnTo>
                  <a:lnTo>
                    <a:pt x="610" y="1658"/>
                  </a:lnTo>
                  <a:lnTo>
                    <a:pt x="604" y="1679"/>
                  </a:lnTo>
                  <a:lnTo>
                    <a:pt x="601" y="1702"/>
                  </a:lnTo>
                  <a:lnTo>
                    <a:pt x="594" y="1698"/>
                  </a:lnTo>
                  <a:lnTo>
                    <a:pt x="571" y="1619"/>
                  </a:lnTo>
                  <a:lnTo>
                    <a:pt x="553" y="1540"/>
                  </a:lnTo>
                  <a:lnTo>
                    <a:pt x="537" y="1461"/>
                  </a:lnTo>
                  <a:lnTo>
                    <a:pt x="525" y="1381"/>
                  </a:lnTo>
                  <a:lnTo>
                    <a:pt x="515" y="1302"/>
                  </a:lnTo>
                  <a:lnTo>
                    <a:pt x="508" y="1222"/>
                  </a:lnTo>
                  <a:lnTo>
                    <a:pt x="504" y="1142"/>
                  </a:lnTo>
                  <a:lnTo>
                    <a:pt x="501" y="1060"/>
                  </a:lnTo>
                  <a:lnTo>
                    <a:pt x="498" y="977"/>
                  </a:lnTo>
                  <a:lnTo>
                    <a:pt x="498" y="894"/>
                  </a:lnTo>
                  <a:lnTo>
                    <a:pt x="507" y="868"/>
                  </a:lnTo>
                  <a:lnTo>
                    <a:pt x="513" y="841"/>
                  </a:lnTo>
                  <a:lnTo>
                    <a:pt x="517" y="814"/>
                  </a:lnTo>
                  <a:lnTo>
                    <a:pt x="521" y="785"/>
                  </a:lnTo>
                  <a:lnTo>
                    <a:pt x="527" y="758"/>
                  </a:lnTo>
                  <a:lnTo>
                    <a:pt x="534" y="731"/>
                  </a:lnTo>
                  <a:lnTo>
                    <a:pt x="543" y="706"/>
                  </a:lnTo>
                  <a:lnTo>
                    <a:pt x="557" y="683"/>
                  </a:lnTo>
                  <a:lnTo>
                    <a:pt x="576" y="665"/>
                  </a:lnTo>
                  <a:lnTo>
                    <a:pt x="601" y="649"/>
                  </a:lnTo>
                  <a:close/>
                  <a:moveTo>
                    <a:pt x="351" y="4638"/>
                  </a:moveTo>
                  <a:lnTo>
                    <a:pt x="316" y="4648"/>
                  </a:lnTo>
                  <a:lnTo>
                    <a:pt x="329" y="4655"/>
                  </a:lnTo>
                  <a:lnTo>
                    <a:pt x="316" y="4662"/>
                  </a:lnTo>
                  <a:lnTo>
                    <a:pt x="334" y="4669"/>
                  </a:lnTo>
                  <a:lnTo>
                    <a:pt x="302" y="4672"/>
                  </a:lnTo>
                  <a:lnTo>
                    <a:pt x="302" y="4648"/>
                  </a:lnTo>
                  <a:lnTo>
                    <a:pt x="312" y="4648"/>
                  </a:lnTo>
                  <a:lnTo>
                    <a:pt x="309" y="4647"/>
                  </a:lnTo>
                  <a:lnTo>
                    <a:pt x="309" y="4644"/>
                  </a:lnTo>
                  <a:lnTo>
                    <a:pt x="309" y="4641"/>
                  </a:lnTo>
                  <a:lnTo>
                    <a:pt x="309" y="4638"/>
                  </a:lnTo>
                  <a:lnTo>
                    <a:pt x="312" y="4637"/>
                  </a:lnTo>
                  <a:lnTo>
                    <a:pt x="314" y="4632"/>
                  </a:lnTo>
                  <a:lnTo>
                    <a:pt x="316" y="4629"/>
                  </a:lnTo>
                  <a:lnTo>
                    <a:pt x="318" y="4626"/>
                  </a:lnTo>
                  <a:lnTo>
                    <a:pt x="321" y="4624"/>
                  </a:lnTo>
                  <a:lnTo>
                    <a:pt x="322" y="4621"/>
                  </a:lnTo>
                  <a:lnTo>
                    <a:pt x="326" y="4622"/>
                  </a:lnTo>
                  <a:lnTo>
                    <a:pt x="331" y="4624"/>
                  </a:lnTo>
                  <a:lnTo>
                    <a:pt x="335" y="4624"/>
                  </a:lnTo>
                  <a:lnTo>
                    <a:pt x="338" y="4624"/>
                  </a:lnTo>
                  <a:lnTo>
                    <a:pt x="342" y="4624"/>
                  </a:lnTo>
                  <a:lnTo>
                    <a:pt x="345" y="4624"/>
                  </a:lnTo>
                  <a:lnTo>
                    <a:pt x="348" y="4625"/>
                  </a:lnTo>
                  <a:lnTo>
                    <a:pt x="349" y="4628"/>
                  </a:lnTo>
                  <a:lnTo>
                    <a:pt x="351" y="4632"/>
                  </a:lnTo>
                  <a:lnTo>
                    <a:pt x="351" y="4638"/>
                  </a:lnTo>
                  <a:close/>
                  <a:moveTo>
                    <a:pt x="501" y="4614"/>
                  </a:moveTo>
                  <a:lnTo>
                    <a:pt x="488" y="4615"/>
                  </a:lnTo>
                  <a:lnTo>
                    <a:pt x="474" y="4618"/>
                  </a:lnTo>
                  <a:lnTo>
                    <a:pt x="461" y="4619"/>
                  </a:lnTo>
                  <a:lnTo>
                    <a:pt x="445" y="4622"/>
                  </a:lnTo>
                  <a:lnTo>
                    <a:pt x="431" y="4625"/>
                  </a:lnTo>
                  <a:lnTo>
                    <a:pt x="415" y="4629"/>
                  </a:lnTo>
                  <a:lnTo>
                    <a:pt x="401" y="4632"/>
                  </a:lnTo>
                  <a:lnTo>
                    <a:pt x="385" y="4635"/>
                  </a:lnTo>
                  <a:lnTo>
                    <a:pt x="371" y="4639"/>
                  </a:lnTo>
                  <a:lnTo>
                    <a:pt x="356" y="4642"/>
                  </a:lnTo>
                  <a:lnTo>
                    <a:pt x="356" y="4638"/>
                  </a:lnTo>
                  <a:lnTo>
                    <a:pt x="356" y="4634"/>
                  </a:lnTo>
                  <a:lnTo>
                    <a:pt x="359" y="4632"/>
                  </a:lnTo>
                  <a:lnTo>
                    <a:pt x="362" y="4631"/>
                  </a:lnTo>
                  <a:lnTo>
                    <a:pt x="367" y="4629"/>
                  </a:lnTo>
                  <a:lnTo>
                    <a:pt x="369" y="4629"/>
                  </a:lnTo>
                  <a:lnTo>
                    <a:pt x="374" y="4629"/>
                  </a:lnTo>
                  <a:lnTo>
                    <a:pt x="378" y="4628"/>
                  </a:lnTo>
                  <a:lnTo>
                    <a:pt x="382" y="4626"/>
                  </a:lnTo>
                  <a:lnTo>
                    <a:pt x="385" y="4625"/>
                  </a:lnTo>
                  <a:lnTo>
                    <a:pt x="398" y="4616"/>
                  </a:lnTo>
                  <a:lnTo>
                    <a:pt x="409" y="4609"/>
                  </a:lnTo>
                  <a:lnTo>
                    <a:pt x="422" y="4605"/>
                  </a:lnTo>
                  <a:lnTo>
                    <a:pt x="434" y="4601"/>
                  </a:lnTo>
                  <a:lnTo>
                    <a:pt x="447" y="4598"/>
                  </a:lnTo>
                  <a:lnTo>
                    <a:pt x="458" y="4595"/>
                  </a:lnTo>
                  <a:lnTo>
                    <a:pt x="471" y="4592"/>
                  </a:lnTo>
                  <a:lnTo>
                    <a:pt x="484" y="4591"/>
                  </a:lnTo>
                  <a:lnTo>
                    <a:pt x="497" y="4588"/>
                  </a:lnTo>
                  <a:lnTo>
                    <a:pt x="513" y="4585"/>
                  </a:lnTo>
                  <a:lnTo>
                    <a:pt x="510" y="4582"/>
                  </a:lnTo>
                  <a:lnTo>
                    <a:pt x="511" y="4579"/>
                  </a:lnTo>
                  <a:lnTo>
                    <a:pt x="515" y="4584"/>
                  </a:lnTo>
                  <a:lnTo>
                    <a:pt x="525" y="4573"/>
                  </a:lnTo>
                  <a:lnTo>
                    <a:pt x="524" y="4578"/>
                  </a:lnTo>
                  <a:lnTo>
                    <a:pt x="523" y="4582"/>
                  </a:lnTo>
                  <a:lnTo>
                    <a:pt x="521" y="4586"/>
                  </a:lnTo>
                  <a:lnTo>
                    <a:pt x="518" y="4591"/>
                  </a:lnTo>
                  <a:lnTo>
                    <a:pt x="517" y="4595"/>
                  </a:lnTo>
                  <a:lnTo>
                    <a:pt x="514" y="4599"/>
                  </a:lnTo>
                  <a:lnTo>
                    <a:pt x="511" y="4604"/>
                  </a:lnTo>
                  <a:lnTo>
                    <a:pt x="508" y="4608"/>
                  </a:lnTo>
                  <a:lnTo>
                    <a:pt x="504" y="4611"/>
                  </a:lnTo>
                  <a:lnTo>
                    <a:pt x="501" y="4614"/>
                  </a:lnTo>
                  <a:close/>
                  <a:moveTo>
                    <a:pt x="447" y="2417"/>
                  </a:moveTo>
                  <a:lnTo>
                    <a:pt x="438" y="2423"/>
                  </a:lnTo>
                  <a:lnTo>
                    <a:pt x="428" y="2430"/>
                  </a:lnTo>
                  <a:lnTo>
                    <a:pt x="420" y="2436"/>
                  </a:lnTo>
                  <a:lnTo>
                    <a:pt x="408" y="2441"/>
                  </a:lnTo>
                  <a:lnTo>
                    <a:pt x="398" y="2446"/>
                  </a:lnTo>
                  <a:lnTo>
                    <a:pt x="387" y="2449"/>
                  </a:lnTo>
                  <a:lnTo>
                    <a:pt x="377" y="2451"/>
                  </a:lnTo>
                  <a:lnTo>
                    <a:pt x="364" y="2451"/>
                  </a:lnTo>
                  <a:lnTo>
                    <a:pt x="352" y="2450"/>
                  </a:lnTo>
                  <a:lnTo>
                    <a:pt x="339" y="2447"/>
                  </a:lnTo>
                  <a:lnTo>
                    <a:pt x="344" y="2444"/>
                  </a:lnTo>
                  <a:lnTo>
                    <a:pt x="311" y="2426"/>
                  </a:lnTo>
                  <a:lnTo>
                    <a:pt x="282" y="2401"/>
                  </a:lnTo>
                  <a:lnTo>
                    <a:pt x="259" y="2374"/>
                  </a:lnTo>
                  <a:lnTo>
                    <a:pt x="240" y="2343"/>
                  </a:lnTo>
                  <a:lnTo>
                    <a:pt x="223" y="2308"/>
                  </a:lnTo>
                  <a:lnTo>
                    <a:pt x="210" y="2272"/>
                  </a:lnTo>
                  <a:lnTo>
                    <a:pt x="199" y="2235"/>
                  </a:lnTo>
                  <a:lnTo>
                    <a:pt x="188" y="2198"/>
                  </a:lnTo>
                  <a:lnTo>
                    <a:pt x="177" y="2161"/>
                  </a:lnTo>
                  <a:lnTo>
                    <a:pt x="167" y="2125"/>
                  </a:lnTo>
                  <a:lnTo>
                    <a:pt x="167" y="2110"/>
                  </a:lnTo>
                  <a:lnTo>
                    <a:pt x="167" y="2098"/>
                  </a:lnTo>
                  <a:lnTo>
                    <a:pt x="165" y="2083"/>
                  </a:lnTo>
                  <a:lnTo>
                    <a:pt x="160" y="2069"/>
                  </a:lnTo>
                  <a:lnTo>
                    <a:pt x="157" y="2056"/>
                  </a:lnTo>
                  <a:lnTo>
                    <a:pt x="153" y="2042"/>
                  </a:lnTo>
                  <a:lnTo>
                    <a:pt x="149" y="2029"/>
                  </a:lnTo>
                  <a:lnTo>
                    <a:pt x="147" y="2016"/>
                  </a:lnTo>
                  <a:lnTo>
                    <a:pt x="146" y="2003"/>
                  </a:lnTo>
                  <a:lnTo>
                    <a:pt x="147" y="1990"/>
                  </a:lnTo>
                  <a:lnTo>
                    <a:pt x="152" y="1974"/>
                  </a:lnTo>
                  <a:lnTo>
                    <a:pt x="157" y="1960"/>
                  </a:lnTo>
                  <a:lnTo>
                    <a:pt x="163" y="1946"/>
                  </a:lnTo>
                  <a:lnTo>
                    <a:pt x="169" y="1931"/>
                  </a:lnTo>
                  <a:lnTo>
                    <a:pt x="175" y="1917"/>
                  </a:lnTo>
                  <a:lnTo>
                    <a:pt x="182" y="1903"/>
                  </a:lnTo>
                  <a:lnTo>
                    <a:pt x="188" y="1888"/>
                  </a:lnTo>
                  <a:lnTo>
                    <a:pt x="195" y="1874"/>
                  </a:lnTo>
                  <a:lnTo>
                    <a:pt x="202" y="1860"/>
                  </a:lnTo>
                  <a:lnTo>
                    <a:pt x="209" y="1845"/>
                  </a:lnTo>
                  <a:lnTo>
                    <a:pt x="196" y="1851"/>
                  </a:lnTo>
                  <a:lnTo>
                    <a:pt x="185" y="1858"/>
                  </a:lnTo>
                  <a:lnTo>
                    <a:pt x="175" y="1868"/>
                  </a:lnTo>
                  <a:lnTo>
                    <a:pt x="165" y="1880"/>
                  </a:lnTo>
                  <a:lnTo>
                    <a:pt x="156" y="1893"/>
                  </a:lnTo>
                  <a:lnTo>
                    <a:pt x="149" y="1906"/>
                  </a:lnTo>
                  <a:lnTo>
                    <a:pt x="142" y="1920"/>
                  </a:lnTo>
                  <a:lnTo>
                    <a:pt x="136" y="1934"/>
                  </a:lnTo>
                  <a:lnTo>
                    <a:pt x="132" y="1949"/>
                  </a:lnTo>
                  <a:lnTo>
                    <a:pt x="127" y="1963"/>
                  </a:lnTo>
                  <a:lnTo>
                    <a:pt x="117" y="1940"/>
                  </a:lnTo>
                  <a:lnTo>
                    <a:pt x="109" y="1917"/>
                  </a:lnTo>
                  <a:lnTo>
                    <a:pt x="102" y="1896"/>
                  </a:lnTo>
                  <a:lnTo>
                    <a:pt x="94" y="1873"/>
                  </a:lnTo>
                  <a:lnTo>
                    <a:pt x="89" y="1851"/>
                  </a:lnTo>
                  <a:lnTo>
                    <a:pt x="83" y="1828"/>
                  </a:lnTo>
                  <a:lnTo>
                    <a:pt x="77" y="1805"/>
                  </a:lnTo>
                  <a:lnTo>
                    <a:pt x="71" y="1782"/>
                  </a:lnTo>
                  <a:lnTo>
                    <a:pt x="64" y="1759"/>
                  </a:lnTo>
                  <a:lnTo>
                    <a:pt x="59" y="1736"/>
                  </a:lnTo>
                  <a:lnTo>
                    <a:pt x="51" y="1731"/>
                  </a:lnTo>
                  <a:lnTo>
                    <a:pt x="46" y="1724"/>
                  </a:lnTo>
                  <a:lnTo>
                    <a:pt x="41" y="1716"/>
                  </a:lnTo>
                  <a:lnTo>
                    <a:pt x="40" y="1708"/>
                  </a:lnTo>
                  <a:lnTo>
                    <a:pt x="39" y="1699"/>
                  </a:lnTo>
                  <a:lnTo>
                    <a:pt x="37" y="1689"/>
                  </a:lnTo>
                  <a:lnTo>
                    <a:pt x="37" y="1681"/>
                  </a:lnTo>
                  <a:lnTo>
                    <a:pt x="37" y="1671"/>
                  </a:lnTo>
                  <a:lnTo>
                    <a:pt x="36" y="1662"/>
                  </a:lnTo>
                  <a:lnTo>
                    <a:pt x="34" y="1653"/>
                  </a:lnTo>
                  <a:lnTo>
                    <a:pt x="36" y="1640"/>
                  </a:lnTo>
                  <a:lnTo>
                    <a:pt x="39" y="1628"/>
                  </a:lnTo>
                  <a:lnTo>
                    <a:pt x="43" y="1615"/>
                  </a:lnTo>
                  <a:lnTo>
                    <a:pt x="47" y="1603"/>
                  </a:lnTo>
                  <a:lnTo>
                    <a:pt x="53" y="1592"/>
                  </a:lnTo>
                  <a:lnTo>
                    <a:pt x="59" y="1580"/>
                  </a:lnTo>
                  <a:lnTo>
                    <a:pt x="64" y="1569"/>
                  </a:lnTo>
                  <a:lnTo>
                    <a:pt x="69" y="1557"/>
                  </a:lnTo>
                  <a:lnTo>
                    <a:pt x="74" y="1547"/>
                  </a:lnTo>
                  <a:lnTo>
                    <a:pt x="79" y="1536"/>
                  </a:lnTo>
                  <a:lnTo>
                    <a:pt x="99" y="1474"/>
                  </a:lnTo>
                  <a:lnTo>
                    <a:pt x="114" y="1413"/>
                  </a:lnTo>
                  <a:lnTo>
                    <a:pt x="129" y="1351"/>
                  </a:lnTo>
                  <a:lnTo>
                    <a:pt x="142" y="1289"/>
                  </a:lnTo>
                  <a:lnTo>
                    <a:pt x="153" y="1228"/>
                  </a:lnTo>
                  <a:lnTo>
                    <a:pt x="165" y="1165"/>
                  </a:lnTo>
                  <a:lnTo>
                    <a:pt x="175" y="1103"/>
                  </a:lnTo>
                  <a:lnTo>
                    <a:pt x="188" y="1040"/>
                  </a:lnTo>
                  <a:lnTo>
                    <a:pt x="200" y="978"/>
                  </a:lnTo>
                  <a:lnTo>
                    <a:pt x="216" y="917"/>
                  </a:lnTo>
                  <a:lnTo>
                    <a:pt x="213" y="904"/>
                  </a:lnTo>
                  <a:lnTo>
                    <a:pt x="210" y="893"/>
                  </a:lnTo>
                  <a:lnTo>
                    <a:pt x="209" y="881"/>
                  </a:lnTo>
                  <a:lnTo>
                    <a:pt x="209" y="870"/>
                  </a:lnTo>
                  <a:lnTo>
                    <a:pt x="210" y="858"/>
                  </a:lnTo>
                  <a:lnTo>
                    <a:pt x="213" y="847"/>
                  </a:lnTo>
                  <a:lnTo>
                    <a:pt x="216" y="835"/>
                  </a:lnTo>
                  <a:lnTo>
                    <a:pt x="222" y="825"/>
                  </a:lnTo>
                  <a:lnTo>
                    <a:pt x="228" y="817"/>
                  </a:lnTo>
                  <a:lnTo>
                    <a:pt x="236" y="808"/>
                  </a:lnTo>
                  <a:lnTo>
                    <a:pt x="235" y="824"/>
                  </a:lnTo>
                  <a:lnTo>
                    <a:pt x="233" y="840"/>
                  </a:lnTo>
                  <a:lnTo>
                    <a:pt x="233" y="855"/>
                  </a:lnTo>
                  <a:lnTo>
                    <a:pt x="233" y="872"/>
                  </a:lnTo>
                  <a:lnTo>
                    <a:pt x="233" y="888"/>
                  </a:lnTo>
                  <a:lnTo>
                    <a:pt x="235" y="904"/>
                  </a:lnTo>
                  <a:lnTo>
                    <a:pt x="238" y="920"/>
                  </a:lnTo>
                  <a:lnTo>
                    <a:pt x="240" y="936"/>
                  </a:lnTo>
                  <a:lnTo>
                    <a:pt x="246" y="950"/>
                  </a:lnTo>
                  <a:lnTo>
                    <a:pt x="253" y="963"/>
                  </a:lnTo>
                  <a:lnTo>
                    <a:pt x="258" y="950"/>
                  </a:lnTo>
                  <a:lnTo>
                    <a:pt x="261" y="936"/>
                  </a:lnTo>
                  <a:lnTo>
                    <a:pt x="261" y="920"/>
                  </a:lnTo>
                  <a:lnTo>
                    <a:pt x="261" y="904"/>
                  </a:lnTo>
                  <a:lnTo>
                    <a:pt x="259" y="888"/>
                  </a:lnTo>
                  <a:lnTo>
                    <a:pt x="258" y="872"/>
                  </a:lnTo>
                  <a:lnTo>
                    <a:pt x="256" y="855"/>
                  </a:lnTo>
                  <a:lnTo>
                    <a:pt x="256" y="840"/>
                  </a:lnTo>
                  <a:lnTo>
                    <a:pt x="258" y="824"/>
                  </a:lnTo>
                  <a:lnTo>
                    <a:pt x="261" y="808"/>
                  </a:lnTo>
                  <a:lnTo>
                    <a:pt x="251" y="797"/>
                  </a:lnTo>
                  <a:lnTo>
                    <a:pt x="261" y="797"/>
                  </a:lnTo>
                  <a:lnTo>
                    <a:pt x="271" y="795"/>
                  </a:lnTo>
                  <a:lnTo>
                    <a:pt x="281" y="791"/>
                  </a:lnTo>
                  <a:lnTo>
                    <a:pt x="291" y="788"/>
                  </a:lnTo>
                  <a:lnTo>
                    <a:pt x="301" y="782"/>
                  </a:lnTo>
                  <a:lnTo>
                    <a:pt x="311" y="778"/>
                  </a:lnTo>
                  <a:lnTo>
                    <a:pt x="321" y="774"/>
                  </a:lnTo>
                  <a:lnTo>
                    <a:pt x="331" y="769"/>
                  </a:lnTo>
                  <a:lnTo>
                    <a:pt x="342" y="766"/>
                  </a:lnTo>
                  <a:lnTo>
                    <a:pt x="354" y="766"/>
                  </a:lnTo>
                  <a:lnTo>
                    <a:pt x="525" y="698"/>
                  </a:lnTo>
                  <a:lnTo>
                    <a:pt x="521" y="711"/>
                  </a:lnTo>
                  <a:lnTo>
                    <a:pt x="517" y="725"/>
                  </a:lnTo>
                  <a:lnTo>
                    <a:pt x="513" y="739"/>
                  </a:lnTo>
                  <a:lnTo>
                    <a:pt x="510" y="754"/>
                  </a:lnTo>
                  <a:lnTo>
                    <a:pt x="505" y="768"/>
                  </a:lnTo>
                  <a:lnTo>
                    <a:pt x="503" y="782"/>
                  </a:lnTo>
                  <a:lnTo>
                    <a:pt x="498" y="798"/>
                  </a:lnTo>
                  <a:lnTo>
                    <a:pt x="495" y="812"/>
                  </a:lnTo>
                  <a:lnTo>
                    <a:pt x="491" y="827"/>
                  </a:lnTo>
                  <a:lnTo>
                    <a:pt x="488" y="842"/>
                  </a:lnTo>
                  <a:lnTo>
                    <a:pt x="484" y="910"/>
                  </a:lnTo>
                  <a:lnTo>
                    <a:pt x="481" y="978"/>
                  </a:lnTo>
                  <a:lnTo>
                    <a:pt x="481" y="1047"/>
                  </a:lnTo>
                  <a:lnTo>
                    <a:pt x="483" y="1117"/>
                  </a:lnTo>
                  <a:lnTo>
                    <a:pt x="485" y="1188"/>
                  </a:lnTo>
                  <a:lnTo>
                    <a:pt x="490" y="1256"/>
                  </a:lnTo>
                  <a:lnTo>
                    <a:pt x="497" y="1325"/>
                  </a:lnTo>
                  <a:lnTo>
                    <a:pt x="505" y="1394"/>
                  </a:lnTo>
                  <a:lnTo>
                    <a:pt x="515" y="1460"/>
                  </a:lnTo>
                  <a:lnTo>
                    <a:pt x="528" y="1526"/>
                  </a:lnTo>
                  <a:lnTo>
                    <a:pt x="536" y="1526"/>
                  </a:lnTo>
                  <a:lnTo>
                    <a:pt x="540" y="1550"/>
                  </a:lnTo>
                  <a:lnTo>
                    <a:pt x="544" y="1575"/>
                  </a:lnTo>
                  <a:lnTo>
                    <a:pt x="550" y="1599"/>
                  </a:lnTo>
                  <a:lnTo>
                    <a:pt x="554" y="1623"/>
                  </a:lnTo>
                  <a:lnTo>
                    <a:pt x="560" y="1646"/>
                  </a:lnTo>
                  <a:lnTo>
                    <a:pt x="566" y="1671"/>
                  </a:lnTo>
                  <a:lnTo>
                    <a:pt x="570" y="1695"/>
                  </a:lnTo>
                  <a:lnTo>
                    <a:pt x="574" y="1718"/>
                  </a:lnTo>
                  <a:lnTo>
                    <a:pt x="578" y="1742"/>
                  </a:lnTo>
                  <a:lnTo>
                    <a:pt x="580" y="1767"/>
                  </a:lnTo>
                  <a:lnTo>
                    <a:pt x="597" y="1811"/>
                  </a:lnTo>
                  <a:lnTo>
                    <a:pt x="573" y="1827"/>
                  </a:lnTo>
                  <a:lnTo>
                    <a:pt x="548" y="1844"/>
                  </a:lnTo>
                  <a:lnTo>
                    <a:pt x="524" y="1861"/>
                  </a:lnTo>
                  <a:lnTo>
                    <a:pt x="501" y="1878"/>
                  </a:lnTo>
                  <a:lnTo>
                    <a:pt x="477" y="1897"/>
                  </a:lnTo>
                  <a:lnTo>
                    <a:pt x="454" y="1914"/>
                  </a:lnTo>
                  <a:lnTo>
                    <a:pt x="431" y="1933"/>
                  </a:lnTo>
                  <a:lnTo>
                    <a:pt x="407" y="1951"/>
                  </a:lnTo>
                  <a:lnTo>
                    <a:pt x="384" y="1969"/>
                  </a:lnTo>
                  <a:lnTo>
                    <a:pt x="361" y="1987"/>
                  </a:lnTo>
                  <a:lnTo>
                    <a:pt x="364" y="1990"/>
                  </a:lnTo>
                  <a:lnTo>
                    <a:pt x="387" y="1974"/>
                  </a:lnTo>
                  <a:lnTo>
                    <a:pt x="411" y="1959"/>
                  </a:lnTo>
                  <a:lnTo>
                    <a:pt x="435" y="1944"/>
                  </a:lnTo>
                  <a:lnTo>
                    <a:pt x="460" y="1928"/>
                  </a:lnTo>
                  <a:lnTo>
                    <a:pt x="484" y="1911"/>
                  </a:lnTo>
                  <a:lnTo>
                    <a:pt x="508" y="1896"/>
                  </a:lnTo>
                  <a:lnTo>
                    <a:pt x="533" y="1878"/>
                  </a:lnTo>
                  <a:lnTo>
                    <a:pt x="556" y="1861"/>
                  </a:lnTo>
                  <a:lnTo>
                    <a:pt x="578" y="1844"/>
                  </a:lnTo>
                  <a:lnTo>
                    <a:pt x="601" y="1825"/>
                  </a:lnTo>
                  <a:lnTo>
                    <a:pt x="611" y="2073"/>
                  </a:lnTo>
                  <a:lnTo>
                    <a:pt x="600" y="2109"/>
                  </a:lnTo>
                  <a:lnTo>
                    <a:pt x="587" y="2146"/>
                  </a:lnTo>
                  <a:lnTo>
                    <a:pt x="574" y="2182"/>
                  </a:lnTo>
                  <a:lnTo>
                    <a:pt x="560" y="2218"/>
                  </a:lnTo>
                  <a:lnTo>
                    <a:pt x="544" y="2254"/>
                  </a:lnTo>
                  <a:lnTo>
                    <a:pt x="527" y="2288"/>
                  </a:lnTo>
                  <a:lnTo>
                    <a:pt x="510" y="2322"/>
                  </a:lnTo>
                  <a:lnTo>
                    <a:pt x="490" y="2355"/>
                  </a:lnTo>
                  <a:lnTo>
                    <a:pt x="470" y="2387"/>
                  </a:lnTo>
                  <a:lnTo>
                    <a:pt x="447" y="2417"/>
                  </a:lnTo>
                  <a:close/>
                  <a:moveTo>
                    <a:pt x="609" y="1764"/>
                  </a:moveTo>
                  <a:lnTo>
                    <a:pt x="601" y="1746"/>
                  </a:lnTo>
                  <a:lnTo>
                    <a:pt x="603" y="1746"/>
                  </a:lnTo>
                  <a:lnTo>
                    <a:pt x="604" y="1746"/>
                  </a:lnTo>
                  <a:lnTo>
                    <a:pt x="606" y="1746"/>
                  </a:lnTo>
                  <a:lnTo>
                    <a:pt x="607" y="1746"/>
                  </a:lnTo>
                  <a:lnTo>
                    <a:pt x="609" y="1746"/>
                  </a:lnTo>
                  <a:lnTo>
                    <a:pt x="610" y="1748"/>
                  </a:lnTo>
                  <a:lnTo>
                    <a:pt x="611" y="1748"/>
                  </a:lnTo>
                  <a:lnTo>
                    <a:pt x="611" y="1749"/>
                  </a:lnTo>
                  <a:lnTo>
                    <a:pt x="614" y="1746"/>
                  </a:lnTo>
                  <a:lnTo>
                    <a:pt x="609" y="1764"/>
                  </a:lnTo>
                  <a:close/>
                  <a:moveTo>
                    <a:pt x="1113" y="2557"/>
                  </a:moveTo>
                  <a:lnTo>
                    <a:pt x="1103" y="2560"/>
                  </a:lnTo>
                  <a:lnTo>
                    <a:pt x="1094" y="2563"/>
                  </a:lnTo>
                  <a:lnTo>
                    <a:pt x="1084" y="2565"/>
                  </a:lnTo>
                  <a:lnTo>
                    <a:pt x="1075" y="2566"/>
                  </a:lnTo>
                  <a:lnTo>
                    <a:pt x="1067" y="2568"/>
                  </a:lnTo>
                  <a:lnTo>
                    <a:pt x="1057" y="2568"/>
                  </a:lnTo>
                  <a:lnTo>
                    <a:pt x="1048" y="2569"/>
                  </a:lnTo>
                  <a:lnTo>
                    <a:pt x="1040" y="2569"/>
                  </a:lnTo>
                  <a:lnTo>
                    <a:pt x="1030" y="2570"/>
                  </a:lnTo>
                  <a:lnTo>
                    <a:pt x="1021" y="2572"/>
                  </a:lnTo>
                  <a:lnTo>
                    <a:pt x="997" y="2576"/>
                  </a:lnTo>
                  <a:lnTo>
                    <a:pt x="969" y="2579"/>
                  </a:lnTo>
                  <a:lnTo>
                    <a:pt x="939" y="2582"/>
                  </a:lnTo>
                  <a:lnTo>
                    <a:pt x="908" y="2582"/>
                  </a:lnTo>
                  <a:lnTo>
                    <a:pt x="878" y="2582"/>
                  </a:lnTo>
                  <a:lnTo>
                    <a:pt x="846" y="2579"/>
                  </a:lnTo>
                  <a:lnTo>
                    <a:pt x="819" y="2573"/>
                  </a:lnTo>
                  <a:lnTo>
                    <a:pt x="793" y="2565"/>
                  </a:lnTo>
                  <a:lnTo>
                    <a:pt x="772" y="2553"/>
                  </a:lnTo>
                  <a:lnTo>
                    <a:pt x="756" y="2537"/>
                  </a:lnTo>
                  <a:lnTo>
                    <a:pt x="752" y="2536"/>
                  </a:lnTo>
                  <a:lnTo>
                    <a:pt x="747" y="2533"/>
                  </a:lnTo>
                  <a:lnTo>
                    <a:pt x="743" y="2530"/>
                  </a:lnTo>
                  <a:lnTo>
                    <a:pt x="739" y="2526"/>
                  </a:lnTo>
                  <a:lnTo>
                    <a:pt x="735" y="2522"/>
                  </a:lnTo>
                  <a:lnTo>
                    <a:pt x="732" y="2516"/>
                  </a:lnTo>
                  <a:lnTo>
                    <a:pt x="727" y="2512"/>
                  </a:lnTo>
                  <a:lnTo>
                    <a:pt x="723" y="2507"/>
                  </a:lnTo>
                  <a:lnTo>
                    <a:pt x="720" y="2504"/>
                  </a:lnTo>
                  <a:lnTo>
                    <a:pt x="717" y="2503"/>
                  </a:lnTo>
                  <a:lnTo>
                    <a:pt x="722" y="2499"/>
                  </a:lnTo>
                  <a:lnTo>
                    <a:pt x="717" y="2494"/>
                  </a:lnTo>
                  <a:lnTo>
                    <a:pt x="712" y="2490"/>
                  </a:lnTo>
                  <a:lnTo>
                    <a:pt x="707" y="2486"/>
                  </a:lnTo>
                  <a:lnTo>
                    <a:pt x="703" y="2480"/>
                  </a:lnTo>
                  <a:lnTo>
                    <a:pt x="699" y="2474"/>
                  </a:lnTo>
                  <a:lnTo>
                    <a:pt x="696" y="2469"/>
                  </a:lnTo>
                  <a:lnTo>
                    <a:pt x="693" y="2463"/>
                  </a:lnTo>
                  <a:lnTo>
                    <a:pt x="692" y="2457"/>
                  </a:lnTo>
                  <a:lnTo>
                    <a:pt x="690" y="2450"/>
                  </a:lnTo>
                  <a:lnTo>
                    <a:pt x="690" y="2444"/>
                  </a:lnTo>
                  <a:lnTo>
                    <a:pt x="684" y="2439"/>
                  </a:lnTo>
                  <a:lnTo>
                    <a:pt x="680" y="2433"/>
                  </a:lnTo>
                  <a:lnTo>
                    <a:pt x="677" y="2427"/>
                  </a:lnTo>
                  <a:lnTo>
                    <a:pt x="674" y="2421"/>
                  </a:lnTo>
                  <a:lnTo>
                    <a:pt x="673" y="2416"/>
                  </a:lnTo>
                  <a:lnTo>
                    <a:pt x="673" y="2408"/>
                  </a:lnTo>
                  <a:lnTo>
                    <a:pt x="672" y="2403"/>
                  </a:lnTo>
                  <a:lnTo>
                    <a:pt x="670" y="2396"/>
                  </a:lnTo>
                  <a:lnTo>
                    <a:pt x="669" y="2388"/>
                  </a:lnTo>
                  <a:lnTo>
                    <a:pt x="666" y="2383"/>
                  </a:lnTo>
                  <a:lnTo>
                    <a:pt x="654" y="2330"/>
                  </a:lnTo>
                  <a:lnTo>
                    <a:pt x="646" y="2274"/>
                  </a:lnTo>
                  <a:lnTo>
                    <a:pt x="640" y="2215"/>
                  </a:lnTo>
                  <a:lnTo>
                    <a:pt x="636" y="2153"/>
                  </a:lnTo>
                  <a:lnTo>
                    <a:pt x="633" y="2092"/>
                  </a:lnTo>
                  <a:lnTo>
                    <a:pt x="630" y="2030"/>
                  </a:lnTo>
                  <a:lnTo>
                    <a:pt x="627" y="1969"/>
                  </a:lnTo>
                  <a:lnTo>
                    <a:pt x="626" y="1907"/>
                  </a:lnTo>
                  <a:lnTo>
                    <a:pt x="623" y="1848"/>
                  </a:lnTo>
                  <a:lnTo>
                    <a:pt x="619" y="1791"/>
                  </a:lnTo>
                  <a:lnTo>
                    <a:pt x="620" y="1795"/>
                  </a:lnTo>
                  <a:lnTo>
                    <a:pt x="623" y="1798"/>
                  </a:lnTo>
                  <a:lnTo>
                    <a:pt x="627" y="1801"/>
                  </a:lnTo>
                  <a:lnTo>
                    <a:pt x="631" y="1801"/>
                  </a:lnTo>
                  <a:lnTo>
                    <a:pt x="636" y="1802"/>
                  </a:lnTo>
                  <a:lnTo>
                    <a:pt x="640" y="1801"/>
                  </a:lnTo>
                  <a:lnTo>
                    <a:pt x="644" y="1801"/>
                  </a:lnTo>
                  <a:lnTo>
                    <a:pt x="649" y="1800"/>
                  </a:lnTo>
                  <a:lnTo>
                    <a:pt x="653" y="1800"/>
                  </a:lnTo>
                  <a:lnTo>
                    <a:pt x="656" y="1798"/>
                  </a:lnTo>
                  <a:lnTo>
                    <a:pt x="659" y="1794"/>
                  </a:lnTo>
                  <a:lnTo>
                    <a:pt x="663" y="1791"/>
                  </a:lnTo>
                  <a:lnTo>
                    <a:pt x="666" y="1788"/>
                  </a:lnTo>
                  <a:lnTo>
                    <a:pt x="670" y="1787"/>
                  </a:lnTo>
                  <a:lnTo>
                    <a:pt x="674" y="1784"/>
                  </a:lnTo>
                  <a:lnTo>
                    <a:pt x="677" y="1781"/>
                  </a:lnTo>
                  <a:lnTo>
                    <a:pt x="682" y="1778"/>
                  </a:lnTo>
                  <a:lnTo>
                    <a:pt x="684" y="1775"/>
                  </a:lnTo>
                  <a:lnTo>
                    <a:pt x="686" y="1771"/>
                  </a:lnTo>
                  <a:lnTo>
                    <a:pt x="687" y="1767"/>
                  </a:lnTo>
                  <a:lnTo>
                    <a:pt x="686" y="1761"/>
                  </a:lnTo>
                  <a:lnTo>
                    <a:pt x="686" y="1757"/>
                  </a:lnTo>
                  <a:lnTo>
                    <a:pt x="684" y="1752"/>
                  </a:lnTo>
                  <a:lnTo>
                    <a:pt x="683" y="1746"/>
                  </a:lnTo>
                  <a:lnTo>
                    <a:pt x="680" y="1742"/>
                  </a:lnTo>
                  <a:lnTo>
                    <a:pt x="679" y="1738"/>
                  </a:lnTo>
                  <a:lnTo>
                    <a:pt x="674" y="1734"/>
                  </a:lnTo>
                  <a:lnTo>
                    <a:pt x="672" y="1731"/>
                  </a:lnTo>
                  <a:lnTo>
                    <a:pt x="667" y="1726"/>
                  </a:lnTo>
                  <a:lnTo>
                    <a:pt x="663" y="1722"/>
                  </a:lnTo>
                  <a:lnTo>
                    <a:pt x="662" y="1724"/>
                  </a:lnTo>
                  <a:lnTo>
                    <a:pt x="659" y="1725"/>
                  </a:lnTo>
                  <a:lnTo>
                    <a:pt x="656" y="1725"/>
                  </a:lnTo>
                  <a:lnTo>
                    <a:pt x="653" y="1726"/>
                  </a:lnTo>
                  <a:lnTo>
                    <a:pt x="650" y="1726"/>
                  </a:lnTo>
                  <a:lnTo>
                    <a:pt x="647" y="1726"/>
                  </a:lnTo>
                  <a:lnTo>
                    <a:pt x="644" y="1728"/>
                  </a:lnTo>
                  <a:lnTo>
                    <a:pt x="641" y="1728"/>
                  </a:lnTo>
                  <a:lnTo>
                    <a:pt x="639" y="1729"/>
                  </a:lnTo>
                  <a:lnTo>
                    <a:pt x="636" y="1729"/>
                  </a:lnTo>
                  <a:lnTo>
                    <a:pt x="637" y="1726"/>
                  </a:lnTo>
                  <a:lnTo>
                    <a:pt x="639" y="1724"/>
                  </a:lnTo>
                  <a:lnTo>
                    <a:pt x="641" y="1722"/>
                  </a:lnTo>
                  <a:lnTo>
                    <a:pt x="644" y="1722"/>
                  </a:lnTo>
                  <a:lnTo>
                    <a:pt x="647" y="1722"/>
                  </a:lnTo>
                  <a:lnTo>
                    <a:pt x="650" y="1722"/>
                  </a:lnTo>
                  <a:lnTo>
                    <a:pt x="654" y="1722"/>
                  </a:lnTo>
                  <a:lnTo>
                    <a:pt x="657" y="1722"/>
                  </a:lnTo>
                  <a:lnTo>
                    <a:pt x="660" y="1722"/>
                  </a:lnTo>
                  <a:lnTo>
                    <a:pt x="663" y="1722"/>
                  </a:lnTo>
                  <a:lnTo>
                    <a:pt x="684" y="1715"/>
                  </a:lnTo>
                  <a:lnTo>
                    <a:pt x="706" y="1706"/>
                  </a:lnTo>
                  <a:lnTo>
                    <a:pt x="726" y="1695"/>
                  </a:lnTo>
                  <a:lnTo>
                    <a:pt x="746" y="1683"/>
                  </a:lnTo>
                  <a:lnTo>
                    <a:pt x="765" y="1669"/>
                  </a:lnTo>
                  <a:lnTo>
                    <a:pt x="782" y="1653"/>
                  </a:lnTo>
                  <a:lnTo>
                    <a:pt x="798" y="1638"/>
                  </a:lnTo>
                  <a:lnTo>
                    <a:pt x="813" y="1620"/>
                  </a:lnTo>
                  <a:lnTo>
                    <a:pt x="826" y="1603"/>
                  </a:lnTo>
                  <a:lnTo>
                    <a:pt x="838" y="1585"/>
                  </a:lnTo>
                  <a:lnTo>
                    <a:pt x="846" y="1572"/>
                  </a:lnTo>
                  <a:lnTo>
                    <a:pt x="853" y="1557"/>
                  </a:lnTo>
                  <a:lnTo>
                    <a:pt x="859" y="1544"/>
                  </a:lnTo>
                  <a:lnTo>
                    <a:pt x="865" y="1530"/>
                  </a:lnTo>
                  <a:lnTo>
                    <a:pt x="869" y="1516"/>
                  </a:lnTo>
                  <a:lnTo>
                    <a:pt x="872" y="1501"/>
                  </a:lnTo>
                  <a:lnTo>
                    <a:pt x="878" y="1487"/>
                  </a:lnTo>
                  <a:lnTo>
                    <a:pt x="882" y="1471"/>
                  </a:lnTo>
                  <a:lnTo>
                    <a:pt x="889" y="1458"/>
                  </a:lnTo>
                  <a:lnTo>
                    <a:pt x="896" y="1444"/>
                  </a:lnTo>
                  <a:lnTo>
                    <a:pt x="894" y="1440"/>
                  </a:lnTo>
                  <a:lnTo>
                    <a:pt x="955" y="1165"/>
                  </a:lnTo>
                  <a:lnTo>
                    <a:pt x="1151" y="1165"/>
                  </a:lnTo>
                  <a:lnTo>
                    <a:pt x="1151" y="1163"/>
                  </a:lnTo>
                  <a:lnTo>
                    <a:pt x="1153" y="1163"/>
                  </a:lnTo>
                  <a:lnTo>
                    <a:pt x="1154" y="1162"/>
                  </a:lnTo>
                  <a:lnTo>
                    <a:pt x="1154" y="1160"/>
                  </a:lnTo>
                  <a:lnTo>
                    <a:pt x="1156" y="1160"/>
                  </a:lnTo>
                  <a:lnTo>
                    <a:pt x="1157" y="1159"/>
                  </a:lnTo>
                  <a:lnTo>
                    <a:pt x="1157" y="1158"/>
                  </a:lnTo>
                  <a:lnTo>
                    <a:pt x="1158" y="1158"/>
                  </a:lnTo>
                  <a:lnTo>
                    <a:pt x="1158" y="1156"/>
                  </a:lnTo>
                  <a:lnTo>
                    <a:pt x="1158" y="1155"/>
                  </a:lnTo>
                  <a:lnTo>
                    <a:pt x="1156" y="1153"/>
                  </a:lnTo>
                  <a:lnTo>
                    <a:pt x="1154" y="1152"/>
                  </a:lnTo>
                  <a:lnTo>
                    <a:pt x="1151" y="1152"/>
                  </a:lnTo>
                  <a:lnTo>
                    <a:pt x="1148" y="1150"/>
                  </a:lnTo>
                  <a:lnTo>
                    <a:pt x="1146" y="1150"/>
                  </a:lnTo>
                  <a:lnTo>
                    <a:pt x="1143" y="1150"/>
                  </a:lnTo>
                  <a:lnTo>
                    <a:pt x="1138" y="1152"/>
                  </a:lnTo>
                  <a:lnTo>
                    <a:pt x="1136" y="1152"/>
                  </a:lnTo>
                  <a:lnTo>
                    <a:pt x="1133" y="1152"/>
                  </a:lnTo>
                  <a:lnTo>
                    <a:pt x="1130" y="1152"/>
                  </a:lnTo>
                  <a:lnTo>
                    <a:pt x="1137" y="1145"/>
                  </a:lnTo>
                  <a:lnTo>
                    <a:pt x="1141" y="1139"/>
                  </a:lnTo>
                  <a:lnTo>
                    <a:pt x="1144" y="1132"/>
                  </a:lnTo>
                  <a:lnTo>
                    <a:pt x="1147" y="1125"/>
                  </a:lnTo>
                  <a:lnTo>
                    <a:pt x="1147" y="1116"/>
                  </a:lnTo>
                  <a:lnTo>
                    <a:pt x="1147" y="1109"/>
                  </a:lnTo>
                  <a:lnTo>
                    <a:pt x="1147" y="1100"/>
                  </a:lnTo>
                  <a:lnTo>
                    <a:pt x="1146" y="1093"/>
                  </a:lnTo>
                  <a:lnTo>
                    <a:pt x="1146" y="1085"/>
                  </a:lnTo>
                  <a:lnTo>
                    <a:pt x="1144" y="1076"/>
                  </a:lnTo>
                  <a:lnTo>
                    <a:pt x="1141" y="1069"/>
                  </a:lnTo>
                  <a:lnTo>
                    <a:pt x="1138" y="1063"/>
                  </a:lnTo>
                  <a:lnTo>
                    <a:pt x="1134" y="1060"/>
                  </a:lnTo>
                  <a:lnTo>
                    <a:pt x="1128" y="1059"/>
                  </a:lnTo>
                  <a:lnTo>
                    <a:pt x="1124" y="1059"/>
                  </a:lnTo>
                  <a:lnTo>
                    <a:pt x="1117" y="1060"/>
                  </a:lnTo>
                  <a:lnTo>
                    <a:pt x="1111" y="1062"/>
                  </a:lnTo>
                  <a:lnTo>
                    <a:pt x="1106" y="1064"/>
                  </a:lnTo>
                  <a:lnTo>
                    <a:pt x="1100" y="1067"/>
                  </a:lnTo>
                  <a:lnTo>
                    <a:pt x="1095" y="1069"/>
                  </a:lnTo>
                  <a:lnTo>
                    <a:pt x="1094" y="1070"/>
                  </a:lnTo>
                  <a:lnTo>
                    <a:pt x="1093" y="1073"/>
                  </a:lnTo>
                  <a:lnTo>
                    <a:pt x="1091" y="1074"/>
                  </a:lnTo>
                  <a:lnTo>
                    <a:pt x="1088" y="1076"/>
                  </a:lnTo>
                  <a:lnTo>
                    <a:pt x="1087" y="1076"/>
                  </a:lnTo>
                  <a:lnTo>
                    <a:pt x="1085" y="1077"/>
                  </a:lnTo>
                  <a:lnTo>
                    <a:pt x="1083" y="1077"/>
                  </a:lnTo>
                  <a:lnTo>
                    <a:pt x="1080" y="1079"/>
                  </a:lnTo>
                  <a:lnTo>
                    <a:pt x="1078" y="1079"/>
                  </a:lnTo>
                  <a:lnTo>
                    <a:pt x="1075" y="1079"/>
                  </a:lnTo>
                  <a:lnTo>
                    <a:pt x="1075" y="1074"/>
                  </a:lnTo>
                  <a:lnTo>
                    <a:pt x="1074" y="1072"/>
                  </a:lnTo>
                  <a:lnTo>
                    <a:pt x="1074" y="1067"/>
                  </a:lnTo>
                  <a:lnTo>
                    <a:pt x="1071" y="1064"/>
                  </a:lnTo>
                  <a:lnTo>
                    <a:pt x="1070" y="1062"/>
                  </a:lnTo>
                  <a:lnTo>
                    <a:pt x="1065" y="1060"/>
                  </a:lnTo>
                  <a:lnTo>
                    <a:pt x="1063" y="1059"/>
                  </a:lnTo>
                  <a:lnTo>
                    <a:pt x="1060" y="1059"/>
                  </a:lnTo>
                  <a:lnTo>
                    <a:pt x="1055" y="1059"/>
                  </a:lnTo>
                  <a:lnTo>
                    <a:pt x="1051" y="1062"/>
                  </a:lnTo>
                  <a:lnTo>
                    <a:pt x="1014" y="1086"/>
                  </a:lnTo>
                  <a:lnTo>
                    <a:pt x="1007" y="1072"/>
                  </a:lnTo>
                  <a:lnTo>
                    <a:pt x="1008" y="1079"/>
                  </a:lnTo>
                  <a:lnTo>
                    <a:pt x="1008" y="1085"/>
                  </a:lnTo>
                  <a:lnTo>
                    <a:pt x="1005" y="1090"/>
                  </a:lnTo>
                  <a:lnTo>
                    <a:pt x="1001" y="1095"/>
                  </a:lnTo>
                  <a:lnTo>
                    <a:pt x="997" y="1097"/>
                  </a:lnTo>
                  <a:lnTo>
                    <a:pt x="990" y="1100"/>
                  </a:lnTo>
                  <a:lnTo>
                    <a:pt x="984" y="1105"/>
                  </a:lnTo>
                  <a:lnTo>
                    <a:pt x="978" y="1107"/>
                  </a:lnTo>
                  <a:lnTo>
                    <a:pt x="974" y="1112"/>
                  </a:lnTo>
                  <a:lnTo>
                    <a:pt x="969" y="1117"/>
                  </a:lnTo>
                  <a:lnTo>
                    <a:pt x="979" y="1120"/>
                  </a:lnTo>
                  <a:lnTo>
                    <a:pt x="978" y="1122"/>
                  </a:lnTo>
                  <a:lnTo>
                    <a:pt x="977" y="1123"/>
                  </a:lnTo>
                  <a:lnTo>
                    <a:pt x="977" y="1126"/>
                  </a:lnTo>
                  <a:lnTo>
                    <a:pt x="977" y="1128"/>
                  </a:lnTo>
                  <a:lnTo>
                    <a:pt x="975" y="1129"/>
                  </a:lnTo>
                  <a:lnTo>
                    <a:pt x="975" y="1132"/>
                  </a:lnTo>
                  <a:lnTo>
                    <a:pt x="974" y="1133"/>
                  </a:lnTo>
                  <a:lnTo>
                    <a:pt x="972" y="1135"/>
                  </a:lnTo>
                  <a:lnTo>
                    <a:pt x="971" y="1136"/>
                  </a:lnTo>
                  <a:lnTo>
                    <a:pt x="969" y="1138"/>
                  </a:lnTo>
                  <a:lnTo>
                    <a:pt x="971" y="1139"/>
                  </a:lnTo>
                  <a:lnTo>
                    <a:pt x="971" y="1140"/>
                  </a:lnTo>
                  <a:lnTo>
                    <a:pt x="972" y="1140"/>
                  </a:lnTo>
                  <a:lnTo>
                    <a:pt x="974" y="1142"/>
                  </a:lnTo>
                  <a:lnTo>
                    <a:pt x="975" y="1143"/>
                  </a:lnTo>
                  <a:lnTo>
                    <a:pt x="977" y="1143"/>
                  </a:lnTo>
                  <a:lnTo>
                    <a:pt x="978" y="1145"/>
                  </a:lnTo>
                  <a:lnTo>
                    <a:pt x="979" y="1145"/>
                  </a:lnTo>
                  <a:lnTo>
                    <a:pt x="981" y="1145"/>
                  </a:lnTo>
                  <a:lnTo>
                    <a:pt x="982" y="1145"/>
                  </a:lnTo>
                  <a:lnTo>
                    <a:pt x="982" y="1130"/>
                  </a:lnTo>
                  <a:lnTo>
                    <a:pt x="987" y="1119"/>
                  </a:lnTo>
                  <a:lnTo>
                    <a:pt x="994" y="1112"/>
                  </a:lnTo>
                  <a:lnTo>
                    <a:pt x="1004" y="1106"/>
                  </a:lnTo>
                  <a:lnTo>
                    <a:pt x="1014" y="1102"/>
                  </a:lnTo>
                  <a:lnTo>
                    <a:pt x="1024" y="1097"/>
                  </a:lnTo>
                  <a:lnTo>
                    <a:pt x="1035" y="1093"/>
                  </a:lnTo>
                  <a:lnTo>
                    <a:pt x="1045" y="1087"/>
                  </a:lnTo>
                  <a:lnTo>
                    <a:pt x="1054" y="1082"/>
                  </a:lnTo>
                  <a:lnTo>
                    <a:pt x="1061" y="1072"/>
                  </a:lnTo>
                  <a:lnTo>
                    <a:pt x="1067" y="1079"/>
                  </a:lnTo>
                  <a:lnTo>
                    <a:pt x="1071" y="1087"/>
                  </a:lnTo>
                  <a:lnTo>
                    <a:pt x="1075" y="1095"/>
                  </a:lnTo>
                  <a:lnTo>
                    <a:pt x="1080" y="1103"/>
                  </a:lnTo>
                  <a:lnTo>
                    <a:pt x="1083" y="1112"/>
                  </a:lnTo>
                  <a:lnTo>
                    <a:pt x="1084" y="1120"/>
                  </a:lnTo>
                  <a:lnTo>
                    <a:pt x="1083" y="1129"/>
                  </a:lnTo>
                  <a:lnTo>
                    <a:pt x="1080" y="1138"/>
                  </a:lnTo>
                  <a:lnTo>
                    <a:pt x="1074" y="1145"/>
                  </a:lnTo>
                  <a:lnTo>
                    <a:pt x="1065" y="1152"/>
                  </a:lnTo>
                  <a:lnTo>
                    <a:pt x="1021" y="1148"/>
                  </a:lnTo>
                  <a:lnTo>
                    <a:pt x="1025" y="1143"/>
                  </a:lnTo>
                  <a:lnTo>
                    <a:pt x="1028" y="1140"/>
                  </a:lnTo>
                  <a:lnTo>
                    <a:pt x="1034" y="1139"/>
                  </a:lnTo>
                  <a:lnTo>
                    <a:pt x="1038" y="1136"/>
                  </a:lnTo>
                  <a:lnTo>
                    <a:pt x="1042" y="1133"/>
                  </a:lnTo>
                  <a:lnTo>
                    <a:pt x="1047" y="1130"/>
                  </a:lnTo>
                  <a:lnTo>
                    <a:pt x="1051" y="1128"/>
                  </a:lnTo>
                  <a:lnTo>
                    <a:pt x="1054" y="1123"/>
                  </a:lnTo>
                  <a:lnTo>
                    <a:pt x="1057" y="1119"/>
                  </a:lnTo>
                  <a:lnTo>
                    <a:pt x="1058" y="1113"/>
                  </a:lnTo>
                  <a:lnTo>
                    <a:pt x="1044" y="1113"/>
                  </a:lnTo>
                  <a:lnTo>
                    <a:pt x="1037" y="1119"/>
                  </a:lnTo>
                  <a:lnTo>
                    <a:pt x="1028" y="1126"/>
                  </a:lnTo>
                  <a:lnTo>
                    <a:pt x="1020" y="1133"/>
                  </a:lnTo>
                  <a:lnTo>
                    <a:pt x="1011" y="1139"/>
                  </a:lnTo>
                  <a:lnTo>
                    <a:pt x="1001" y="1145"/>
                  </a:lnTo>
                  <a:lnTo>
                    <a:pt x="991" y="1149"/>
                  </a:lnTo>
                  <a:lnTo>
                    <a:pt x="982" y="1152"/>
                  </a:lnTo>
                  <a:lnTo>
                    <a:pt x="972" y="1152"/>
                  </a:lnTo>
                  <a:lnTo>
                    <a:pt x="962" y="1150"/>
                  </a:lnTo>
                  <a:lnTo>
                    <a:pt x="952" y="1145"/>
                  </a:lnTo>
                  <a:lnTo>
                    <a:pt x="951" y="1135"/>
                  </a:lnTo>
                  <a:lnTo>
                    <a:pt x="951" y="1126"/>
                  </a:lnTo>
                  <a:lnTo>
                    <a:pt x="954" y="1117"/>
                  </a:lnTo>
                  <a:lnTo>
                    <a:pt x="957" y="1109"/>
                  </a:lnTo>
                  <a:lnTo>
                    <a:pt x="962" y="1100"/>
                  </a:lnTo>
                  <a:lnTo>
                    <a:pt x="967" y="1092"/>
                  </a:lnTo>
                  <a:lnTo>
                    <a:pt x="972" y="1085"/>
                  </a:lnTo>
                  <a:lnTo>
                    <a:pt x="978" y="1077"/>
                  </a:lnTo>
                  <a:lnTo>
                    <a:pt x="984" y="1069"/>
                  </a:lnTo>
                  <a:lnTo>
                    <a:pt x="990" y="1062"/>
                  </a:lnTo>
                  <a:lnTo>
                    <a:pt x="1004" y="1076"/>
                  </a:lnTo>
                  <a:lnTo>
                    <a:pt x="1004" y="1073"/>
                  </a:lnTo>
                  <a:lnTo>
                    <a:pt x="1005" y="1070"/>
                  </a:lnTo>
                  <a:lnTo>
                    <a:pt x="1005" y="1067"/>
                  </a:lnTo>
                  <a:lnTo>
                    <a:pt x="1004" y="1064"/>
                  </a:lnTo>
                  <a:lnTo>
                    <a:pt x="1004" y="1062"/>
                  </a:lnTo>
                  <a:lnTo>
                    <a:pt x="1002" y="1059"/>
                  </a:lnTo>
                  <a:lnTo>
                    <a:pt x="1001" y="1056"/>
                  </a:lnTo>
                  <a:lnTo>
                    <a:pt x="998" y="1053"/>
                  </a:lnTo>
                  <a:lnTo>
                    <a:pt x="995" y="1050"/>
                  </a:lnTo>
                  <a:lnTo>
                    <a:pt x="992" y="1049"/>
                  </a:lnTo>
                  <a:lnTo>
                    <a:pt x="991" y="1050"/>
                  </a:lnTo>
                  <a:lnTo>
                    <a:pt x="990" y="1050"/>
                  </a:lnTo>
                  <a:lnTo>
                    <a:pt x="987" y="1052"/>
                  </a:lnTo>
                  <a:lnTo>
                    <a:pt x="985" y="1052"/>
                  </a:lnTo>
                  <a:lnTo>
                    <a:pt x="982" y="1053"/>
                  </a:lnTo>
                  <a:lnTo>
                    <a:pt x="981" y="1053"/>
                  </a:lnTo>
                  <a:lnTo>
                    <a:pt x="979" y="1054"/>
                  </a:lnTo>
                  <a:lnTo>
                    <a:pt x="978" y="1056"/>
                  </a:lnTo>
                  <a:lnTo>
                    <a:pt x="978" y="1059"/>
                  </a:lnTo>
                  <a:lnTo>
                    <a:pt x="979" y="1062"/>
                  </a:lnTo>
                  <a:lnTo>
                    <a:pt x="975" y="1062"/>
                  </a:lnTo>
                  <a:lnTo>
                    <a:pt x="984" y="1023"/>
                  </a:lnTo>
                  <a:lnTo>
                    <a:pt x="992" y="984"/>
                  </a:lnTo>
                  <a:lnTo>
                    <a:pt x="1001" y="946"/>
                  </a:lnTo>
                  <a:lnTo>
                    <a:pt x="1007" y="905"/>
                  </a:lnTo>
                  <a:lnTo>
                    <a:pt x="1012" y="865"/>
                  </a:lnTo>
                  <a:lnTo>
                    <a:pt x="1018" y="825"/>
                  </a:lnTo>
                  <a:lnTo>
                    <a:pt x="1021" y="784"/>
                  </a:lnTo>
                  <a:lnTo>
                    <a:pt x="1024" y="744"/>
                  </a:lnTo>
                  <a:lnTo>
                    <a:pt x="1024" y="703"/>
                  </a:lnTo>
                  <a:lnTo>
                    <a:pt x="1024" y="663"/>
                  </a:lnTo>
                  <a:lnTo>
                    <a:pt x="1014" y="656"/>
                  </a:lnTo>
                  <a:lnTo>
                    <a:pt x="1047" y="668"/>
                  </a:lnTo>
                  <a:lnTo>
                    <a:pt x="1080" y="680"/>
                  </a:lnTo>
                  <a:lnTo>
                    <a:pt x="1113" y="693"/>
                  </a:lnTo>
                  <a:lnTo>
                    <a:pt x="1146" y="706"/>
                  </a:lnTo>
                  <a:lnTo>
                    <a:pt x="1177" y="719"/>
                  </a:lnTo>
                  <a:lnTo>
                    <a:pt x="1210" y="733"/>
                  </a:lnTo>
                  <a:lnTo>
                    <a:pt x="1243" y="746"/>
                  </a:lnTo>
                  <a:lnTo>
                    <a:pt x="1274" y="761"/>
                  </a:lnTo>
                  <a:lnTo>
                    <a:pt x="1307" y="774"/>
                  </a:lnTo>
                  <a:lnTo>
                    <a:pt x="1340" y="786"/>
                  </a:lnTo>
                  <a:lnTo>
                    <a:pt x="1343" y="784"/>
                  </a:lnTo>
                  <a:lnTo>
                    <a:pt x="1286" y="875"/>
                  </a:lnTo>
                  <a:lnTo>
                    <a:pt x="1246" y="973"/>
                  </a:lnTo>
                  <a:lnTo>
                    <a:pt x="1219" y="1074"/>
                  </a:lnTo>
                  <a:lnTo>
                    <a:pt x="1203" y="1181"/>
                  </a:lnTo>
                  <a:lnTo>
                    <a:pt x="1194" y="1289"/>
                  </a:lnTo>
                  <a:lnTo>
                    <a:pt x="1191" y="1398"/>
                  </a:lnTo>
                  <a:lnTo>
                    <a:pt x="1190" y="1509"/>
                  </a:lnTo>
                  <a:lnTo>
                    <a:pt x="1187" y="1619"/>
                  </a:lnTo>
                  <a:lnTo>
                    <a:pt x="1181" y="1726"/>
                  </a:lnTo>
                  <a:lnTo>
                    <a:pt x="1169" y="1832"/>
                  </a:lnTo>
                  <a:lnTo>
                    <a:pt x="1169" y="1840"/>
                  </a:lnTo>
                  <a:lnTo>
                    <a:pt x="1167" y="1848"/>
                  </a:lnTo>
                  <a:lnTo>
                    <a:pt x="1166" y="1857"/>
                  </a:lnTo>
                  <a:lnTo>
                    <a:pt x="1164" y="1867"/>
                  </a:lnTo>
                  <a:lnTo>
                    <a:pt x="1163" y="1875"/>
                  </a:lnTo>
                  <a:lnTo>
                    <a:pt x="1161" y="1884"/>
                  </a:lnTo>
                  <a:lnTo>
                    <a:pt x="1161" y="1891"/>
                  </a:lnTo>
                  <a:lnTo>
                    <a:pt x="1163" y="1898"/>
                  </a:lnTo>
                  <a:lnTo>
                    <a:pt x="1166" y="1904"/>
                  </a:lnTo>
                  <a:lnTo>
                    <a:pt x="1171" y="1908"/>
                  </a:lnTo>
                  <a:lnTo>
                    <a:pt x="1173" y="1913"/>
                  </a:lnTo>
                  <a:lnTo>
                    <a:pt x="1173" y="1918"/>
                  </a:lnTo>
                  <a:lnTo>
                    <a:pt x="1174" y="1923"/>
                  </a:lnTo>
                  <a:lnTo>
                    <a:pt x="1174" y="1928"/>
                  </a:lnTo>
                  <a:lnTo>
                    <a:pt x="1176" y="1933"/>
                  </a:lnTo>
                  <a:lnTo>
                    <a:pt x="1176" y="1938"/>
                  </a:lnTo>
                  <a:lnTo>
                    <a:pt x="1176" y="1943"/>
                  </a:lnTo>
                  <a:lnTo>
                    <a:pt x="1176" y="1949"/>
                  </a:lnTo>
                  <a:lnTo>
                    <a:pt x="1176" y="1954"/>
                  </a:lnTo>
                  <a:lnTo>
                    <a:pt x="1176" y="1960"/>
                  </a:lnTo>
                  <a:lnTo>
                    <a:pt x="1153" y="1959"/>
                  </a:lnTo>
                  <a:lnTo>
                    <a:pt x="1128" y="1959"/>
                  </a:lnTo>
                  <a:lnTo>
                    <a:pt x="1104" y="1957"/>
                  </a:lnTo>
                  <a:lnTo>
                    <a:pt x="1080" y="1956"/>
                  </a:lnTo>
                  <a:lnTo>
                    <a:pt x="1054" y="1954"/>
                  </a:lnTo>
                  <a:lnTo>
                    <a:pt x="1028" y="1953"/>
                  </a:lnTo>
                  <a:lnTo>
                    <a:pt x="1004" y="1953"/>
                  </a:lnTo>
                  <a:lnTo>
                    <a:pt x="978" y="1953"/>
                  </a:lnTo>
                  <a:lnTo>
                    <a:pt x="952" y="1953"/>
                  </a:lnTo>
                  <a:lnTo>
                    <a:pt x="928" y="1956"/>
                  </a:lnTo>
                  <a:lnTo>
                    <a:pt x="925" y="1959"/>
                  </a:lnTo>
                  <a:lnTo>
                    <a:pt x="924" y="1961"/>
                  </a:lnTo>
                  <a:lnTo>
                    <a:pt x="921" y="1964"/>
                  </a:lnTo>
                  <a:lnTo>
                    <a:pt x="919" y="1969"/>
                  </a:lnTo>
                  <a:lnTo>
                    <a:pt x="918" y="1971"/>
                  </a:lnTo>
                  <a:lnTo>
                    <a:pt x="918" y="1976"/>
                  </a:lnTo>
                  <a:lnTo>
                    <a:pt x="916" y="1979"/>
                  </a:lnTo>
                  <a:lnTo>
                    <a:pt x="916" y="1983"/>
                  </a:lnTo>
                  <a:lnTo>
                    <a:pt x="916" y="1986"/>
                  </a:lnTo>
                  <a:lnTo>
                    <a:pt x="918" y="1990"/>
                  </a:lnTo>
                  <a:lnTo>
                    <a:pt x="928" y="2000"/>
                  </a:lnTo>
                  <a:lnTo>
                    <a:pt x="952" y="2002"/>
                  </a:lnTo>
                  <a:lnTo>
                    <a:pt x="975" y="2002"/>
                  </a:lnTo>
                  <a:lnTo>
                    <a:pt x="1000" y="2000"/>
                  </a:lnTo>
                  <a:lnTo>
                    <a:pt x="1022" y="2000"/>
                  </a:lnTo>
                  <a:lnTo>
                    <a:pt x="1045" y="1999"/>
                  </a:lnTo>
                  <a:lnTo>
                    <a:pt x="1070" y="1997"/>
                  </a:lnTo>
                  <a:lnTo>
                    <a:pt x="1093" y="1997"/>
                  </a:lnTo>
                  <a:lnTo>
                    <a:pt x="1117" y="2000"/>
                  </a:lnTo>
                  <a:lnTo>
                    <a:pt x="1140" y="2004"/>
                  </a:lnTo>
                  <a:lnTo>
                    <a:pt x="1164" y="2012"/>
                  </a:lnTo>
                  <a:lnTo>
                    <a:pt x="1167" y="2009"/>
                  </a:lnTo>
                  <a:lnTo>
                    <a:pt x="1170" y="2009"/>
                  </a:lnTo>
                  <a:lnTo>
                    <a:pt x="1173" y="2007"/>
                  </a:lnTo>
                  <a:lnTo>
                    <a:pt x="1174" y="2009"/>
                  </a:lnTo>
                  <a:lnTo>
                    <a:pt x="1176" y="2010"/>
                  </a:lnTo>
                  <a:lnTo>
                    <a:pt x="1177" y="2012"/>
                  </a:lnTo>
                  <a:lnTo>
                    <a:pt x="1179" y="2013"/>
                  </a:lnTo>
                  <a:lnTo>
                    <a:pt x="1181" y="2014"/>
                  </a:lnTo>
                  <a:lnTo>
                    <a:pt x="1177" y="2034"/>
                  </a:lnTo>
                  <a:lnTo>
                    <a:pt x="1176" y="2056"/>
                  </a:lnTo>
                  <a:lnTo>
                    <a:pt x="1174" y="2079"/>
                  </a:lnTo>
                  <a:lnTo>
                    <a:pt x="1174" y="2102"/>
                  </a:lnTo>
                  <a:lnTo>
                    <a:pt x="1176" y="2125"/>
                  </a:lnTo>
                  <a:lnTo>
                    <a:pt x="1177" y="2148"/>
                  </a:lnTo>
                  <a:lnTo>
                    <a:pt x="1177" y="2171"/>
                  </a:lnTo>
                  <a:lnTo>
                    <a:pt x="1179" y="2194"/>
                  </a:lnTo>
                  <a:lnTo>
                    <a:pt x="1179" y="2215"/>
                  </a:lnTo>
                  <a:lnTo>
                    <a:pt x="1179" y="2235"/>
                  </a:lnTo>
                  <a:lnTo>
                    <a:pt x="1179" y="2255"/>
                  </a:lnTo>
                  <a:lnTo>
                    <a:pt x="1179" y="2274"/>
                  </a:lnTo>
                  <a:lnTo>
                    <a:pt x="1179" y="2294"/>
                  </a:lnTo>
                  <a:lnTo>
                    <a:pt x="1179" y="2314"/>
                  </a:lnTo>
                  <a:lnTo>
                    <a:pt x="1180" y="2335"/>
                  </a:lnTo>
                  <a:lnTo>
                    <a:pt x="1181" y="2355"/>
                  </a:lnTo>
                  <a:lnTo>
                    <a:pt x="1183" y="2376"/>
                  </a:lnTo>
                  <a:lnTo>
                    <a:pt x="1186" y="2397"/>
                  </a:lnTo>
                  <a:lnTo>
                    <a:pt x="1189" y="2417"/>
                  </a:lnTo>
                  <a:lnTo>
                    <a:pt x="1193" y="2437"/>
                  </a:lnTo>
                  <a:lnTo>
                    <a:pt x="1190" y="2449"/>
                  </a:lnTo>
                  <a:lnTo>
                    <a:pt x="1187" y="2460"/>
                  </a:lnTo>
                  <a:lnTo>
                    <a:pt x="1183" y="2472"/>
                  </a:lnTo>
                  <a:lnTo>
                    <a:pt x="1179" y="2483"/>
                  </a:lnTo>
                  <a:lnTo>
                    <a:pt x="1174" y="2494"/>
                  </a:lnTo>
                  <a:lnTo>
                    <a:pt x="1170" y="2504"/>
                  </a:lnTo>
                  <a:lnTo>
                    <a:pt x="1167" y="2516"/>
                  </a:lnTo>
                  <a:lnTo>
                    <a:pt x="1167" y="2527"/>
                  </a:lnTo>
                  <a:lnTo>
                    <a:pt x="1167" y="2539"/>
                  </a:lnTo>
                  <a:lnTo>
                    <a:pt x="1171" y="2550"/>
                  </a:lnTo>
                  <a:lnTo>
                    <a:pt x="1163" y="2547"/>
                  </a:lnTo>
                  <a:lnTo>
                    <a:pt x="1156" y="2547"/>
                  </a:lnTo>
                  <a:lnTo>
                    <a:pt x="1150" y="2549"/>
                  </a:lnTo>
                  <a:lnTo>
                    <a:pt x="1146" y="2553"/>
                  </a:lnTo>
                  <a:lnTo>
                    <a:pt x="1140" y="2557"/>
                  </a:lnTo>
                  <a:lnTo>
                    <a:pt x="1136" y="2562"/>
                  </a:lnTo>
                  <a:lnTo>
                    <a:pt x="1131" y="2565"/>
                  </a:lnTo>
                  <a:lnTo>
                    <a:pt x="1126" y="2566"/>
                  </a:lnTo>
                  <a:lnTo>
                    <a:pt x="1120" y="2563"/>
                  </a:lnTo>
                  <a:lnTo>
                    <a:pt x="1113" y="2557"/>
                  </a:lnTo>
                  <a:close/>
                  <a:moveTo>
                    <a:pt x="639" y="1739"/>
                  </a:moveTo>
                  <a:lnTo>
                    <a:pt x="643" y="1732"/>
                  </a:lnTo>
                  <a:lnTo>
                    <a:pt x="649" y="1729"/>
                  </a:lnTo>
                  <a:lnTo>
                    <a:pt x="654" y="1728"/>
                  </a:lnTo>
                  <a:lnTo>
                    <a:pt x="660" y="1731"/>
                  </a:lnTo>
                  <a:lnTo>
                    <a:pt x="666" y="1735"/>
                  </a:lnTo>
                  <a:lnTo>
                    <a:pt x="672" y="1742"/>
                  </a:lnTo>
                  <a:lnTo>
                    <a:pt x="674" y="1749"/>
                  </a:lnTo>
                  <a:lnTo>
                    <a:pt x="676" y="1757"/>
                  </a:lnTo>
                  <a:lnTo>
                    <a:pt x="674" y="1765"/>
                  </a:lnTo>
                  <a:lnTo>
                    <a:pt x="670" y="1774"/>
                  </a:lnTo>
                  <a:lnTo>
                    <a:pt x="669" y="1777"/>
                  </a:lnTo>
                  <a:lnTo>
                    <a:pt x="666" y="1778"/>
                  </a:lnTo>
                  <a:lnTo>
                    <a:pt x="664" y="1779"/>
                  </a:lnTo>
                  <a:lnTo>
                    <a:pt x="662" y="1781"/>
                  </a:lnTo>
                  <a:lnTo>
                    <a:pt x="659" y="1782"/>
                  </a:lnTo>
                  <a:lnTo>
                    <a:pt x="656" y="1784"/>
                  </a:lnTo>
                  <a:lnTo>
                    <a:pt x="653" y="1784"/>
                  </a:lnTo>
                  <a:lnTo>
                    <a:pt x="649" y="1784"/>
                  </a:lnTo>
                  <a:lnTo>
                    <a:pt x="646" y="1784"/>
                  </a:lnTo>
                  <a:lnTo>
                    <a:pt x="643" y="1784"/>
                  </a:lnTo>
                  <a:lnTo>
                    <a:pt x="643" y="1791"/>
                  </a:lnTo>
                  <a:lnTo>
                    <a:pt x="641" y="1789"/>
                  </a:lnTo>
                  <a:lnTo>
                    <a:pt x="640" y="1787"/>
                  </a:lnTo>
                  <a:lnTo>
                    <a:pt x="639" y="1782"/>
                  </a:lnTo>
                  <a:lnTo>
                    <a:pt x="636" y="1777"/>
                  </a:lnTo>
                  <a:lnTo>
                    <a:pt x="634" y="1771"/>
                  </a:lnTo>
                  <a:lnTo>
                    <a:pt x="633" y="1764"/>
                  </a:lnTo>
                  <a:lnTo>
                    <a:pt x="631" y="1758"/>
                  </a:lnTo>
                  <a:lnTo>
                    <a:pt x="633" y="1751"/>
                  </a:lnTo>
                  <a:lnTo>
                    <a:pt x="634" y="1745"/>
                  </a:lnTo>
                  <a:lnTo>
                    <a:pt x="639" y="1739"/>
                  </a:lnTo>
                  <a:close/>
                  <a:moveTo>
                    <a:pt x="1093" y="1089"/>
                  </a:moveTo>
                  <a:lnTo>
                    <a:pt x="1093" y="1089"/>
                  </a:lnTo>
                  <a:lnTo>
                    <a:pt x="1094" y="1087"/>
                  </a:lnTo>
                  <a:lnTo>
                    <a:pt x="1097" y="1085"/>
                  </a:lnTo>
                  <a:lnTo>
                    <a:pt x="1101" y="1082"/>
                  </a:lnTo>
                  <a:lnTo>
                    <a:pt x="1107" y="1077"/>
                  </a:lnTo>
                  <a:lnTo>
                    <a:pt x="1111" y="1074"/>
                  </a:lnTo>
                  <a:lnTo>
                    <a:pt x="1117" y="1073"/>
                  </a:lnTo>
                  <a:lnTo>
                    <a:pt x="1121" y="1073"/>
                  </a:lnTo>
                  <a:lnTo>
                    <a:pt x="1127" y="1076"/>
                  </a:lnTo>
                  <a:lnTo>
                    <a:pt x="1131" y="1080"/>
                  </a:lnTo>
                  <a:lnTo>
                    <a:pt x="1134" y="1089"/>
                  </a:lnTo>
                  <a:lnTo>
                    <a:pt x="1134" y="1096"/>
                  </a:lnTo>
                  <a:lnTo>
                    <a:pt x="1134" y="1103"/>
                  </a:lnTo>
                  <a:lnTo>
                    <a:pt x="1133" y="1109"/>
                  </a:lnTo>
                  <a:lnTo>
                    <a:pt x="1131" y="1116"/>
                  </a:lnTo>
                  <a:lnTo>
                    <a:pt x="1128" y="1122"/>
                  </a:lnTo>
                  <a:lnTo>
                    <a:pt x="1126" y="1128"/>
                  </a:lnTo>
                  <a:lnTo>
                    <a:pt x="1121" y="1133"/>
                  </a:lnTo>
                  <a:lnTo>
                    <a:pt x="1117" y="1138"/>
                  </a:lnTo>
                  <a:lnTo>
                    <a:pt x="1113" y="1143"/>
                  </a:lnTo>
                  <a:lnTo>
                    <a:pt x="1107" y="1148"/>
                  </a:lnTo>
                  <a:lnTo>
                    <a:pt x="1104" y="1148"/>
                  </a:lnTo>
                  <a:lnTo>
                    <a:pt x="1103" y="1148"/>
                  </a:lnTo>
                  <a:lnTo>
                    <a:pt x="1100" y="1148"/>
                  </a:lnTo>
                  <a:lnTo>
                    <a:pt x="1098" y="1146"/>
                  </a:lnTo>
                  <a:lnTo>
                    <a:pt x="1095" y="1145"/>
                  </a:lnTo>
                  <a:lnTo>
                    <a:pt x="1094" y="1145"/>
                  </a:lnTo>
                  <a:lnTo>
                    <a:pt x="1093" y="1145"/>
                  </a:lnTo>
                  <a:lnTo>
                    <a:pt x="1091" y="1146"/>
                  </a:lnTo>
                  <a:lnTo>
                    <a:pt x="1090" y="1148"/>
                  </a:lnTo>
                  <a:lnTo>
                    <a:pt x="1090" y="1152"/>
                  </a:lnTo>
                  <a:lnTo>
                    <a:pt x="1078" y="1152"/>
                  </a:lnTo>
                  <a:lnTo>
                    <a:pt x="1085" y="1148"/>
                  </a:lnTo>
                  <a:lnTo>
                    <a:pt x="1091" y="1143"/>
                  </a:lnTo>
                  <a:lnTo>
                    <a:pt x="1094" y="1136"/>
                  </a:lnTo>
                  <a:lnTo>
                    <a:pt x="1097" y="1130"/>
                  </a:lnTo>
                  <a:lnTo>
                    <a:pt x="1097" y="1123"/>
                  </a:lnTo>
                  <a:lnTo>
                    <a:pt x="1097" y="1116"/>
                  </a:lnTo>
                  <a:lnTo>
                    <a:pt x="1095" y="1109"/>
                  </a:lnTo>
                  <a:lnTo>
                    <a:pt x="1095" y="1102"/>
                  </a:lnTo>
                  <a:lnTo>
                    <a:pt x="1094" y="1095"/>
                  </a:lnTo>
                  <a:lnTo>
                    <a:pt x="1093" y="1089"/>
                  </a:lnTo>
                  <a:close/>
                  <a:moveTo>
                    <a:pt x="1179" y="1994"/>
                  </a:moveTo>
                  <a:lnTo>
                    <a:pt x="1176" y="1997"/>
                  </a:lnTo>
                  <a:lnTo>
                    <a:pt x="1154" y="1992"/>
                  </a:lnTo>
                  <a:lnTo>
                    <a:pt x="1130" y="1989"/>
                  </a:lnTo>
                  <a:lnTo>
                    <a:pt x="1106" y="1987"/>
                  </a:lnTo>
                  <a:lnTo>
                    <a:pt x="1080" y="1986"/>
                  </a:lnTo>
                  <a:lnTo>
                    <a:pt x="1053" y="1986"/>
                  </a:lnTo>
                  <a:lnTo>
                    <a:pt x="1027" y="1986"/>
                  </a:lnTo>
                  <a:lnTo>
                    <a:pt x="1000" y="1987"/>
                  </a:lnTo>
                  <a:lnTo>
                    <a:pt x="974" y="1986"/>
                  </a:lnTo>
                  <a:lnTo>
                    <a:pt x="951" y="1986"/>
                  </a:lnTo>
                  <a:lnTo>
                    <a:pt x="928" y="1983"/>
                  </a:lnTo>
                  <a:lnTo>
                    <a:pt x="954" y="1981"/>
                  </a:lnTo>
                  <a:lnTo>
                    <a:pt x="979" y="1980"/>
                  </a:lnTo>
                  <a:lnTo>
                    <a:pt x="1005" y="1980"/>
                  </a:lnTo>
                  <a:lnTo>
                    <a:pt x="1031" y="1980"/>
                  </a:lnTo>
                  <a:lnTo>
                    <a:pt x="1057" y="1981"/>
                  </a:lnTo>
                  <a:lnTo>
                    <a:pt x="1081" y="1983"/>
                  </a:lnTo>
                  <a:lnTo>
                    <a:pt x="1106" y="1984"/>
                  </a:lnTo>
                  <a:lnTo>
                    <a:pt x="1130" y="1987"/>
                  </a:lnTo>
                  <a:lnTo>
                    <a:pt x="1154" y="1990"/>
                  </a:lnTo>
                  <a:lnTo>
                    <a:pt x="1179" y="1994"/>
                  </a:lnTo>
                  <a:close/>
                  <a:moveTo>
                    <a:pt x="931" y="1970"/>
                  </a:moveTo>
                  <a:lnTo>
                    <a:pt x="945" y="1963"/>
                  </a:lnTo>
                  <a:lnTo>
                    <a:pt x="1117" y="1966"/>
                  </a:lnTo>
                  <a:lnTo>
                    <a:pt x="1097" y="1967"/>
                  </a:lnTo>
                  <a:lnTo>
                    <a:pt x="1078" y="1969"/>
                  </a:lnTo>
                  <a:lnTo>
                    <a:pt x="1060" y="1970"/>
                  </a:lnTo>
                  <a:lnTo>
                    <a:pt x="1041" y="1970"/>
                  </a:lnTo>
                  <a:lnTo>
                    <a:pt x="1021" y="1970"/>
                  </a:lnTo>
                  <a:lnTo>
                    <a:pt x="1002" y="1970"/>
                  </a:lnTo>
                  <a:lnTo>
                    <a:pt x="985" y="1970"/>
                  </a:lnTo>
                  <a:lnTo>
                    <a:pt x="967" y="1970"/>
                  </a:lnTo>
                  <a:lnTo>
                    <a:pt x="948" y="1970"/>
                  </a:lnTo>
                  <a:lnTo>
                    <a:pt x="931" y="1970"/>
                  </a:lnTo>
                  <a:close/>
                  <a:moveTo>
                    <a:pt x="1157" y="1971"/>
                  </a:moveTo>
                  <a:lnTo>
                    <a:pt x="1134" y="1970"/>
                  </a:lnTo>
                  <a:lnTo>
                    <a:pt x="1137" y="1969"/>
                  </a:lnTo>
                  <a:lnTo>
                    <a:pt x="1138" y="1969"/>
                  </a:lnTo>
                  <a:lnTo>
                    <a:pt x="1141" y="1969"/>
                  </a:lnTo>
                  <a:lnTo>
                    <a:pt x="1143" y="1969"/>
                  </a:lnTo>
                  <a:lnTo>
                    <a:pt x="1146" y="1969"/>
                  </a:lnTo>
                  <a:lnTo>
                    <a:pt x="1148" y="1969"/>
                  </a:lnTo>
                  <a:lnTo>
                    <a:pt x="1150" y="1970"/>
                  </a:lnTo>
                  <a:lnTo>
                    <a:pt x="1153" y="1970"/>
                  </a:lnTo>
                  <a:lnTo>
                    <a:pt x="1154" y="1970"/>
                  </a:lnTo>
                  <a:lnTo>
                    <a:pt x="1157" y="1971"/>
                  </a:lnTo>
                  <a:lnTo>
                    <a:pt x="1179" y="1973"/>
                  </a:lnTo>
                  <a:lnTo>
                    <a:pt x="1177" y="1974"/>
                  </a:lnTo>
                  <a:lnTo>
                    <a:pt x="1174" y="1974"/>
                  </a:lnTo>
                  <a:lnTo>
                    <a:pt x="1173" y="1974"/>
                  </a:lnTo>
                  <a:lnTo>
                    <a:pt x="1170" y="1974"/>
                  </a:lnTo>
                  <a:lnTo>
                    <a:pt x="1169" y="1974"/>
                  </a:lnTo>
                  <a:lnTo>
                    <a:pt x="1166" y="1974"/>
                  </a:lnTo>
                  <a:lnTo>
                    <a:pt x="1164" y="1973"/>
                  </a:lnTo>
                  <a:lnTo>
                    <a:pt x="1161" y="1973"/>
                  </a:lnTo>
                  <a:lnTo>
                    <a:pt x="1158" y="1971"/>
                  </a:lnTo>
                  <a:lnTo>
                    <a:pt x="1157" y="1971"/>
                  </a:lnTo>
                  <a:close/>
                  <a:moveTo>
                    <a:pt x="1189" y="2633"/>
                  </a:moveTo>
                  <a:lnTo>
                    <a:pt x="1189" y="2636"/>
                  </a:lnTo>
                  <a:lnTo>
                    <a:pt x="1187" y="2639"/>
                  </a:lnTo>
                  <a:lnTo>
                    <a:pt x="1186" y="2642"/>
                  </a:lnTo>
                  <a:lnTo>
                    <a:pt x="1184" y="2645"/>
                  </a:lnTo>
                  <a:lnTo>
                    <a:pt x="1181" y="2646"/>
                  </a:lnTo>
                  <a:lnTo>
                    <a:pt x="1179" y="2648"/>
                  </a:lnTo>
                  <a:lnTo>
                    <a:pt x="1176" y="2649"/>
                  </a:lnTo>
                  <a:lnTo>
                    <a:pt x="1173" y="2651"/>
                  </a:lnTo>
                  <a:lnTo>
                    <a:pt x="1171" y="2652"/>
                  </a:lnTo>
                  <a:lnTo>
                    <a:pt x="1169" y="2653"/>
                  </a:lnTo>
                  <a:lnTo>
                    <a:pt x="1176" y="2648"/>
                  </a:lnTo>
                  <a:lnTo>
                    <a:pt x="1173" y="2643"/>
                  </a:lnTo>
                  <a:lnTo>
                    <a:pt x="1171" y="2641"/>
                  </a:lnTo>
                  <a:lnTo>
                    <a:pt x="1171" y="2636"/>
                  </a:lnTo>
                  <a:lnTo>
                    <a:pt x="1171" y="2631"/>
                  </a:lnTo>
                  <a:lnTo>
                    <a:pt x="1173" y="2626"/>
                  </a:lnTo>
                  <a:lnTo>
                    <a:pt x="1174" y="2622"/>
                  </a:lnTo>
                  <a:lnTo>
                    <a:pt x="1176" y="2616"/>
                  </a:lnTo>
                  <a:lnTo>
                    <a:pt x="1177" y="2612"/>
                  </a:lnTo>
                  <a:lnTo>
                    <a:pt x="1179" y="2606"/>
                  </a:lnTo>
                  <a:lnTo>
                    <a:pt x="1179" y="2602"/>
                  </a:lnTo>
                  <a:lnTo>
                    <a:pt x="1184" y="2600"/>
                  </a:lnTo>
                  <a:lnTo>
                    <a:pt x="1189" y="2602"/>
                  </a:lnTo>
                  <a:lnTo>
                    <a:pt x="1191" y="2605"/>
                  </a:lnTo>
                  <a:lnTo>
                    <a:pt x="1193" y="2608"/>
                  </a:lnTo>
                  <a:lnTo>
                    <a:pt x="1193" y="2612"/>
                  </a:lnTo>
                  <a:lnTo>
                    <a:pt x="1191" y="2616"/>
                  </a:lnTo>
                  <a:lnTo>
                    <a:pt x="1191" y="2622"/>
                  </a:lnTo>
                  <a:lnTo>
                    <a:pt x="1190" y="2626"/>
                  </a:lnTo>
                  <a:lnTo>
                    <a:pt x="1189" y="2631"/>
                  </a:lnTo>
                  <a:lnTo>
                    <a:pt x="1189" y="2633"/>
                  </a:lnTo>
                  <a:close/>
                  <a:moveTo>
                    <a:pt x="1193" y="2641"/>
                  </a:moveTo>
                  <a:lnTo>
                    <a:pt x="1194" y="2636"/>
                  </a:lnTo>
                  <a:lnTo>
                    <a:pt x="1197" y="2633"/>
                  </a:lnTo>
                  <a:lnTo>
                    <a:pt x="1199" y="2631"/>
                  </a:lnTo>
                  <a:lnTo>
                    <a:pt x="1201" y="2626"/>
                  </a:lnTo>
                  <a:lnTo>
                    <a:pt x="1203" y="2623"/>
                  </a:lnTo>
                  <a:lnTo>
                    <a:pt x="1204" y="2619"/>
                  </a:lnTo>
                  <a:lnTo>
                    <a:pt x="1204" y="2616"/>
                  </a:lnTo>
                  <a:lnTo>
                    <a:pt x="1204" y="2613"/>
                  </a:lnTo>
                  <a:lnTo>
                    <a:pt x="1204" y="2609"/>
                  </a:lnTo>
                  <a:lnTo>
                    <a:pt x="1203" y="2606"/>
                  </a:lnTo>
                  <a:lnTo>
                    <a:pt x="1194" y="2603"/>
                  </a:lnTo>
                  <a:lnTo>
                    <a:pt x="1187" y="2598"/>
                  </a:lnTo>
                  <a:lnTo>
                    <a:pt x="1184" y="2590"/>
                  </a:lnTo>
                  <a:lnTo>
                    <a:pt x="1181" y="2580"/>
                  </a:lnTo>
                  <a:lnTo>
                    <a:pt x="1181" y="2570"/>
                  </a:lnTo>
                  <a:lnTo>
                    <a:pt x="1181" y="2559"/>
                  </a:lnTo>
                  <a:lnTo>
                    <a:pt x="1181" y="2547"/>
                  </a:lnTo>
                  <a:lnTo>
                    <a:pt x="1181" y="2537"/>
                  </a:lnTo>
                  <a:lnTo>
                    <a:pt x="1181" y="2527"/>
                  </a:lnTo>
                  <a:lnTo>
                    <a:pt x="1179" y="2520"/>
                  </a:lnTo>
                  <a:lnTo>
                    <a:pt x="1186" y="2520"/>
                  </a:lnTo>
                  <a:lnTo>
                    <a:pt x="1191" y="2503"/>
                  </a:lnTo>
                  <a:lnTo>
                    <a:pt x="1197" y="2486"/>
                  </a:lnTo>
                  <a:lnTo>
                    <a:pt x="1201" y="2469"/>
                  </a:lnTo>
                  <a:lnTo>
                    <a:pt x="1206" y="2450"/>
                  </a:lnTo>
                  <a:lnTo>
                    <a:pt x="1210" y="2433"/>
                  </a:lnTo>
                  <a:lnTo>
                    <a:pt x="1216" y="2416"/>
                  </a:lnTo>
                  <a:lnTo>
                    <a:pt x="1223" y="2400"/>
                  </a:lnTo>
                  <a:lnTo>
                    <a:pt x="1233" y="2386"/>
                  </a:lnTo>
                  <a:lnTo>
                    <a:pt x="1246" y="2374"/>
                  </a:lnTo>
                  <a:lnTo>
                    <a:pt x="1262" y="2365"/>
                  </a:lnTo>
                  <a:lnTo>
                    <a:pt x="1247" y="2358"/>
                  </a:lnTo>
                  <a:lnTo>
                    <a:pt x="1262" y="2363"/>
                  </a:lnTo>
                  <a:lnTo>
                    <a:pt x="1276" y="2365"/>
                  </a:lnTo>
                  <a:lnTo>
                    <a:pt x="1290" y="2368"/>
                  </a:lnTo>
                  <a:lnTo>
                    <a:pt x="1306" y="2370"/>
                  </a:lnTo>
                  <a:lnTo>
                    <a:pt x="1322" y="2371"/>
                  </a:lnTo>
                  <a:lnTo>
                    <a:pt x="1336" y="2374"/>
                  </a:lnTo>
                  <a:lnTo>
                    <a:pt x="1350" y="2377"/>
                  </a:lnTo>
                  <a:lnTo>
                    <a:pt x="1365" y="2380"/>
                  </a:lnTo>
                  <a:lnTo>
                    <a:pt x="1379" y="2386"/>
                  </a:lnTo>
                  <a:lnTo>
                    <a:pt x="1392" y="2393"/>
                  </a:lnTo>
                  <a:lnTo>
                    <a:pt x="1391" y="2397"/>
                  </a:lnTo>
                  <a:lnTo>
                    <a:pt x="1389" y="2401"/>
                  </a:lnTo>
                  <a:lnTo>
                    <a:pt x="1389" y="2406"/>
                  </a:lnTo>
                  <a:lnTo>
                    <a:pt x="1388" y="2410"/>
                  </a:lnTo>
                  <a:lnTo>
                    <a:pt x="1388" y="2416"/>
                  </a:lnTo>
                  <a:lnTo>
                    <a:pt x="1388" y="2420"/>
                  </a:lnTo>
                  <a:lnTo>
                    <a:pt x="1388" y="2424"/>
                  </a:lnTo>
                  <a:lnTo>
                    <a:pt x="1388" y="2429"/>
                  </a:lnTo>
                  <a:lnTo>
                    <a:pt x="1386" y="2431"/>
                  </a:lnTo>
                  <a:lnTo>
                    <a:pt x="1385" y="2434"/>
                  </a:lnTo>
                  <a:lnTo>
                    <a:pt x="1385" y="2451"/>
                  </a:lnTo>
                  <a:lnTo>
                    <a:pt x="1385" y="2470"/>
                  </a:lnTo>
                  <a:lnTo>
                    <a:pt x="1385" y="2490"/>
                  </a:lnTo>
                  <a:lnTo>
                    <a:pt x="1385" y="2509"/>
                  </a:lnTo>
                  <a:lnTo>
                    <a:pt x="1385" y="2529"/>
                  </a:lnTo>
                  <a:lnTo>
                    <a:pt x="1385" y="2547"/>
                  </a:lnTo>
                  <a:lnTo>
                    <a:pt x="1385" y="2566"/>
                  </a:lnTo>
                  <a:lnTo>
                    <a:pt x="1385" y="2585"/>
                  </a:lnTo>
                  <a:lnTo>
                    <a:pt x="1383" y="2602"/>
                  </a:lnTo>
                  <a:lnTo>
                    <a:pt x="1382" y="2619"/>
                  </a:lnTo>
                  <a:lnTo>
                    <a:pt x="1373" y="2626"/>
                  </a:lnTo>
                  <a:lnTo>
                    <a:pt x="1366" y="2632"/>
                  </a:lnTo>
                  <a:lnTo>
                    <a:pt x="1359" y="2638"/>
                  </a:lnTo>
                  <a:lnTo>
                    <a:pt x="1353" y="2643"/>
                  </a:lnTo>
                  <a:lnTo>
                    <a:pt x="1346" y="2648"/>
                  </a:lnTo>
                  <a:lnTo>
                    <a:pt x="1340" y="2653"/>
                  </a:lnTo>
                  <a:lnTo>
                    <a:pt x="1333" y="2656"/>
                  </a:lnTo>
                  <a:lnTo>
                    <a:pt x="1325" y="2661"/>
                  </a:lnTo>
                  <a:lnTo>
                    <a:pt x="1316" y="2665"/>
                  </a:lnTo>
                  <a:lnTo>
                    <a:pt x="1306" y="2668"/>
                  </a:lnTo>
                  <a:lnTo>
                    <a:pt x="1310" y="2661"/>
                  </a:lnTo>
                  <a:lnTo>
                    <a:pt x="1316" y="2655"/>
                  </a:lnTo>
                  <a:lnTo>
                    <a:pt x="1322" y="2649"/>
                  </a:lnTo>
                  <a:lnTo>
                    <a:pt x="1326" y="2643"/>
                  </a:lnTo>
                  <a:lnTo>
                    <a:pt x="1332" y="2638"/>
                  </a:lnTo>
                  <a:lnTo>
                    <a:pt x="1338" y="2633"/>
                  </a:lnTo>
                  <a:lnTo>
                    <a:pt x="1342" y="2628"/>
                  </a:lnTo>
                  <a:lnTo>
                    <a:pt x="1348" y="2623"/>
                  </a:lnTo>
                  <a:lnTo>
                    <a:pt x="1355" y="2618"/>
                  </a:lnTo>
                  <a:lnTo>
                    <a:pt x="1360" y="2613"/>
                  </a:lnTo>
                  <a:lnTo>
                    <a:pt x="1360" y="2603"/>
                  </a:lnTo>
                  <a:lnTo>
                    <a:pt x="1362" y="2595"/>
                  </a:lnTo>
                  <a:lnTo>
                    <a:pt x="1363" y="2585"/>
                  </a:lnTo>
                  <a:lnTo>
                    <a:pt x="1365" y="2576"/>
                  </a:lnTo>
                  <a:lnTo>
                    <a:pt x="1368" y="2568"/>
                  </a:lnTo>
                  <a:lnTo>
                    <a:pt x="1369" y="2559"/>
                  </a:lnTo>
                  <a:lnTo>
                    <a:pt x="1370" y="2550"/>
                  </a:lnTo>
                  <a:lnTo>
                    <a:pt x="1372" y="2542"/>
                  </a:lnTo>
                  <a:lnTo>
                    <a:pt x="1370" y="2532"/>
                  </a:lnTo>
                  <a:lnTo>
                    <a:pt x="1368" y="2523"/>
                  </a:lnTo>
                  <a:lnTo>
                    <a:pt x="1363" y="2535"/>
                  </a:lnTo>
                  <a:lnTo>
                    <a:pt x="1360" y="2547"/>
                  </a:lnTo>
                  <a:lnTo>
                    <a:pt x="1358" y="2560"/>
                  </a:lnTo>
                  <a:lnTo>
                    <a:pt x="1356" y="2573"/>
                  </a:lnTo>
                  <a:lnTo>
                    <a:pt x="1353" y="2586"/>
                  </a:lnTo>
                  <a:lnTo>
                    <a:pt x="1350" y="2599"/>
                  </a:lnTo>
                  <a:lnTo>
                    <a:pt x="1345" y="2609"/>
                  </a:lnTo>
                  <a:lnTo>
                    <a:pt x="1338" y="2619"/>
                  </a:lnTo>
                  <a:lnTo>
                    <a:pt x="1327" y="2628"/>
                  </a:lnTo>
                  <a:lnTo>
                    <a:pt x="1313" y="2633"/>
                  </a:lnTo>
                  <a:lnTo>
                    <a:pt x="1313" y="2631"/>
                  </a:lnTo>
                  <a:lnTo>
                    <a:pt x="1315" y="2626"/>
                  </a:lnTo>
                  <a:lnTo>
                    <a:pt x="1317" y="2622"/>
                  </a:lnTo>
                  <a:lnTo>
                    <a:pt x="1322" y="2616"/>
                  </a:lnTo>
                  <a:lnTo>
                    <a:pt x="1325" y="2610"/>
                  </a:lnTo>
                  <a:lnTo>
                    <a:pt x="1327" y="2603"/>
                  </a:lnTo>
                  <a:lnTo>
                    <a:pt x="1330" y="2596"/>
                  </a:lnTo>
                  <a:lnTo>
                    <a:pt x="1332" y="2590"/>
                  </a:lnTo>
                  <a:lnTo>
                    <a:pt x="1332" y="2585"/>
                  </a:lnTo>
                  <a:lnTo>
                    <a:pt x="1330" y="2579"/>
                  </a:lnTo>
                  <a:lnTo>
                    <a:pt x="1320" y="2592"/>
                  </a:lnTo>
                  <a:lnTo>
                    <a:pt x="1312" y="2605"/>
                  </a:lnTo>
                  <a:lnTo>
                    <a:pt x="1303" y="2621"/>
                  </a:lnTo>
                  <a:lnTo>
                    <a:pt x="1295" y="2635"/>
                  </a:lnTo>
                  <a:lnTo>
                    <a:pt x="1286" y="2648"/>
                  </a:lnTo>
                  <a:lnTo>
                    <a:pt x="1274" y="2659"/>
                  </a:lnTo>
                  <a:lnTo>
                    <a:pt x="1263" y="2666"/>
                  </a:lnTo>
                  <a:lnTo>
                    <a:pt x="1247" y="2669"/>
                  </a:lnTo>
                  <a:lnTo>
                    <a:pt x="1230" y="2668"/>
                  </a:lnTo>
                  <a:lnTo>
                    <a:pt x="1210" y="2661"/>
                  </a:lnTo>
                  <a:lnTo>
                    <a:pt x="1213" y="2659"/>
                  </a:lnTo>
                  <a:lnTo>
                    <a:pt x="1216" y="2658"/>
                  </a:lnTo>
                  <a:lnTo>
                    <a:pt x="1216" y="2655"/>
                  </a:lnTo>
                  <a:lnTo>
                    <a:pt x="1217" y="2653"/>
                  </a:lnTo>
                  <a:lnTo>
                    <a:pt x="1217" y="2651"/>
                  </a:lnTo>
                  <a:lnTo>
                    <a:pt x="1217" y="2648"/>
                  </a:lnTo>
                  <a:lnTo>
                    <a:pt x="1217" y="2646"/>
                  </a:lnTo>
                  <a:lnTo>
                    <a:pt x="1217" y="2642"/>
                  </a:lnTo>
                  <a:lnTo>
                    <a:pt x="1219" y="2639"/>
                  </a:lnTo>
                  <a:lnTo>
                    <a:pt x="1220" y="2636"/>
                  </a:lnTo>
                  <a:lnTo>
                    <a:pt x="1254" y="2633"/>
                  </a:lnTo>
                  <a:lnTo>
                    <a:pt x="1257" y="2625"/>
                  </a:lnTo>
                  <a:lnTo>
                    <a:pt x="1260" y="2618"/>
                  </a:lnTo>
                  <a:lnTo>
                    <a:pt x="1263" y="2609"/>
                  </a:lnTo>
                  <a:lnTo>
                    <a:pt x="1266" y="2600"/>
                  </a:lnTo>
                  <a:lnTo>
                    <a:pt x="1269" y="2592"/>
                  </a:lnTo>
                  <a:lnTo>
                    <a:pt x="1270" y="2582"/>
                  </a:lnTo>
                  <a:lnTo>
                    <a:pt x="1272" y="2575"/>
                  </a:lnTo>
                  <a:lnTo>
                    <a:pt x="1272" y="2566"/>
                  </a:lnTo>
                  <a:lnTo>
                    <a:pt x="1272" y="2557"/>
                  </a:lnTo>
                  <a:lnTo>
                    <a:pt x="1272" y="2550"/>
                  </a:lnTo>
                  <a:lnTo>
                    <a:pt x="1269" y="2553"/>
                  </a:lnTo>
                  <a:lnTo>
                    <a:pt x="1266" y="2555"/>
                  </a:lnTo>
                  <a:lnTo>
                    <a:pt x="1263" y="2556"/>
                  </a:lnTo>
                  <a:lnTo>
                    <a:pt x="1260" y="2557"/>
                  </a:lnTo>
                  <a:lnTo>
                    <a:pt x="1256" y="2557"/>
                  </a:lnTo>
                  <a:lnTo>
                    <a:pt x="1253" y="2557"/>
                  </a:lnTo>
                  <a:lnTo>
                    <a:pt x="1249" y="2557"/>
                  </a:lnTo>
                  <a:lnTo>
                    <a:pt x="1246" y="2557"/>
                  </a:lnTo>
                  <a:lnTo>
                    <a:pt x="1243" y="2556"/>
                  </a:lnTo>
                  <a:lnTo>
                    <a:pt x="1240" y="2555"/>
                  </a:lnTo>
                  <a:lnTo>
                    <a:pt x="1240" y="2552"/>
                  </a:lnTo>
                  <a:lnTo>
                    <a:pt x="1242" y="2549"/>
                  </a:lnTo>
                  <a:lnTo>
                    <a:pt x="1243" y="2545"/>
                  </a:lnTo>
                  <a:lnTo>
                    <a:pt x="1244" y="2542"/>
                  </a:lnTo>
                  <a:lnTo>
                    <a:pt x="1246" y="2539"/>
                  </a:lnTo>
                  <a:lnTo>
                    <a:pt x="1247" y="2535"/>
                  </a:lnTo>
                  <a:lnTo>
                    <a:pt x="1247" y="2532"/>
                  </a:lnTo>
                  <a:lnTo>
                    <a:pt x="1246" y="2529"/>
                  </a:lnTo>
                  <a:lnTo>
                    <a:pt x="1244" y="2526"/>
                  </a:lnTo>
                  <a:lnTo>
                    <a:pt x="1240" y="2523"/>
                  </a:lnTo>
                  <a:lnTo>
                    <a:pt x="1234" y="2533"/>
                  </a:lnTo>
                  <a:lnTo>
                    <a:pt x="1230" y="2543"/>
                  </a:lnTo>
                  <a:lnTo>
                    <a:pt x="1227" y="2556"/>
                  </a:lnTo>
                  <a:lnTo>
                    <a:pt x="1224" y="2569"/>
                  </a:lnTo>
                  <a:lnTo>
                    <a:pt x="1223" y="2583"/>
                  </a:lnTo>
                  <a:lnTo>
                    <a:pt x="1220" y="2596"/>
                  </a:lnTo>
                  <a:lnTo>
                    <a:pt x="1216" y="2609"/>
                  </a:lnTo>
                  <a:lnTo>
                    <a:pt x="1210" y="2621"/>
                  </a:lnTo>
                  <a:lnTo>
                    <a:pt x="1203" y="2632"/>
                  </a:lnTo>
                  <a:lnTo>
                    <a:pt x="1193" y="2641"/>
                  </a:lnTo>
                  <a:close/>
                  <a:moveTo>
                    <a:pt x="1223" y="2623"/>
                  </a:moveTo>
                  <a:lnTo>
                    <a:pt x="1237" y="2562"/>
                  </a:lnTo>
                  <a:lnTo>
                    <a:pt x="1239" y="2563"/>
                  </a:lnTo>
                  <a:lnTo>
                    <a:pt x="1240" y="2563"/>
                  </a:lnTo>
                  <a:lnTo>
                    <a:pt x="1243" y="2565"/>
                  </a:lnTo>
                  <a:lnTo>
                    <a:pt x="1244" y="2565"/>
                  </a:lnTo>
                  <a:lnTo>
                    <a:pt x="1246" y="2566"/>
                  </a:lnTo>
                  <a:lnTo>
                    <a:pt x="1249" y="2566"/>
                  </a:lnTo>
                  <a:lnTo>
                    <a:pt x="1250" y="2568"/>
                  </a:lnTo>
                  <a:lnTo>
                    <a:pt x="1253" y="2568"/>
                  </a:lnTo>
                  <a:lnTo>
                    <a:pt x="1254" y="2568"/>
                  </a:lnTo>
                  <a:lnTo>
                    <a:pt x="1257" y="2568"/>
                  </a:lnTo>
                  <a:lnTo>
                    <a:pt x="1256" y="2572"/>
                  </a:lnTo>
                  <a:lnTo>
                    <a:pt x="1254" y="2578"/>
                  </a:lnTo>
                  <a:lnTo>
                    <a:pt x="1254" y="2583"/>
                  </a:lnTo>
                  <a:lnTo>
                    <a:pt x="1253" y="2588"/>
                  </a:lnTo>
                  <a:lnTo>
                    <a:pt x="1253" y="2593"/>
                  </a:lnTo>
                  <a:lnTo>
                    <a:pt x="1253" y="2599"/>
                  </a:lnTo>
                  <a:lnTo>
                    <a:pt x="1253" y="2605"/>
                  </a:lnTo>
                  <a:lnTo>
                    <a:pt x="1253" y="2609"/>
                  </a:lnTo>
                  <a:lnTo>
                    <a:pt x="1252" y="2615"/>
                  </a:lnTo>
                  <a:lnTo>
                    <a:pt x="1250" y="2619"/>
                  </a:lnTo>
                  <a:lnTo>
                    <a:pt x="1247" y="2618"/>
                  </a:lnTo>
                  <a:lnTo>
                    <a:pt x="1244" y="2616"/>
                  </a:lnTo>
                  <a:lnTo>
                    <a:pt x="1243" y="2616"/>
                  </a:lnTo>
                  <a:lnTo>
                    <a:pt x="1239" y="2616"/>
                  </a:lnTo>
                  <a:lnTo>
                    <a:pt x="1236" y="2616"/>
                  </a:lnTo>
                  <a:lnTo>
                    <a:pt x="1233" y="2618"/>
                  </a:lnTo>
                  <a:lnTo>
                    <a:pt x="1230" y="2619"/>
                  </a:lnTo>
                  <a:lnTo>
                    <a:pt x="1227" y="2621"/>
                  </a:lnTo>
                  <a:lnTo>
                    <a:pt x="1226" y="2622"/>
                  </a:lnTo>
                  <a:lnTo>
                    <a:pt x="1223" y="262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4" name="Freeform 8"/>
            <p:cNvSpPr>
              <a:spLocks/>
            </p:cNvSpPr>
            <p:nvPr/>
          </p:nvSpPr>
          <p:spPr bwMode="auto">
            <a:xfrm>
              <a:off x="2183" y="1011"/>
              <a:ext cx="3" cy="2"/>
            </a:xfrm>
            <a:custGeom>
              <a:avLst/>
              <a:gdLst>
                <a:gd name="T0" fmla="*/ 1 w 4"/>
                <a:gd name="T1" fmla="*/ 0 h 4"/>
                <a:gd name="T2" fmla="*/ 0 w 4"/>
                <a:gd name="T3" fmla="*/ 2 h 4"/>
                <a:gd name="T4" fmla="*/ 1 w 4"/>
                <a:gd name="T5" fmla="*/ 2 h 4"/>
                <a:gd name="T6" fmla="*/ 1 w 4"/>
                <a:gd name="T7" fmla="*/ 2 h 4"/>
                <a:gd name="T8" fmla="*/ 1 w 4"/>
                <a:gd name="T9" fmla="*/ 2 h 4"/>
                <a:gd name="T10" fmla="*/ 2 w 4"/>
                <a:gd name="T11" fmla="*/ 2 h 4"/>
                <a:gd name="T12" fmla="*/ 2 w 4"/>
                <a:gd name="T13" fmla="*/ 2 h 4"/>
                <a:gd name="T14" fmla="*/ 2 w 4"/>
                <a:gd name="T15" fmla="*/ 2 h 4"/>
                <a:gd name="T16" fmla="*/ 2 w 4"/>
                <a:gd name="T17" fmla="*/ 2 h 4"/>
                <a:gd name="T18" fmla="*/ 2 w 4"/>
                <a:gd name="T19" fmla="*/ 2 h 4"/>
                <a:gd name="T20" fmla="*/ 3 w 4"/>
                <a:gd name="T21" fmla="*/ 2 h 4"/>
                <a:gd name="T22" fmla="*/ 3 w 4"/>
                <a:gd name="T23" fmla="*/ 2 h 4"/>
                <a:gd name="T24" fmla="*/ 3 w 4"/>
                <a:gd name="T25" fmla="*/ 2 h 4"/>
                <a:gd name="T26" fmla="*/ 1 w 4"/>
                <a:gd name="T27" fmla="*/ 0 h 4"/>
                <a:gd name="T28" fmla="*/ 1 w 4"/>
                <a:gd name="T29" fmla="*/ 0 h 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4">
                  <a:moveTo>
                    <a:pt x="1" y="0"/>
                  </a:moveTo>
                  <a:lnTo>
                    <a:pt x="0" y="3"/>
                  </a:lnTo>
                  <a:lnTo>
                    <a:pt x="1" y="4"/>
                  </a:lnTo>
                  <a:lnTo>
                    <a:pt x="3" y="4"/>
                  </a:lnTo>
                  <a:lnTo>
                    <a:pt x="3" y="3"/>
                  </a:lnTo>
                  <a:lnTo>
                    <a:pt x="4" y="3"/>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5" name="Freeform 9"/>
            <p:cNvSpPr>
              <a:spLocks noEditPoints="1"/>
            </p:cNvSpPr>
            <p:nvPr/>
          </p:nvSpPr>
          <p:spPr bwMode="auto">
            <a:xfrm>
              <a:off x="2181" y="2323"/>
              <a:ext cx="436" cy="1085"/>
            </a:xfrm>
            <a:custGeom>
              <a:avLst/>
              <a:gdLst>
                <a:gd name="T0" fmla="*/ 371 w 874"/>
                <a:gd name="T1" fmla="*/ 709 h 2171"/>
                <a:gd name="T2" fmla="*/ 344 w 874"/>
                <a:gd name="T3" fmla="*/ 488 h 2171"/>
                <a:gd name="T4" fmla="*/ 340 w 874"/>
                <a:gd name="T5" fmla="*/ 468 h 2171"/>
                <a:gd name="T6" fmla="*/ 310 w 874"/>
                <a:gd name="T7" fmla="*/ 376 h 2171"/>
                <a:gd name="T8" fmla="*/ 284 w 874"/>
                <a:gd name="T9" fmla="*/ 293 h 2171"/>
                <a:gd name="T10" fmla="*/ 276 w 874"/>
                <a:gd name="T11" fmla="*/ 234 h 2171"/>
                <a:gd name="T12" fmla="*/ 270 w 874"/>
                <a:gd name="T13" fmla="*/ 142 h 2171"/>
                <a:gd name="T14" fmla="*/ 262 w 874"/>
                <a:gd name="T15" fmla="*/ 72 h 2171"/>
                <a:gd name="T16" fmla="*/ 0 w 874"/>
                <a:gd name="T17" fmla="*/ 0 h 2171"/>
                <a:gd name="T18" fmla="*/ 52 w 874"/>
                <a:gd name="T19" fmla="*/ 144 h 2171"/>
                <a:gd name="T20" fmla="*/ 91 w 874"/>
                <a:gd name="T21" fmla="*/ 250 h 2171"/>
                <a:gd name="T22" fmla="*/ 113 w 874"/>
                <a:gd name="T23" fmla="*/ 338 h 2171"/>
                <a:gd name="T24" fmla="*/ 138 w 874"/>
                <a:gd name="T25" fmla="*/ 464 h 2171"/>
                <a:gd name="T26" fmla="*/ 148 w 874"/>
                <a:gd name="T27" fmla="*/ 531 h 2171"/>
                <a:gd name="T28" fmla="*/ 165 w 874"/>
                <a:gd name="T29" fmla="*/ 609 h 2171"/>
                <a:gd name="T30" fmla="*/ 241 w 874"/>
                <a:gd name="T31" fmla="*/ 853 h 2171"/>
                <a:gd name="T32" fmla="*/ 265 w 874"/>
                <a:gd name="T33" fmla="*/ 926 h 2171"/>
                <a:gd name="T34" fmla="*/ 273 w 874"/>
                <a:gd name="T35" fmla="*/ 939 h 2171"/>
                <a:gd name="T36" fmla="*/ 270 w 874"/>
                <a:gd name="T37" fmla="*/ 941 h 2171"/>
                <a:gd name="T38" fmla="*/ 274 w 874"/>
                <a:gd name="T39" fmla="*/ 946 h 2171"/>
                <a:gd name="T40" fmla="*/ 286 w 874"/>
                <a:gd name="T41" fmla="*/ 967 h 2171"/>
                <a:gd name="T42" fmla="*/ 304 w 874"/>
                <a:gd name="T43" fmla="*/ 1023 h 2171"/>
                <a:gd name="T44" fmla="*/ 306 w 874"/>
                <a:gd name="T45" fmla="*/ 1042 h 2171"/>
                <a:gd name="T46" fmla="*/ 327 w 874"/>
                <a:gd name="T47" fmla="*/ 1063 h 2171"/>
                <a:gd name="T48" fmla="*/ 404 w 874"/>
                <a:gd name="T49" fmla="*/ 1084 h 2171"/>
                <a:gd name="T50" fmla="*/ 430 w 874"/>
                <a:gd name="T51" fmla="*/ 1067 h 2171"/>
                <a:gd name="T52" fmla="*/ 425 w 874"/>
                <a:gd name="T53" fmla="*/ 1014 h 2171"/>
                <a:gd name="T54" fmla="*/ 385 w 874"/>
                <a:gd name="T55" fmla="*/ 932 h 2171"/>
                <a:gd name="T56" fmla="*/ 392 w 874"/>
                <a:gd name="T57" fmla="*/ 928 h 2171"/>
                <a:gd name="T58" fmla="*/ 344 w 874"/>
                <a:gd name="T59" fmla="*/ 1004 h 2171"/>
                <a:gd name="T60" fmla="*/ 347 w 874"/>
                <a:gd name="T61" fmla="*/ 1005 h 2171"/>
                <a:gd name="T62" fmla="*/ 357 w 874"/>
                <a:gd name="T63" fmla="*/ 999 h 2171"/>
                <a:gd name="T64" fmla="*/ 366 w 874"/>
                <a:gd name="T65" fmla="*/ 1011 h 2171"/>
                <a:gd name="T66" fmla="*/ 352 w 874"/>
                <a:gd name="T67" fmla="*/ 1009 h 2171"/>
                <a:gd name="T68" fmla="*/ 343 w 874"/>
                <a:gd name="T69" fmla="*/ 1004 h 2171"/>
                <a:gd name="T70" fmla="*/ 343 w 874"/>
                <a:gd name="T71" fmla="*/ 1004 h 2171"/>
                <a:gd name="T72" fmla="*/ 340 w 874"/>
                <a:gd name="T73" fmla="*/ 1004 h 2171"/>
                <a:gd name="T74" fmla="*/ 334 w 874"/>
                <a:gd name="T75" fmla="*/ 997 h 2171"/>
                <a:gd name="T76" fmla="*/ 343 w 874"/>
                <a:gd name="T77" fmla="*/ 1001 h 2171"/>
                <a:gd name="T78" fmla="*/ 330 w 874"/>
                <a:gd name="T79" fmla="*/ 1061 h 2171"/>
                <a:gd name="T80" fmla="*/ 350 w 874"/>
                <a:gd name="T81" fmla="*/ 1067 h 2171"/>
                <a:gd name="T82" fmla="*/ 336 w 874"/>
                <a:gd name="T83" fmla="*/ 1061 h 2171"/>
                <a:gd name="T84" fmla="*/ 357 w 874"/>
                <a:gd name="T85" fmla="*/ 1069 h 2171"/>
                <a:gd name="T86" fmla="*/ 357 w 874"/>
                <a:gd name="T87" fmla="*/ 1069 h 2171"/>
                <a:gd name="T88" fmla="*/ 407 w 874"/>
                <a:gd name="T89" fmla="*/ 1064 h 2171"/>
                <a:gd name="T90" fmla="*/ 390 w 874"/>
                <a:gd name="T91" fmla="*/ 1049 h 2171"/>
                <a:gd name="T92" fmla="*/ 390 w 874"/>
                <a:gd name="T93" fmla="*/ 1053 h 2171"/>
                <a:gd name="T94" fmla="*/ 397 w 874"/>
                <a:gd name="T95" fmla="*/ 1051 h 2171"/>
                <a:gd name="T96" fmla="*/ 402 w 874"/>
                <a:gd name="T97" fmla="*/ 1056 h 2171"/>
                <a:gd name="T98" fmla="*/ 399 w 874"/>
                <a:gd name="T99" fmla="*/ 1064 h 2171"/>
                <a:gd name="T100" fmla="*/ 359 w 874"/>
                <a:gd name="T101" fmla="*/ 1056 h 2171"/>
                <a:gd name="T102" fmla="*/ 314 w 874"/>
                <a:gd name="T103" fmla="*/ 1029 h 2171"/>
                <a:gd name="T104" fmla="*/ 311 w 874"/>
                <a:gd name="T105" fmla="*/ 996 h 2171"/>
                <a:gd name="T106" fmla="*/ 316 w 874"/>
                <a:gd name="T107" fmla="*/ 1004 h 2171"/>
                <a:gd name="T108" fmla="*/ 326 w 874"/>
                <a:gd name="T109" fmla="*/ 1021 h 2171"/>
                <a:gd name="T110" fmla="*/ 330 w 874"/>
                <a:gd name="T111" fmla="*/ 1028 h 2171"/>
                <a:gd name="T112" fmla="*/ 342 w 874"/>
                <a:gd name="T113" fmla="*/ 1030 h 2171"/>
                <a:gd name="T114" fmla="*/ 341 w 874"/>
                <a:gd name="T115" fmla="*/ 1033 h 2171"/>
                <a:gd name="T116" fmla="*/ 347 w 874"/>
                <a:gd name="T117" fmla="*/ 1037 h 2171"/>
                <a:gd name="T118" fmla="*/ 355 w 874"/>
                <a:gd name="T119" fmla="*/ 1039 h 2171"/>
                <a:gd name="T120" fmla="*/ 374 w 874"/>
                <a:gd name="T121" fmla="*/ 1049 h 21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74" h="2171">
                  <a:moveTo>
                    <a:pt x="791" y="1854"/>
                  </a:moveTo>
                  <a:lnTo>
                    <a:pt x="785" y="1847"/>
                  </a:lnTo>
                  <a:lnTo>
                    <a:pt x="779" y="1758"/>
                  </a:lnTo>
                  <a:lnTo>
                    <a:pt x="772" y="1671"/>
                  </a:lnTo>
                  <a:lnTo>
                    <a:pt x="764" y="1586"/>
                  </a:lnTo>
                  <a:lnTo>
                    <a:pt x="754" y="1502"/>
                  </a:lnTo>
                  <a:lnTo>
                    <a:pt x="743" y="1419"/>
                  </a:lnTo>
                  <a:lnTo>
                    <a:pt x="733" y="1334"/>
                  </a:lnTo>
                  <a:lnTo>
                    <a:pt x="722" y="1251"/>
                  </a:lnTo>
                  <a:lnTo>
                    <a:pt x="712" y="1165"/>
                  </a:lnTo>
                  <a:lnTo>
                    <a:pt x="702" y="1079"/>
                  </a:lnTo>
                  <a:lnTo>
                    <a:pt x="692" y="990"/>
                  </a:lnTo>
                  <a:lnTo>
                    <a:pt x="691" y="985"/>
                  </a:lnTo>
                  <a:lnTo>
                    <a:pt x="689" y="977"/>
                  </a:lnTo>
                  <a:lnTo>
                    <a:pt x="689" y="970"/>
                  </a:lnTo>
                  <a:lnTo>
                    <a:pt x="689" y="963"/>
                  </a:lnTo>
                  <a:lnTo>
                    <a:pt x="689" y="957"/>
                  </a:lnTo>
                  <a:lnTo>
                    <a:pt x="688" y="952"/>
                  </a:lnTo>
                  <a:lnTo>
                    <a:pt x="688" y="946"/>
                  </a:lnTo>
                  <a:lnTo>
                    <a:pt x="685" y="940"/>
                  </a:lnTo>
                  <a:lnTo>
                    <a:pt x="682" y="936"/>
                  </a:lnTo>
                  <a:lnTo>
                    <a:pt x="678" y="933"/>
                  </a:lnTo>
                  <a:lnTo>
                    <a:pt x="673" y="900"/>
                  </a:lnTo>
                  <a:lnTo>
                    <a:pt x="666" y="870"/>
                  </a:lnTo>
                  <a:lnTo>
                    <a:pt x="658" y="840"/>
                  </a:lnTo>
                  <a:lnTo>
                    <a:pt x="646" y="810"/>
                  </a:lnTo>
                  <a:lnTo>
                    <a:pt x="635" y="781"/>
                  </a:lnTo>
                  <a:lnTo>
                    <a:pt x="622" y="752"/>
                  </a:lnTo>
                  <a:lnTo>
                    <a:pt x="609" y="724"/>
                  </a:lnTo>
                  <a:lnTo>
                    <a:pt x="596" y="697"/>
                  </a:lnTo>
                  <a:lnTo>
                    <a:pt x="583" y="668"/>
                  </a:lnTo>
                  <a:lnTo>
                    <a:pt x="572" y="641"/>
                  </a:lnTo>
                  <a:lnTo>
                    <a:pt x="570" y="622"/>
                  </a:lnTo>
                  <a:lnTo>
                    <a:pt x="569" y="603"/>
                  </a:lnTo>
                  <a:lnTo>
                    <a:pt x="569" y="586"/>
                  </a:lnTo>
                  <a:lnTo>
                    <a:pt x="567" y="568"/>
                  </a:lnTo>
                  <a:lnTo>
                    <a:pt x="567" y="550"/>
                  </a:lnTo>
                  <a:lnTo>
                    <a:pt x="566" y="533"/>
                  </a:lnTo>
                  <a:lnTo>
                    <a:pt x="564" y="516"/>
                  </a:lnTo>
                  <a:lnTo>
                    <a:pt x="562" y="500"/>
                  </a:lnTo>
                  <a:lnTo>
                    <a:pt x="559" y="485"/>
                  </a:lnTo>
                  <a:lnTo>
                    <a:pt x="554" y="469"/>
                  </a:lnTo>
                  <a:lnTo>
                    <a:pt x="553" y="447"/>
                  </a:lnTo>
                  <a:lnTo>
                    <a:pt x="553" y="423"/>
                  </a:lnTo>
                  <a:lnTo>
                    <a:pt x="552" y="397"/>
                  </a:lnTo>
                  <a:lnTo>
                    <a:pt x="550" y="370"/>
                  </a:lnTo>
                  <a:lnTo>
                    <a:pt x="547" y="343"/>
                  </a:lnTo>
                  <a:lnTo>
                    <a:pt x="544" y="314"/>
                  </a:lnTo>
                  <a:lnTo>
                    <a:pt x="542" y="285"/>
                  </a:lnTo>
                  <a:lnTo>
                    <a:pt x="539" y="257"/>
                  </a:lnTo>
                  <a:lnTo>
                    <a:pt x="534" y="230"/>
                  </a:lnTo>
                  <a:lnTo>
                    <a:pt x="530" y="204"/>
                  </a:lnTo>
                  <a:lnTo>
                    <a:pt x="529" y="189"/>
                  </a:lnTo>
                  <a:lnTo>
                    <a:pt x="527" y="174"/>
                  </a:lnTo>
                  <a:lnTo>
                    <a:pt x="527" y="159"/>
                  </a:lnTo>
                  <a:lnTo>
                    <a:pt x="526" y="145"/>
                  </a:lnTo>
                  <a:lnTo>
                    <a:pt x="524" y="131"/>
                  </a:lnTo>
                  <a:lnTo>
                    <a:pt x="523" y="116"/>
                  </a:lnTo>
                  <a:lnTo>
                    <a:pt x="522" y="102"/>
                  </a:lnTo>
                  <a:lnTo>
                    <a:pt x="519" y="89"/>
                  </a:lnTo>
                  <a:lnTo>
                    <a:pt x="514" y="78"/>
                  </a:lnTo>
                  <a:lnTo>
                    <a:pt x="510" y="66"/>
                  </a:lnTo>
                  <a:lnTo>
                    <a:pt x="0" y="0"/>
                  </a:lnTo>
                  <a:lnTo>
                    <a:pt x="16" y="40"/>
                  </a:lnTo>
                  <a:lnTo>
                    <a:pt x="32" y="82"/>
                  </a:lnTo>
                  <a:lnTo>
                    <a:pt x="47" y="123"/>
                  </a:lnTo>
                  <a:lnTo>
                    <a:pt x="62" y="165"/>
                  </a:lnTo>
                  <a:lnTo>
                    <a:pt x="76" y="207"/>
                  </a:lnTo>
                  <a:lnTo>
                    <a:pt x="90" y="248"/>
                  </a:lnTo>
                  <a:lnTo>
                    <a:pt x="105" y="288"/>
                  </a:lnTo>
                  <a:lnTo>
                    <a:pt x="121" y="330"/>
                  </a:lnTo>
                  <a:lnTo>
                    <a:pt x="138" y="370"/>
                  </a:lnTo>
                  <a:lnTo>
                    <a:pt x="155" y="410"/>
                  </a:lnTo>
                  <a:lnTo>
                    <a:pt x="163" y="432"/>
                  </a:lnTo>
                  <a:lnTo>
                    <a:pt x="169" y="454"/>
                  </a:lnTo>
                  <a:lnTo>
                    <a:pt x="176" y="477"/>
                  </a:lnTo>
                  <a:lnTo>
                    <a:pt x="182" y="500"/>
                  </a:lnTo>
                  <a:lnTo>
                    <a:pt x="189" y="525"/>
                  </a:lnTo>
                  <a:lnTo>
                    <a:pt x="195" y="548"/>
                  </a:lnTo>
                  <a:lnTo>
                    <a:pt x="202" y="572"/>
                  </a:lnTo>
                  <a:lnTo>
                    <a:pt x="209" y="595"/>
                  </a:lnTo>
                  <a:lnTo>
                    <a:pt x="218" y="618"/>
                  </a:lnTo>
                  <a:lnTo>
                    <a:pt x="228" y="641"/>
                  </a:lnTo>
                  <a:lnTo>
                    <a:pt x="226" y="677"/>
                  </a:lnTo>
                  <a:lnTo>
                    <a:pt x="229" y="712"/>
                  </a:lnTo>
                  <a:lnTo>
                    <a:pt x="232" y="748"/>
                  </a:lnTo>
                  <a:lnTo>
                    <a:pt x="239" y="785"/>
                  </a:lnTo>
                  <a:lnTo>
                    <a:pt x="247" y="821"/>
                  </a:lnTo>
                  <a:lnTo>
                    <a:pt x="255" y="857"/>
                  </a:lnTo>
                  <a:lnTo>
                    <a:pt x="265" y="893"/>
                  </a:lnTo>
                  <a:lnTo>
                    <a:pt x="277" y="929"/>
                  </a:lnTo>
                  <a:lnTo>
                    <a:pt x="288" y="963"/>
                  </a:lnTo>
                  <a:lnTo>
                    <a:pt x="300" y="998"/>
                  </a:lnTo>
                  <a:lnTo>
                    <a:pt x="290" y="1012"/>
                  </a:lnTo>
                  <a:lnTo>
                    <a:pt x="292" y="1023"/>
                  </a:lnTo>
                  <a:lnTo>
                    <a:pt x="294" y="1036"/>
                  </a:lnTo>
                  <a:lnTo>
                    <a:pt x="297" y="1051"/>
                  </a:lnTo>
                  <a:lnTo>
                    <a:pt x="297" y="1063"/>
                  </a:lnTo>
                  <a:lnTo>
                    <a:pt x="298" y="1078"/>
                  </a:lnTo>
                  <a:lnTo>
                    <a:pt x="300" y="1092"/>
                  </a:lnTo>
                  <a:lnTo>
                    <a:pt x="300" y="1108"/>
                  </a:lnTo>
                  <a:lnTo>
                    <a:pt x="301" y="1122"/>
                  </a:lnTo>
                  <a:lnTo>
                    <a:pt x="304" y="1135"/>
                  </a:lnTo>
                  <a:lnTo>
                    <a:pt x="307" y="1149"/>
                  </a:lnTo>
                  <a:lnTo>
                    <a:pt x="330" y="1218"/>
                  </a:lnTo>
                  <a:lnTo>
                    <a:pt x="353" y="1288"/>
                  </a:lnTo>
                  <a:lnTo>
                    <a:pt x="375" y="1360"/>
                  </a:lnTo>
                  <a:lnTo>
                    <a:pt x="397" y="1430"/>
                  </a:lnTo>
                  <a:lnTo>
                    <a:pt x="418" y="1502"/>
                  </a:lnTo>
                  <a:lnTo>
                    <a:pt x="440" y="1572"/>
                  </a:lnTo>
                  <a:lnTo>
                    <a:pt x="461" y="1641"/>
                  </a:lnTo>
                  <a:lnTo>
                    <a:pt x="483" y="1707"/>
                  </a:lnTo>
                  <a:lnTo>
                    <a:pt x="504" y="1771"/>
                  </a:lnTo>
                  <a:lnTo>
                    <a:pt x="527" y="1833"/>
                  </a:lnTo>
                  <a:lnTo>
                    <a:pt x="523" y="1833"/>
                  </a:lnTo>
                  <a:lnTo>
                    <a:pt x="526" y="1837"/>
                  </a:lnTo>
                  <a:lnTo>
                    <a:pt x="527" y="1843"/>
                  </a:lnTo>
                  <a:lnTo>
                    <a:pt x="530" y="1849"/>
                  </a:lnTo>
                  <a:lnTo>
                    <a:pt x="532" y="1853"/>
                  </a:lnTo>
                  <a:lnTo>
                    <a:pt x="533" y="1859"/>
                  </a:lnTo>
                  <a:lnTo>
                    <a:pt x="536" y="1864"/>
                  </a:lnTo>
                  <a:lnTo>
                    <a:pt x="537" y="1869"/>
                  </a:lnTo>
                  <a:lnTo>
                    <a:pt x="540" y="1873"/>
                  </a:lnTo>
                  <a:lnTo>
                    <a:pt x="543" y="1876"/>
                  </a:lnTo>
                  <a:lnTo>
                    <a:pt x="547" y="1879"/>
                  </a:lnTo>
                  <a:lnTo>
                    <a:pt x="546" y="1880"/>
                  </a:lnTo>
                  <a:lnTo>
                    <a:pt x="544" y="1880"/>
                  </a:lnTo>
                  <a:lnTo>
                    <a:pt x="544" y="1882"/>
                  </a:lnTo>
                  <a:lnTo>
                    <a:pt x="543" y="1882"/>
                  </a:lnTo>
                  <a:lnTo>
                    <a:pt x="542" y="1882"/>
                  </a:lnTo>
                  <a:lnTo>
                    <a:pt x="540" y="1882"/>
                  </a:lnTo>
                  <a:lnTo>
                    <a:pt x="540" y="1886"/>
                  </a:lnTo>
                  <a:lnTo>
                    <a:pt x="542" y="1889"/>
                  </a:lnTo>
                  <a:lnTo>
                    <a:pt x="544" y="1890"/>
                  </a:lnTo>
                  <a:lnTo>
                    <a:pt x="547" y="1890"/>
                  </a:lnTo>
                  <a:lnTo>
                    <a:pt x="550" y="1892"/>
                  </a:lnTo>
                  <a:lnTo>
                    <a:pt x="553" y="1892"/>
                  </a:lnTo>
                  <a:lnTo>
                    <a:pt x="557" y="1892"/>
                  </a:lnTo>
                  <a:lnTo>
                    <a:pt x="560" y="1893"/>
                  </a:lnTo>
                  <a:lnTo>
                    <a:pt x="563" y="1894"/>
                  </a:lnTo>
                  <a:lnTo>
                    <a:pt x="564" y="1899"/>
                  </a:lnTo>
                  <a:lnTo>
                    <a:pt x="569" y="1917"/>
                  </a:lnTo>
                  <a:lnTo>
                    <a:pt x="574" y="1935"/>
                  </a:lnTo>
                  <a:lnTo>
                    <a:pt x="580" y="1950"/>
                  </a:lnTo>
                  <a:lnTo>
                    <a:pt x="587" y="1965"/>
                  </a:lnTo>
                  <a:lnTo>
                    <a:pt x="595" y="1979"/>
                  </a:lnTo>
                  <a:lnTo>
                    <a:pt x="600" y="1993"/>
                  </a:lnTo>
                  <a:lnTo>
                    <a:pt x="606" y="2009"/>
                  </a:lnTo>
                  <a:lnTo>
                    <a:pt x="609" y="2026"/>
                  </a:lnTo>
                  <a:lnTo>
                    <a:pt x="609" y="2046"/>
                  </a:lnTo>
                  <a:lnTo>
                    <a:pt x="606" y="2068"/>
                  </a:lnTo>
                  <a:lnTo>
                    <a:pt x="612" y="2069"/>
                  </a:lnTo>
                  <a:lnTo>
                    <a:pt x="615" y="2072"/>
                  </a:lnTo>
                  <a:lnTo>
                    <a:pt x="616" y="2075"/>
                  </a:lnTo>
                  <a:lnTo>
                    <a:pt x="616" y="2078"/>
                  </a:lnTo>
                  <a:lnTo>
                    <a:pt x="615" y="2082"/>
                  </a:lnTo>
                  <a:lnTo>
                    <a:pt x="613" y="2085"/>
                  </a:lnTo>
                  <a:lnTo>
                    <a:pt x="612" y="2089"/>
                  </a:lnTo>
                  <a:lnTo>
                    <a:pt x="612" y="2094"/>
                  </a:lnTo>
                  <a:lnTo>
                    <a:pt x="613" y="2098"/>
                  </a:lnTo>
                  <a:lnTo>
                    <a:pt x="616" y="2102"/>
                  </a:lnTo>
                  <a:lnTo>
                    <a:pt x="613" y="2102"/>
                  </a:lnTo>
                  <a:lnTo>
                    <a:pt x="633" y="2115"/>
                  </a:lnTo>
                  <a:lnTo>
                    <a:pt x="655" y="2127"/>
                  </a:lnTo>
                  <a:lnTo>
                    <a:pt x="676" y="2137"/>
                  </a:lnTo>
                  <a:lnTo>
                    <a:pt x="699" y="2145"/>
                  </a:lnTo>
                  <a:lnTo>
                    <a:pt x="721" y="2151"/>
                  </a:lnTo>
                  <a:lnTo>
                    <a:pt x="742" y="2157"/>
                  </a:lnTo>
                  <a:lnTo>
                    <a:pt x="765" y="2161"/>
                  </a:lnTo>
                  <a:lnTo>
                    <a:pt x="788" y="2165"/>
                  </a:lnTo>
                  <a:lnTo>
                    <a:pt x="809" y="2168"/>
                  </a:lnTo>
                  <a:lnTo>
                    <a:pt x="832" y="2171"/>
                  </a:lnTo>
                  <a:lnTo>
                    <a:pt x="837" y="2165"/>
                  </a:lnTo>
                  <a:lnTo>
                    <a:pt x="842" y="2160"/>
                  </a:lnTo>
                  <a:lnTo>
                    <a:pt x="847" y="2152"/>
                  </a:lnTo>
                  <a:lnTo>
                    <a:pt x="851" y="2147"/>
                  </a:lnTo>
                  <a:lnTo>
                    <a:pt x="857" y="2139"/>
                  </a:lnTo>
                  <a:lnTo>
                    <a:pt x="861" y="2134"/>
                  </a:lnTo>
                  <a:lnTo>
                    <a:pt x="865" y="2127"/>
                  </a:lnTo>
                  <a:lnTo>
                    <a:pt x="868" y="2119"/>
                  </a:lnTo>
                  <a:lnTo>
                    <a:pt x="871" y="2112"/>
                  </a:lnTo>
                  <a:lnTo>
                    <a:pt x="874" y="2105"/>
                  </a:lnTo>
                  <a:lnTo>
                    <a:pt x="868" y="2079"/>
                  </a:lnTo>
                  <a:lnTo>
                    <a:pt x="859" y="2054"/>
                  </a:lnTo>
                  <a:lnTo>
                    <a:pt x="851" y="2028"/>
                  </a:lnTo>
                  <a:lnTo>
                    <a:pt x="839" y="2003"/>
                  </a:lnTo>
                  <a:lnTo>
                    <a:pt x="828" y="1979"/>
                  </a:lnTo>
                  <a:lnTo>
                    <a:pt x="817" y="1955"/>
                  </a:lnTo>
                  <a:lnTo>
                    <a:pt x="805" y="1932"/>
                  </a:lnTo>
                  <a:lnTo>
                    <a:pt x="792" y="1909"/>
                  </a:lnTo>
                  <a:lnTo>
                    <a:pt x="781" y="1886"/>
                  </a:lnTo>
                  <a:lnTo>
                    <a:pt x="771" y="1864"/>
                  </a:lnTo>
                  <a:lnTo>
                    <a:pt x="772" y="1862"/>
                  </a:lnTo>
                  <a:lnTo>
                    <a:pt x="775" y="1859"/>
                  </a:lnTo>
                  <a:lnTo>
                    <a:pt x="776" y="1859"/>
                  </a:lnTo>
                  <a:lnTo>
                    <a:pt x="779" y="1857"/>
                  </a:lnTo>
                  <a:lnTo>
                    <a:pt x="781" y="1857"/>
                  </a:lnTo>
                  <a:lnTo>
                    <a:pt x="782" y="1857"/>
                  </a:lnTo>
                  <a:lnTo>
                    <a:pt x="785" y="1857"/>
                  </a:lnTo>
                  <a:lnTo>
                    <a:pt x="786" y="1856"/>
                  </a:lnTo>
                  <a:lnTo>
                    <a:pt x="788" y="1856"/>
                  </a:lnTo>
                  <a:lnTo>
                    <a:pt x="791" y="1854"/>
                  </a:lnTo>
                  <a:close/>
                  <a:moveTo>
                    <a:pt x="688" y="2009"/>
                  </a:moveTo>
                  <a:lnTo>
                    <a:pt x="689" y="2009"/>
                  </a:lnTo>
                  <a:lnTo>
                    <a:pt x="691" y="2009"/>
                  </a:lnTo>
                  <a:lnTo>
                    <a:pt x="692" y="2009"/>
                  </a:lnTo>
                  <a:lnTo>
                    <a:pt x="693" y="2011"/>
                  </a:lnTo>
                  <a:lnTo>
                    <a:pt x="695" y="2011"/>
                  </a:lnTo>
                  <a:lnTo>
                    <a:pt x="696" y="2012"/>
                  </a:lnTo>
                  <a:lnTo>
                    <a:pt x="699" y="2012"/>
                  </a:lnTo>
                  <a:lnTo>
                    <a:pt x="702" y="1992"/>
                  </a:lnTo>
                  <a:lnTo>
                    <a:pt x="706" y="1993"/>
                  </a:lnTo>
                  <a:lnTo>
                    <a:pt x="711" y="1996"/>
                  </a:lnTo>
                  <a:lnTo>
                    <a:pt x="715" y="1998"/>
                  </a:lnTo>
                  <a:lnTo>
                    <a:pt x="719" y="1999"/>
                  </a:lnTo>
                  <a:lnTo>
                    <a:pt x="722" y="2002"/>
                  </a:lnTo>
                  <a:lnTo>
                    <a:pt x="726" y="2005"/>
                  </a:lnTo>
                  <a:lnTo>
                    <a:pt x="729" y="2008"/>
                  </a:lnTo>
                  <a:lnTo>
                    <a:pt x="731" y="2012"/>
                  </a:lnTo>
                  <a:lnTo>
                    <a:pt x="732" y="2016"/>
                  </a:lnTo>
                  <a:lnTo>
                    <a:pt x="733" y="2022"/>
                  </a:lnTo>
                  <a:lnTo>
                    <a:pt x="729" y="2025"/>
                  </a:lnTo>
                  <a:lnTo>
                    <a:pt x="725" y="2025"/>
                  </a:lnTo>
                  <a:lnTo>
                    <a:pt x="721" y="2025"/>
                  </a:lnTo>
                  <a:lnTo>
                    <a:pt x="718" y="2025"/>
                  </a:lnTo>
                  <a:lnTo>
                    <a:pt x="713" y="2023"/>
                  </a:lnTo>
                  <a:lnTo>
                    <a:pt x="711" y="2021"/>
                  </a:lnTo>
                  <a:lnTo>
                    <a:pt x="706" y="2019"/>
                  </a:lnTo>
                  <a:lnTo>
                    <a:pt x="703" y="2016"/>
                  </a:lnTo>
                  <a:lnTo>
                    <a:pt x="701" y="2013"/>
                  </a:lnTo>
                  <a:lnTo>
                    <a:pt x="696" y="2012"/>
                  </a:lnTo>
                  <a:lnTo>
                    <a:pt x="688" y="2012"/>
                  </a:lnTo>
                  <a:lnTo>
                    <a:pt x="688" y="2009"/>
                  </a:lnTo>
                  <a:lnTo>
                    <a:pt x="686" y="2009"/>
                  </a:lnTo>
                  <a:lnTo>
                    <a:pt x="685" y="2009"/>
                  </a:lnTo>
                  <a:lnTo>
                    <a:pt x="683" y="2009"/>
                  </a:lnTo>
                  <a:lnTo>
                    <a:pt x="682" y="2009"/>
                  </a:lnTo>
                  <a:lnTo>
                    <a:pt x="680" y="2011"/>
                  </a:lnTo>
                  <a:lnTo>
                    <a:pt x="679" y="2011"/>
                  </a:lnTo>
                  <a:lnTo>
                    <a:pt x="678" y="2012"/>
                  </a:lnTo>
                  <a:lnTo>
                    <a:pt x="660" y="1992"/>
                  </a:lnTo>
                  <a:lnTo>
                    <a:pt x="665" y="1993"/>
                  </a:lnTo>
                  <a:lnTo>
                    <a:pt x="669" y="1995"/>
                  </a:lnTo>
                  <a:lnTo>
                    <a:pt x="673" y="1995"/>
                  </a:lnTo>
                  <a:lnTo>
                    <a:pt x="678" y="1995"/>
                  </a:lnTo>
                  <a:lnTo>
                    <a:pt x="682" y="1995"/>
                  </a:lnTo>
                  <a:lnTo>
                    <a:pt x="685" y="1995"/>
                  </a:lnTo>
                  <a:lnTo>
                    <a:pt x="686" y="1996"/>
                  </a:lnTo>
                  <a:lnTo>
                    <a:pt x="688" y="1999"/>
                  </a:lnTo>
                  <a:lnTo>
                    <a:pt x="688" y="2003"/>
                  </a:lnTo>
                  <a:lnTo>
                    <a:pt x="688" y="2009"/>
                  </a:lnTo>
                  <a:close/>
                  <a:moveTo>
                    <a:pt x="660" y="2125"/>
                  </a:moveTo>
                  <a:lnTo>
                    <a:pt x="648" y="2119"/>
                  </a:lnTo>
                  <a:lnTo>
                    <a:pt x="649" y="2115"/>
                  </a:lnTo>
                  <a:lnTo>
                    <a:pt x="662" y="2122"/>
                  </a:lnTo>
                  <a:lnTo>
                    <a:pt x="660" y="2125"/>
                  </a:lnTo>
                  <a:close/>
                  <a:moveTo>
                    <a:pt x="716" y="2139"/>
                  </a:moveTo>
                  <a:lnTo>
                    <a:pt x="709" y="2137"/>
                  </a:lnTo>
                  <a:lnTo>
                    <a:pt x="706" y="2135"/>
                  </a:lnTo>
                  <a:lnTo>
                    <a:pt x="702" y="2134"/>
                  </a:lnTo>
                  <a:lnTo>
                    <a:pt x="698" y="2132"/>
                  </a:lnTo>
                  <a:lnTo>
                    <a:pt x="693" y="2131"/>
                  </a:lnTo>
                  <a:lnTo>
                    <a:pt x="689" y="2129"/>
                  </a:lnTo>
                  <a:lnTo>
                    <a:pt x="685" y="2128"/>
                  </a:lnTo>
                  <a:lnTo>
                    <a:pt x="680" y="2125"/>
                  </a:lnTo>
                  <a:lnTo>
                    <a:pt x="676" y="2124"/>
                  </a:lnTo>
                  <a:lnTo>
                    <a:pt x="673" y="2122"/>
                  </a:lnTo>
                  <a:lnTo>
                    <a:pt x="670" y="2119"/>
                  </a:lnTo>
                  <a:lnTo>
                    <a:pt x="709" y="2137"/>
                  </a:lnTo>
                  <a:lnTo>
                    <a:pt x="711" y="2137"/>
                  </a:lnTo>
                  <a:lnTo>
                    <a:pt x="712" y="2137"/>
                  </a:lnTo>
                  <a:lnTo>
                    <a:pt x="713" y="2138"/>
                  </a:lnTo>
                  <a:lnTo>
                    <a:pt x="715" y="2138"/>
                  </a:lnTo>
                  <a:lnTo>
                    <a:pt x="716" y="2139"/>
                  </a:lnTo>
                  <a:close/>
                  <a:moveTo>
                    <a:pt x="778" y="2154"/>
                  </a:moveTo>
                  <a:lnTo>
                    <a:pt x="729" y="2142"/>
                  </a:lnTo>
                  <a:lnTo>
                    <a:pt x="791" y="2154"/>
                  </a:lnTo>
                  <a:lnTo>
                    <a:pt x="778" y="2154"/>
                  </a:lnTo>
                  <a:close/>
                  <a:moveTo>
                    <a:pt x="815" y="2129"/>
                  </a:moveTo>
                  <a:lnTo>
                    <a:pt x="822" y="2129"/>
                  </a:lnTo>
                  <a:lnTo>
                    <a:pt x="812" y="2137"/>
                  </a:lnTo>
                  <a:lnTo>
                    <a:pt x="815" y="2129"/>
                  </a:lnTo>
                  <a:close/>
                  <a:moveTo>
                    <a:pt x="781" y="2098"/>
                  </a:moveTo>
                  <a:lnTo>
                    <a:pt x="781" y="2099"/>
                  </a:lnTo>
                  <a:lnTo>
                    <a:pt x="781" y="2101"/>
                  </a:lnTo>
                  <a:lnTo>
                    <a:pt x="781" y="2102"/>
                  </a:lnTo>
                  <a:lnTo>
                    <a:pt x="781" y="2104"/>
                  </a:lnTo>
                  <a:lnTo>
                    <a:pt x="782" y="2105"/>
                  </a:lnTo>
                  <a:lnTo>
                    <a:pt x="782" y="2107"/>
                  </a:lnTo>
                  <a:lnTo>
                    <a:pt x="784" y="2108"/>
                  </a:lnTo>
                  <a:lnTo>
                    <a:pt x="785" y="2108"/>
                  </a:lnTo>
                  <a:lnTo>
                    <a:pt x="786" y="2107"/>
                  </a:lnTo>
                  <a:lnTo>
                    <a:pt x="789" y="2107"/>
                  </a:lnTo>
                  <a:lnTo>
                    <a:pt x="791" y="2105"/>
                  </a:lnTo>
                  <a:lnTo>
                    <a:pt x="792" y="2104"/>
                  </a:lnTo>
                  <a:lnTo>
                    <a:pt x="795" y="2102"/>
                  </a:lnTo>
                  <a:lnTo>
                    <a:pt x="796" y="2102"/>
                  </a:lnTo>
                  <a:lnTo>
                    <a:pt x="799" y="2102"/>
                  </a:lnTo>
                  <a:lnTo>
                    <a:pt x="801" y="2102"/>
                  </a:lnTo>
                  <a:lnTo>
                    <a:pt x="804" y="2105"/>
                  </a:lnTo>
                  <a:lnTo>
                    <a:pt x="805" y="2108"/>
                  </a:lnTo>
                  <a:lnTo>
                    <a:pt x="805" y="2111"/>
                  </a:lnTo>
                  <a:lnTo>
                    <a:pt x="805" y="2112"/>
                  </a:lnTo>
                  <a:lnTo>
                    <a:pt x="805" y="2115"/>
                  </a:lnTo>
                  <a:lnTo>
                    <a:pt x="805" y="2118"/>
                  </a:lnTo>
                  <a:lnTo>
                    <a:pt x="805" y="2121"/>
                  </a:lnTo>
                  <a:lnTo>
                    <a:pt x="804" y="2122"/>
                  </a:lnTo>
                  <a:lnTo>
                    <a:pt x="804" y="2124"/>
                  </a:lnTo>
                  <a:lnTo>
                    <a:pt x="802" y="2127"/>
                  </a:lnTo>
                  <a:lnTo>
                    <a:pt x="799" y="2128"/>
                  </a:lnTo>
                  <a:lnTo>
                    <a:pt x="798" y="2129"/>
                  </a:lnTo>
                  <a:lnTo>
                    <a:pt x="778" y="2125"/>
                  </a:lnTo>
                  <a:lnTo>
                    <a:pt x="778" y="2122"/>
                  </a:lnTo>
                  <a:lnTo>
                    <a:pt x="764" y="2122"/>
                  </a:lnTo>
                  <a:lnTo>
                    <a:pt x="749" y="2121"/>
                  </a:lnTo>
                  <a:lnTo>
                    <a:pt x="733" y="2117"/>
                  </a:lnTo>
                  <a:lnTo>
                    <a:pt x="719" y="2112"/>
                  </a:lnTo>
                  <a:lnTo>
                    <a:pt x="703" y="2107"/>
                  </a:lnTo>
                  <a:lnTo>
                    <a:pt x="688" y="2099"/>
                  </a:lnTo>
                  <a:lnTo>
                    <a:pt x="673" y="2092"/>
                  </a:lnTo>
                  <a:lnTo>
                    <a:pt x="658" y="2085"/>
                  </a:lnTo>
                  <a:lnTo>
                    <a:pt x="643" y="2076"/>
                  </a:lnTo>
                  <a:lnTo>
                    <a:pt x="630" y="2068"/>
                  </a:lnTo>
                  <a:lnTo>
                    <a:pt x="630" y="2059"/>
                  </a:lnTo>
                  <a:lnTo>
                    <a:pt x="630" y="2051"/>
                  </a:lnTo>
                  <a:lnTo>
                    <a:pt x="630" y="2042"/>
                  </a:lnTo>
                  <a:lnTo>
                    <a:pt x="629" y="2032"/>
                  </a:lnTo>
                  <a:lnTo>
                    <a:pt x="629" y="2022"/>
                  </a:lnTo>
                  <a:lnTo>
                    <a:pt x="627" y="2012"/>
                  </a:lnTo>
                  <a:lnTo>
                    <a:pt x="625" y="2002"/>
                  </a:lnTo>
                  <a:lnTo>
                    <a:pt x="623" y="1993"/>
                  </a:lnTo>
                  <a:lnTo>
                    <a:pt x="622" y="1983"/>
                  </a:lnTo>
                  <a:lnTo>
                    <a:pt x="619" y="1975"/>
                  </a:lnTo>
                  <a:lnTo>
                    <a:pt x="623" y="1980"/>
                  </a:lnTo>
                  <a:lnTo>
                    <a:pt x="626" y="1988"/>
                  </a:lnTo>
                  <a:lnTo>
                    <a:pt x="629" y="1993"/>
                  </a:lnTo>
                  <a:lnTo>
                    <a:pt x="630" y="2000"/>
                  </a:lnTo>
                  <a:lnTo>
                    <a:pt x="633" y="2009"/>
                  </a:lnTo>
                  <a:lnTo>
                    <a:pt x="635" y="2015"/>
                  </a:lnTo>
                  <a:lnTo>
                    <a:pt x="638" y="2022"/>
                  </a:lnTo>
                  <a:lnTo>
                    <a:pt x="642" y="2029"/>
                  </a:lnTo>
                  <a:lnTo>
                    <a:pt x="646" y="2035"/>
                  </a:lnTo>
                  <a:lnTo>
                    <a:pt x="653" y="2039"/>
                  </a:lnTo>
                  <a:lnTo>
                    <a:pt x="653" y="2042"/>
                  </a:lnTo>
                  <a:lnTo>
                    <a:pt x="653" y="2043"/>
                  </a:lnTo>
                  <a:lnTo>
                    <a:pt x="655" y="2046"/>
                  </a:lnTo>
                  <a:lnTo>
                    <a:pt x="655" y="2048"/>
                  </a:lnTo>
                  <a:lnTo>
                    <a:pt x="656" y="2051"/>
                  </a:lnTo>
                  <a:lnTo>
                    <a:pt x="658" y="2052"/>
                  </a:lnTo>
                  <a:lnTo>
                    <a:pt x="660" y="2055"/>
                  </a:lnTo>
                  <a:lnTo>
                    <a:pt x="662" y="2056"/>
                  </a:lnTo>
                  <a:lnTo>
                    <a:pt x="665" y="2056"/>
                  </a:lnTo>
                  <a:lnTo>
                    <a:pt x="662" y="2055"/>
                  </a:lnTo>
                  <a:lnTo>
                    <a:pt x="665" y="2051"/>
                  </a:lnTo>
                  <a:lnTo>
                    <a:pt x="668" y="2054"/>
                  </a:lnTo>
                  <a:lnTo>
                    <a:pt x="665" y="2056"/>
                  </a:lnTo>
                  <a:lnTo>
                    <a:pt x="685" y="2061"/>
                  </a:lnTo>
                  <a:lnTo>
                    <a:pt x="685" y="2062"/>
                  </a:lnTo>
                  <a:lnTo>
                    <a:pt x="685" y="2064"/>
                  </a:lnTo>
                  <a:lnTo>
                    <a:pt x="683" y="2065"/>
                  </a:lnTo>
                  <a:lnTo>
                    <a:pt x="683" y="2066"/>
                  </a:lnTo>
                  <a:lnTo>
                    <a:pt x="682" y="2066"/>
                  </a:lnTo>
                  <a:lnTo>
                    <a:pt x="682" y="2068"/>
                  </a:lnTo>
                  <a:lnTo>
                    <a:pt x="685" y="2071"/>
                  </a:lnTo>
                  <a:lnTo>
                    <a:pt x="686" y="2072"/>
                  </a:lnTo>
                  <a:lnTo>
                    <a:pt x="689" y="2074"/>
                  </a:lnTo>
                  <a:lnTo>
                    <a:pt x="692" y="2074"/>
                  </a:lnTo>
                  <a:lnTo>
                    <a:pt x="695" y="2075"/>
                  </a:lnTo>
                  <a:lnTo>
                    <a:pt x="696" y="2075"/>
                  </a:lnTo>
                  <a:lnTo>
                    <a:pt x="699" y="2075"/>
                  </a:lnTo>
                  <a:lnTo>
                    <a:pt x="702" y="2076"/>
                  </a:lnTo>
                  <a:lnTo>
                    <a:pt x="705" y="2078"/>
                  </a:lnTo>
                  <a:lnTo>
                    <a:pt x="706" y="2079"/>
                  </a:lnTo>
                  <a:lnTo>
                    <a:pt x="711" y="2075"/>
                  </a:lnTo>
                  <a:lnTo>
                    <a:pt x="712" y="2078"/>
                  </a:lnTo>
                  <a:lnTo>
                    <a:pt x="709" y="2081"/>
                  </a:lnTo>
                  <a:lnTo>
                    <a:pt x="713" y="2084"/>
                  </a:lnTo>
                  <a:lnTo>
                    <a:pt x="719" y="2086"/>
                  </a:lnTo>
                  <a:lnTo>
                    <a:pt x="726" y="2091"/>
                  </a:lnTo>
                  <a:lnTo>
                    <a:pt x="733" y="2094"/>
                  </a:lnTo>
                  <a:lnTo>
                    <a:pt x="741" y="2095"/>
                  </a:lnTo>
                  <a:lnTo>
                    <a:pt x="749" y="2098"/>
                  </a:lnTo>
                  <a:lnTo>
                    <a:pt x="756" y="2099"/>
                  </a:lnTo>
                  <a:lnTo>
                    <a:pt x="765" y="2099"/>
                  </a:lnTo>
                  <a:lnTo>
                    <a:pt x="774" y="2099"/>
                  </a:lnTo>
                  <a:lnTo>
                    <a:pt x="781" y="209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6" name="Freeform 10"/>
            <p:cNvSpPr>
              <a:spLocks/>
            </p:cNvSpPr>
            <p:nvPr/>
          </p:nvSpPr>
          <p:spPr bwMode="auto">
            <a:xfrm>
              <a:off x="2238" y="1024"/>
              <a:ext cx="17" cy="11"/>
            </a:xfrm>
            <a:custGeom>
              <a:avLst/>
              <a:gdLst>
                <a:gd name="T0" fmla="*/ 17 w 34"/>
                <a:gd name="T1" fmla="*/ 10 h 21"/>
                <a:gd name="T2" fmla="*/ 0 w 34"/>
                <a:gd name="T3" fmla="*/ 0 h 21"/>
                <a:gd name="T4" fmla="*/ 1 w 34"/>
                <a:gd name="T5" fmla="*/ 2 h 21"/>
                <a:gd name="T6" fmla="*/ 2 w 34"/>
                <a:gd name="T7" fmla="*/ 4 h 21"/>
                <a:gd name="T8" fmla="*/ 4 w 34"/>
                <a:gd name="T9" fmla="*/ 5 h 21"/>
                <a:gd name="T10" fmla="*/ 5 w 34"/>
                <a:gd name="T11" fmla="*/ 6 h 21"/>
                <a:gd name="T12" fmla="*/ 7 w 34"/>
                <a:gd name="T13" fmla="*/ 7 h 21"/>
                <a:gd name="T14" fmla="*/ 9 w 34"/>
                <a:gd name="T15" fmla="*/ 8 h 21"/>
                <a:gd name="T16" fmla="*/ 11 w 34"/>
                <a:gd name="T17" fmla="*/ 9 h 21"/>
                <a:gd name="T18" fmla="*/ 13 w 34"/>
                <a:gd name="T19" fmla="*/ 10 h 21"/>
                <a:gd name="T20" fmla="*/ 15 w 34"/>
                <a:gd name="T21" fmla="*/ 10 h 21"/>
                <a:gd name="T22" fmla="*/ 17 w 34"/>
                <a:gd name="T23" fmla="*/ 11 h 21"/>
                <a:gd name="T24" fmla="*/ 17 w 34"/>
                <a:gd name="T25" fmla="*/ 11 h 21"/>
                <a:gd name="T26" fmla="*/ 17 w 34"/>
                <a:gd name="T27" fmla="*/ 10 h 2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4" h="21">
                  <a:moveTo>
                    <a:pt x="34" y="20"/>
                  </a:moveTo>
                  <a:lnTo>
                    <a:pt x="0" y="0"/>
                  </a:lnTo>
                  <a:lnTo>
                    <a:pt x="1" y="4"/>
                  </a:lnTo>
                  <a:lnTo>
                    <a:pt x="4" y="7"/>
                  </a:lnTo>
                  <a:lnTo>
                    <a:pt x="7" y="10"/>
                  </a:lnTo>
                  <a:lnTo>
                    <a:pt x="10" y="11"/>
                  </a:lnTo>
                  <a:lnTo>
                    <a:pt x="13" y="14"/>
                  </a:lnTo>
                  <a:lnTo>
                    <a:pt x="17" y="16"/>
                  </a:lnTo>
                  <a:lnTo>
                    <a:pt x="21" y="17"/>
                  </a:lnTo>
                  <a:lnTo>
                    <a:pt x="26" y="19"/>
                  </a:lnTo>
                  <a:lnTo>
                    <a:pt x="30" y="20"/>
                  </a:lnTo>
                  <a:lnTo>
                    <a:pt x="34" y="21"/>
                  </a:lnTo>
                  <a:lnTo>
                    <a:pt x="3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7" name="Freeform 11"/>
            <p:cNvSpPr>
              <a:spLocks/>
            </p:cNvSpPr>
            <p:nvPr/>
          </p:nvSpPr>
          <p:spPr bwMode="auto">
            <a:xfrm>
              <a:off x="2234" y="1038"/>
              <a:ext cx="5" cy="4"/>
            </a:xfrm>
            <a:custGeom>
              <a:avLst/>
              <a:gdLst>
                <a:gd name="T0" fmla="*/ 4 w 10"/>
                <a:gd name="T1" fmla="*/ 2 h 7"/>
                <a:gd name="T2" fmla="*/ 0 w 10"/>
                <a:gd name="T3" fmla="*/ 0 h 7"/>
                <a:gd name="T4" fmla="*/ 0 w 10"/>
                <a:gd name="T5" fmla="*/ 4 h 7"/>
                <a:gd name="T6" fmla="*/ 0 w 10"/>
                <a:gd name="T7" fmla="*/ 3 h 7"/>
                <a:gd name="T8" fmla="*/ 1 w 10"/>
                <a:gd name="T9" fmla="*/ 3 h 7"/>
                <a:gd name="T10" fmla="*/ 1 w 10"/>
                <a:gd name="T11" fmla="*/ 2 h 7"/>
                <a:gd name="T12" fmla="*/ 1 w 10"/>
                <a:gd name="T13" fmla="*/ 2 h 7"/>
                <a:gd name="T14" fmla="*/ 2 w 10"/>
                <a:gd name="T15" fmla="*/ 2 h 7"/>
                <a:gd name="T16" fmla="*/ 3 w 10"/>
                <a:gd name="T17" fmla="*/ 2 h 7"/>
                <a:gd name="T18" fmla="*/ 4 w 10"/>
                <a:gd name="T19" fmla="*/ 2 h 7"/>
                <a:gd name="T20" fmla="*/ 4 w 10"/>
                <a:gd name="T21" fmla="*/ 2 h 7"/>
                <a:gd name="T22" fmla="*/ 4 w 10"/>
                <a:gd name="T23" fmla="*/ 2 h 7"/>
                <a:gd name="T24" fmla="*/ 5 w 10"/>
                <a:gd name="T25" fmla="*/ 2 h 7"/>
                <a:gd name="T26" fmla="*/ 5 w 10"/>
                <a:gd name="T27" fmla="*/ 2 h 7"/>
                <a:gd name="T28" fmla="*/ 4 w 10"/>
                <a:gd name="T29" fmla="*/ 2 h 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 h="7">
                  <a:moveTo>
                    <a:pt x="8" y="3"/>
                  </a:moveTo>
                  <a:lnTo>
                    <a:pt x="0" y="0"/>
                  </a:lnTo>
                  <a:lnTo>
                    <a:pt x="0" y="7"/>
                  </a:lnTo>
                  <a:lnTo>
                    <a:pt x="0" y="6"/>
                  </a:lnTo>
                  <a:lnTo>
                    <a:pt x="1" y="6"/>
                  </a:lnTo>
                  <a:lnTo>
                    <a:pt x="1" y="4"/>
                  </a:lnTo>
                  <a:lnTo>
                    <a:pt x="2" y="4"/>
                  </a:lnTo>
                  <a:lnTo>
                    <a:pt x="4" y="4"/>
                  </a:lnTo>
                  <a:lnTo>
                    <a:pt x="5" y="4"/>
                  </a:lnTo>
                  <a:lnTo>
                    <a:pt x="7" y="4"/>
                  </a:lnTo>
                  <a:lnTo>
                    <a:pt x="8" y="4"/>
                  </a:lnTo>
                  <a:lnTo>
                    <a:pt x="10" y="4"/>
                  </a:lnTo>
                  <a:lnTo>
                    <a:pt x="8"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8" name="Freeform 12"/>
            <p:cNvSpPr>
              <a:spLocks/>
            </p:cNvSpPr>
            <p:nvPr/>
          </p:nvSpPr>
          <p:spPr bwMode="auto">
            <a:xfrm>
              <a:off x="2239" y="1040"/>
              <a:ext cx="1"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1 h 1"/>
                <a:gd name="T12" fmla="*/ 1 w 3"/>
                <a:gd name="T13" fmla="*/ 1 h 1"/>
                <a:gd name="T14" fmla="*/ 1 w 3"/>
                <a:gd name="T15" fmla="*/ 1 h 1"/>
                <a:gd name="T16" fmla="*/ 1 w 3"/>
                <a:gd name="T17" fmla="*/ 1 h 1"/>
                <a:gd name="T18" fmla="*/ 1 w 3"/>
                <a:gd name="T19" fmla="*/ 1 h 1"/>
                <a:gd name="T20" fmla="*/ 1 w 3"/>
                <a:gd name="T21" fmla="*/ 1 h 1"/>
                <a:gd name="T22" fmla="*/ 1 w 3"/>
                <a:gd name="T23" fmla="*/ 1 h 1"/>
                <a:gd name="T24" fmla="*/ 1 w 3"/>
                <a:gd name="T25" fmla="*/ 1 h 1"/>
                <a:gd name="T26" fmla="*/ 0 w 3"/>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1">
                  <a:moveTo>
                    <a:pt x="0" y="0"/>
                  </a:moveTo>
                  <a:lnTo>
                    <a:pt x="2" y="1"/>
                  </a:lnTo>
                  <a:lnTo>
                    <a:pt x="3" y="1"/>
                  </a:ln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9" name="Freeform 13"/>
            <p:cNvSpPr>
              <a:spLocks/>
            </p:cNvSpPr>
            <p:nvPr/>
          </p:nvSpPr>
          <p:spPr bwMode="auto">
            <a:xfrm>
              <a:off x="2248" y="1042"/>
              <a:ext cx="31" cy="41"/>
            </a:xfrm>
            <a:custGeom>
              <a:avLst/>
              <a:gdLst>
                <a:gd name="T0" fmla="*/ 9 w 61"/>
                <a:gd name="T1" fmla="*/ 6 h 83"/>
                <a:gd name="T2" fmla="*/ 7 w 61"/>
                <a:gd name="T3" fmla="*/ 5 h 83"/>
                <a:gd name="T4" fmla="*/ 4 w 61"/>
                <a:gd name="T5" fmla="*/ 4 h 83"/>
                <a:gd name="T6" fmla="*/ 3 w 61"/>
                <a:gd name="T7" fmla="*/ 3 h 83"/>
                <a:gd name="T8" fmla="*/ 1 w 61"/>
                <a:gd name="T9" fmla="*/ 1 h 83"/>
                <a:gd name="T10" fmla="*/ 4 w 61"/>
                <a:gd name="T11" fmla="*/ 7 h 83"/>
                <a:gd name="T12" fmla="*/ 7 w 61"/>
                <a:gd name="T13" fmla="*/ 10 h 83"/>
                <a:gd name="T14" fmla="*/ 7 w 61"/>
                <a:gd name="T15" fmla="*/ 11 h 83"/>
                <a:gd name="T16" fmla="*/ 4 w 61"/>
                <a:gd name="T17" fmla="*/ 12 h 83"/>
                <a:gd name="T18" fmla="*/ 2 w 61"/>
                <a:gd name="T19" fmla="*/ 13 h 83"/>
                <a:gd name="T20" fmla="*/ 0 w 61"/>
                <a:gd name="T21" fmla="*/ 16 h 83"/>
                <a:gd name="T22" fmla="*/ 4 w 61"/>
                <a:gd name="T23" fmla="*/ 21 h 83"/>
                <a:gd name="T24" fmla="*/ 10 w 61"/>
                <a:gd name="T25" fmla="*/ 26 h 83"/>
                <a:gd name="T26" fmla="*/ 16 w 61"/>
                <a:gd name="T27" fmla="*/ 30 h 83"/>
                <a:gd name="T28" fmla="*/ 19 w 61"/>
                <a:gd name="T29" fmla="*/ 35 h 83"/>
                <a:gd name="T30" fmla="*/ 21 w 61"/>
                <a:gd name="T31" fmla="*/ 41 h 83"/>
                <a:gd name="T32" fmla="*/ 26 w 61"/>
                <a:gd name="T33" fmla="*/ 28 h 83"/>
                <a:gd name="T34" fmla="*/ 24 w 61"/>
                <a:gd name="T35" fmla="*/ 26 h 83"/>
                <a:gd name="T36" fmla="*/ 21 w 61"/>
                <a:gd name="T37" fmla="*/ 26 h 83"/>
                <a:gd name="T38" fmla="*/ 19 w 61"/>
                <a:gd name="T39" fmla="*/ 26 h 83"/>
                <a:gd name="T40" fmla="*/ 17 w 61"/>
                <a:gd name="T41" fmla="*/ 25 h 83"/>
                <a:gd name="T42" fmla="*/ 16 w 61"/>
                <a:gd name="T43" fmla="*/ 22 h 83"/>
                <a:gd name="T44" fmla="*/ 17 w 61"/>
                <a:gd name="T45" fmla="*/ 21 h 83"/>
                <a:gd name="T46" fmla="*/ 18 w 61"/>
                <a:gd name="T47" fmla="*/ 21 h 83"/>
                <a:gd name="T48" fmla="*/ 19 w 61"/>
                <a:gd name="T49" fmla="*/ 21 h 83"/>
                <a:gd name="T50" fmla="*/ 21 w 61"/>
                <a:gd name="T51" fmla="*/ 21 h 83"/>
                <a:gd name="T52" fmla="*/ 22 w 61"/>
                <a:gd name="T53" fmla="*/ 21 h 83"/>
                <a:gd name="T54" fmla="*/ 22 w 61"/>
                <a:gd name="T55" fmla="*/ 20 h 83"/>
                <a:gd name="T56" fmla="*/ 21 w 61"/>
                <a:gd name="T57" fmla="*/ 19 h 83"/>
                <a:gd name="T58" fmla="*/ 21 w 61"/>
                <a:gd name="T59" fmla="*/ 18 h 83"/>
                <a:gd name="T60" fmla="*/ 21 w 61"/>
                <a:gd name="T61" fmla="*/ 16 h 83"/>
                <a:gd name="T62" fmla="*/ 21 w 61"/>
                <a:gd name="T63" fmla="*/ 16 h 83"/>
                <a:gd name="T64" fmla="*/ 18 w 61"/>
                <a:gd name="T65" fmla="*/ 12 h 83"/>
                <a:gd name="T66" fmla="*/ 16 w 61"/>
                <a:gd name="T67" fmla="*/ 10 h 83"/>
                <a:gd name="T68" fmla="*/ 14 w 61"/>
                <a:gd name="T69" fmla="*/ 9 h 83"/>
                <a:gd name="T70" fmla="*/ 13 w 61"/>
                <a:gd name="T71" fmla="*/ 6 h 83"/>
                <a:gd name="T72" fmla="*/ 12 w 61"/>
                <a:gd name="T73" fmla="*/ 4 h 83"/>
                <a:gd name="T74" fmla="*/ 12 w 61"/>
                <a:gd name="T75" fmla="*/ 4 h 83"/>
                <a:gd name="T76" fmla="*/ 11 w 61"/>
                <a:gd name="T77" fmla="*/ 4 h 83"/>
                <a:gd name="T78" fmla="*/ 11 w 61"/>
                <a:gd name="T79" fmla="*/ 4 h 83"/>
                <a:gd name="T80" fmla="*/ 11 w 61"/>
                <a:gd name="T81" fmla="*/ 5 h 83"/>
                <a:gd name="T82" fmla="*/ 10 w 61"/>
                <a:gd name="T83" fmla="*/ 5 h 8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61" h="83">
                  <a:moveTo>
                    <a:pt x="20" y="10"/>
                  </a:moveTo>
                  <a:lnTo>
                    <a:pt x="17" y="12"/>
                  </a:lnTo>
                  <a:lnTo>
                    <a:pt x="16" y="12"/>
                  </a:lnTo>
                  <a:lnTo>
                    <a:pt x="13" y="10"/>
                  </a:lnTo>
                  <a:lnTo>
                    <a:pt x="11" y="10"/>
                  </a:lnTo>
                  <a:lnTo>
                    <a:pt x="8" y="9"/>
                  </a:lnTo>
                  <a:lnTo>
                    <a:pt x="7" y="8"/>
                  </a:lnTo>
                  <a:lnTo>
                    <a:pt x="6" y="6"/>
                  </a:lnTo>
                  <a:lnTo>
                    <a:pt x="3" y="3"/>
                  </a:lnTo>
                  <a:lnTo>
                    <a:pt x="1" y="2"/>
                  </a:lnTo>
                  <a:lnTo>
                    <a:pt x="0" y="0"/>
                  </a:lnTo>
                  <a:lnTo>
                    <a:pt x="7" y="15"/>
                  </a:lnTo>
                  <a:lnTo>
                    <a:pt x="11" y="19"/>
                  </a:lnTo>
                  <a:lnTo>
                    <a:pt x="13" y="20"/>
                  </a:lnTo>
                  <a:lnTo>
                    <a:pt x="14" y="22"/>
                  </a:lnTo>
                  <a:lnTo>
                    <a:pt x="13" y="23"/>
                  </a:lnTo>
                  <a:lnTo>
                    <a:pt x="11" y="23"/>
                  </a:lnTo>
                  <a:lnTo>
                    <a:pt x="8" y="25"/>
                  </a:lnTo>
                  <a:lnTo>
                    <a:pt x="6" y="25"/>
                  </a:lnTo>
                  <a:lnTo>
                    <a:pt x="3" y="26"/>
                  </a:lnTo>
                  <a:lnTo>
                    <a:pt x="1" y="28"/>
                  </a:lnTo>
                  <a:lnTo>
                    <a:pt x="0" y="32"/>
                  </a:lnTo>
                  <a:lnTo>
                    <a:pt x="4" y="38"/>
                  </a:lnTo>
                  <a:lnTo>
                    <a:pt x="8" y="43"/>
                  </a:lnTo>
                  <a:lnTo>
                    <a:pt x="14" y="48"/>
                  </a:lnTo>
                  <a:lnTo>
                    <a:pt x="20" y="52"/>
                  </a:lnTo>
                  <a:lnTo>
                    <a:pt x="26" y="56"/>
                  </a:lnTo>
                  <a:lnTo>
                    <a:pt x="31" y="61"/>
                  </a:lnTo>
                  <a:lnTo>
                    <a:pt x="36" y="65"/>
                  </a:lnTo>
                  <a:lnTo>
                    <a:pt x="38" y="71"/>
                  </a:lnTo>
                  <a:lnTo>
                    <a:pt x="41" y="76"/>
                  </a:lnTo>
                  <a:lnTo>
                    <a:pt x="41" y="83"/>
                  </a:lnTo>
                  <a:lnTo>
                    <a:pt x="61" y="83"/>
                  </a:lnTo>
                  <a:lnTo>
                    <a:pt x="51" y="56"/>
                  </a:lnTo>
                  <a:lnTo>
                    <a:pt x="50" y="53"/>
                  </a:lnTo>
                  <a:lnTo>
                    <a:pt x="47" y="53"/>
                  </a:lnTo>
                  <a:lnTo>
                    <a:pt x="44" y="52"/>
                  </a:lnTo>
                  <a:lnTo>
                    <a:pt x="41" y="52"/>
                  </a:lnTo>
                  <a:lnTo>
                    <a:pt x="38" y="52"/>
                  </a:lnTo>
                  <a:lnTo>
                    <a:pt x="37" y="52"/>
                  </a:lnTo>
                  <a:lnTo>
                    <a:pt x="34" y="52"/>
                  </a:lnTo>
                  <a:lnTo>
                    <a:pt x="33" y="50"/>
                  </a:lnTo>
                  <a:lnTo>
                    <a:pt x="31" y="48"/>
                  </a:lnTo>
                  <a:lnTo>
                    <a:pt x="31" y="45"/>
                  </a:lnTo>
                  <a:lnTo>
                    <a:pt x="31" y="43"/>
                  </a:lnTo>
                  <a:lnTo>
                    <a:pt x="33" y="42"/>
                  </a:lnTo>
                  <a:lnTo>
                    <a:pt x="34" y="42"/>
                  </a:lnTo>
                  <a:lnTo>
                    <a:pt x="36" y="42"/>
                  </a:lnTo>
                  <a:lnTo>
                    <a:pt x="37" y="42"/>
                  </a:lnTo>
                  <a:lnTo>
                    <a:pt x="38" y="42"/>
                  </a:lnTo>
                  <a:lnTo>
                    <a:pt x="40" y="42"/>
                  </a:lnTo>
                  <a:lnTo>
                    <a:pt x="41" y="42"/>
                  </a:lnTo>
                  <a:lnTo>
                    <a:pt x="43" y="42"/>
                  </a:lnTo>
                  <a:lnTo>
                    <a:pt x="44" y="42"/>
                  </a:lnTo>
                  <a:lnTo>
                    <a:pt x="43" y="42"/>
                  </a:lnTo>
                  <a:lnTo>
                    <a:pt x="43" y="40"/>
                  </a:lnTo>
                  <a:lnTo>
                    <a:pt x="41" y="39"/>
                  </a:lnTo>
                  <a:lnTo>
                    <a:pt x="41" y="38"/>
                  </a:lnTo>
                  <a:lnTo>
                    <a:pt x="41" y="36"/>
                  </a:lnTo>
                  <a:lnTo>
                    <a:pt x="41" y="35"/>
                  </a:lnTo>
                  <a:lnTo>
                    <a:pt x="41" y="33"/>
                  </a:lnTo>
                  <a:lnTo>
                    <a:pt x="41" y="32"/>
                  </a:lnTo>
                  <a:lnTo>
                    <a:pt x="37" y="28"/>
                  </a:lnTo>
                  <a:lnTo>
                    <a:pt x="36" y="25"/>
                  </a:lnTo>
                  <a:lnTo>
                    <a:pt x="33" y="23"/>
                  </a:lnTo>
                  <a:lnTo>
                    <a:pt x="31" y="20"/>
                  </a:lnTo>
                  <a:lnTo>
                    <a:pt x="30" y="19"/>
                  </a:lnTo>
                  <a:lnTo>
                    <a:pt x="28" y="18"/>
                  </a:lnTo>
                  <a:lnTo>
                    <a:pt x="27" y="16"/>
                  </a:lnTo>
                  <a:lnTo>
                    <a:pt x="26" y="13"/>
                  </a:lnTo>
                  <a:lnTo>
                    <a:pt x="24" y="10"/>
                  </a:lnTo>
                  <a:lnTo>
                    <a:pt x="23" y="8"/>
                  </a:lnTo>
                  <a:lnTo>
                    <a:pt x="23" y="9"/>
                  </a:lnTo>
                  <a:lnTo>
                    <a:pt x="21" y="9"/>
                  </a:lnTo>
                  <a:lnTo>
                    <a:pt x="21" y="10"/>
                  </a:lnTo>
                  <a:lnTo>
                    <a:pt x="2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0" name="Freeform 14"/>
            <p:cNvSpPr>
              <a:spLocks/>
            </p:cNvSpPr>
            <p:nvPr/>
          </p:nvSpPr>
          <p:spPr bwMode="auto">
            <a:xfrm>
              <a:off x="2257" y="1040"/>
              <a:ext cx="3" cy="5"/>
            </a:xfrm>
            <a:custGeom>
              <a:avLst/>
              <a:gdLst>
                <a:gd name="T0" fmla="*/ 3 w 7"/>
                <a:gd name="T1" fmla="*/ 1 h 11"/>
                <a:gd name="T2" fmla="*/ 0 w 7"/>
                <a:gd name="T3" fmla="*/ 0 h 11"/>
                <a:gd name="T4" fmla="*/ 0 w 7"/>
                <a:gd name="T5" fmla="*/ 1 h 11"/>
                <a:gd name="T6" fmla="*/ 0 w 7"/>
                <a:gd name="T7" fmla="*/ 1 h 11"/>
                <a:gd name="T8" fmla="*/ 0 w 7"/>
                <a:gd name="T9" fmla="*/ 1 h 11"/>
                <a:gd name="T10" fmla="*/ 1 w 7"/>
                <a:gd name="T11" fmla="*/ 2 h 11"/>
                <a:gd name="T12" fmla="*/ 1 w 7"/>
                <a:gd name="T13" fmla="*/ 3 h 11"/>
                <a:gd name="T14" fmla="*/ 2 w 7"/>
                <a:gd name="T15" fmla="*/ 3 h 11"/>
                <a:gd name="T16" fmla="*/ 2 w 7"/>
                <a:gd name="T17" fmla="*/ 4 h 11"/>
                <a:gd name="T18" fmla="*/ 2 w 7"/>
                <a:gd name="T19" fmla="*/ 4 h 11"/>
                <a:gd name="T20" fmla="*/ 3 w 7"/>
                <a:gd name="T21" fmla="*/ 4 h 11"/>
                <a:gd name="T22" fmla="*/ 3 w 7"/>
                <a:gd name="T23" fmla="*/ 5 h 11"/>
                <a:gd name="T24" fmla="*/ 3 w 7"/>
                <a:gd name="T25" fmla="*/ 4 h 11"/>
                <a:gd name="T26" fmla="*/ 3 w 7"/>
                <a:gd name="T27" fmla="*/ 4 h 11"/>
                <a:gd name="T28" fmla="*/ 3 w 7"/>
                <a:gd name="T29" fmla="*/ 4 h 11"/>
                <a:gd name="T30" fmla="*/ 3 w 7"/>
                <a:gd name="T31" fmla="*/ 4 h 11"/>
                <a:gd name="T32" fmla="*/ 3 w 7"/>
                <a:gd name="T33" fmla="*/ 4 h 11"/>
                <a:gd name="T34" fmla="*/ 3 w 7"/>
                <a:gd name="T35" fmla="*/ 3 h 11"/>
                <a:gd name="T36" fmla="*/ 3 w 7"/>
                <a:gd name="T37" fmla="*/ 3 h 11"/>
                <a:gd name="T38" fmla="*/ 3 w 7"/>
                <a:gd name="T39" fmla="*/ 2 h 11"/>
                <a:gd name="T40" fmla="*/ 3 w 7"/>
                <a:gd name="T41" fmla="*/ 1 h 11"/>
                <a:gd name="T42" fmla="*/ 3 w 7"/>
                <a:gd name="T43" fmla="*/ 1 h 11"/>
                <a:gd name="T44" fmla="*/ 3 w 7"/>
                <a:gd name="T45" fmla="*/ 1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11">
                  <a:moveTo>
                    <a:pt x="7" y="3"/>
                  </a:moveTo>
                  <a:lnTo>
                    <a:pt x="0" y="0"/>
                  </a:lnTo>
                  <a:lnTo>
                    <a:pt x="0" y="2"/>
                  </a:lnTo>
                  <a:lnTo>
                    <a:pt x="1" y="3"/>
                  </a:lnTo>
                  <a:lnTo>
                    <a:pt x="3" y="5"/>
                  </a:lnTo>
                  <a:lnTo>
                    <a:pt x="3" y="6"/>
                  </a:lnTo>
                  <a:lnTo>
                    <a:pt x="4" y="6"/>
                  </a:lnTo>
                  <a:lnTo>
                    <a:pt x="4" y="8"/>
                  </a:lnTo>
                  <a:lnTo>
                    <a:pt x="4" y="9"/>
                  </a:lnTo>
                  <a:lnTo>
                    <a:pt x="6" y="9"/>
                  </a:lnTo>
                  <a:lnTo>
                    <a:pt x="6" y="11"/>
                  </a:lnTo>
                  <a:lnTo>
                    <a:pt x="6" y="9"/>
                  </a:lnTo>
                  <a:lnTo>
                    <a:pt x="7" y="9"/>
                  </a:lnTo>
                  <a:lnTo>
                    <a:pt x="7" y="8"/>
                  </a:lnTo>
                  <a:lnTo>
                    <a:pt x="7" y="6"/>
                  </a:lnTo>
                  <a:lnTo>
                    <a:pt x="7" y="5"/>
                  </a:lnTo>
                  <a:lnTo>
                    <a:pt x="7"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1" name="Freeform 15"/>
            <p:cNvSpPr>
              <a:spLocks noEditPoints="1"/>
            </p:cNvSpPr>
            <p:nvPr/>
          </p:nvSpPr>
          <p:spPr bwMode="auto">
            <a:xfrm>
              <a:off x="2092" y="1072"/>
              <a:ext cx="209" cy="300"/>
            </a:xfrm>
            <a:custGeom>
              <a:avLst/>
              <a:gdLst>
                <a:gd name="T0" fmla="*/ 78 w 418"/>
                <a:gd name="T1" fmla="*/ 286 h 599"/>
                <a:gd name="T2" fmla="*/ 95 w 418"/>
                <a:gd name="T3" fmla="*/ 295 h 599"/>
                <a:gd name="T4" fmla="*/ 97 w 418"/>
                <a:gd name="T5" fmla="*/ 292 h 599"/>
                <a:gd name="T6" fmla="*/ 63 w 418"/>
                <a:gd name="T7" fmla="*/ 265 h 599"/>
                <a:gd name="T8" fmla="*/ 92 w 418"/>
                <a:gd name="T9" fmla="*/ 270 h 599"/>
                <a:gd name="T10" fmla="*/ 181 w 418"/>
                <a:gd name="T11" fmla="*/ 193 h 599"/>
                <a:gd name="T12" fmla="*/ 165 w 418"/>
                <a:gd name="T13" fmla="*/ 234 h 599"/>
                <a:gd name="T14" fmla="*/ 185 w 418"/>
                <a:gd name="T15" fmla="*/ 179 h 599"/>
                <a:gd name="T16" fmla="*/ 198 w 418"/>
                <a:gd name="T17" fmla="*/ 148 h 599"/>
                <a:gd name="T18" fmla="*/ 205 w 418"/>
                <a:gd name="T19" fmla="*/ 88 h 599"/>
                <a:gd name="T20" fmla="*/ 200 w 418"/>
                <a:gd name="T21" fmla="*/ 86 h 599"/>
                <a:gd name="T22" fmla="*/ 206 w 418"/>
                <a:gd name="T23" fmla="*/ 107 h 599"/>
                <a:gd name="T24" fmla="*/ 201 w 418"/>
                <a:gd name="T25" fmla="*/ 98 h 599"/>
                <a:gd name="T26" fmla="*/ 191 w 418"/>
                <a:gd name="T27" fmla="*/ 123 h 599"/>
                <a:gd name="T28" fmla="*/ 183 w 418"/>
                <a:gd name="T29" fmla="*/ 112 h 599"/>
                <a:gd name="T30" fmla="*/ 182 w 418"/>
                <a:gd name="T31" fmla="*/ 127 h 599"/>
                <a:gd name="T32" fmla="*/ 175 w 418"/>
                <a:gd name="T33" fmla="*/ 102 h 599"/>
                <a:gd name="T34" fmla="*/ 155 w 418"/>
                <a:gd name="T35" fmla="*/ 65 h 599"/>
                <a:gd name="T36" fmla="*/ 150 w 418"/>
                <a:gd name="T37" fmla="*/ 17 h 599"/>
                <a:gd name="T38" fmla="*/ 138 w 418"/>
                <a:gd name="T39" fmla="*/ 7 h 599"/>
                <a:gd name="T40" fmla="*/ 122 w 418"/>
                <a:gd name="T41" fmla="*/ 13 h 599"/>
                <a:gd name="T42" fmla="*/ 136 w 418"/>
                <a:gd name="T43" fmla="*/ 13 h 599"/>
                <a:gd name="T44" fmla="*/ 78 w 418"/>
                <a:gd name="T45" fmla="*/ 47 h 599"/>
                <a:gd name="T46" fmla="*/ 9 w 418"/>
                <a:gd name="T47" fmla="*/ 32 h 599"/>
                <a:gd name="T48" fmla="*/ 0 w 418"/>
                <a:gd name="T49" fmla="*/ 73 h 599"/>
                <a:gd name="T50" fmla="*/ 6 w 418"/>
                <a:gd name="T51" fmla="*/ 144 h 599"/>
                <a:gd name="T52" fmla="*/ 20 w 418"/>
                <a:gd name="T53" fmla="*/ 170 h 599"/>
                <a:gd name="T54" fmla="*/ 25 w 418"/>
                <a:gd name="T55" fmla="*/ 189 h 599"/>
                <a:gd name="T56" fmla="*/ 55 w 418"/>
                <a:gd name="T57" fmla="*/ 263 h 599"/>
                <a:gd name="T58" fmla="*/ 72 w 418"/>
                <a:gd name="T59" fmla="*/ 275 h 599"/>
                <a:gd name="T60" fmla="*/ 66 w 418"/>
                <a:gd name="T61" fmla="*/ 270 h 599"/>
                <a:gd name="T62" fmla="*/ 67 w 418"/>
                <a:gd name="T63" fmla="*/ 273 h 599"/>
                <a:gd name="T64" fmla="*/ 165 w 418"/>
                <a:gd name="T65" fmla="*/ 195 h 599"/>
                <a:gd name="T66" fmla="*/ 166 w 418"/>
                <a:gd name="T67" fmla="*/ 176 h 599"/>
                <a:gd name="T68" fmla="*/ 98 w 418"/>
                <a:gd name="T69" fmla="*/ 236 h 599"/>
                <a:gd name="T70" fmla="*/ 110 w 418"/>
                <a:gd name="T71" fmla="*/ 227 h 599"/>
                <a:gd name="T72" fmla="*/ 99 w 418"/>
                <a:gd name="T73" fmla="*/ 123 h 599"/>
                <a:gd name="T74" fmla="*/ 129 w 418"/>
                <a:gd name="T75" fmla="*/ 112 h 599"/>
                <a:gd name="T76" fmla="*/ 142 w 418"/>
                <a:gd name="T77" fmla="*/ 126 h 599"/>
                <a:gd name="T78" fmla="*/ 111 w 418"/>
                <a:gd name="T79" fmla="*/ 128 h 599"/>
                <a:gd name="T80" fmla="*/ 110 w 418"/>
                <a:gd name="T81" fmla="*/ 139 h 599"/>
                <a:gd name="T82" fmla="*/ 105 w 418"/>
                <a:gd name="T83" fmla="*/ 159 h 599"/>
                <a:gd name="T84" fmla="*/ 105 w 418"/>
                <a:gd name="T85" fmla="*/ 159 h 599"/>
                <a:gd name="T86" fmla="*/ 101 w 418"/>
                <a:gd name="T87" fmla="*/ 163 h 599"/>
                <a:gd name="T88" fmla="*/ 112 w 418"/>
                <a:gd name="T89" fmla="*/ 171 h 599"/>
                <a:gd name="T90" fmla="*/ 113 w 418"/>
                <a:gd name="T91" fmla="*/ 204 h 599"/>
                <a:gd name="T92" fmla="*/ 101 w 418"/>
                <a:gd name="T93" fmla="*/ 189 h 599"/>
                <a:gd name="T94" fmla="*/ 101 w 418"/>
                <a:gd name="T95" fmla="*/ 179 h 599"/>
                <a:gd name="T96" fmla="*/ 89 w 418"/>
                <a:gd name="T97" fmla="*/ 161 h 599"/>
                <a:gd name="T98" fmla="*/ 89 w 418"/>
                <a:gd name="T99" fmla="*/ 131 h 599"/>
                <a:gd name="T100" fmla="*/ 85 w 418"/>
                <a:gd name="T101" fmla="*/ 202 h 599"/>
                <a:gd name="T102" fmla="*/ 110 w 418"/>
                <a:gd name="T103" fmla="*/ 210 h 599"/>
                <a:gd name="T104" fmla="*/ 107 w 418"/>
                <a:gd name="T105" fmla="*/ 211 h 599"/>
                <a:gd name="T106" fmla="*/ 112 w 418"/>
                <a:gd name="T107" fmla="*/ 217 h 599"/>
                <a:gd name="T108" fmla="*/ 93 w 418"/>
                <a:gd name="T109" fmla="*/ 209 h 599"/>
                <a:gd name="T110" fmla="*/ 14 w 418"/>
                <a:gd name="T111" fmla="*/ 156 h 599"/>
                <a:gd name="T112" fmla="*/ 32 w 418"/>
                <a:gd name="T113" fmla="*/ 123 h 599"/>
                <a:gd name="T114" fmla="*/ 29 w 418"/>
                <a:gd name="T115" fmla="*/ 116 h 599"/>
                <a:gd name="T116" fmla="*/ 66 w 418"/>
                <a:gd name="T117" fmla="*/ 126 h 599"/>
                <a:gd name="T118" fmla="*/ 59 w 418"/>
                <a:gd name="T119" fmla="*/ 128 h 599"/>
                <a:gd name="T120" fmla="*/ 60 w 418"/>
                <a:gd name="T121" fmla="*/ 141 h 599"/>
                <a:gd name="T122" fmla="*/ 27 w 418"/>
                <a:gd name="T123" fmla="*/ 133 h 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8" h="599">
                  <a:moveTo>
                    <a:pt x="116" y="579"/>
                  </a:moveTo>
                  <a:lnTo>
                    <a:pt x="121" y="580"/>
                  </a:lnTo>
                  <a:lnTo>
                    <a:pt x="127" y="580"/>
                  </a:lnTo>
                  <a:lnTo>
                    <a:pt x="133" y="582"/>
                  </a:lnTo>
                  <a:lnTo>
                    <a:pt x="139" y="582"/>
                  </a:lnTo>
                  <a:lnTo>
                    <a:pt x="144" y="583"/>
                  </a:lnTo>
                  <a:lnTo>
                    <a:pt x="150" y="585"/>
                  </a:lnTo>
                  <a:lnTo>
                    <a:pt x="156" y="585"/>
                  </a:lnTo>
                  <a:lnTo>
                    <a:pt x="160" y="587"/>
                  </a:lnTo>
                  <a:lnTo>
                    <a:pt x="166" y="589"/>
                  </a:lnTo>
                  <a:lnTo>
                    <a:pt x="171" y="592"/>
                  </a:lnTo>
                  <a:lnTo>
                    <a:pt x="169" y="589"/>
                  </a:lnTo>
                  <a:lnTo>
                    <a:pt x="167" y="585"/>
                  </a:lnTo>
                  <a:lnTo>
                    <a:pt x="164" y="582"/>
                  </a:lnTo>
                  <a:lnTo>
                    <a:pt x="161" y="579"/>
                  </a:lnTo>
                  <a:lnTo>
                    <a:pt x="159" y="575"/>
                  </a:lnTo>
                  <a:lnTo>
                    <a:pt x="156" y="572"/>
                  </a:lnTo>
                  <a:lnTo>
                    <a:pt x="153" y="569"/>
                  </a:lnTo>
                  <a:lnTo>
                    <a:pt x="150" y="564"/>
                  </a:lnTo>
                  <a:lnTo>
                    <a:pt x="149" y="562"/>
                  </a:lnTo>
                  <a:lnTo>
                    <a:pt x="147" y="557"/>
                  </a:lnTo>
                  <a:lnTo>
                    <a:pt x="151" y="557"/>
                  </a:lnTo>
                  <a:lnTo>
                    <a:pt x="154" y="559"/>
                  </a:lnTo>
                  <a:lnTo>
                    <a:pt x="159" y="562"/>
                  </a:lnTo>
                  <a:lnTo>
                    <a:pt x="163" y="566"/>
                  </a:lnTo>
                  <a:lnTo>
                    <a:pt x="166" y="570"/>
                  </a:lnTo>
                  <a:lnTo>
                    <a:pt x="169" y="576"/>
                  </a:lnTo>
                  <a:lnTo>
                    <a:pt x="173" y="580"/>
                  </a:lnTo>
                  <a:lnTo>
                    <a:pt x="176" y="586"/>
                  </a:lnTo>
                  <a:lnTo>
                    <a:pt x="179" y="592"/>
                  </a:lnTo>
                  <a:lnTo>
                    <a:pt x="182" y="596"/>
                  </a:lnTo>
                  <a:lnTo>
                    <a:pt x="184" y="592"/>
                  </a:lnTo>
                  <a:lnTo>
                    <a:pt x="187" y="590"/>
                  </a:lnTo>
                  <a:lnTo>
                    <a:pt x="190" y="590"/>
                  </a:lnTo>
                  <a:lnTo>
                    <a:pt x="193" y="592"/>
                  </a:lnTo>
                  <a:lnTo>
                    <a:pt x="196" y="593"/>
                  </a:lnTo>
                  <a:lnTo>
                    <a:pt x="199" y="595"/>
                  </a:lnTo>
                  <a:lnTo>
                    <a:pt x="200" y="596"/>
                  </a:lnTo>
                  <a:lnTo>
                    <a:pt x="203" y="597"/>
                  </a:lnTo>
                  <a:lnTo>
                    <a:pt x="204" y="599"/>
                  </a:lnTo>
                  <a:lnTo>
                    <a:pt x="206" y="599"/>
                  </a:lnTo>
                  <a:lnTo>
                    <a:pt x="207" y="596"/>
                  </a:lnTo>
                  <a:lnTo>
                    <a:pt x="204" y="593"/>
                  </a:lnTo>
                  <a:lnTo>
                    <a:pt x="202" y="596"/>
                  </a:lnTo>
                  <a:lnTo>
                    <a:pt x="204" y="593"/>
                  </a:lnTo>
                  <a:lnTo>
                    <a:pt x="236" y="567"/>
                  </a:lnTo>
                  <a:lnTo>
                    <a:pt x="202" y="585"/>
                  </a:lnTo>
                  <a:lnTo>
                    <a:pt x="197" y="585"/>
                  </a:lnTo>
                  <a:lnTo>
                    <a:pt x="193" y="583"/>
                  </a:lnTo>
                  <a:lnTo>
                    <a:pt x="190" y="582"/>
                  </a:lnTo>
                  <a:lnTo>
                    <a:pt x="186" y="579"/>
                  </a:lnTo>
                  <a:lnTo>
                    <a:pt x="183" y="576"/>
                  </a:lnTo>
                  <a:lnTo>
                    <a:pt x="182" y="573"/>
                  </a:lnTo>
                  <a:lnTo>
                    <a:pt x="180" y="569"/>
                  </a:lnTo>
                  <a:lnTo>
                    <a:pt x="179" y="564"/>
                  </a:lnTo>
                  <a:lnTo>
                    <a:pt x="180" y="560"/>
                  </a:lnTo>
                  <a:lnTo>
                    <a:pt x="182" y="557"/>
                  </a:lnTo>
                  <a:lnTo>
                    <a:pt x="174" y="556"/>
                  </a:lnTo>
                  <a:lnTo>
                    <a:pt x="167" y="553"/>
                  </a:lnTo>
                  <a:lnTo>
                    <a:pt x="161" y="550"/>
                  </a:lnTo>
                  <a:lnTo>
                    <a:pt x="154" y="547"/>
                  </a:lnTo>
                  <a:lnTo>
                    <a:pt x="149" y="543"/>
                  </a:lnTo>
                  <a:lnTo>
                    <a:pt x="143" y="540"/>
                  </a:lnTo>
                  <a:lnTo>
                    <a:pt x="136" y="536"/>
                  </a:lnTo>
                  <a:lnTo>
                    <a:pt x="130" y="533"/>
                  </a:lnTo>
                  <a:lnTo>
                    <a:pt x="126" y="530"/>
                  </a:lnTo>
                  <a:lnTo>
                    <a:pt x="120" y="527"/>
                  </a:lnTo>
                  <a:lnTo>
                    <a:pt x="121" y="526"/>
                  </a:lnTo>
                  <a:lnTo>
                    <a:pt x="123" y="526"/>
                  </a:lnTo>
                  <a:lnTo>
                    <a:pt x="126" y="524"/>
                  </a:lnTo>
                  <a:lnTo>
                    <a:pt x="127" y="523"/>
                  </a:lnTo>
                  <a:lnTo>
                    <a:pt x="129" y="522"/>
                  </a:lnTo>
                  <a:lnTo>
                    <a:pt x="130" y="520"/>
                  </a:lnTo>
                  <a:lnTo>
                    <a:pt x="131" y="520"/>
                  </a:lnTo>
                  <a:lnTo>
                    <a:pt x="134" y="520"/>
                  </a:lnTo>
                  <a:lnTo>
                    <a:pt x="136" y="520"/>
                  </a:lnTo>
                  <a:lnTo>
                    <a:pt x="137" y="523"/>
                  </a:lnTo>
                  <a:lnTo>
                    <a:pt x="144" y="530"/>
                  </a:lnTo>
                  <a:lnTo>
                    <a:pt x="151" y="536"/>
                  </a:lnTo>
                  <a:lnTo>
                    <a:pt x="159" y="539"/>
                  </a:lnTo>
                  <a:lnTo>
                    <a:pt x="167" y="540"/>
                  </a:lnTo>
                  <a:lnTo>
                    <a:pt x="176" y="542"/>
                  </a:lnTo>
                  <a:lnTo>
                    <a:pt x="184" y="540"/>
                  </a:lnTo>
                  <a:lnTo>
                    <a:pt x="194" y="540"/>
                  </a:lnTo>
                  <a:lnTo>
                    <a:pt x="203" y="540"/>
                  </a:lnTo>
                  <a:lnTo>
                    <a:pt x="213" y="539"/>
                  </a:lnTo>
                  <a:lnTo>
                    <a:pt x="223" y="540"/>
                  </a:lnTo>
                  <a:lnTo>
                    <a:pt x="242" y="532"/>
                  </a:lnTo>
                  <a:lnTo>
                    <a:pt x="260" y="522"/>
                  </a:lnTo>
                  <a:lnTo>
                    <a:pt x="279" y="507"/>
                  </a:lnTo>
                  <a:lnTo>
                    <a:pt x="295" y="491"/>
                  </a:lnTo>
                  <a:lnTo>
                    <a:pt x="310" y="474"/>
                  </a:lnTo>
                  <a:lnTo>
                    <a:pt x="325" y="456"/>
                  </a:lnTo>
                  <a:lnTo>
                    <a:pt x="336" y="437"/>
                  </a:lnTo>
                  <a:lnTo>
                    <a:pt x="345" y="415"/>
                  </a:lnTo>
                  <a:lnTo>
                    <a:pt x="352" y="395"/>
                  </a:lnTo>
                  <a:lnTo>
                    <a:pt x="356" y="375"/>
                  </a:lnTo>
                  <a:lnTo>
                    <a:pt x="358" y="378"/>
                  </a:lnTo>
                  <a:lnTo>
                    <a:pt x="359" y="383"/>
                  </a:lnTo>
                  <a:lnTo>
                    <a:pt x="361" y="385"/>
                  </a:lnTo>
                  <a:lnTo>
                    <a:pt x="361" y="390"/>
                  </a:lnTo>
                  <a:lnTo>
                    <a:pt x="361" y="394"/>
                  </a:lnTo>
                  <a:lnTo>
                    <a:pt x="361" y="397"/>
                  </a:lnTo>
                  <a:lnTo>
                    <a:pt x="361" y="401"/>
                  </a:lnTo>
                  <a:lnTo>
                    <a:pt x="361" y="405"/>
                  </a:lnTo>
                  <a:lnTo>
                    <a:pt x="361" y="408"/>
                  </a:lnTo>
                  <a:lnTo>
                    <a:pt x="361" y="413"/>
                  </a:lnTo>
                  <a:lnTo>
                    <a:pt x="359" y="420"/>
                  </a:lnTo>
                  <a:lnTo>
                    <a:pt x="356" y="426"/>
                  </a:lnTo>
                  <a:lnTo>
                    <a:pt x="353" y="433"/>
                  </a:lnTo>
                  <a:lnTo>
                    <a:pt x="352" y="440"/>
                  </a:lnTo>
                  <a:lnTo>
                    <a:pt x="349" y="447"/>
                  </a:lnTo>
                  <a:lnTo>
                    <a:pt x="345" y="453"/>
                  </a:lnTo>
                  <a:lnTo>
                    <a:pt x="342" y="458"/>
                  </a:lnTo>
                  <a:lnTo>
                    <a:pt x="338" y="463"/>
                  </a:lnTo>
                  <a:lnTo>
                    <a:pt x="333" y="466"/>
                  </a:lnTo>
                  <a:lnTo>
                    <a:pt x="329" y="468"/>
                  </a:lnTo>
                  <a:lnTo>
                    <a:pt x="336" y="481"/>
                  </a:lnTo>
                  <a:lnTo>
                    <a:pt x="378" y="451"/>
                  </a:lnTo>
                  <a:lnTo>
                    <a:pt x="375" y="448"/>
                  </a:lnTo>
                  <a:lnTo>
                    <a:pt x="375" y="446"/>
                  </a:lnTo>
                  <a:lnTo>
                    <a:pt x="375" y="443"/>
                  </a:lnTo>
                  <a:lnTo>
                    <a:pt x="376" y="440"/>
                  </a:lnTo>
                  <a:lnTo>
                    <a:pt x="378" y="438"/>
                  </a:lnTo>
                  <a:lnTo>
                    <a:pt x="379" y="436"/>
                  </a:lnTo>
                  <a:lnTo>
                    <a:pt x="381" y="433"/>
                  </a:lnTo>
                  <a:lnTo>
                    <a:pt x="382" y="430"/>
                  </a:lnTo>
                  <a:lnTo>
                    <a:pt x="382" y="427"/>
                  </a:lnTo>
                  <a:lnTo>
                    <a:pt x="381" y="424"/>
                  </a:lnTo>
                  <a:lnTo>
                    <a:pt x="376" y="415"/>
                  </a:lnTo>
                  <a:lnTo>
                    <a:pt x="372" y="403"/>
                  </a:lnTo>
                  <a:lnTo>
                    <a:pt x="371" y="390"/>
                  </a:lnTo>
                  <a:lnTo>
                    <a:pt x="369" y="374"/>
                  </a:lnTo>
                  <a:lnTo>
                    <a:pt x="369" y="358"/>
                  </a:lnTo>
                  <a:lnTo>
                    <a:pt x="369" y="341"/>
                  </a:lnTo>
                  <a:lnTo>
                    <a:pt x="371" y="325"/>
                  </a:lnTo>
                  <a:lnTo>
                    <a:pt x="372" y="308"/>
                  </a:lnTo>
                  <a:lnTo>
                    <a:pt x="375" y="294"/>
                  </a:lnTo>
                  <a:lnTo>
                    <a:pt x="378" y="279"/>
                  </a:lnTo>
                  <a:lnTo>
                    <a:pt x="383" y="279"/>
                  </a:lnTo>
                  <a:lnTo>
                    <a:pt x="383" y="282"/>
                  </a:lnTo>
                  <a:lnTo>
                    <a:pt x="386" y="284"/>
                  </a:lnTo>
                  <a:lnTo>
                    <a:pt x="388" y="285"/>
                  </a:lnTo>
                  <a:lnTo>
                    <a:pt x="389" y="287"/>
                  </a:lnTo>
                  <a:lnTo>
                    <a:pt x="392" y="289"/>
                  </a:lnTo>
                  <a:lnTo>
                    <a:pt x="393" y="291"/>
                  </a:lnTo>
                  <a:lnTo>
                    <a:pt x="395" y="292"/>
                  </a:lnTo>
                  <a:lnTo>
                    <a:pt x="395" y="294"/>
                  </a:lnTo>
                  <a:lnTo>
                    <a:pt x="393" y="297"/>
                  </a:lnTo>
                  <a:lnTo>
                    <a:pt x="391" y="299"/>
                  </a:lnTo>
                  <a:lnTo>
                    <a:pt x="396" y="295"/>
                  </a:lnTo>
                  <a:lnTo>
                    <a:pt x="401" y="292"/>
                  </a:lnTo>
                  <a:lnTo>
                    <a:pt x="403" y="288"/>
                  </a:lnTo>
                  <a:lnTo>
                    <a:pt x="406" y="284"/>
                  </a:lnTo>
                  <a:lnTo>
                    <a:pt x="408" y="278"/>
                  </a:lnTo>
                  <a:lnTo>
                    <a:pt x="411" y="274"/>
                  </a:lnTo>
                  <a:lnTo>
                    <a:pt x="412" y="268"/>
                  </a:lnTo>
                  <a:lnTo>
                    <a:pt x="414" y="264"/>
                  </a:lnTo>
                  <a:lnTo>
                    <a:pt x="415" y="258"/>
                  </a:lnTo>
                  <a:lnTo>
                    <a:pt x="418" y="252"/>
                  </a:lnTo>
                  <a:lnTo>
                    <a:pt x="418" y="244"/>
                  </a:lnTo>
                  <a:lnTo>
                    <a:pt x="418" y="234"/>
                  </a:lnTo>
                  <a:lnTo>
                    <a:pt x="418" y="223"/>
                  </a:lnTo>
                  <a:lnTo>
                    <a:pt x="418" y="212"/>
                  </a:lnTo>
                  <a:lnTo>
                    <a:pt x="418" y="202"/>
                  </a:lnTo>
                  <a:lnTo>
                    <a:pt x="416" y="192"/>
                  </a:lnTo>
                  <a:lnTo>
                    <a:pt x="414" y="183"/>
                  </a:lnTo>
                  <a:lnTo>
                    <a:pt x="409" y="176"/>
                  </a:lnTo>
                  <a:lnTo>
                    <a:pt x="403" y="170"/>
                  </a:lnTo>
                  <a:lnTo>
                    <a:pt x="395" y="166"/>
                  </a:lnTo>
                  <a:lnTo>
                    <a:pt x="392" y="169"/>
                  </a:lnTo>
                  <a:lnTo>
                    <a:pt x="388" y="173"/>
                  </a:lnTo>
                  <a:lnTo>
                    <a:pt x="385" y="176"/>
                  </a:lnTo>
                  <a:lnTo>
                    <a:pt x="382" y="182"/>
                  </a:lnTo>
                  <a:lnTo>
                    <a:pt x="379" y="186"/>
                  </a:lnTo>
                  <a:lnTo>
                    <a:pt x="378" y="191"/>
                  </a:lnTo>
                  <a:lnTo>
                    <a:pt x="376" y="195"/>
                  </a:lnTo>
                  <a:lnTo>
                    <a:pt x="375" y="199"/>
                  </a:lnTo>
                  <a:lnTo>
                    <a:pt x="373" y="203"/>
                  </a:lnTo>
                  <a:lnTo>
                    <a:pt x="373" y="206"/>
                  </a:lnTo>
                  <a:lnTo>
                    <a:pt x="395" y="172"/>
                  </a:lnTo>
                  <a:lnTo>
                    <a:pt x="396" y="172"/>
                  </a:lnTo>
                  <a:lnTo>
                    <a:pt x="398" y="172"/>
                  </a:lnTo>
                  <a:lnTo>
                    <a:pt x="399" y="172"/>
                  </a:lnTo>
                  <a:lnTo>
                    <a:pt x="401" y="173"/>
                  </a:lnTo>
                  <a:lnTo>
                    <a:pt x="402" y="173"/>
                  </a:lnTo>
                  <a:lnTo>
                    <a:pt x="403" y="173"/>
                  </a:lnTo>
                  <a:lnTo>
                    <a:pt x="403" y="175"/>
                  </a:lnTo>
                  <a:lnTo>
                    <a:pt x="405" y="176"/>
                  </a:lnTo>
                  <a:lnTo>
                    <a:pt x="406" y="179"/>
                  </a:lnTo>
                  <a:lnTo>
                    <a:pt x="409" y="182"/>
                  </a:lnTo>
                  <a:lnTo>
                    <a:pt x="411" y="186"/>
                  </a:lnTo>
                  <a:lnTo>
                    <a:pt x="412" y="189"/>
                  </a:lnTo>
                  <a:lnTo>
                    <a:pt x="414" y="193"/>
                  </a:lnTo>
                  <a:lnTo>
                    <a:pt x="415" y="198"/>
                  </a:lnTo>
                  <a:lnTo>
                    <a:pt x="415" y="202"/>
                  </a:lnTo>
                  <a:lnTo>
                    <a:pt x="415" y="205"/>
                  </a:lnTo>
                  <a:lnTo>
                    <a:pt x="414" y="209"/>
                  </a:lnTo>
                  <a:lnTo>
                    <a:pt x="412" y="213"/>
                  </a:lnTo>
                  <a:lnTo>
                    <a:pt x="411" y="213"/>
                  </a:lnTo>
                  <a:lnTo>
                    <a:pt x="411" y="212"/>
                  </a:lnTo>
                  <a:lnTo>
                    <a:pt x="409" y="212"/>
                  </a:lnTo>
                  <a:lnTo>
                    <a:pt x="408" y="211"/>
                  </a:lnTo>
                  <a:lnTo>
                    <a:pt x="408" y="209"/>
                  </a:lnTo>
                  <a:lnTo>
                    <a:pt x="408" y="208"/>
                  </a:lnTo>
                  <a:lnTo>
                    <a:pt x="408" y="206"/>
                  </a:lnTo>
                  <a:lnTo>
                    <a:pt x="406" y="205"/>
                  </a:lnTo>
                  <a:lnTo>
                    <a:pt x="406" y="203"/>
                  </a:lnTo>
                  <a:lnTo>
                    <a:pt x="406" y="202"/>
                  </a:lnTo>
                  <a:lnTo>
                    <a:pt x="406" y="201"/>
                  </a:lnTo>
                  <a:lnTo>
                    <a:pt x="405" y="199"/>
                  </a:lnTo>
                  <a:lnTo>
                    <a:pt x="405" y="196"/>
                  </a:lnTo>
                  <a:lnTo>
                    <a:pt x="403" y="196"/>
                  </a:lnTo>
                  <a:lnTo>
                    <a:pt x="402" y="195"/>
                  </a:lnTo>
                  <a:lnTo>
                    <a:pt x="401" y="195"/>
                  </a:lnTo>
                  <a:lnTo>
                    <a:pt x="398" y="196"/>
                  </a:lnTo>
                  <a:lnTo>
                    <a:pt x="398" y="203"/>
                  </a:lnTo>
                  <a:lnTo>
                    <a:pt x="398" y="209"/>
                  </a:lnTo>
                  <a:lnTo>
                    <a:pt x="398" y="216"/>
                  </a:lnTo>
                  <a:lnTo>
                    <a:pt x="398" y="223"/>
                  </a:lnTo>
                  <a:lnTo>
                    <a:pt x="398" y="231"/>
                  </a:lnTo>
                  <a:lnTo>
                    <a:pt x="398" y="238"/>
                  </a:lnTo>
                  <a:lnTo>
                    <a:pt x="396" y="245"/>
                  </a:lnTo>
                  <a:lnTo>
                    <a:pt x="393" y="251"/>
                  </a:lnTo>
                  <a:lnTo>
                    <a:pt x="391" y="258"/>
                  </a:lnTo>
                  <a:lnTo>
                    <a:pt x="386" y="264"/>
                  </a:lnTo>
                  <a:lnTo>
                    <a:pt x="381" y="269"/>
                  </a:lnTo>
                  <a:lnTo>
                    <a:pt x="383" y="264"/>
                  </a:lnTo>
                  <a:lnTo>
                    <a:pt x="383" y="258"/>
                  </a:lnTo>
                  <a:lnTo>
                    <a:pt x="382" y="252"/>
                  </a:lnTo>
                  <a:lnTo>
                    <a:pt x="381" y="246"/>
                  </a:lnTo>
                  <a:lnTo>
                    <a:pt x="378" y="241"/>
                  </a:lnTo>
                  <a:lnTo>
                    <a:pt x="376" y="236"/>
                  </a:lnTo>
                  <a:lnTo>
                    <a:pt x="375" y="231"/>
                  </a:lnTo>
                  <a:lnTo>
                    <a:pt x="375" y="225"/>
                  </a:lnTo>
                  <a:lnTo>
                    <a:pt x="376" y="219"/>
                  </a:lnTo>
                  <a:lnTo>
                    <a:pt x="381" y="213"/>
                  </a:lnTo>
                  <a:lnTo>
                    <a:pt x="371" y="213"/>
                  </a:lnTo>
                  <a:lnTo>
                    <a:pt x="371" y="215"/>
                  </a:lnTo>
                  <a:lnTo>
                    <a:pt x="371" y="216"/>
                  </a:lnTo>
                  <a:lnTo>
                    <a:pt x="371" y="218"/>
                  </a:lnTo>
                  <a:lnTo>
                    <a:pt x="371" y="219"/>
                  </a:lnTo>
                  <a:lnTo>
                    <a:pt x="369" y="221"/>
                  </a:lnTo>
                  <a:lnTo>
                    <a:pt x="369" y="222"/>
                  </a:lnTo>
                  <a:lnTo>
                    <a:pt x="368" y="222"/>
                  </a:lnTo>
                  <a:lnTo>
                    <a:pt x="368" y="223"/>
                  </a:lnTo>
                  <a:lnTo>
                    <a:pt x="366" y="223"/>
                  </a:lnTo>
                  <a:lnTo>
                    <a:pt x="368" y="226"/>
                  </a:lnTo>
                  <a:lnTo>
                    <a:pt x="369" y="229"/>
                  </a:lnTo>
                  <a:lnTo>
                    <a:pt x="371" y="232"/>
                  </a:lnTo>
                  <a:lnTo>
                    <a:pt x="372" y="236"/>
                  </a:lnTo>
                  <a:lnTo>
                    <a:pt x="372" y="239"/>
                  </a:lnTo>
                  <a:lnTo>
                    <a:pt x="373" y="244"/>
                  </a:lnTo>
                  <a:lnTo>
                    <a:pt x="373" y="246"/>
                  </a:lnTo>
                  <a:lnTo>
                    <a:pt x="373" y="251"/>
                  </a:lnTo>
                  <a:lnTo>
                    <a:pt x="372" y="254"/>
                  </a:lnTo>
                  <a:lnTo>
                    <a:pt x="371" y="258"/>
                  </a:lnTo>
                  <a:lnTo>
                    <a:pt x="369" y="258"/>
                  </a:lnTo>
                  <a:lnTo>
                    <a:pt x="368" y="258"/>
                  </a:lnTo>
                  <a:lnTo>
                    <a:pt x="366" y="258"/>
                  </a:lnTo>
                  <a:lnTo>
                    <a:pt x="365" y="256"/>
                  </a:lnTo>
                  <a:lnTo>
                    <a:pt x="363" y="255"/>
                  </a:lnTo>
                  <a:lnTo>
                    <a:pt x="363" y="254"/>
                  </a:lnTo>
                  <a:lnTo>
                    <a:pt x="362" y="254"/>
                  </a:lnTo>
                  <a:lnTo>
                    <a:pt x="361" y="252"/>
                  </a:lnTo>
                  <a:lnTo>
                    <a:pt x="361" y="249"/>
                  </a:lnTo>
                  <a:lnTo>
                    <a:pt x="361" y="248"/>
                  </a:lnTo>
                  <a:lnTo>
                    <a:pt x="361" y="245"/>
                  </a:lnTo>
                  <a:lnTo>
                    <a:pt x="359" y="244"/>
                  </a:lnTo>
                  <a:lnTo>
                    <a:pt x="359" y="241"/>
                  </a:lnTo>
                  <a:lnTo>
                    <a:pt x="359" y="238"/>
                  </a:lnTo>
                  <a:lnTo>
                    <a:pt x="361" y="236"/>
                  </a:lnTo>
                  <a:lnTo>
                    <a:pt x="361" y="235"/>
                  </a:lnTo>
                  <a:lnTo>
                    <a:pt x="362" y="232"/>
                  </a:lnTo>
                  <a:lnTo>
                    <a:pt x="363" y="231"/>
                  </a:lnTo>
                  <a:lnTo>
                    <a:pt x="359" y="225"/>
                  </a:lnTo>
                  <a:lnTo>
                    <a:pt x="355" y="218"/>
                  </a:lnTo>
                  <a:lnTo>
                    <a:pt x="352" y="211"/>
                  </a:lnTo>
                  <a:lnTo>
                    <a:pt x="349" y="203"/>
                  </a:lnTo>
                  <a:lnTo>
                    <a:pt x="348" y="195"/>
                  </a:lnTo>
                  <a:lnTo>
                    <a:pt x="346" y="188"/>
                  </a:lnTo>
                  <a:lnTo>
                    <a:pt x="346" y="180"/>
                  </a:lnTo>
                  <a:lnTo>
                    <a:pt x="346" y="173"/>
                  </a:lnTo>
                  <a:lnTo>
                    <a:pt x="346" y="168"/>
                  </a:lnTo>
                  <a:lnTo>
                    <a:pt x="346" y="162"/>
                  </a:lnTo>
                  <a:lnTo>
                    <a:pt x="343" y="159"/>
                  </a:lnTo>
                  <a:lnTo>
                    <a:pt x="339" y="156"/>
                  </a:lnTo>
                  <a:lnTo>
                    <a:pt x="336" y="153"/>
                  </a:lnTo>
                  <a:lnTo>
                    <a:pt x="333" y="149"/>
                  </a:lnTo>
                  <a:lnTo>
                    <a:pt x="329" y="148"/>
                  </a:lnTo>
                  <a:lnTo>
                    <a:pt x="326" y="145"/>
                  </a:lnTo>
                  <a:lnTo>
                    <a:pt x="322" y="142"/>
                  </a:lnTo>
                  <a:lnTo>
                    <a:pt x="318" y="140"/>
                  </a:lnTo>
                  <a:lnTo>
                    <a:pt x="313" y="139"/>
                  </a:lnTo>
                  <a:lnTo>
                    <a:pt x="309" y="138"/>
                  </a:lnTo>
                  <a:lnTo>
                    <a:pt x="310" y="130"/>
                  </a:lnTo>
                  <a:lnTo>
                    <a:pt x="312" y="125"/>
                  </a:lnTo>
                  <a:lnTo>
                    <a:pt x="310" y="120"/>
                  </a:lnTo>
                  <a:lnTo>
                    <a:pt x="310" y="115"/>
                  </a:lnTo>
                  <a:lnTo>
                    <a:pt x="309" y="110"/>
                  </a:lnTo>
                  <a:lnTo>
                    <a:pt x="308" y="106"/>
                  </a:lnTo>
                  <a:lnTo>
                    <a:pt x="306" y="100"/>
                  </a:lnTo>
                  <a:lnTo>
                    <a:pt x="306" y="95"/>
                  </a:lnTo>
                  <a:lnTo>
                    <a:pt x="308" y="87"/>
                  </a:lnTo>
                  <a:lnTo>
                    <a:pt x="309" y="80"/>
                  </a:lnTo>
                  <a:lnTo>
                    <a:pt x="308" y="74"/>
                  </a:lnTo>
                  <a:lnTo>
                    <a:pt x="308" y="69"/>
                  </a:lnTo>
                  <a:lnTo>
                    <a:pt x="306" y="63"/>
                  </a:lnTo>
                  <a:lnTo>
                    <a:pt x="306" y="56"/>
                  </a:lnTo>
                  <a:lnTo>
                    <a:pt x="305" y="50"/>
                  </a:lnTo>
                  <a:lnTo>
                    <a:pt x="303" y="44"/>
                  </a:lnTo>
                  <a:lnTo>
                    <a:pt x="302" y="39"/>
                  </a:lnTo>
                  <a:lnTo>
                    <a:pt x="300" y="33"/>
                  </a:lnTo>
                  <a:lnTo>
                    <a:pt x="298" y="29"/>
                  </a:lnTo>
                  <a:lnTo>
                    <a:pt x="295" y="24"/>
                  </a:lnTo>
                  <a:lnTo>
                    <a:pt x="300" y="23"/>
                  </a:lnTo>
                  <a:lnTo>
                    <a:pt x="305" y="20"/>
                  </a:lnTo>
                  <a:lnTo>
                    <a:pt x="306" y="19"/>
                  </a:lnTo>
                  <a:lnTo>
                    <a:pt x="306" y="16"/>
                  </a:lnTo>
                  <a:lnTo>
                    <a:pt x="306" y="13"/>
                  </a:lnTo>
                  <a:lnTo>
                    <a:pt x="305" y="10"/>
                  </a:lnTo>
                  <a:lnTo>
                    <a:pt x="303" y="7"/>
                  </a:lnTo>
                  <a:lnTo>
                    <a:pt x="302" y="6"/>
                  </a:lnTo>
                  <a:lnTo>
                    <a:pt x="300" y="3"/>
                  </a:lnTo>
                  <a:lnTo>
                    <a:pt x="302" y="0"/>
                  </a:lnTo>
                  <a:lnTo>
                    <a:pt x="296" y="1"/>
                  </a:lnTo>
                  <a:lnTo>
                    <a:pt x="292" y="4"/>
                  </a:lnTo>
                  <a:lnTo>
                    <a:pt x="286" y="7"/>
                  </a:lnTo>
                  <a:lnTo>
                    <a:pt x="282" y="10"/>
                  </a:lnTo>
                  <a:lnTo>
                    <a:pt x="276" y="14"/>
                  </a:lnTo>
                  <a:lnTo>
                    <a:pt x="272" y="17"/>
                  </a:lnTo>
                  <a:lnTo>
                    <a:pt x="266" y="20"/>
                  </a:lnTo>
                  <a:lnTo>
                    <a:pt x="262" y="21"/>
                  </a:lnTo>
                  <a:lnTo>
                    <a:pt x="257" y="21"/>
                  </a:lnTo>
                  <a:lnTo>
                    <a:pt x="252" y="20"/>
                  </a:lnTo>
                  <a:lnTo>
                    <a:pt x="253" y="20"/>
                  </a:lnTo>
                  <a:lnTo>
                    <a:pt x="253" y="21"/>
                  </a:lnTo>
                  <a:lnTo>
                    <a:pt x="247" y="23"/>
                  </a:lnTo>
                  <a:lnTo>
                    <a:pt x="243" y="26"/>
                  </a:lnTo>
                  <a:lnTo>
                    <a:pt x="239" y="29"/>
                  </a:lnTo>
                  <a:lnTo>
                    <a:pt x="236" y="33"/>
                  </a:lnTo>
                  <a:lnTo>
                    <a:pt x="232" y="36"/>
                  </a:lnTo>
                  <a:lnTo>
                    <a:pt x="229" y="40"/>
                  </a:lnTo>
                  <a:lnTo>
                    <a:pt x="224" y="43"/>
                  </a:lnTo>
                  <a:lnTo>
                    <a:pt x="220" y="44"/>
                  </a:lnTo>
                  <a:lnTo>
                    <a:pt x="214" y="46"/>
                  </a:lnTo>
                  <a:lnTo>
                    <a:pt x="209" y="46"/>
                  </a:lnTo>
                  <a:lnTo>
                    <a:pt x="212" y="56"/>
                  </a:lnTo>
                  <a:lnTo>
                    <a:pt x="220" y="52"/>
                  </a:lnTo>
                  <a:lnTo>
                    <a:pt x="229" y="46"/>
                  </a:lnTo>
                  <a:lnTo>
                    <a:pt x="236" y="42"/>
                  </a:lnTo>
                  <a:lnTo>
                    <a:pt x="242" y="37"/>
                  </a:lnTo>
                  <a:lnTo>
                    <a:pt x="249" y="33"/>
                  </a:lnTo>
                  <a:lnTo>
                    <a:pt x="256" y="29"/>
                  </a:lnTo>
                  <a:lnTo>
                    <a:pt x="263" y="27"/>
                  </a:lnTo>
                  <a:lnTo>
                    <a:pt x="272" y="26"/>
                  </a:lnTo>
                  <a:lnTo>
                    <a:pt x="280" y="26"/>
                  </a:lnTo>
                  <a:lnTo>
                    <a:pt x="292" y="29"/>
                  </a:lnTo>
                  <a:lnTo>
                    <a:pt x="277" y="49"/>
                  </a:lnTo>
                  <a:lnTo>
                    <a:pt x="267" y="47"/>
                  </a:lnTo>
                  <a:lnTo>
                    <a:pt x="259" y="49"/>
                  </a:lnTo>
                  <a:lnTo>
                    <a:pt x="249" y="53"/>
                  </a:lnTo>
                  <a:lnTo>
                    <a:pt x="240" y="59"/>
                  </a:lnTo>
                  <a:lnTo>
                    <a:pt x="232" y="66"/>
                  </a:lnTo>
                  <a:lnTo>
                    <a:pt x="223" y="73"/>
                  </a:lnTo>
                  <a:lnTo>
                    <a:pt x="214" y="80"/>
                  </a:lnTo>
                  <a:lnTo>
                    <a:pt x="204" y="86"/>
                  </a:lnTo>
                  <a:lnTo>
                    <a:pt x="194" y="89"/>
                  </a:lnTo>
                  <a:lnTo>
                    <a:pt x="184" y="90"/>
                  </a:lnTo>
                  <a:lnTo>
                    <a:pt x="176" y="93"/>
                  </a:lnTo>
                  <a:lnTo>
                    <a:pt x="169" y="95"/>
                  </a:lnTo>
                  <a:lnTo>
                    <a:pt x="161" y="95"/>
                  </a:lnTo>
                  <a:lnTo>
                    <a:pt x="156" y="93"/>
                  </a:lnTo>
                  <a:lnTo>
                    <a:pt x="150" y="93"/>
                  </a:lnTo>
                  <a:lnTo>
                    <a:pt x="143" y="93"/>
                  </a:lnTo>
                  <a:lnTo>
                    <a:pt x="137" y="93"/>
                  </a:lnTo>
                  <a:lnTo>
                    <a:pt x="131" y="95"/>
                  </a:lnTo>
                  <a:lnTo>
                    <a:pt x="126" y="97"/>
                  </a:lnTo>
                  <a:lnTo>
                    <a:pt x="120" y="103"/>
                  </a:lnTo>
                  <a:lnTo>
                    <a:pt x="110" y="93"/>
                  </a:lnTo>
                  <a:lnTo>
                    <a:pt x="100" y="87"/>
                  </a:lnTo>
                  <a:lnTo>
                    <a:pt x="88" y="83"/>
                  </a:lnTo>
                  <a:lnTo>
                    <a:pt x="77" y="82"/>
                  </a:lnTo>
                  <a:lnTo>
                    <a:pt x="66" y="82"/>
                  </a:lnTo>
                  <a:lnTo>
                    <a:pt x="55" y="80"/>
                  </a:lnTo>
                  <a:lnTo>
                    <a:pt x="44" y="79"/>
                  </a:lnTo>
                  <a:lnTo>
                    <a:pt x="35" y="76"/>
                  </a:lnTo>
                  <a:lnTo>
                    <a:pt x="27" y="69"/>
                  </a:lnTo>
                  <a:lnTo>
                    <a:pt x="20" y="59"/>
                  </a:lnTo>
                  <a:lnTo>
                    <a:pt x="18" y="63"/>
                  </a:lnTo>
                  <a:lnTo>
                    <a:pt x="15" y="64"/>
                  </a:lnTo>
                  <a:lnTo>
                    <a:pt x="14" y="66"/>
                  </a:lnTo>
                  <a:lnTo>
                    <a:pt x="11" y="66"/>
                  </a:lnTo>
                  <a:lnTo>
                    <a:pt x="10" y="64"/>
                  </a:lnTo>
                  <a:lnTo>
                    <a:pt x="7" y="63"/>
                  </a:lnTo>
                  <a:lnTo>
                    <a:pt x="4" y="63"/>
                  </a:lnTo>
                  <a:lnTo>
                    <a:pt x="2" y="62"/>
                  </a:lnTo>
                  <a:lnTo>
                    <a:pt x="1" y="62"/>
                  </a:lnTo>
                  <a:lnTo>
                    <a:pt x="0" y="63"/>
                  </a:lnTo>
                  <a:lnTo>
                    <a:pt x="0" y="73"/>
                  </a:lnTo>
                  <a:lnTo>
                    <a:pt x="0" y="83"/>
                  </a:lnTo>
                  <a:lnTo>
                    <a:pt x="0" y="95"/>
                  </a:lnTo>
                  <a:lnTo>
                    <a:pt x="0" y="105"/>
                  </a:lnTo>
                  <a:lnTo>
                    <a:pt x="0" y="116"/>
                  </a:lnTo>
                  <a:lnTo>
                    <a:pt x="0" y="126"/>
                  </a:lnTo>
                  <a:lnTo>
                    <a:pt x="0" y="136"/>
                  </a:lnTo>
                  <a:lnTo>
                    <a:pt x="0" y="146"/>
                  </a:lnTo>
                  <a:lnTo>
                    <a:pt x="0" y="156"/>
                  </a:lnTo>
                  <a:lnTo>
                    <a:pt x="0" y="166"/>
                  </a:lnTo>
                  <a:lnTo>
                    <a:pt x="1" y="179"/>
                  </a:lnTo>
                  <a:lnTo>
                    <a:pt x="2" y="192"/>
                  </a:lnTo>
                  <a:lnTo>
                    <a:pt x="5" y="203"/>
                  </a:lnTo>
                  <a:lnTo>
                    <a:pt x="7" y="216"/>
                  </a:lnTo>
                  <a:lnTo>
                    <a:pt x="10" y="228"/>
                  </a:lnTo>
                  <a:lnTo>
                    <a:pt x="11" y="239"/>
                  </a:lnTo>
                  <a:lnTo>
                    <a:pt x="13" y="251"/>
                  </a:lnTo>
                  <a:lnTo>
                    <a:pt x="15" y="262"/>
                  </a:lnTo>
                  <a:lnTo>
                    <a:pt x="17" y="275"/>
                  </a:lnTo>
                  <a:lnTo>
                    <a:pt x="20" y="287"/>
                  </a:lnTo>
                  <a:lnTo>
                    <a:pt x="18" y="288"/>
                  </a:lnTo>
                  <a:lnTo>
                    <a:pt x="15" y="289"/>
                  </a:lnTo>
                  <a:lnTo>
                    <a:pt x="14" y="289"/>
                  </a:lnTo>
                  <a:lnTo>
                    <a:pt x="13" y="289"/>
                  </a:lnTo>
                  <a:lnTo>
                    <a:pt x="11" y="288"/>
                  </a:lnTo>
                  <a:lnTo>
                    <a:pt x="10" y="287"/>
                  </a:lnTo>
                  <a:lnTo>
                    <a:pt x="7" y="285"/>
                  </a:lnTo>
                  <a:lnTo>
                    <a:pt x="5" y="284"/>
                  </a:lnTo>
                  <a:lnTo>
                    <a:pt x="4" y="282"/>
                  </a:lnTo>
                  <a:lnTo>
                    <a:pt x="2" y="282"/>
                  </a:lnTo>
                  <a:lnTo>
                    <a:pt x="5" y="304"/>
                  </a:lnTo>
                  <a:lnTo>
                    <a:pt x="10" y="307"/>
                  </a:lnTo>
                  <a:lnTo>
                    <a:pt x="13" y="311"/>
                  </a:lnTo>
                  <a:lnTo>
                    <a:pt x="15" y="315"/>
                  </a:lnTo>
                  <a:lnTo>
                    <a:pt x="17" y="319"/>
                  </a:lnTo>
                  <a:lnTo>
                    <a:pt x="20" y="324"/>
                  </a:lnTo>
                  <a:lnTo>
                    <a:pt x="21" y="328"/>
                  </a:lnTo>
                  <a:lnTo>
                    <a:pt x="24" y="331"/>
                  </a:lnTo>
                  <a:lnTo>
                    <a:pt x="28" y="334"/>
                  </a:lnTo>
                  <a:lnTo>
                    <a:pt x="31" y="334"/>
                  </a:lnTo>
                  <a:lnTo>
                    <a:pt x="37" y="334"/>
                  </a:lnTo>
                  <a:lnTo>
                    <a:pt x="40" y="340"/>
                  </a:lnTo>
                  <a:lnTo>
                    <a:pt x="43" y="345"/>
                  </a:lnTo>
                  <a:lnTo>
                    <a:pt x="45" y="351"/>
                  </a:lnTo>
                  <a:lnTo>
                    <a:pt x="50" y="357"/>
                  </a:lnTo>
                  <a:lnTo>
                    <a:pt x="53" y="362"/>
                  </a:lnTo>
                  <a:lnTo>
                    <a:pt x="55" y="368"/>
                  </a:lnTo>
                  <a:lnTo>
                    <a:pt x="57" y="374"/>
                  </a:lnTo>
                  <a:lnTo>
                    <a:pt x="58" y="380"/>
                  </a:lnTo>
                  <a:lnTo>
                    <a:pt x="58" y="385"/>
                  </a:lnTo>
                  <a:lnTo>
                    <a:pt x="57" y="393"/>
                  </a:lnTo>
                  <a:lnTo>
                    <a:pt x="54" y="393"/>
                  </a:lnTo>
                  <a:lnTo>
                    <a:pt x="53" y="391"/>
                  </a:lnTo>
                  <a:lnTo>
                    <a:pt x="51" y="390"/>
                  </a:lnTo>
                  <a:lnTo>
                    <a:pt x="50" y="388"/>
                  </a:lnTo>
                  <a:lnTo>
                    <a:pt x="50" y="385"/>
                  </a:lnTo>
                  <a:lnTo>
                    <a:pt x="50" y="384"/>
                  </a:lnTo>
                  <a:lnTo>
                    <a:pt x="50" y="381"/>
                  </a:lnTo>
                  <a:lnTo>
                    <a:pt x="50" y="378"/>
                  </a:lnTo>
                  <a:lnTo>
                    <a:pt x="48" y="377"/>
                  </a:lnTo>
                  <a:lnTo>
                    <a:pt x="47" y="375"/>
                  </a:lnTo>
                  <a:lnTo>
                    <a:pt x="47" y="388"/>
                  </a:lnTo>
                  <a:lnTo>
                    <a:pt x="50" y="400"/>
                  </a:lnTo>
                  <a:lnTo>
                    <a:pt x="55" y="411"/>
                  </a:lnTo>
                  <a:lnTo>
                    <a:pt x="63" y="421"/>
                  </a:lnTo>
                  <a:lnTo>
                    <a:pt x="70" y="433"/>
                  </a:lnTo>
                  <a:lnTo>
                    <a:pt x="78" y="441"/>
                  </a:lnTo>
                  <a:lnTo>
                    <a:pt x="86" y="451"/>
                  </a:lnTo>
                  <a:lnTo>
                    <a:pt x="94" y="461"/>
                  </a:lnTo>
                  <a:lnTo>
                    <a:pt x="100" y="471"/>
                  </a:lnTo>
                  <a:lnTo>
                    <a:pt x="106" y="481"/>
                  </a:lnTo>
                  <a:lnTo>
                    <a:pt x="107" y="489"/>
                  </a:lnTo>
                  <a:lnTo>
                    <a:pt x="107" y="497"/>
                  </a:lnTo>
                  <a:lnTo>
                    <a:pt x="108" y="506"/>
                  </a:lnTo>
                  <a:lnTo>
                    <a:pt x="110" y="516"/>
                  </a:lnTo>
                  <a:lnTo>
                    <a:pt x="110" y="526"/>
                  </a:lnTo>
                  <a:lnTo>
                    <a:pt x="111" y="536"/>
                  </a:lnTo>
                  <a:lnTo>
                    <a:pt x="113" y="547"/>
                  </a:lnTo>
                  <a:lnTo>
                    <a:pt x="114" y="557"/>
                  </a:lnTo>
                  <a:lnTo>
                    <a:pt x="114" y="569"/>
                  </a:lnTo>
                  <a:lnTo>
                    <a:pt x="116" y="579"/>
                  </a:lnTo>
                  <a:close/>
                  <a:moveTo>
                    <a:pt x="140" y="550"/>
                  </a:moveTo>
                  <a:lnTo>
                    <a:pt x="147" y="550"/>
                  </a:lnTo>
                  <a:lnTo>
                    <a:pt x="146" y="552"/>
                  </a:lnTo>
                  <a:lnTo>
                    <a:pt x="144" y="552"/>
                  </a:lnTo>
                  <a:lnTo>
                    <a:pt x="143" y="552"/>
                  </a:lnTo>
                  <a:lnTo>
                    <a:pt x="143" y="550"/>
                  </a:lnTo>
                  <a:lnTo>
                    <a:pt x="141" y="550"/>
                  </a:lnTo>
                  <a:lnTo>
                    <a:pt x="140" y="550"/>
                  </a:lnTo>
                  <a:lnTo>
                    <a:pt x="139" y="550"/>
                  </a:lnTo>
                  <a:lnTo>
                    <a:pt x="139" y="549"/>
                  </a:lnTo>
                  <a:lnTo>
                    <a:pt x="137" y="549"/>
                  </a:lnTo>
                  <a:lnTo>
                    <a:pt x="136" y="547"/>
                  </a:lnTo>
                  <a:lnTo>
                    <a:pt x="134" y="546"/>
                  </a:lnTo>
                  <a:lnTo>
                    <a:pt x="134" y="544"/>
                  </a:lnTo>
                  <a:lnTo>
                    <a:pt x="133" y="543"/>
                  </a:lnTo>
                  <a:lnTo>
                    <a:pt x="131" y="542"/>
                  </a:lnTo>
                  <a:lnTo>
                    <a:pt x="131" y="540"/>
                  </a:lnTo>
                  <a:lnTo>
                    <a:pt x="131" y="539"/>
                  </a:lnTo>
                  <a:lnTo>
                    <a:pt x="130" y="537"/>
                  </a:lnTo>
                  <a:lnTo>
                    <a:pt x="130" y="536"/>
                  </a:lnTo>
                  <a:lnTo>
                    <a:pt x="130" y="534"/>
                  </a:lnTo>
                  <a:lnTo>
                    <a:pt x="130" y="533"/>
                  </a:lnTo>
                  <a:lnTo>
                    <a:pt x="131" y="534"/>
                  </a:lnTo>
                  <a:lnTo>
                    <a:pt x="133" y="536"/>
                  </a:lnTo>
                  <a:lnTo>
                    <a:pt x="133" y="537"/>
                  </a:lnTo>
                  <a:lnTo>
                    <a:pt x="133" y="539"/>
                  </a:lnTo>
                  <a:lnTo>
                    <a:pt x="133" y="540"/>
                  </a:lnTo>
                  <a:lnTo>
                    <a:pt x="133" y="542"/>
                  </a:lnTo>
                  <a:lnTo>
                    <a:pt x="134" y="543"/>
                  </a:lnTo>
                  <a:lnTo>
                    <a:pt x="134" y="544"/>
                  </a:lnTo>
                  <a:lnTo>
                    <a:pt x="134" y="546"/>
                  </a:lnTo>
                  <a:lnTo>
                    <a:pt x="136" y="546"/>
                  </a:lnTo>
                  <a:lnTo>
                    <a:pt x="136" y="547"/>
                  </a:lnTo>
                  <a:lnTo>
                    <a:pt x="137" y="547"/>
                  </a:lnTo>
                  <a:lnTo>
                    <a:pt x="139" y="549"/>
                  </a:lnTo>
                  <a:lnTo>
                    <a:pt x="140" y="550"/>
                  </a:lnTo>
                  <a:close/>
                  <a:moveTo>
                    <a:pt x="332" y="351"/>
                  </a:moveTo>
                  <a:lnTo>
                    <a:pt x="333" y="360"/>
                  </a:lnTo>
                  <a:lnTo>
                    <a:pt x="333" y="367"/>
                  </a:lnTo>
                  <a:lnTo>
                    <a:pt x="333" y="375"/>
                  </a:lnTo>
                  <a:lnTo>
                    <a:pt x="330" y="383"/>
                  </a:lnTo>
                  <a:lnTo>
                    <a:pt x="329" y="390"/>
                  </a:lnTo>
                  <a:lnTo>
                    <a:pt x="326" y="397"/>
                  </a:lnTo>
                  <a:lnTo>
                    <a:pt x="322" y="403"/>
                  </a:lnTo>
                  <a:lnTo>
                    <a:pt x="319" y="410"/>
                  </a:lnTo>
                  <a:lnTo>
                    <a:pt x="316" y="414"/>
                  </a:lnTo>
                  <a:lnTo>
                    <a:pt x="315" y="420"/>
                  </a:lnTo>
                  <a:lnTo>
                    <a:pt x="315" y="410"/>
                  </a:lnTo>
                  <a:lnTo>
                    <a:pt x="315" y="401"/>
                  </a:lnTo>
                  <a:lnTo>
                    <a:pt x="315" y="394"/>
                  </a:lnTo>
                  <a:lnTo>
                    <a:pt x="318" y="387"/>
                  </a:lnTo>
                  <a:lnTo>
                    <a:pt x="319" y="381"/>
                  </a:lnTo>
                  <a:lnTo>
                    <a:pt x="322" y="374"/>
                  </a:lnTo>
                  <a:lnTo>
                    <a:pt x="323" y="368"/>
                  </a:lnTo>
                  <a:lnTo>
                    <a:pt x="326" y="362"/>
                  </a:lnTo>
                  <a:lnTo>
                    <a:pt x="329" y="357"/>
                  </a:lnTo>
                  <a:lnTo>
                    <a:pt x="332" y="351"/>
                  </a:lnTo>
                  <a:close/>
                  <a:moveTo>
                    <a:pt x="126" y="516"/>
                  </a:moveTo>
                  <a:lnTo>
                    <a:pt x="108" y="496"/>
                  </a:lnTo>
                  <a:lnTo>
                    <a:pt x="111" y="493"/>
                  </a:lnTo>
                  <a:lnTo>
                    <a:pt x="129" y="514"/>
                  </a:lnTo>
                  <a:lnTo>
                    <a:pt x="126" y="516"/>
                  </a:lnTo>
                  <a:close/>
                  <a:moveTo>
                    <a:pt x="206" y="486"/>
                  </a:moveTo>
                  <a:lnTo>
                    <a:pt x="164" y="481"/>
                  </a:lnTo>
                  <a:lnTo>
                    <a:pt x="167" y="479"/>
                  </a:lnTo>
                  <a:lnTo>
                    <a:pt x="154" y="468"/>
                  </a:lnTo>
                  <a:lnTo>
                    <a:pt x="160" y="470"/>
                  </a:lnTo>
                  <a:lnTo>
                    <a:pt x="166" y="470"/>
                  </a:lnTo>
                  <a:lnTo>
                    <a:pt x="173" y="471"/>
                  </a:lnTo>
                  <a:lnTo>
                    <a:pt x="180" y="471"/>
                  </a:lnTo>
                  <a:lnTo>
                    <a:pt x="189" y="473"/>
                  </a:lnTo>
                  <a:lnTo>
                    <a:pt x="196" y="471"/>
                  </a:lnTo>
                  <a:lnTo>
                    <a:pt x="203" y="471"/>
                  </a:lnTo>
                  <a:lnTo>
                    <a:pt x="210" y="468"/>
                  </a:lnTo>
                  <a:lnTo>
                    <a:pt x="217" y="466"/>
                  </a:lnTo>
                  <a:lnTo>
                    <a:pt x="223" y="461"/>
                  </a:lnTo>
                  <a:lnTo>
                    <a:pt x="222" y="464"/>
                  </a:lnTo>
                  <a:lnTo>
                    <a:pt x="220" y="467"/>
                  </a:lnTo>
                  <a:lnTo>
                    <a:pt x="219" y="468"/>
                  </a:lnTo>
                  <a:lnTo>
                    <a:pt x="219" y="471"/>
                  </a:lnTo>
                  <a:lnTo>
                    <a:pt x="219" y="474"/>
                  </a:lnTo>
                  <a:lnTo>
                    <a:pt x="219" y="477"/>
                  </a:lnTo>
                  <a:lnTo>
                    <a:pt x="217" y="480"/>
                  </a:lnTo>
                  <a:lnTo>
                    <a:pt x="214" y="481"/>
                  </a:lnTo>
                  <a:lnTo>
                    <a:pt x="212" y="484"/>
                  </a:lnTo>
                  <a:lnTo>
                    <a:pt x="206" y="486"/>
                  </a:lnTo>
                  <a:close/>
                  <a:moveTo>
                    <a:pt x="219" y="454"/>
                  </a:moveTo>
                  <a:lnTo>
                    <a:pt x="194" y="461"/>
                  </a:lnTo>
                  <a:lnTo>
                    <a:pt x="229" y="437"/>
                  </a:lnTo>
                  <a:lnTo>
                    <a:pt x="219" y="454"/>
                  </a:lnTo>
                  <a:close/>
                  <a:moveTo>
                    <a:pt x="177" y="262"/>
                  </a:moveTo>
                  <a:lnTo>
                    <a:pt x="189" y="255"/>
                  </a:lnTo>
                  <a:lnTo>
                    <a:pt x="184" y="252"/>
                  </a:lnTo>
                  <a:lnTo>
                    <a:pt x="186" y="249"/>
                  </a:lnTo>
                  <a:lnTo>
                    <a:pt x="187" y="249"/>
                  </a:lnTo>
                  <a:lnTo>
                    <a:pt x="190" y="248"/>
                  </a:lnTo>
                  <a:lnTo>
                    <a:pt x="193" y="249"/>
                  </a:lnTo>
                  <a:lnTo>
                    <a:pt x="194" y="249"/>
                  </a:lnTo>
                  <a:lnTo>
                    <a:pt x="196" y="249"/>
                  </a:lnTo>
                  <a:lnTo>
                    <a:pt x="197" y="249"/>
                  </a:lnTo>
                  <a:lnTo>
                    <a:pt x="197" y="248"/>
                  </a:lnTo>
                  <a:lnTo>
                    <a:pt x="197" y="245"/>
                  </a:lnTo>
                  <a:lnTo>
                    <a:pt x="194" y="241"/>
                  </a:lnTo>
                  <a:lnTo>
                    <a:pt x="189" y="241"/>
                  </a:lnTo>
                  <a:lnTo>
                    <a:pt x="197" y="234"/>
                  </a:lnTo>
                  <a:lnTo>
                    <a:pt x="206" y="228"/>
                  </a:lnTo>
                  <a:lnTo>
                    <a:pt x="217" y="221"/>
                  </a:lnTo>
                  <a:lnTo>
                    <a:pt x="227" y="216"/>
                  </a:lnTo>
                  <a:lnTo>
                    <a:pt x="239" y="212"/>
                  </a:lnTo>
                  <a:lnTo>
                    <a:pt x="252" y="209"/>
                  </a:lnTo>
                  <a:lnTo>
                    <a:pt x="263" y="208"/>
                  </a:lnTo>
                  <a:lnTo>
                    <a:pt x="275" y="209"/>
                  </a:lnTo>
                  <a:lnTo>
                    <a:pt x="286" y="212"/>
                  </a:lnTo>
                  <a:lnTo>
                    <a:pt x="298" y="218"/>
                  </a:lnTo>
                  <a:lnTo>
                    <a:pt x="289" y="221"/>
                  </a:lnTo>
                  <a:lnTo>
                    <a:pt x="282" y="223"/>
                  </a:lnTo>
                  <a:lnTo>
                    <a:pt x="273" y="223"/>
                  </a:lnTo>
                  <a:lnTo>
                    <a:pt x="266" y="223"/>
                  </a:lnTo>
                  <a:lnTo>
                    <a:pt x="257" y="223"/>
                  </a:lnTo>
                  <a:lnTo>
                    <a:pt x="249" y="223"/>
                  </a:lnTo>
                  <a:lnTo>
                    <a:pt x="242" y="225"/>
                  </a:lnTo>
                  <a:lnTo>
                    <a:pt x="233" y="226"/>
                  </a:lnTo>
                  <a:lnTo>
                    <a:pt x="226" y="229"/>
                  </a:lnTo>
                  <a:lnTo>
                    <a:pt x="219" y="235"/>
                  </a:lnTo>
                  <a:lnTo>
                    <a:pt x="226" y="234"/>
                  </a:lnTo>
                  <a:lnTo>
                    <a:pt x="233" y="234"/>
                  </a:lnTo>
                  <a:lnTo>
                    <a:pt x="240" y="234"/>
                  </a:lnTo>
                  <a:lnTo>
                    <a:pt x="247" y="235"/>
                  </a:lnTo>
                  <a:lnTo>
                    <a:pt x="255" y="235"/>
                  </a:lnTo>
                  <a:lnTo>
                    <a:pt x="263" y="236"/>
                  </a:lnTo>
                  <a:lnTo>
                    <a:pt x="270" y="238"/>
                  </a:lnTo>
                  <a:lnTo>
                    <a:pt x="277" y="241"/>
                  </a:lnTo>
                  <a:lnTo>
                    <a:pt x="285" y="242"/>
                  </a:lnTo>
                  <a:lnTo>
                    <a:pt x="292" y="245"/>
                  </a:lnTo>
                  <a:lnTo>
                    <a:pt x="287" y="246"/>
                  </a:lnTo>
                  <a:lnTo>
                    <a:pt x="283" y="251"/>
                  </a:lnTo>
                  <a:lnTo>
                    <a:pt x="279" y="254"/>
                  </a:lnTo>
                  <a:lnTo>
                    <a:pt x="275" y="258"/>
                  </a:lnTo>
                  <a:lnTo>
                    <a:pt x="270" y="261"/>
                  </a:lnTo>
                  <a:lnTo>
                    <a:pt x="265" y="264"/>
                  </a:lnTo>
                  <a:lnTo>
                    <a:pt x="260" y="265"/>
                  </a:lnTo>
                  <a:lnTo>
                    <a:pt x="255" y="266"/>
                  </a:lnTo>
                  <a:lnTo>
                    <a:pt x="249" y="265"/>
                  </a:lnTo>
                  <a:lnTo>
                    <a:pt x="243" y="262"/>
                  </a:lnTo>
                  <a:lnTo>
                    <a:pt x="236" y="248"/>
                  </a:lnTo>
                  <a:lnTo>
                    <a:pt x="234" y="249"/>
                  </a:lnTo>
                  <a:lnTo>
                    <a:pt x="232" y="249"/>
                  </a:lnTo>
                  <a:lnTo>
                    <a:pt x="230" y="251"/>
                  </a:lnTo>
                  <a:lnTo>
                    <a:pt x="229" y="251"/>
                  </a:lnTo>
                  <a:lnTo>
                    <a:pt x="227" y="252"/>
                  </a:lnTo>
                  <a:lnTo>
                    <a:pt x="224" y="252"/>
                  </a:lnTo>
                  <a:lnTo>
                    <a:pt x="223" y="254"/>
                  </a:lnTo>
                  <a:lnTo>
                    <a:pt x="222" y="255"/>
                  </a:lnTo>
                  <a:lnTo>
                    <a:pt x="220" y="256"/>
                  </a:lnTo>
                  <a:lnTo>
                    <a:pt x="219" y="258"/>
                  </a:lnTo>
                  <a:lnTo>
                    <a:pt x="220" y="261"/>
                  </a:lnTo>
                  <a:lnTo>
                    <a:pt x="222" y="262"/>
                  </a:lnTo>
                  <a:lnTo>
                    <a:pt x="223" y="264"/>
                  </a:lnTo>
                  <a:lnTo>
                    <a:pt x="226" y="266"/>
                  </a:lnTo>
                  <a:lnTo>
                    <a:pt x="229" y="268"/>
                  </a:lnTo>
                  <a:lnTo>
                    <a:pt x="230" y="268"/>
                  </a:lnTo>
                  <a:lnTo>
                    <a:pt x="234" y="269"/>
                  </a:lnTo>
                  <a:lnTo>
                    <a:pt x="237" y="269"/>
                  </a:lnTo>
                  <a:lnTo>
                    <a:pt x="240" y="269"/>
                  </a:lnTo>
                  <a:lnTo>
                    <a:pt x="243" y="269"/>
                  </a:lnTo>
                  <a:lnTo>
                    <a:pt x="242" y="272"/>
                  </a:lnTo>
                  <a:lnTo>
                    <a:pt x="237" y="274"/>
                  </a:lnTo>
                  <a:lnTo>
                    <a:pt x="232" y="275"/>
                  </a:lnTo>
                  <a:lnTo>
                    <a:pt x="226" y="276"/>
                  </a:lnTo>
                  <a:lnTo>
                    <a:pt x="220" y="278"/>
                  </a:lnTo>
                  <a:lnTo>
                    <a:pt x="214" y="279"/>
                  </a:lnTo>
                  <a:lnTo>
                    <a:pt x="212" y="282"/>
                  </a:lnTo>
                  <a:lnTo>
                    <a:pt x="210" y="287"/>
                  </a:lnTo>
                  <a:lnTo>
                    <a:pt x="214" y="292"/>
                  </a:lnTo>
                  <a:lnTo>
                    <a:pt x="223" y="299"/>
                  </a:lnTo>
                  <a:lnTo>
                    <a:pt x="220" y="299"/>
                  </a:lnTo>
                  <a:lnTo>
                    <a:pt x="217" y="299"/>
                  </a:lnTo>
                  <a:lnTo>
                    <a:pt x="214" y="301"/>
                  </a:lnTo>
                  <a:lnTo>
                    <a:pt x="213" y="302"/>
                  </a:lnTo>
                  <a:lnTo>
                    <a:pt x="212" y="304"/>
                  </a:lnTo>
                  <a:lnTo>
                    <a:pt x="210" y="307"/>
                  </a:lnTo>
                  <a:lnTo>
                    <a:pt x="209" y="309"/>
                  </a:lnTo>
                  <a:lnTo>
                    <a:pt x="209" y="311"/>
                  </a:lnTo>
                  <a:lnTo>
                    <a:pt x="209" y="314"/>
                  </a:lnTo>
                  <a:lnTo>
                    <a:pt x="209" y="317"/>
                  </a:lnTo>
                  <a:lnTo>
                    <a:pt x="210" y="318"/>
                  </a:lnTo>
                  <a:lnTo>
                    <a:pt x="210" y="319"/>
                  </a:lnTo>
                  <a:lnTo>
                    <a:pt x="212" y="319"/>
                  </a:lnTo>
                  <a:lnTo>
                    <a:pt x="212" y="321"/>
                  </a:lnTo>
                  <a:lnTo>
                    <a:pt x="209" y="324"/>
                  </a:lnTo>
                  <a:lnTo>
                    <a:pt x="209" y="322"/>
                  </a:lnTo>
                  <a:lnTo>
                    <a:pt x="209" y="321"/>
                  </a:lnTo>
                  <a:lnTo>
                    <a:pt x="209" y="319"/>
                  </a:lnTo>
                  <a:lnTo>
                    <a:pt x="209" y="318"/>
                  </a:lnTo>
                  <a:lnTo>
                    <a:pt x="209" y="317"/>
                  </a:lnTo>
                  <a:lnTo>
                    <a:pt x="207" y="317"/>
                  </a:lnTo>
                  <a:lnTo>
                    <a:pt x="206" y="317"/>
                  </a:lnTo>
                  <a:lnTo>
                    <a:pt x="204" y="318"/>
                  </a:lnTo>
                  <a:lnTo>
                    <a:pt x="203" y="319"/>
                  </a:lnTo>
                  <a:lnTo>
                    <a:pt x="202" y="321"/>
                  </a:lnTo>
                  <a:lnTo>
                    <a:pt x="202" y="322"/>
                  </a:lnTo>
                  <a:lnTo>
                    <a:pt x="202" y="325"/>
                  </a:lnTo>
                  <a:lnTo>
                    <a:pt x="202" y="327"/>
                  </a:lnTo>
                  <a:lnTo>
                    <a:pt x="202" y="328"/>
                  </a:lnTo>
                  <a:lnTo>
                    <a:pt x="202" y="330"/>
                  </a:lnTo>
                  <a:lnTo>
                    <a:pt x="202" y="332"/>
                  </a:lnTo>
                  <a:lnTo>
                    <a:pt x="202" y="334"/>
                  </a:lnTo>
                  <a:lnTo>
                    <a:pt x="203" y="337"/>
                  </a:lnTo>
                  <a:lnTo>
                    <a:pt x="204" y="337"/>
                  </a:lnTo>
                  <a:lnTo>
                    <a:pt x="206" y="338"/>
                  </a:lnTo>
                  <a:lnTo>
                    <a:pt x="209" y="337"/>
                  </a:lnTo>
                  <a:lnTo>
                    <a:pt x="210" y="337"/>
                  </a:lnTo>
                  <a:lnTo>
                    <a:pt x="212" y="335"/>
                  </a:lnTo>
                  <a:lnTo>
                    <a:pt x="213" y="334"/>
                  </a:lnTo>
                  <a:lnTo>
                    <a:pt x="213" y="332"/>
                  </a:lnTo>
                  <a:lnTo>
                    <a:pt x="214" y="331"/>
                  </a:lnTo>
                  <a:lnTo>
                    <a:pt x="216" y="331"/>
                  </a:lnTo>
                  <a:lnTo>
                    <a:pt x="220" y="337"/>
                  </a:lnTo>
                  <a:lnTo>
                    <a:pt x="224" y="342"/>
                  </a:lnTo>
                  <a:lnTo>
                    <a:pt x="227" y="348"/>
                  </a:lnTo>
                  <a:lnTo>
                    <a:pt x="230" y="352"/>
                  </a:lnTo>
                  <a:lnTo>
                    <a:pt x="233" y="358"/>
                  </a:lnTo>
                  <a:lnTo>
                    <a:pt x="234" y="362"/>
                  </a:lnTo>
                  <a:lnTo>
                    <a:pt x="237" y="367"/>
                  </a:lnTo>
                  <a:lnTo>
                    <a:pt x="240" y="372"/>
                  </a:lnTo>
                  <a:lnTo>
                    <a:pt x="243" y="378"/>
                  </a:lnTo>
                  <a:lnTo>
                    <a:pt x="246" y="385"/>
                  </a:lnTo>
                  <a:lnTo>
                    <a:pt x="243" y="388"/>
                  </a:lnTo>
                  <a:lnTo>
                    <a:pt x="242" y="391"/>
                  </a:lnTo>
                  <a:lnTo>
                    <a:pt x="240" y="394"/>
                  </a:lnTo>
                  <a:lnTo>
                    <a:pt x="239" y="397"/>
                  </a:lnTo>
                  <a:lnTo>
                    <a:pt x="236" y="400"/>
                  </a:lnTo>
                  <a:lnTo>
                    <a:pt x="234" y="403"/>
                  </a:lnTo>
                  <a:lnTo>
                    <a:pt x="232" y="405"/>
                  </a:lnTo>
                  <a:lnTo>
                    <a:pt x="230" y="407"/>
                  </a:lnTo>
                  <a:lnTo>
                    <a:pt x="226" y="407"/>
                  </a:lnTo>
                  <a:lnTo>
                    <a:pt x="223" y="407"/>
                  </a:lnTo>
                  <a:lnTo>
                    <a:pt x="189" y="395"/>
                  </a:lnTo>
                  <a:lnTo>
                    <a:pt x="190" y="394"/>
                  </a:lnTo>
                  <a:lnTo>
                    <a:pt x="190" y="393"/>
                  </a:lnTo>
                  <a:lnTo>
                    <a:pt x="192" y="393"/>
                  </a:lnTo>
                  <a:lnTo>
                    <a:pt x="193" y="391"/>
                  </a:lnTo>
                  <a:lnTo>
                    <a:pt x="194" y="391"/>
                  </a:lnTo>
                  <a:lnTo>
                    <a:pt x="196" y="390"/>
                  </a:lnTo>
                  <a:lnTo>
                    <a:pt x="197" y="390"/>
                  </a:lnTo>
                  <a:lnTo>
                    <a:pt x="199" y="388"/>
                  </a:lnTo>
                  <a:lnTo>
                    <a:pt x="200" y="387"/>
                  </a:lnTo>
                  <a:lnTo>
                    <a:pt x="202" y="385"/>
                  </a:lnTo>
                  <a:lnTo>
                    <a:pt x="184" y="385"/>
                  </a:lnTo>
                  <a:lnTo>
                    <a:pt x="189" y="383"/>
                  </a:lnTo>
                  <a:lnTo>
                    <a:pt x="193" y="381"/>
                  </a:lnTo>
                  <a:lnTo>
                    <a:pt x="197" y="380"/>
                  </a:lnTo>
                  <a:lnTo>
                    <a:pt x="202" y="377"/>
                  </a:lnTo>
                  <a:lnTo>
                    <a:pt x="204" y="375"/>
                  </a:lnTo>
                  <a:lnTo>
                    <a:pt x="209" y="374"/>
                  </a:lnTo>
                  <a:lnTo>
                    <a:pt x="213" y="371"/>
                  </a:lnTo>
                  <a:lnTo>
                    <a:pt x="216" y="370"/>
                  </a:lnTo>
                  <a:lnTo>
                    <a:pt x="220" y="367"/>
                  </a:lnTo>
                  <a:lnTo>
                    <a:pt x="226" y="365"/>
                  </a:lnTo>
                  <a:lnTo>
                    <a:pt x="224" y="361"/>
                  </a:lnTo>
                  <a:lnTo>
                    <a:pt x="223" y="358"/>
                  </a:lnTo>
                  <a:lnTo>
                    <a:pt x="223" y="355"/>
                  </a:lnTo>
                  <a:lnTo>
                    <a:pt x="222" y="352"/>
                  </a:lnTo>
                  <a:lnTo>
                    <a:pt x="220" y="350"/>
                  </a:lnTo>
                  <a:lnTo>
                    <a:pt x="219" y="348"/>
                  </a:lnTo>
                  <a:lnTo>
                    <a:pt x="216" y="345"/>
                  </a:lnTo>
                  <a:lnTo>
                    <a:pt x="214" y="342"/>
                  </a:lnTo>
                  <a:lnTo>
                    <a:pt x="213" y="341"/>
                  </a:lnTo>
                  <a:lnTo>
                    <a:pt x="212" y="338"/>
                  </a:lnTo>
                  <a:lnTo>
                    <a:pt x="202" y="358"/>
                  </a:lnTo>
                  <a:lnTo>
                    <a:pt x="212" y="365"/>
                  </a:lnTo>
                  <a:lnTo>
                    <a:pt x="209" y="364"/>
                  </a:lnTo>
                  <a:lnTo>
                    <a:pt x="206" y="364"/>
                  </a:lnTo>
                  <a:lnTo>
                    <a:pt x="204" y="364"/>
                  </a:lnTo>
                  <a:lnTo>
                    <a:pt x="202" y="364"/>
                  </a:lnTo>
                  <a:lnTo>
                    <a:pt x="199" y="364"/>
                  </a:lnTo>
                  <a:lnTo>
                    <a:pt x="196" y="364"/>
                  </a:lnTo>
                  <a:lnTo>
                    <a:pt x="194" y="364"/>
                  </a:lnTo>
                  <a:lnTo>
                    <a:pt x="194" y="365"/>
                  </a:lnTo>
                  <a:lnTo>
                    <a:pt x="193" y="367"/>
                  </a:lnTo>
                  <a:lnTo>
                    <a:pt x="194" y="368"/>
                  </a:lnTo>
                  <a:lnTo>
                    <a:pt x="186" y="362"/>
                  </a:lnTo>
                  <a:lnTo>
                    <a:pt x="182" y="357"/>
                  </a:lnTo>
                  <a:lnTo>
                    <a:pt x="177" y="348"/>
                  </a:lnTo>
                  <a:lnTo>
                    <a:pt x="176" y="340"/>
                  </a:lnTo>
                  <a:lnTo>
                    <a:pt x="176" y="331"/>
                  </a:lnTo>
                  <a:lnTo>
                    <a:pt x="177" y="321"/>
                  </a:lnTo>
                  <a:lnTo>
                    <a:pt x="177" y="311"/>
                  </a:lnTo>
                  <a:lnTo>
                    <a:pt x="179" y="302"/>
                  </a:lnTo>
                  <a:lnTo>
                    <a:pt x="179" y="294"/>
                  </a:lnTo>
                  <a:lnTo>
                    <a:pt x="177" y="287"/>
                  </a:lnTo>
                  <a:lnTo>
                    <a:pt x="174" y="287"/>
                  </a:lnTo>
                  <a:lnTo>
                    <a:pt x="173" y="284"/>
                  </a:lnTo>
                  <a:lnTo>
                    <a:pt x="174" y="281"/>
                  </a:lnTo>
                  <a:lnTo>
                    <a:pt x="176" y="278"/>
                  </a:lnTo>
                  <a:lnTo>
                    <a:pt x="177" y="276"/>
                  </a:lnTo>
                  <a:lnTo>
                    <a:pt x="179" y="274"/>
                  </a:lnTo>
                  <a:lnTo>
                    <a:pt x="180" y="271"/>
                  </a:lnTo>
                  <a:lnTo>
                    <a:pt x="180" y="269"/>
                  </a:lnTo>
                  <a:lnTo>
                    <a:pt x="180" y="266"/>
                  </a:lnTo>
                  <a:lnTo>
                    <a:pt x="180" y="265"/>
                  </a:lnTo>
                  <a:lnTo>
                    <a:pt x="177" y="262"/>
                  </a:lnTo>
                  <a:close/>
                  <a:moveTo>
                    <a:pt x="177" y="403"/>
                  </a:moveTo>
                  <a:lnTo>
                    <a:pt x="177" y="403"/>
                  </a:lnTo>
                  <a:lnTo>
                    <a:pt x="177" y="404"/>
                  </a:lnTo>
                  <a:lnTo>
                    <a:pt x="177" y="405"/>
                  </a:lnTo>
                  <a:lnTo>
                    <a:pt x="177" y="407"/>
                  </a:lnTo>
                  <a:lnTo>
                    <a:pt x="176" y="407"/>
                  </a:lnTo>
                  <a:lnTo>
                    <a:pt x="176" y="408"/>
                  </a:lnTo>
                  <a:lnTo>
                    <a:pt x="174" y="410"/>
                  </a:lnTo>
                  <a:lnTo>
                    <a:pt x="167" y="410"/>
                  </a:lnTo>
                  <a:lnTo>
                    <a:pt x="167" y="408"/>
                  </a:lnTo>
                  <a:lnTo>
                    <a:pt x="167" y="407"/>
                  </a:lnTo>
                  <a:lnTo>
                    <a:pt x="167" y="405"/>
                  </a:lnTo>
                  <a:lnTo>
                    <a:pt x="169" y="404"/>
                  </a:lnTo>
                  <a:lnTo>
                    <a:pt x="170" y="404"/>
                  </a:lnTo>
                  <a:lnTo>
                    <a:pt x="171" y="403"/>
                  </a:lnTo>
                  <a:lnTo>
                    <a:pt x="173" y="403"/>
                  </a:lnTo>
                  <a:lnTo>
                    <a:pt x="174" y="403"/>
                  </a:lnTo>
                  <a:lnTo>
                    <a:pt x="176" y="403"/>
                  </a:lnTo>
                  <a:lnTo>
                    <a:pt x="177" y="403"/>
                  </a:lnTo>
                  <a:close/>
                  <a:moveTo>
                    <a:pt x="194" y="417"/>
                  </a:moveTo>
                  <a:lnTo>
                    <a:pt x="219" y="420"/>
                  </a:lnTo>
                  <a:lnTo>
                    <a:pt x="220" y="420"/>
                  </a:lnTo>
                  <a:lnTo>
                    <a:pt x="222" y="420"/>
                  </a:lnTo>
                  <a:lnTo>
                    <a:pt x="223" y="420"/>
                  </a:lnTo>
                  <a:lnTo>
                    <a:pt x="224" y="420"/>
                  </a:lnTo>
                  <a:lnTo>
                    <a:pt x="226" y="420"/>
                  </a:lnTo>
                  <a:lnTo>
                    <a:pt x="224" y="420"/>
                  </a:lnTo>
                  <a:lnTo>
                    <a:pt x="223" y="420"/>
                  </a:lnTo>
                  <a:lnTo>
                    <a:pt x="220" y="420"/>
                  </a:lnTo>
                  <a:lnTo>
                    <a:pt x="219" y="420"/>
                  </a:lnTo>
                  <a:lnTo>
                    <a:pt x="217" y="420"/>
                  </a:lnTo>
                  <a:lnTo>
                    <a:pt x="216" y="421"/>
                  </a:lnTo>
                  <a:lnTo>
                    <a:pt x="214" y="421"/>
                  </a:lnTo>
                  <a:lnTo>
                    <a:pt x="213" y="421"/>
                  </a:lnTo>
                  <a:lnTo>
                    <a:pt x="212" y="423"/>
                  </a:lnTo>
                  <a:lnTo>
                    <a:pt x="212" y="424"/>
                  </a:lnTo>
                  <a:lnTo>
                    <a:pt x="216" y="427"/>
                  </a:lnTo>
                  <a:lnTo>
                    <a:pt x="220" y="427"/>
                  </a:lnTo>
                  <a:lnTo>
                    <a:pt x="224" y="427"/>
                  </a:lnTo>
                  <a:lnTo>
                    <a:pt x="229" y="427"/>
                  </a:lnTo>
                  <a:lnTo>
                    <a:pt x="233" y="426"/>
                  </a:lnTo>
                  <a:lnTo>
                    <a:pt x="237" y="424"/>
                  </a:lnTo>
                  <a:lnTo>
                    <a:pt x="242" y="423"/>
                  </a:lnTo>
                  <a:lnTo>
                    <a:pt x="246" y="423"/>
                  </a:lnTo>
                  <a:lnTo>
                    <a:pt x="249" y="423"/>
                  </a:lnTo>
                  <a:lnTo>
                    <a:pt x="253" y="424"/>
                  </a:lnTo>
                  <a:lnTo>
                    <a:pt x="239" y="430"/>
                  </a:lnTo>
                  <a:lnTo>
                    <a:pt x="224" y="434"/>
                  </a:lnTo>
                  <a:lnTo>
                    <a:pt x="210" y="437"/>
                  </a:lnTo>
                  <a:lnTo>
                    <a:pt x="194" y="438"/>
                  </a:lnTo>
                  <a:lnTo>
                    <a:pt x="180" y="438"/>
                  </a:lnTo>
                  <a:lnTo>
                    <a:pt x="166" y="438"/>
                  </a:lnTo>
                  <a:lnTo>
                    <a:pt x="151" y="437"/>
                  </a:lnTo>
                  <a:lnTo>
                    <a:pt x="137" y="434"/>
                  </a:lnTo>
                  <a:lnTo>
                    <a:pt x="123" y="430"/>
                  </a:lnTo>
                  <a:lnTo>
                    <a:pt x="108" y="424"/>
                  </a:lnTo>
                  <a:lnTo>
                    <a:pt x="117" y="424"/>
                  </a:lnTo>
                  <a:lnTo>
                    <a:pt x="126" y="424"/>
                  </a:lnTo>
                  <a:lnTo>
                    <a:pt x="133" y="424"/>
                  </a:lnTo>
                  <a:lnTo>
                    <a:pt x="141" y="423"/>
                  </a:lnTo>
                  <a:lnTo>
                    <a:pt x="151" y="423"/>
                  </a:lnTo>
                  <a:lnTo>
                    <a:pt x="160" y="421"/>
                  </a:lnTo>
                  <a:lnTo>
                    <a:pt x="169" y="420"/>
                  </a:lnTo>
                  <a:lnTo>
                    <a:pt x="177" y="418"/>
                  </a:lnTo>
                  <a:lnTo>
                    <a:pt x="186" y="418"/>
                  </a:lnTo>
                  <a:lnTo>
                    <a:pt x="194" y="417"/>
                  </a:lnTo>
                  <a:close/>
                  <a:moveTo>
                    <a:pt x="154" y="383"/>
                  </a:moveTo>
                  <a:lnTo>
                    <a:pt x="154" y="385"/>
                  </a:lnTo>
                  <a:lnTo>
                    <a:pt x="130" y="378"/>
                  </a:lnTo>
                  <a:lnTo>
                    <a:pt x="130" y="375"/>
                  </a:lnTo>
                  <a:lnTo>
                    <a:pt x="154" y="383"/>
                  </a:lnTo>
                  <a:close/>
                  <a:moveTo>
                    <a:pt x="27" y="321"/>
                  </a:moveTo>
                  <a:lnTo>
                    <a:pt x="23" y="307"/>
                  </a:lnTo>
                  <a:lnTo>
                    <a:pt x="24" y="308"/>
                  </a:lnTo>
                  <a:lnTo>
                    <a:pt x="25" y="309"/>
                  </a:lnTo>
                  <a:lnTo>
                    <a:pt x="27" y="309"/>
                  </a:lnTo>
                  <a:lnTo>
                    <a:pt x="28" y="311"/>
                  </a:lnTo>
                  <a:lnTo>
                    <a:pt x="28" y="312"/>
                  </a:lnTo>
                  <a:lnTo>
                    <a:pt x="30" y="312"/>
                  </a:lnTo>
                  <a:lnTo>
                    <a:pt x="30" y="314"/>
                  </a:lnTo>
                  <a:lnTo>
                    <a:pt x="30" y="315"/>
                  </a:lnTo>
                  <a:lnTo>
                    <a:pt x="30" y="317"/>
                  </a:lnTo>
                  <a:lnTo>
                    <a:pt x="27" y="321"/>
                  </a:lnTo>
                  <a:close/>
                  <a:moveTo>
                    <a:pt x="51" y="262"/>
                  </a:moveTo>
                  <a:lnTo>
                    <a:pt x="50" y="259"/>
                  </a:lnTo>
                  <a:lnTo>
                    <a:pt x="50" y="256"/>
                  </a:lnTo>
                  <a:lnTo>
                    <a:pt x="51" y="255"/>
                  </a:lnTo>
                  <a:lnTo>
                    <a:pt x="53" y="252"/>
                  </a:lnTo>
                  <a:lnTo>
                    <a:pt x="54" y="251"/>
                  </a:lnTo>
                  <a:lnTo>
                    <a:pt x="57" y="249"/>
                  </a:lnTo>
                  <a:lnTo>
                    <a:pt x="61" y="248"/>
                  </a:lnTo>
                  <a:lnTo>
                    <a:pt x="64" y="246"/>
                  </a:lnTo>
                  <a:lnTo>
                    <a:pt x="67" y="245"/>
                  </a:lnTo>
                  <a:lnTo>
                    <a:pt x="71" y="245"/>
                  </a:lnTo>
                  <a:lnTo>
                    <a:pt x="73" y="245"/>
                  </a:lnTo>
                  <a:lnTo>
                    <a:pt x="74" y="245"/>
                  </a:lnTo>
                  <a:lnTo>
                    <a:pt x="76" y="245"/>
                  </a:lnTo>
                  <a:lnTo>
                    <a:pt x="77" y="245"/>
                  </a:lnTo>
                  <a:lnTo>
                    <a:pt x="78" y="245"/>
                  </a:lnTo>
                  <a:lnTo>
                    <a:pt x="80" y="245"/>
                  </a:lnTo>
                  <a:lnTo>
                    <a:pt x="81" y="245"/>
                  </a:lnTo>
                  <a:lnTo>
                    <a:pt x="83" y="244"/>
                  </a:lnTo>
                  <a:lnTo>
                    <a:pt x="84" y="242"/>
                  </a:lnTo>
                  <a:lnTo>
                    <a:pt x="86" y="241"/>
                  </a:lnTo>
                  <a:lnTo>
                    <a:pt x="80" y="238"/>
                  </a:lnTo>
                  <a:lnTo>
                    <a:pt x="74" y="236"/>
                  </a:lnTo>
                  <a:lnTo>
                    <a:pt x="70" y="235"/>
                  </a:lnTo>
                  <a:lnTo>
                    <a:pt x="64" y="234"/>
                  </a:lnTo>
                  <a:lnTo>
                    <a:pt x="58" y="232"/>
                  </a:lnTo>
                  <a:lnTo>
                    <a:pt x="53" y="231"/>
                  </a:lnTo>
                  <a:lnTo>
                    <a:pt x="47" y="231"/>
                  </a:lnTo>
                  <a:lnTo>
                    <a:pt x="41" y="232"/>
                  </a:lnTo>
                  <a:lnTo>
                    <a:pt x="35" y="232"/>
                  </a:lnTo>
                  <a:lnTo>
                    <a:pt x="30" y="235"/>
                  </a:lnTo>
                  <a:lnTo>
                    <a:pt x="37" y="218"/>
                  </a:lnTo>
                  <a:lnTo>
                    <a:pt x="48" y="219"/>
                  </a:lnTo>
                  <a:lnTo>
                    <a:pt x="60" y="222"/>
                  </a:lnTo>
                  <a:lnTo>
                    <a:pt x="71" y="223"/>
                  </a:lnTo>
                  <a:lnTo>
                    <a:pt x="84" y="225"/>
                  </a:lnTo>
                  <a:lnTo>
                    <a:pt x="96" y="228"/>
                  </a:lnTo>
                  <a:lnTo>
                    <a:pt x="107" y="232"/>
                  </a:lnTo>
                  <a:lnTo>
                    <a:pt x="117" y="235"/>
                  </a:lnTo>
                  <a:lnTo>
                    <a:pt x="124" y="241"/>
                  </a:lnTo>
                  <a:lnTo>
                    <a:pt x="130" y="246"/>
                  </a:lnTo>
                  <a:lnTo>
                    <a:pt x="133" y="255"/>
                  </a:lnTo>
                  <a:lnTo>
                    <a:pt x="131" y="251"/>
                  </a:lnTo>
                  <a:lnTo>
                    <a:pt x="130" y="248"/>
                  </a:lnTo>
                  <a:lnTo>
                    <a:pt x="127" y="245"/>
                  </a:lnTo>
                  <a:lnTo>
                    <a:pt x="124" y="244"/>
                  </a:lnTo>
                  <a:lnTo>
                    <a:pt x="121" y="242"/>
                  </a:lnTo>
                  <a:lnTo>
                    <a:pt x="117" y="242"/>
                  </a:lnTo>
                  <a:lnTo>
                    <a:pt x="114" y="241"/>
                  </a:lnTo>
                  <a:lnTo>
                    <a:pt x="110" y="241"/>
                  </a:lnTo>
                  <a:lnTo>
                    <a:pt x="106" y="241"/>
                  </a:lnTo>
                  <a:lnTo>
                    <a:pt x="103" y="241"/>
                  </a:lnTo>
                  <a:lnTo>
                    <a:pt x="98" y="245"/>
                  </a:lnTo>
                  <a:lnTo>
                    <a:pt x="101" y="246"/>
                  </a:lnTo>
                  <a:lnTo>
                    <a:pt x="104" y="246"/>
                  </a:lnTo>
                  <a:lnTo>
                    <a:pt x="107" y="248"/>
                  </a:lnTo>
                  <a:lnTo>
                    <a:pt x="110" y="249"/>
                  </a:lnTo>
                  <a:lnTo>
                    <a:pt x="113" y="251"/>
                  </a:lnTo>
                  <a:lnTo>
                    <a:pt x="114" y="252"/>
                  </a:lnTo>
                  <a:lnTo>
                    <a:pt x="117" y="255"/>
                  </a:lnTo>
                  <a:lnTo>
                    <a:pt x="118" y="256"/>
                  </a:lnTo>
                  <a:lnTo>
                    <a:pt x="120" y="259"/>
                  </a:lnTo>
                  <a:lnTo>
                    <a:pt x="123" y="262"/>
                  </a:lnTo>
                  <a:lnTo>
                    <a:pt x="116" y="269"/>
                  </a:lnTo>
                  <a:lnTo>
                    <a:pt x="117" y="271"/>
                  </a:lnTo>
                  <a:lnTo>
                    <a:pt x="118" y="272"/>
                  </a:lnTo>
                  <a:lnTo>
                    <a:pt x="120" y="272"/>
                  </a:lnTo>
                  <a:lnTo>
                    <a:pt x="121" y="272"/>
                  </a:lnTo>
                  <a:lnTo>
                    <a:pt x="123" y="272"/>
                  </a:lnTo>
                  <a:lnTo>
                    <a:pt x="124" y="272"/>
                  </a:lnTo>
                  <a:lnTo>
                    <a:pt x="126" y="272"/>
                  </a:lnTo>
                  <a:lnTo>
                    <a:pt x="124" y="276"/>
                  </a:lnTo>
                  <a:lnTo>
                    <a:pt x="123" y="279"/>
                  </a:lnTo>
                  <a:lnTo>
                    <a:pt x="120" y="282"/>
                  </a:lnTo>
                  <a:lnTo>
                    <a:pt x="117" y="284"/>
                  </a:lnTo>
                  <a:lnTo>
                    <a:pt x="113" y="285"/>
                  </a:lnTo>
                  <a:lnTo>
                    <a:pt x="110" y="285"/>
                  </a:lnTo>
                  <a:lnTo>
                    <a:pt x="106" y="287"/>
                  </a:lnTo>
                  <a:lnTo>
                    <a:pt x="103" y="287"/>
                  </a:lnTo>
                  <a:lnTo>
                    <a:pt x="98" y="288"/>
                  </a:lnTo>
                  <a:lnTo>
                    <a:pt x="96" y="289"/>
                  </a:lnTo>
                  <a:lnTo>
                    <a:pt x="98" y="279"/>
                  </a:lnTo>
                  <a:lnTo>
                    <a:pt x="94" y="278"/>
                  </a:lnTo>
                  <a:lnTo>
                    <a:pt x="88" y="276"/>
                  </a:lnTo>
                  <a:lnTo>
                    <a:pt x="83" y="276"/>
                  </a:lnTo>
                  <a:lnTo>
                    <a:pt x="78" y="275"/>
                  </a:lnTo>
                  <a:lnTo>
                    <a:pt x="73" y="275"/>
                  </a:lnTo>
                  <a:lnTo>
                    <a:pt x="68" y="274"/>
                  </a:lnTo>
                  <a:lnTo>
                    <a:pt x="63" y="272"/>
                  </a:lnTo>
                  <a:lnTo>
                    <a:pt x="58" y="269"/>
                  </a:lnTo>
                  <a:lnTo>
                    <a:pt x="54" y="266"/>
                  </a:lnTo>
                  <a:lnTo>
                    <a:pt x="51" y="262"/>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2" name="Freeform 16"/>
            <p:cNvSpPr>
              <a:spLocks/>
            </p:cNvSpPr>
            <p:nvPr/>
          </p:nvSpPr>
          <p:spPr bwMode="auto">
            <a:xfrm>
              <a:off x="2193" y="1369"/>
              <a:ext cx="1" cy="2"/>
            </a:xfrm>
            <a:custGeom>
              <a:avLst/>
              <a:gdLst>
                <a:gd name="T0" fmla="*/ 0 w 2"/>
                <a:gd name="T1" fmla="*/ 2 h 3"/>
                <a:gd name="T2" fmla="*/ 1 w 2"/>
                <a:gd name="T3" fmla="*/ 0 h 3"/>
                <a:gd name="T4" fmla="*/ 1 w 2"/>
                <a:gd name="T5" fmla="*/ 0 h 3"/>
                <a:gd name="T6" fmla="*/ 0 w 2"/>
                <a:gd name="T7" fmla="*/ 2 h 3"/>
                <a:gd name="T8" fmla="*/ 0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3"/>
                  </a:moveTo>
                  <a:lnTo>
                    <a:pt x="2"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3" name="Freeform 17"/>
            <p:cNvSpPr>
              <a:spLocks/>
            </p:cNvSpPr>
            <p:nvPr/>
          </p:nvSpPr>
          <p:spPr bwMode="auto">
            <a:xfrm>
              <a:off x="2215" y="1295"/>
              <a:ext cx="71" cy="63"/>
            </a:xfrm>
            <a:custGeom>
              <a:avLst/>
              <a:gdLst>
                <a:gd name="T0" fmla="*/ 0 w 142"/>
                <a:gd name="T1" fmla="*/ 62 h 128"/>
                <a:gd name="T2" fmla="*/ 3 w 142"/>
                <a:gd name="T3" fmla="*/ 62 h 128"/>
                <a:gd name="T4" fmla="*/ 7 w 142"/>
                <a:gd name="T5" fmla="*/ 60 h 128"/>
                <a:gd name="T6" fmla="*/ 10 w 142"/>
                <a:gd name="T7" fmla="*/ 58 h 128"/>
                <a:gd name="T8" fmla="*/ 13 w 142"/>
                <a:gd name="T9" fmla="*/ 56 h 128"/>
                <a:gd name="T10" fmla="*/ 16 w 142"/>
                <a:gd name="T11" fmla="*/ 54 h 128"/>
                <a:gd name="T12" fmla="*/ 19 w 142"/>
                <a:gd name="T13" fmla="*/ 53 h 128"/>
                <a:gd name="T14" fmla="*/ 22 w 142"/>
                <a:gd name="T15" fmla="*/ 52 h 128"/>
                <a:gd name="T16" fmla="*/ 25 w 142"/>
                <a:gd name="T17" fmla="*/ 53 h 128"/>
                <a:gd name="T18" fmla="*/ 28 w 142"/>
                <a:gd name="T19" fmla="*/ 54 h 128"/>
                <a:gd name="T20" fmla="*/ 32 w 142"/>
                <a:gd name="T21" fmla="*/ 58 h 128"/>
                <a:gd name="T22" fmla="*/ 37 w 142"/>
                <a:gd name="T23" fmla="*/ 34 h 128"/>
                <a:gd name="T24" fmla="*/ 40 w 142"/>
                <a:gd name="T25" fmla="*/ 49 h 128"/>
                <a:gd name="T26" fmla="*/ 44 w 142"/>
                <a:gd name="T27" fmla="*/ 44 h 128"/>
                <a:gd name="T28" fmla="*/ 48 w 142"/>
                <a:gd name="T29" fmla="*/ 39 h 128"/>
                <a:gd name="T30" fmla="*/ 53 w 142"/>
                <a:gd name="T31" fmla="*/ 34 h 128"/>
                <a:gd name="T32" fmla="*/ 58 w 142"/>
                <a:gd name="T33" fmla="*/ 31 h 128"/>
                <a:gd name="T34" fmla="*/ 62 w 142"/>
                <a:gd name="T35" fmla="*/ 26 h 128"/>
                <a:gd name="T36" fmla="*/ 65 w 142"/>
                <a:gd name="T37" fmla="*/ 21 h 128"/>
                <a:gd name="T38" fmla="*/ 68 w 142"/>
                <a:gd name="T39" fmla="*/ 16 h 128"/>
                <a:gd name="T40" fmla="*/ 70 w 142"/>
                <a:gd name="T41" fmla="*/ 11 h 128"/>
                <a:gd name="T42" fmla="*/ 71 w 142"/>
                <a:gd name="T43" fmla="*/ 5 h 128"/>
                <a:gd name="T44" fmla="*/ 71 w 142"/>
                <a:gd name="T45" fmla="*/ 0 h 128"/>
                <a:gd name="T46" fmla="*/ 66 w 142"/>
                <a:gd name="T47" fmla="*/ 3 h 128"/>
                <a:gd name="T48" fmla="*/ 60 w 142"/>
                <a:gd name="T49" fmla="*/ 10 h 128"/>
                <a:gd name="T50" fmla="*/ 54 w 142"/>
                <a:gd name="T51" fmla="*/ 16 h 128"/>
                <a:gd name="T52" fmla="*/ 47 w 142"/>
                <a:gd name="T53" fmla="*/ 23 h 128"/>
                <a:gd name="T54" fmla="*/ 41 w 142"/>
                <a:gd name="T55" fmla="*/ 29 h 128"/>
                <a:gd name="T56" fmla="*/ 35 w 142"/>
                <a:gd name="T57" fmla="*/ 35 h 128"/>
                <a:gd name="T58" fmla="*/ 28 w 142"/>
                <a:gd name="T59" fmla="*/ 41 h 128"/>
                <a:gd name="T60" fmla="*/ 21 w 142"/>
                <a:gd name="T61" fmla="*/ 47 h 128"/>
                <a:gd name="T62" fmla="*/ 15 w 142"/>
                <a:gd name="T63" fmla="*/ 52 h 128"/>
                <a:gd name="T64" fmla="*/ 7 w 142"/>
                <a:gd name="T65" fmla="*/ 58 h 128"/>
                <a:gd name="T66" fmla="*/ 0 w 142"/>
                <a:gd name="T67" fmla="*/ 63 h 128"/>
                <a:gd name="T68" fmla="*/ 0 w 142"/>
                <a:gd name="T69" fmla="*/ 63 h 128"/>
                <a:gd name="T70" fmla="*/ 0 w 142"/>
                <a:gd name="T71" fmla="*/ 62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42" h="128">
                  <a:moveTo>
                    <a:pt x="0" y="126"/>
                  </a:moveTo>
                  <a:lnTo>
                    <a:pt x="6" y="125"/>
                  </a:lnTo>
                  <a:lnTo>
                    <a:pt x="13" y="122"/>
                  </a:lnTo>
                  <a:lnTo>
                    <a:pt x="19" y="118"/>
                  </a:lnTo>
                  <a:lnTo>
                    <a:pt x="26" y="113"/>
                  </a:lnTo>
                  <a:lnTo>
                    <a:pt x="31" y="110"/>
                  </a:lnTo>
                  <a:lnTo>
                    <a:pt x="37" y="108"/>
                  </a:lnTo>
                  <a:lnTo>
                    <a:pt x="44" y="106"/>
                  </a:lnTo>
                  <a:lnTo>
                    <a:pt x="50" y="108"/>
                  </a:lnTo>
                  <a:lnTo>
                    <a:pt x="56" y="110"/>
                  </a:lnTo>
                  <a:lnTo>
                    <a:pt x="63" y="118"/>
                  </a:lnTo>
                  <a:lnTo>
                    <a:pt x="73" y="69"/>
                  </a:lnTo>
                  <a:lnTo>
                    <a:pt x="80" y="100"/>
                  </a:lnTo>
                  <a:lnTo>
                    <a:pt x="87" y="90"/>
                  </a:lnTo>
                  <a:lnTo>
                    <a:pt x="96" y="80"/>
                  </a:lnTo>
                  <a:lnTo>
                    <a:pt x="106" y="70"/>
                  </a:lnTo>
                  <a:lnTo>
                    <a:pt x="115" y="62"/>
                  </a:lnTo>
                  <a:lnTo>
                    <a:pt x="123" y="52"/>
                  </a:lnTo>
                  <a:lnTo>
                    <a:pt x="130" y="42"/>
                  </a:lnTo>
                  <a:lnTo>
                    <a:pt x="136" y="32"/>
                  </a:lnTo>
                  <a:lnTo>
                    <a:pt x="140" y="22"/>
                  </a:lnTo>
                  <a:lnTo>
                    <a:pt x="142" y="10"/>
                  </a:lnTo>
                  <a:lnTo>
                    <a:pt x="142" y="0"/>
                  </a:lnTo>
                  <a:lnTo>
                    <a:pt x="132" y="7"/>
                  </a:lnTo>
                  <a:lnTo>
                    <a:pt x="120" y="20"/>
                  </a:lnTo>
                  <a:lnTo>
                    <a:pt x="107" y="33"/>
                  </a:lnTo>
                  <a:lnTo>
                    <a:pt x="94" y="46"/>
                  </a:lnTo>
                  <a:lnTo>
                    <a:pt x="82" y="59"/>
                  </a:lnTo>
                  <a:lnTo>
                    <a:pt x="69" y="72"/>
                  </a:lnTo>
                  <a:lnTo>
                    <a:pt x="56" y="83"/>
                  </a:lnTo>
                  <a:lnTo>
                    <a:pt x="41" y="95"/>
                  </a:lnTo>
                  <a:lnTo>
                    <a:pt x="29" y="106"/>
                  </a:lnTo>
                  <a:lnTo>
                    <a:pt x="14" y="118"/>
                  </a:lnTo>
                  <a:lnTo>
                    <a:pt x="0" y="128"/>
                  </a:lnTo>
                  <a:lnTo>
                    <a:pt x="0" y="12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4" name="Freeform 18"/>
            <p:cNvSpPr>
              <a:spLocks/>
            </p:cNvSpPr>
            <p:nvPr/>
          </p:nvSpPr>
          <p:spPr bwMode="auto">
            <a:xfrm>
              <a:off x="2214" y="1079"/>
              <a:ext cx="4" cy="4"/>
            </a:xfrm>
            <a:custGeom>
              <a:avLst/>
              <a:gdLst>
                <a:gd name="T0" fmla="*/ 0 w 7"/>
                <a:gd name="T1" fmla="*/ 0 h 7"/>
                <a:gd name="T2" fmla="*/ 1 w 7"/>
                <a:gd name="T3" fmla="*/ 1 h 7"/>
                <a:gd name="T4" fmla="*/ 1 w 7"/>
                <a:gd name="T5" fmla="*/ 2 h 7"/>
                <a:gd name="T6" fmla="*/ 1 w 7"/>
                <a:gd name="T7" fmla="*/ 2 h 7"/>
                <a:gd name="T8" fmla="*/ 1 w 7"/>
                <a:gd name="T9" fmla="*/ 2 h 7"/>
                <a:gd name="T10" fmla="*/ 2 w 7"/>
                <a:gd name="T11" fmla="*/ 3 h 7"/>
                <a:gd name="T12" fmla="*/ 2 w 7"/>
                <a:gd name="T13" fmla="*/ 3 h 7"/>
                <a:gd name="T14" fmla="*/ 3 w 7"/>
                <a:gd name="T15" fmla="*/ 3 h 7"/>
                <a:gd name="T16" fmla="*/ 3 w 7"/>
                <a:gd name="T17" fmla="*/ 4 h 7"/>
                <a:gd name="T18" fmla="*/ 4 w 7"/>
                <a:gd name="T19" fmla="*/ 4 h 7"/>
                <a:gd name="T20" fmla="*/ 4 w 7"/>
                <a:gd name="T21" fmla="*/ 4 h 7"/>
                <a:gd name="T22" fmla="*/ 4 w 7"/>
                <a:gd name="T23" fmla="*/ 4 h 7"/>
                <a:gd name="T24" fmla="*/ 3 w 7"/>
                <a:gd name="T25" fmla="*/ 3 h 7"/>
                <a:gd name="T26" fmla="*/ 3 w 7"/>
                <a:gd name="T27" fmla="*/ 3 h 7"/>
                <a:gd name="T28" fmla="*/ 2 w 7"/>
                <a:gd name="T29" fmla="*/ 2 h 7"/>
                <a:gd name="T30" fmla="*/ 2 w 7"/>
                <a:gd name="T31" fmla="*/ 2 h 7"/>
                <a:gd name="T32" fmla="*/ 1 w 7"/>
                <a:gd name="T33" fmla="*/ 2 h 7"/>
                <a:gd name="T34" fmla="*/ 1 w 7"/>
                <a:gd name="T35" fmla="*/ 2 h 7"/>
                <a:gd name="T36" fmla="*/ 1 w 7"/>
                <a:gd name="T37" fmla="*/ 1 h 7"/>
                <a:gd name="T38" fmla="*/ 1 w 7"/>
                <a:gd name="T39" fmla="*/ 1 h 7"/>
                <a:gd name="T40" fmla="*/ 0 w 7"/>
                <a:gd name="T41" fmla="*/ 1 h 7"/>
                <a:gd name="T42" fmla="*/ 0 w 7"/>
                <a:gd name="T43" fmla="*/ 1 h 7"/>
                <a:gd name="T44" fmla="*/ 0 w 7"/>
                <a:gd name="T45" fmla="*/ 0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7">
                  <a:moveTo>
                    <a:pt x="0" y="0"/>
                  </a:moveTo>
                  <a:lnTo>
                    <a:pt x="1" y="1"/>
                  </a:lnTo>
                  <a:lnTo>
                    <a:pt x="1" y="3"/>
                  </a:lnTo>
                  <a:lnTo>
                    <a:pt x="2" y="4"/>
                  </a:lnTo>
                  <a:lnTo>
                    <a:pt x="4" y="6"/>
                  </a:lnTo>
                  <a:lnTo>
                    <a:pt x="5" y="6"/>
                  </a:lnTo>
                  <a:lnTo>
                    <a:pt x="5" y="7"/>
                  </a:lnTo>
                  <a:lnTo>
                    <a:pt x="7" y="7"/>
                  </a:lnTo>
                  <a:lnTo>
                    <a:pt x="5" y="6"/>
                  </a:lnTo>
                  <a:lnTo>
                    <a:pt x="4" y="4"/>
                  </a:lnTo>
                  <a:lnTo>
                    <a:pt x="2" y="3"/>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5" name="Freeform 19"/>
            <p:cNvSpPr>
              <a:spLocks/>
            </p:cNvSpPr>
            <p:nvPr/>
          </p:nvSpPr>
          <p:spPr bwMode="auto">
            <a:xfrm>
              <a:off x="2212" y="1078"/>
              <a:ext cx="2" cy="2"/>
            </a:xfrm>
            <a:custGeom>
              <a:avLst/>
              <a:gdLst>
                <a:gd name="T0" fmla="*/ 0 w 5"/>
                <a:gd name="T1" fmla="*/ 2 h 3"/>
                <a:gd name="T2" fmla="*/ 0 w 5"/>
                <a:gd name="T3" fmla="*/ 2 h 3"/>
                <a:gd name="T4" fmla="*/ 1 w 5"/>
                <a:gd name="T5" fmla="*/ 2 h 3"/>
                <a:gd name="T6" fmla="*/ 1 w 5"/>
                <a:gd name="T7" fmla="*/ 2 h 3"/>
                <a:gd name="T8" fmla="*/ 1 w 5"/>
                <a:gd name="T9" fmla="*/ 1 h 3"/>
                <a:gd name="T10" fmla="*/ 1 w 5"/>
                <a:gd name="T11" fmla="*/ 1 h 3"/>
                <a:gd name="T12" fmla="*/ 1 w 5"/>
                <a:gd name="T13" fmla="*/ 1 h 3"/>
                <a:gd name="T14" fmla="*/ 1 w 5"/>
                <a:gd name="T15" fmla="*/ 1 h 3"/>
                <a:gd name="T16" fmla="*/ 2 w 5"/>
                <a:gd name="T17" fmla="*/ 2 h 3"/>
                <a:gd name="T18" fmla="*/ 2 w 5"/>
                <a:gd name="T19" fmla="*/ 2 h 3"/>
                <a:gd name="T20" fmla="*/ 2 w 5"/>
                <a:gd name="T21" fmla="*/ 2 h 3"/>
                <a:gd name="T22" fmla="*/ 2 w 5"/>
                <a:gd name="T23" fmla="*/ 2 h 3"/>
                <a:gd name="T24" fmla="*/ 2 w 5"/>
                <a:gd name="T25" fmla="*/ 1 h 3"/>
                <a:gd name="T26" fmla="*/ 2 w 5"/>
                <a:gd name="T27" fmla="*/ 1 h 3"/>
                <a:gd name="T28" fmla="*/ 2 w 5"/>
                <a:gd name="T29" fmla="*/ 1 h 3"/>
                <a:gd name="T30" fmla="*/ 2 w 5"/>
                <a:gd name="T31" fmla="*/ 1 h 3"/>
                <a:gd name="T32" fmla="*/ 1 w 5"/>
                <a:gd name="T33" fmla="*/ 1 h 3"/>
                <a:gd name="T34" fmla="*/ 1 w 5"/>
                <a:gd name="T35" fmla="*/ 0 h 3"/>
                <a:gd name="T36" fmla="*/ 1 w 5"/>
                <a:gd name="T37" fmla="*/ 0 h 3"/>
                <a:gd name="T38" fmla="*/ 1 w 5"/>
                <a:gd name="T39" fmla="*/ 0 h 3"/>
                <a:gd name="T40" fmla="*/ 1 w 5"/>
                <a:gd name="T41" fmla="*/ 0 h 3"/>
                <a:gd name="T42" fmla="*/ 0 w 5"/>
                <a:gd name="T43" fmla="*/ 2 h 3"/>
                <a:gd name="T44" fmla="*/ 0 w 5"/>
                <a:gd name="T45" fmla="*/ 2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3">
                  <a:moveTo>
                    <a:pt x="0" y="3"/>
                  </a:moveTo>
                  <a:lnTo>
                    <a:pt x="0" y="3"/>
                  </a:lnTo>
                  <a:lnTo>
                    <a:pt x="2" y="3"/>
                  </a:lnTo>
                  <a:lnTo>
                    <a:pt x="2" y="2"/>
                  </a:lnTo>
                  <a:lnTo>
                    <a:pt x="3" y="2"/>
                  </a:lnTo>
                  <a:lnTo>
                    <a:pt x="5" y="3"/>
                  </a:lnTo>
                  <a:lnTo>
                    <a:pt x="5" y="2"/>
                  </a:lnTo>
                  <a:lnTo>
                    <a:pt x="3" y="2"/>
                  </a:lnTo>
                  <a:lnTo>
                    <a:pt x="3"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6" name="Freeform 20"/>
            <p:cNvSpPr>
              <a:spLocks/>
            </p:cNvSpPr>
            <p:nvPr/>
          </p:nvSpPr>
          <p:spPr bwMode="auto">
            <a:xfrm>
              <a:off x="2272" y="1088"/>
              <a:ext cx="5" cy="5"/>
            </a:xfrm>
            <a:custGeom>
              <a:avLst/>
              <a:gdLst>
                <a:gd name="T0" fmla="*/ 5 w 10"/>
                <a:gd name="T1" fmla="*/ 0 h 11"/>
                <a:gd name="T2" fmla="*/ 4 w 10"/>
                <a:gd name="T3" fmla="*/ 0 h 11"/>
                <a:gd name="T4" fmla="*/ 4 w 10"/>
                <a:gd name="T5" fmla="*/ 0 h 11"/>
                <a:gd name="T6" fmla="*/ 4 w 10"/>
                <a:gd name="T7" fmla="*/ 1 h 11"/>
                <a:gd name="T8" fmla="*/ 3 w 10"/>
                <a:gd name="T9" fmla="*/ 1 h 11"/>
                <a:gd name="T10" fmla="*/ 2 w 10"/>
                <a:gd name="T11" fmla="*/ 2 h 11"/>
                <a:gd name="T12" fmla="*/ 2 w 10"/>
                <a:gd name="T13" fmla="*/ 3 h 11"/>
                <a:gd name="T14" fmla="*/ 1 w 10"/>
                <a:gd name="T15" fmla="*/ 4 h 11"/>
                <a:gd name="T16" fmla="*/ 1 w 10"/>
                <a:gd name="T17" fmla="*/ 4 h 11"/>
                <a:gd name="T18" fmla="*/ 1 w 10"/>
                <a:gd name="T19" fmla="*/ 4 h 11"/>
                <a:gd name="T20" fmla="*/ 0 w 10"/>
                <a:gd name="T21" fmla="*/ 5 h 11"/>
                <a:gd name="T22" fmla="*/ 5 w 10"/>
                <a:gd name="T23" fmla="*/ 5 h 11"/>
                <a:gd name="T24" fmla="*/ 5 w 10"/>
                <a:gd name="T25" fmla="*/ 0 h 11"/>
                <a:gd name="T26" fmla="*/ 5 w 10"/>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1">
                  <a:moveTo>
                    <a:pt x="10" y="0"/>
                  </a:moveTo>
                  <a:lnTo>
                    <a:pt x="8" y="0"/>
                  </a:lnTo>
                  <a:lnTo>
                    <a:pt x="7" y="0"/>
                  </a:lnTo>
                  <a:lnTo>
                    <a:pt x="7" y="2"/>
                  </a:lnTo>
                  <a:lnTo>
                    <a:pt x="5" y="3"/>
                  </a:lnTo>
                  <a:lnTo>
                    <a:pt x="4" y="5"/>
                  </a:lnTo>
                  <a:lnTo>
                    <a:pt x="4" y="6"/>
                  </a:lnTo>
                  <a:lnTo>
                    <a:pt x="2" y="8"/>
                  </a:lnTo>
                  <a:lnTo>
                    <a:pt x="1" y="8"/>
                  </a:lnTo>
                  <a:lnTo>
                    <a:pt x="1" y="9"/>
                  </a:lnTo>
                  <a:lnTo>
                    <a:pt x="0" y="11"/>
                  </a:lnTo>
                  <a:lnTo>
                    <a:pt x="10" y="11"/>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7" name="Freeform 21"/>
            <p:cNvSpPr>
              <a:spLocks/>
            </p:cNvSpPr>
            <p:nvPr/>
          </p:nvSpPr>
          <p:spPr bwMode="auto">
            <a:xfrm>
              <a:off x="2268" y="1107"/>
              <a:ext cx="2" cy="6"/>
            </a:xfrm>
            <a:custGeom>
              <a:avLst/>
              <a:gdLst>
                <a:gd name="T0" fmla="*/ 2 w 4"/>
                <a:gd name="T1" fmla="*/ 6 h 11"/>
                <a:gd name="T2" fmla="*/ 2 w 4"/>
                <a:gd name="T3" fmla="*/ 0 h 11"/>
                <a:gd name="T4" fmla="*/ 2 w 4"/>
                <a:gd name="T5" fmla="*/ 0 h 11"/>
                <a:gd name="T6" fmla="*/ 1 w 4"/>
                <a:gd name="T7" fmla="*/ 1 h 11"/>
                <a:gd name="T8" fmla="*/ 1 w 4"/>
                <a:gd name="T9" fmla="*/ 2 h 11"/>
                <a:gd name="T10" fmla="*/ 1 w 4"/>
                <a:gd name="T11" fmla="*/ 2 h 11"/>
                <a:gd name="T12" fmla="*/ 0 w 4"/>
                <a:gd name="T13" fmla="*/ 2 h 11"/>
                <a:gd name="T14" fmla="*/ 1 w 4"/>
                <a:gd name="T15" fmla="*/ 3 h 11"/>
                <a:gd name="T16" fmla="*/ 1 w 4"/>
                <a:gd name="T17" fmla="*/ 4 h 11"/>
                <a:gd name="T18" fmla="*/ 1 w 4"/>
                <a:gd name="T19" fmla="*/ 4 h 11"/>
                <a:gd name="T20" fmla="*/ 2 w 4"/>
                <a:gd name="T21" fmla="*/ 5 h 11"/>
                <a:gd name="T22" fmla="*/ 2 w 4"/>
                <a:gd name="T23" fmla="*/ 6 h 11"/>
                <a:gd name="T24" fmla="*/ 2 w 4"/>
                <a:gd name="T25" fmla="*/ 6 h 1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1">
                  <a:moveTo>
                    <a:pt x="4" y="11"/>
                  </a:moveTo>
                  <a:lnTo>
                    <a:pt x="3" y="0"/>
                  </a:lnTo>
                  <a:lnTo>
                    <a:pt x="1" y="1"/>
                  </a:lnTo>
                  <a:lnTo>
                    <a:pt x="1" y="3"/>
                  </a:lnTo>
                  <a:lnTo>
                    <a:pt x="1" y="4"/>
                  </a:lnTo>
                  <a:lnTo>
                    <a:pt x="0" y="4"/>
                  </a:lnTo>
                  <a:lnTo>
                    <a:pt x="1" y="5"/>
                  </a:lnTo>
                  <a:lnTo>
                    <a:pt x="1" y="7"/>
                  </a:lnTo>
                  <a:lnTo>
                    <a:pt x="1" y="8"/>
                  </a:lnTo>
                  <a:lnTo>
                    <a:pt x="3" y="10"/>
                  </a:lnTo>
                  <a:lnTo>
                    <a:pt x="4"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8" name="Freeform 22"/>
            <p:cNvSpPr>
              <a:spLocks/>
            </p:cNvSpPr>
            <p:nvPr/>
          </p:nvSpPr>
          <p:spPr bwMode="auto">
            <a:xfrm>
              <a:off x="2268" y="1097"/>
              <a:ext cx="7" cy="10"/>
            </a:xfrm>
            <a:custGeom>
              <a:avLst/>
              <a:gdLst>
                <a:gd name="T0" fmla="*/ 0 w 14"/>
                <a:gd name="T1" fmla="*/ 0 h 20"/>
                <a:gd name="T2" fmla="*/ 2 w 14"/>
                <a:gd name="T3" fmla="*/ 10 h 20"/>
                <a:gd name="T4" fmla="*/ 2 w 14"/>
                <a:gd name="T5" fmla="*/ 9 h 20"/>
                <a:gd name="T6" fmla="*/ 3 w 14"/>
                <a:gd name="T7" fmla="*/ 9 h 20"/>
                <a:gd name="T8" fmla="*/ 3 w 14"/>
                <a:gd name="T9" fmla="*/ 9 h 20"/>
                <a:gd name="T10" fmla="*/ 4 w 14"/>
                <a:gd name="T11" fmla="*/ 9 h 20"/>
                <a:gd name="T12" fmla="*/ 5 w 14"/>
                <a:gd name="T13" fmla="*/ 8 h 20"/>
                <a:gd name="T14" fmla="*/ 5 w 14"/>
                <a:gd name="T15" fmla="*/ 8 h 20"/>
                <a:gd name="T16" fmla="*/ 6 w 14"/>
                <a:gd name="T17" fmla="*/ 8 h 20"/>
                <a:gd name="T18" fmla="*/ 7 w 14"/>
                <a:gd name="T19" fmla="*/ 7 h 20"/>
                <a:gd name="T20" fmla="*/ 7 w 14"/>
                <a:gd name="T21" fmla="*/ 7 h 20"/>
                <a:gd name="T22" fmla="*/ 7 w 14"/>
                <a:gd name="T23" fmla="*/ 7 h 20"/>
                <a:gd name="T24" fmla="*/ 1 w 14"/>
                <a:gd name="T25" fmla="*/ 0 h 20"/>
                <a:gd name="T26" fmla="*/ 1 w 14"/>
                <a:gd name="T27" fmla="*/ 0 h 20"/>
                <a:gd name="T28" fmla="*/ 0 w 14"/>
                <a:gd name="T29" fmla="*/ 0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4" h="20">
                  <a:moveTo>
                    <a:pt x="0" y="0"/>
                  </a:moveTo>
                  <a:lnTo>
                    <a:pt x="3" y="20"/>
                  </a:lnTo>
                  <a:lnTo>
                    <a:pt x="4" y="18"/>
                  </a:lnTo>
                  <a:lnTo>
                    <a:pt x="6" y="18"/>
                  </a:lnTo>
                  <a:lnTo>
                    <a:pt x="6" y="17"/>
                  </a:lnTo>
                  <a:lnTo>
                    <a:pt x="7" y="17"/>
                  </a:lnTo>
                  <a:lnTo>
                    <a:pt x="9" y="15"/>
                  </a:lnTo>
                  <a:lnTo>
                    <a:pt x="10" y="15"/>
                  </a:lnTo>
                  <a:lnTo>
                    <a:pt x="11" y="15"/>
                  </a:lnTo>
                  <a:lnTo>
                    <a:pt x="13" y="14"/>
                  </a:lnTo>
                  <a:lnTo>
                    <a:pt x="14" y="14"/>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09" name="Freeform 23"/>
            <p:cNvSpPr>
              <a:spLocks/>
            </p:cNvSpPr>
            <p:nvPr/>
          </p:nvSpPr>
          <p:spPr bwMode="auto">
            <a:xfrm>
              <a:off x="2196" y="1231"/>
              <a:ext cx="2" cy="3"/>
            </a:xfrm>
            <a:custGeom>
              <a:avLst/>
              <a:gdLst>
                <a:gd name="T0" fmla="*/ 0 w 3"/>
                <a:gd name="T1" fmla="*/ 3 h 7"/>
                <a:gd name="T2" fmla="*/ 2 w 3"/>
                <a:gd name="T3" fmla="*/ 2 h 7"/>
                <a:gd name="T4" fmla="*/ 2 w 3"/>
                <a:gd name="T5" fmla="*/ 2 h 7"/>
                <a:gd name="T6" fmla="*/ 2 w 3"/>
                <a:gd name="T7" fmla="*/ 1 h 7"/>
                <a:gd name="T8" fmla="*/ 1 w 3"/>
                <a:gd name="T9" fmla="*/ 1 h 7"/>
                <a:gd name="T10" fmla="*/ 1 w 3"/>
                <a:gd name="T11" fmla="*/ 1 h 7"/>
                <a:gd name="T12" fmla="*/ 1 w 3"/>
                <a:gd name="T13" fmla="*/ 0 h 7"/>
                <a:gd name="T14" fmla="*/ 1 w 3"/>
                <a:gd name="T15" fmla="*/ 0 h 7"/>
                <a:gd name="T16" fmla="*/ 1 w 3"/>
                <a:gd name="T17" fmla="*/ 0 h 7"/>
                <a:gd name="T18" fmla="*/ 0 w 3"/>
                <a:gd name="T19" fmla="*/ 0 h 7"/>
                <a:gd name="T20" fmla="*/ 0 w 3"/>
                <a:gd name="T21" fmla="*/ 0 h 7"/>
                <a:gd name="T22" fmla="*/ 0 w 3"/>
                <a:gd name="T23" fmla="*/ 0 h 7"/>
                <a:gd name="T24" fmla="*/ 0 w 3"/>
                <a:gd name="T25" fmla="*/ 0 h 7"/>
                <a:gd name="T26" fmla="*/ 0 w 3"/>
                <a:gd name="T27" fmla="*/ 0 h 7"/>
                <a:gd name="T28" fmla="*/ 0 w 3"/>
                <a:gd name="T29" fmla="*/ 1 h 7"/>
                <a:gd name="T30" fmla="*/ 0 w 3"/>
                <a:gd name="T31" fmla="*/ 2 h 7"/>
                <a:gd name="T32" fmla="*/ 0 w 3"/>
                <a:gd name="T33" fmla="*/ 2 h 7"/>
                <a:gd name="T34" fmla="*/ 0 w 3"/>
                <a:gd name="T35" fmla="*/ 2 h 7"/>
                <a:gd name="T36" fmla="*/ 0 w 3"/>
                <a:gd name="T37" fmla="*/ 2 h 7"/>
                <a:gd name="T38" fmla="*/ 0 w 3"/>
                <a:gd name="T39" fmla="*/ 2 h 7"/>
                <a:gd name="T40" fmla="*/ 0 w 3"/>
                <a:gd name="T41" fmla="*/ 3 h 7"/>
                <a:gd name="T42" fmla="*/ 0 w 3"/>
                <a:gd name="T43" fmla="*/ 3 h 7"/>
                <a:gd name="T44" fmla="*/ 0 w 3"/>
                <a:gd name="T45" fmla="*/ 3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7"/>
                  </a:moveTo>
                  <a:lnTo>
                    <a:pt x="3" y="4"/>
                  </a:lnTo>
                  <a:lnTo>
                    <a:pt x="3" y="2"/>
                  </a:lnTo>
                  <a:lnTo>
                    <a:pt x="1" y="2"/>
                  </a:lnTo>
                  <a:lnTo>
                    <a:pt x="1" y="1"/>
                  </a:lnTo>
                  <a:lnTo>
                    <a:pt x="0" y="0"/>
                  </a:lnTo>
                  <a:lnTo>
                    <a:pt x="0" y="1"/>
                  </a:lnTo>
                  <a:lnTo>
                    <a:pt x="0" y="2"/>
                  </a:lnTo>
                  <a:lnTo>
                    <a:pt x="0" y="4"/>
                  </a:lnTo>
                  <a:lnTo>
                    <a:pt x="0" y="5"/>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0" name="Freeform 24"/>
            <p:cNvSpPr>
              <a:spLocks noEditPoints="1"/>
            </p:cNvSpPr>
            <p:nvPr/>
          </p:nvSpPr>
          <p:spPr bwMode="auto">
            <a:xfrm>
              <a:off x="2178" y="1176"/>
              <a:ext cx="63" cy="100"/>
            </a:xfrm>
            <a:custGeom>
              <a:avLst/>
              <a:gdLst>
                <a:gd name="T0" fmla="*/ 3 w 125"/>
                <a:gd name="T1" fmla="*/ 47 h 199"/>
                <a:gd name="T2" fmla="*/ 2 w 125"/>
                <a:gd name="T3" fmla="*/ 66 h 199"/>
                <a:gd name="T4" fmla="*/ 11 w 125"/>
                <a:gd name="T5" fmla="*/ 80 h 199"/>
                <a:gd name="T6" fmla="*/ 12 w 125"/>
                <a:gd name="T7" fmla="*/ 78 h 199"/>
                <a:gd name="T8" fmla="*/ 17 w 125"/>
                <a:gd name="T9" fmla="*/ 78 h 199"/>
                <a:gd name="T10" fmla="*/ 20 w 125"/>
                <a:gd name="T11" fmla="*/ 65 h 199"/>
                <a:gd name="T12" fmla="*/ 23 w 125"/>
                <a:gd name="T13" fmla="*/ 70 h 199"/>
                <a:gd name="T14" fmla="*/ 25 w 125"/>
                <a:gd name="T15" fmla="*/ 75 h 199"/>
                <a:gd name="T16" fmla="*/ 22 w 125"/>
                <a:gd name="T17" fmla="*/ 81 h 199"/>
                <a:gd name="T18" fmla="*/ 15 w 125"/>
                <a:gd name="T19" fmla="*/ 85 h 199"/>
                <a:gd name="T20" fmla="*/ 6 w 125"/>
                <a:gd name="T21" fmla="*/ 89 h 199"/>
                <a:gd name="T22" fmla="*/ 12 w 125"/>
                <a:gd name="T23" fmla="*/ 91 h 199"/>
                <a:gd name="T24" fmla="*/ 10 w 125"/>
                <a:gd name="T25" fmla="*/ 93 h 199"/>
                <a:gd name="T26" fmla="*/ 25 w 125"/>
                <a:gd name="T27" fmla="*/ 100 h 199"/>
                <a:gd name="T28" fmla="*/ 31 w 125"/>
                <a:gd name="T29" fmla="*/ 98 h 199"/>
                <a:gd name="T30" fmla="*/ 35 w 125"/>
                <a:gd name="T31" fmla="*/ 92 h 199"/>
                <a:gd name="T32" fmla="*/ 34 w 125"/>
                <a:gd name="T33" fmla="*/ 82 h 199"/>
                <a:gd name="T34" fmla="*/ 29 w 125"/>
                <a:gd name="T35" fmla="*/ 72 h 199"/>
                <a:gd name="T36" fmla="*/ 22 w 125"/>
                <a:gd name="T37" fmla="*/ 62 h 199"/>
                <a:gd name="T38" fmla="*/ 20 w 125"/>
                <a:gd name="T39" fmla="*/ 64 h 199"/>
                <a:gd name="T40" fmla="*/ 16 w 125"/>
                <a:gd name="T41" fmla="*/ 65 h 199"/>
                <a:gd name="T42" fmla="*/ 15 w 125"/>
                <a:gd name="T43" fmla="*/ 61 h 199"/>
                <a:gd name="T44" fmla="*/ 15 w 125"/>
                <a:gd name="T45" fmla="*/ 57 h 199"/>
                <a:gd name="T46" fmla="*/ 17 w 125"/>
                <a:gd name="T47" fmla="*/ 55 h 199"/>
                <a:gd name="T48" fmla="*/ 17 w 125"/>
                <a:gd name="T49" fmla="*/ 55 h 199"/>
                <a:gd name="T50" fmla="*/ 17 w 125"/>
                <a:gd name="T51" fmla="*/ 55 h 199"/>
                <a:gd name="T52" fmla="*/ 18 w 125"/>
                <a:gd name="T53" fmla="*/ 52 h 199"/>
                <a:gd name="T54" fmla="*/ 20 w 125"/>
                <a:gd name="T55" fmla="*/ 47 h 199"/>
                <a:gd name="T56" fmla="*/ 25 w 125"/>
                <a:gd name="T57" fmla="*/ 46 h 199"/>
                <a:gd name="T58" fmla="*/ 21 w 125"/>
                <a:gd name="T59" fmla="*/ 36 h 199"/>
                <a:gd name="T60" fmla="*/ 32 w 125"/>
                <a:gd name="T61" fmla="*/ 33 h 199"/>
                <a:gd name="T62" fmla="*/ 32 w 125"/>
                <a:gd name="T63" fmla="*/ 31 h 199"/>
                <a:gd name="T64" fmla="*/ 27 w 125"/>
                <a:gd name="T65" fmla="*/ 29 h 199"/>
                <a:gd name="T66" fmla="*/ 23 w 125"/>
                <a:gd name="T67" fmla="*/ 25 h 199"/>
                <a:gd name="T68" fmla="*/ 26 w 125"/>
                <a:gd name="T69" fmla="*/ 22 h 199"/>
                <a:gd name="T70" fmla="*/ 30 w 125"/>
                <a:gd name="T71" fmla="*/ 21 h 199"/>
                <a:gd name="T72" fmla="*/ 38 w 125"/>
                <a:gd name="T73" fmla="*/ 29 h 199"/>
                <a:gd name="T74" fmla="*/ 49 w 125"/>
                <a:gd name="T75" fmla="*/ 27 h 199"/>
                <a:gd name="T76" fmla="*/ 57 w 125"/>
                <a:gd name="T77" fmla="*/ 19 h 199"/>
                <a:gd name="T78" fmla="*/ 49 w 125"/>
                <a:gd name="T79" fmla="*/ 15 h 199"/>
                <a:gd name="T80" fmla="*/ 34 w 125"/>
                <a:gd name="T81" fmla="*/ 13 h 199"/>
                <a:gd name="T82" fmla="*/ 27 w 125"/>
                <a:gd name="T83" fmla="*/ 11 h 199"/>
                <a:gd name="T84" fmla="*/ 42 w 125"/>
                <a:gd name="T85" fmla="*/ 8 h 199"/>
                <a:gd name="T86" fmla="*/ 58 w 125"/>
                <a:gd name="T87" fmla="*/ 7 h 199"/>
                <a:gd name="T88" fmla="*/ 45 w 125"/>
                <a:gd name="T89" fmla="*/ 0 h 199"/>
                <a:gd name="T90" fmla="*/ 22 w 125"/>
                <a:gd name="T91" fmla="*/ 7 h 199"/>
                <a:gd name="T92" fmla="*/ 11 w 125"/>
                <a:gd name="T93" fmla="*/ 17 h 199"/>
                <a:gd name="T94" fmla="*/ 12 w 125"/>
                <a:gd name="T95" fmla="*/ 21 h 199"/>
                <a:gd name="T96" fmla="*/ 7 w 125"/>
                <a:gd name="T97" fmla="*/ 21 h 199"/>
                <a:gd name="T98" fmla="*/ 2 w 125"/>
                <a:gd name="T99" fmla="*/ 27 h 199"/>
                <a:gd name="T100" fmla="*/ 4 w 125"/>
                <a:gd name="T101" fmla="*/ 32 h 199"/>
                <a:gd name="T102" fmla="*/ 1 w 125"/>
                <a:gd name="T103" fmla="*/ 37 h 199"/>
                <a:gd name="T104" fmla="*/ 1 w 125"/>
                <a:gd name="T105" fmla="*/ 40 h 199"/>
                <a:gd name="T106" fmla="*/ 20 w 125"/>
                <a:gd name="T107" fmla="*/ 15 h 19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25" h="199">
                  <a:moveTo>
                    <a:pt x="1" y="79"/>
                  </a:moveTo>
                  <a:lnTo>
                    <a:pt x="4" y="79"/>
                  </a:lnTo>
                  <a:lnTo>
                    <a:pt x="6" y="86"/>
                  </a:lnTo>
                  <a:lnTo>
                    <a:pt x="6" y="94"/>
                  </a:lnTo>
                  <a:lnTo>
                    <a:pt x="4" y="103"/>
                  </a:lnTo>
                  <a:lnTo>
                    <a:pt x="4" y="113"/>
                  </a:lnTo>
                  <a:lnTo>
                    <a:pt x="3" y="123"/>
                  </a:lnTo>
                  <a:lnTo>
                    <a:pt x="3" y="132"/>
                  </a:lnTo>
                  <a:lnTo>
                    <a:pt x="4" y="140"/>
                  </a:lnTo>
                  <a:lnTo>
                    <a:pt x="9" y="149"/>
                  </a:lnTo>
                  <a:lnTo>
                    <a:pt x="13" y="154"/>
                  </a:lnTo>
                  <a:lnTo>
                    <a:pt x="21" y="160"/>
                  </a:lnTo>
                  <a:lnTo>
                    <a:pt x="20" y="159"/>
                  </a:lnTo>
                  <a:lnTo>
                    <a:pt x="21" y="157"/>
                  </a:lnTo>
                  <a:lnTo>
                    <a:pt x="21" y="156"/>
                  </a:lnTo>
                  <a:lnTo>
                    <a:pt x="23" y="156"/>
                  </a:lnTo>
                  <a:lnTo>
                    <a:pt x="26" y="156"/>
                  </a:lnTo>
                  <a:lnTo>
                    <a:pt x="29" y="156"/>
                  </a:lnTo>
                  <a:lnTo>
                    <a:pt x="31" y="156"/>
                  </a:lnTo>
                  <a:lnTo>
                    <a:pt x="33" y="156"/>
                  </a:lnTo>
                  <a:lnTo>
                    <a:pt x="36" y="156"/>
                  </a:lnTo>
                  <a:lnTo>
                    <a:pt x="39" y="157"/>
                  </a:lnTo>
                  <a:lnTo>
                    <a:pt x="29" y="150"/>
                  </a:lnTo>
                  <a:lnTo>
                    <a:pt x="39" y="130"/>
                  </a:lnTo>
                  <a:lnTo>
                    <a:pt x="40" y="133"/>
                  </a:lnTo>
                  <a:lnTo>
                    <a:pt x="41" y="134"/>
                  </a:lnTo>
                  <a:lnTo>
                    <a:pt x="43" y="137"/>
                  </a:lnTo>
                  <a:lnTo>
                    <a:pt x="46" y="140"/>
                  </a:lnTo>
                  <a:lnTo>
                    <a:pt x="47" y="142"/>
                  </a:lnTo>
                  <a:lnTo>
                    <a:pt x="49" y="144"/>
                  </a:lnTo>
                  <a:lnTo>
                    <a:pt x="50" y="147"/>
                  </a:lnTo>
                  <a:lnTo>
                    <a:pt x="50" y="150"/>
                  </a:lnTo>
                  <a:lnTo>
                    <a:pt x="51" y="153"/>
                  </a:lnTo>
                  <a:lnTo>
                    <a:pt x="53" y="157"/>
                  </a:lnTo>
                  <a:lnTo>
                    <a:pt x="47" y="159"/>
                  </a:lnTo>
                  <a:lnTo>
                    <a:pt x="43" y="162"/>
                  </a:lnTo>
                  <a:lnTo>
                    <a:pt x="40" y="163"/>
                  </a:lnTo>
                  <a:lnTo>
                    <a:pt x="36" y="166"/>
                  </a:lnTo>
                  <a:lnTo>
                    <a:pt x="31" y="167"/>
                  </a:lnTo>
                  <a:lnTo>
                    <a:pt x="29" y="169"/>
                  </a:lnTo>
                  <a:lnTo>
                    <a:pt x="24" y="172"/>
                  </a:lnTo>
                  <a:lnTo>
                    <a:pt x="20" y="173"/>
                  </a:lnTo>
                  <a:lnTo>
                    <a:pt x="16" y="175"/>
                  </a:lnTo>
                  <a:lnTo>
                    <a:pt x="11" y="177"/>
                  </a:lnTo>
                  <a:lnTo>
                    <a:pt x="29" y="177"/>
                  </a:lnTo>
                  <a:lnTo>
                    <a:pt x="27" y="179"/>
                  </a:lnTo>
                  <a:lnTo>
                    <a:pt x="26" y="180"/>
                  </a:lnTo>
                  <a:lnTo>
                    <a:pt x="24" y="182"/>
                  </a:lnTo>
                  <a:lnTo>
                    <a:pt x="23" y="182"/>
                  </a:lnTo>
                  <a:lnTo>
                    <a:pt x="21" y="183"/>
                  </a:lnTo>
                  <a:lnTo>
                    <a:pt x="20" y="183"/>
                  </a:lnTo>
                  <a:lnTo>
                    <a:pt x="19" y="185"/>
                  </a:lnTo>
                  <a:lnTo>
                    <a:pt x="17" y="185"/>
                  </a:lnTo>
                  <a:lnTo>
                    <a:pt x="17" y="186"/>
                  </a:lnTo>
                  <a:lnTo>
                    <a:pt x="16" y="187"/>
                  </a:lnTo>
                  <a:lnTo>
                    <a:pt x="50" y="199"/>
                  </a:lnTo>
                  <a:lnTo>
                    <a:pt x="53" y="199"/>
                  </a:lnTo>
                  <a:lnTo>
                    <a:pt x="57" y="199"/>
                  </a:lnTo>
                  <a:lnTo>
                    <a:pt x="59" y="197"/>
                  </a:lnTo>
                  <a:lnTo>
                    <a:pt x="61" y="195"/>
                  </a:lnTo>
                  <a:lnTo>
                    <a:pt x="63" y="192"/>
                  </a:lnTo>
                  <a:lnTo>
                    <a:pt x="66" y="189"/>
                  </a:lnTo>
                  <a:lnTo>
                    <a:pt x="67" y="186"/>
                  </a:lnTo>
                  <a:lnTo>
                    <a:pt x="69" y="183"/>
                  </a:lnTo>
                  <a:lnTo>
                    <a:pt x="70" y="180"/>
                  </a:lnTo>
                  <a:lnTo>
                    <a:pt x="73" y="177"/>
                  </a:lnTo>
                  <a:lnTo>
                    <a:pt x="70" y="170"/>
                  </a:lnTo>
                  <a:lnTo>
                    <a:pt x="67" y="164"/>
                  </a:lnTo>
                  <a:lnTo>
                    <a:pt x="64" y="159"/>
                  </a:lnTo>
                  <a:lnTo>
                    <a:pt x="61" y="154"/>
                  </a:lnTo>
                  <a:lnTo>
                    <a:pt x="60" y="150"/>
                  </a:lnTo>
                  <a:lnTo>
                    <a:pt x="57" y="144"/>
                  </a:lnTo>
                  <a:lnTo>
                    <a:pt x="54" y="140"/>
                  </a:lnTo>
                  <a:lnTo>
                    <a:pt x="51" y="134"/>
                  </a:lnTo>
                  <a:lnTo>
                    <a:pt x="47" y="129"/>
                  </a:lnTo>
                  <a:lnTo>
                    <a:pt x="43" y="123"/>
                  </a:lnTo>
                  <a:lnTo>
                    <a:pt x="41" y="123"/>
                  </a:lnTo>
                  <a:lnTo>
                    <a:pt x="40" y="124"/>
                  </a:lnTo>
                  <a:lnTo>
                    <a:pt x="40" y="126"/>
                  </a:lnTo>
                  <a:lnTo>
                    <a:pt x="39" y="127"/>
                  </a:lnTo>
                  <a:lnTo>
                    <a:pt x="37" y="129"/>
                  </a:lnTo>
                  <a:lnTo>
                    <a:pt x="36" y="129"/>
                  </a:lnTo>
                  <a:lnTo>
                    <a:pt x="33" y="130"/>
                  </a:lnTo>
                  <a:lnTo>
                    <a:pt x="31" y="129"/>
                  </a:lnTo>
                  <a:lnTo>
                    <a:pt x="30" y="129"/>
                  </a:lnTo>
                  <a:lnTo>
                    <a:pt x="29" y="126"/>
                  </a:lnTo>
                  <a:lnTo>
                    <a:pt x="29" y="124"/>
                  </a:lnTo>
                  <a:lnTo>
                    <a:pt x="29" y="122"/>
                  </a:lnTo>
                  <a:lnTo>
                    <a:pt x="29" y="120"/>
                  </a:lnTo>
                  <a:lnTo>
                    <a:pt x="29" y="119"/>
                  </a:lnTo>
                  <a:lnTo>
                    <a:pt x="29" y="117"/>
                  </a:lnTo>
                  <a:lnTo>
                    <a:pt x="29" y="114"/>
                  </a:lnTo>
                  <a:lnTo>
                    <a:pt x="29" y="113"/>
                  </a:lnTo>
                  <a:lnTo>
                    <a:pt x="30" y="111"/>
                  </a:lnTo>
                  <a:lnTo>
                    <a:pt x="31" y="110"/>
                  </a:lnTo>
                  <a:lnTo>
                    <a:pt x="33" y="109"/>
                  </a:lnTo>
                  <a:lnTo>
                    <a:pt x="34" y="109"/>
                  </a:lnTo>
                  <a:lnTo>
                    <a:pt x="36" y="109"/>
                  </a:lnTo>
                  <a:lnTo>
                    <a:pt x="36" y="106"/>
                  </a:lnTo>
                  <a:lnTo>
                    <a:pt x="36" y="103"/>
                  </a:lnTo>
                  <a:lnTo>
                    <a:pt x="36" y="101"/>
                  </a:lnTo>
                  <a:lnTo>
                    <a:pt x="37" y="99"/>
                  </a:lnTo>
                  <a:lnTo>
                    <a:pt x="39" y="96"/>
                  </a:lnTo>
                  <a:lnTo>
                    <a:pt x="40" y="94"/>
                  </a:lnTo>
                  <a:lnTo>
                    <a:pt x="41" y="93"/>
                  </a:lnTo>
                  <a:lnTo>
                    <a:pt x="44" y="91"/>
                  </a:lnTo>
                  <a:lnTo>
                    <a:pt x="47" y="91"/>
                  </a:lnTo>
                  <a:lnTo>
                    <a:pt x="50" y="91"/>
                  </a:lnTo>
                  <a:lnTo>
                    <a:pt x="41" y="84"/>
                  </a:lnTo>
                  <a:lnTo>
                    <a:pt x="37" y="79"/>
                  </a:lnTo>
                  <a:lnTo>
                    <a:pt x="39" y="74"/>
                  </a:lnTo>
                  <a:lnTo>
                    <a:pt x="41" y="71"/>
                  </a:lnTo>
                  <a:lnTo>
                    <a:pt x="47" y="70"/>
                  </a:lnTo>
                  <a:lnTo>
                    <a:pt x="53" y="68"/>
                  </a:lnTo>
                  <a:lnTo>
                    <a:pt x="59" y="67"/>
                  </a:lnTo>
                  <a:lnTo>
                    <a:pt x="64" y="66"/>
                  </a:lnTo>
                  <a:lnTo>
                    <a:pt x="69" y="64"/>
                  </a:lnTo>
                  <a:lnTo>
                    <a:pt x="70" y="61"/>
                  </a:lnTo>
                  <a:lnTo>
                    <a:pt x="67" y="61"/>
                  </a:lnTo>
                  <a:lnTo>
                    <a:pt x="64" y="61"/>
                  </a:lnTo>
                  <a:lnTo>
                    <a:pt x="61" y="61"/>
                  </a:lnTo>
                  <a:lnTo>
                    <a:pt x="57" y="60"/>
                  </a:lnTo>
                  <a:lnTo>
                    <a:pt x="56" y="60"/>
                  </a:lnTo>
                  <a:lnTo>
                    <a:pt x="53" y="58"/>
                  </a:lnTo>
                  <a:lnTo>
                    <a:pt x="50" y="56"/>
                  </a:lnTo>
                  <a:lnTo>
                    <a:pt x="49" y="54"/>
                  </a:lnTo>
                  <a:lnTo>
                    <a:pt x="47" y="53"/>
                  </a:lnTo>
                  <a:lnTo>
                    <a:pt x="46" y="50"/>
                  </a:lnTo>
                  <a:lnTo>
                    <a:pt x="47" y="48"/>
                  </a:lnTo>
                  <a:lnTo>
                    <a:pt x="49" y="47"/>
                  </a:lnTo>
                  <a:lnTo>
                    <a:pt x="50" y="46"/>
                  </a:lnTo>
                  <a:lnTo>
                    <a:pt x="51" y="44"/>
                  </a:lnTo>
                  <a:lnTo>
                    <a:pt x="54" y="44"/>
                  </a:lnTo>
                  <a:lnTo>
                    <a:pt x="56" y="43"/>
                  </a:lnTo>
                  <a:lnTo>
                    <a:pt x="57" y="43"/>
                  </a:lnTo>
                  <a:lnTo>
                    <a:pt x="59" y="41"/>
                  </a:lnTo>
                  <a:lnTo>
                    <a:pt x="61" y="41"/>
                  </a:lnTo>
                  <a:lnTo>
                    <a:pt x="63" y="40"/>
                  </a:lnTo>
                  <a:lnTo>
                    <a:pt x="70" y="54"/>
                  </a:lnTo>
                  <a:lnTo>
                    <a:pt x="76" y="57"/>
                  </a:lnTo>
                  <a:lnTo>
                    <a:pt x="82" y="58"/>
                  </a:lnTo>
                  <a:lnTo>
                    <a:pt x="87" y="57"/>
                  </a:lnTo>
                  <a:lnTo>
                    <a:pt x="92" y="56"/>
                  </a:lnTo>
                  <a:lnTo>
                    <a:pt x="97" y="53"/>
                  </a:lnTo>
                  <a:lnTo>
                    <a:pt x="102" y="50"/>
                  </a:lnTo>
                  <a:lnTo>
                    <a:pt x="106" y="46"/>
                  </a:lnTo>
                  <a:lnTo>
                    <a:pt x="110" y="43"/>
                  </a:lnTo>
                  <a:lnTo>
                    <a:pt x="114" y="38"/>
                  </a:lnTo>
                  <a:lnTo>
                    <a:pt x="119" y="37"/>
                  </a:lnTo>
                  <a:lnTo>
                    <a:pt x="112" y="34"/>
                  </a:lnTo>
                  <a:lnTo>
                    <a:pt x="104" y="33"/>
                  </a:lnTo>
                  <a:lnTo>
                    <a:pt x="97" y="30"/>
                  </a:lnTo>
                  <a:lnTo>
                    <a:pt x="90" y="28"/>
                  </a:lnTo>
                  <a:lnTo>
                    <a:pt x="82" y="27"/>
                  </a:lnTo>
                  <a:lnTo>
                    <a:pt x="74" y="27"/>
                  </a:lnTo>
                  <a:lnTo>
                    <a:pt x="67" y="26"/>
                  </a:lnTo>
                  <a:lnTo>
                    <a:pt x="60" y="26"/>
                  </a:lnTo>
                  <a:lnTo>
                    <a:pt x="53" y="26"/>
                  </a:lnTo>
                  <a:lnTo>
                    <a:pt x="46" y="27"/>
                  </a:lnTo>
                  <a:lnTo>
                    <a:pt x="53" y="21"/>
                  </a:lnTo>
                  <a:lnTo>
                    <a:pt x="60" y="18"/>
                  </a:lnTo>
                  <a:lnTo>
                    <a:pt x="69" y="17"/>
                  </a:lnTo>
                  <a:lnTo>
                    <a:pt x="76" y="15"/>
                  </a:lnTo>
                  <a:lnTo>
                    <a:pt x="84" y="15"/>
                  </a:lnTo>
                  <a:lnTo>
                    <a:pt x="93" y="15"/>
                  </a:lnTo>
                  <a:lnTo>
                    <a:pt x="100" y="15"/>
                  </a:lnTo>
                  <a:lnTo>
                    <a:pt x="109" y="15"/>
                  </a:lnTo>
                  <a:lnTo>
                    <a:pt x="116" y="13"/>
                  </a:lnTo>
                  <a:lnTo>
                    <a:pt x="125" y="10"/>
                  </a:lnTo>
                  <a:lnTo>
                    <a:pt x="113" y="4"/>
                  </a:lnTo>
                  <a:lnTo>
                    <a:pt x="102" y="1"/>
                  </a:lnTo>
                  <a:lnTo>
                    <a:pt x="90" y="0"/>
                  </a:lnTo>
                  <a:lnTo>
                    <a:pt x="79" y="1"/>
                  </a:lnTo>
                  <a:lnTo>
                    <a:pt x="66" y="4"/>
                  </a:lnTo>
                  <a:lnTo>
                    <a:pt x="54" y="8"/>
                  </a:lnTo>
                  <a:lnTo>
                    <a:pt x="44" y="13"/>
                  </a:lnTo>
                  <a:lnTo>
                    <a:pt x="33" y="20"/>
                  </a:lnTo>
                  <a:lnTo>
                    <a:pt x="24" y="26"/>
                  </a:lnTo>
                  <a:lnTo>
                    <a:pt x="16" y="33"/>
                  </a:lnTo>
                  <a:lnTo>
                    <a:pt x="21" y="33"/>
                  </a:lnTo>
                  <a:lnTo>
                    <a:pt x="24" y="37"/>
                  </a:lnTo>
                  <a:lnTo>
                    <a:pt x="24" y="40"/>
                  </a:lnTo>
                  <a:lnTo>
                    <a:pt x="24" y="41"/>
                  </a:lnTo>
                  <a:lnTo>
                    <a:pt x="23" y="41"/>
                  </a:lnTo>
                  <a:lnTo>
                    <a:pt x="21" y="41"/>
                  </a:lnTo>
                  <a:lnTo>
                    <a:pt x="20" y="41"/>
                  </a:lnTo>
                  <a:lnTo>
                    <a:pt x="17" y="40"/>
                  </a:lnTo>
                  <a:lnTo>
                    <a:pt x="14" y="41"/>
                  </a:lnTo>
                  <a:lnTo>
                    <a:pt x="13" y="41"/>
                  </a:lnTo>
                  <a:lnTo>
                    <a:pt x="11" y="44"/>
                  </a:lnTo>
                  <a:lnTo>
                    <a:pt x="16" y="47"/>
                  </a:lnTo>
                  <a:lnTo>
                    <a:pt x="4" y="54"/>
                  </a:lnTo>
                  <a:lnTo>
                    <a:pt x="7" y="57"/>
                  </a:lnTo>
                  <a:lnTo>
                    <a:pt x="7" y="58"/>
                  </a:lnTo>
                  <a:lnTo>
                    <a:pt x="7" y="61"/>
                  </a:lnTo>
                  <a:lnTo>
                    <a:pt x="7" y="63"/>
                  </a:lnTo>
                  <a:lnTo>
                    <a:pt x="6" y="66"/>
                  </a:lnTo>
                  <a:lnTo>
                    <a:pt x="4" y="68"/>
                  </a:lnTo>
                  <a:lnTo>
                    <a:pt x="3" y="70"/>
                  </a:lnTo>
                  <a:lnTo>
                    <a:pt x="1" y="73"/>
                  </a:lnTo>
                  <a:lnTo>
                    <a:pt x="0" y="76"/>
                  </a:lnTo>
                  <a:lnTo>
                    <a:pt x="1" y="79"/>
                  </a:lnTo>
                  <a:close/>
                  <a:moveTo>
                    <a:pt x="39" y="30"/>
                  </a:moveTo>
                  <a:lnTo>
                    <a:pt x="46" y="30"/>
                  </a:lnTo>
                  <a:lnTo>
                    <a:pt x="33" y="37"/>
                  </a:lnTo>
                  <a:lnTo>
                    <a:pt x="39"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1" name="Freeform 25"/>
            <p:cNvSpPr>
              <a:spLocks noEditPoints="1"/>
            </p:cNvSpPr>
            <p:nvPr/>
          </p:nvSpPr>
          <p:spPr bwMode="auto">
            <a:xfrm>
              <a:off x="2107" y="1181"/>
              <a:ext cx="51" cy="36"/>
            </a:xfrm>
            <a:custGeom>
              <a:avLst/>
              <a:gdLst>
                <a:gd name="T0" fmla="*/ 47 w 103"/>
                <a:gd name="T1" fmla="*/ 27 h 71"/>
                <a:gd name="T2" fmla="*/ 45 w 103"/>
                <a:gd name="T3" fmla="*/ 27 h 71"/>
                <a:gd name="T4" fmla="*/ 43 w 103"/>
                <a:gd name="T5" fmla="*/ 27 h 71"/>
                <a:gd name="T6" fmla="*/ 46 w 103"/>
                <a:gd name="T7" fmla="*/ 22 h 71"/>
                <a:gd name="T8" fmla="*/ 43 w 103"/>
                <a:gd name="T9" fmla="*/ 19 h 71"/>
                <a:gd name="T10" fmla="*/ 40 w 103"/>
                <a:gd name="T11" fmla="*/ 16 h 71"/>
                <a:gd name="T12" fmla="*/ 35 w 103"/>
                <a:gd name="T13" fmla="*/ 14 h 71"/>
                <a:gd name="T14" fmla="*/ 38 w 103"/>
                <a:gd name="T15" fmla="*/ 12 h 71"/>
                <a:gd name="T16" fmla="*/ 43 w 103"/>
                <a:gd name="T17" fmla="*/ 12 h 71"/>
                <a:gd name="T18" fmla="*/ 48 w 103"/>
                <a:gd name="T19" fmla="*/ 14 h 71"/>
                <a:gd name="T20" fmla="*/ 51 w 103"/>
                <a:gd name="T21" fmla="*/ 19 h 71"/>
                <a:gd name="T22" fmla="*/ 43 w 103"/>
                <a:gd name="T23" fmla="*/ 9 h 71"/>
                <a:gd name="T24" fmla="*/ 27 w 103"/>
                <a:gd name="T25" fmla="*/ 4 h 71"/>
                <a:gd name="T26" fmla="*/ 9 w 103"/>
                <a:gd name="T27" fmla="*/ 1 h 71"/>
                <a:gd name="T28" fmla="*/ 2 w 103"/>
                <a:gd name="T29" fmla="*/ 7 h 71"/>
                <a:gd name="T30" fmla="*/ 11 w 103"/>
                <a:gd name="T31" fmla="*/ 7 h 71"/>
                <a:gd name="T32" fmla="*/ 20 w 103"/>
                <a:gd name="T33" fmla="*/ 9 h 71"/>
                <a:gd name="T34" fmla="*/ 28 w 103"/>
                <a:gd name="T35" fmla="*/ 12 h 71"/>
                <a:gd name="T36" fmla="*/ 25 w 103"/>
                <a:gd name="T37" fmla="*/ 14 h 71"/>
                <a:gd name="T38" fmla="*/ 23 w 103"/>
                <a:gd name="T39" fmla="*/ 14 h 71"/>
                <a:gd name="T40" fmla="*/ 21 w 103"/>
                <a:gd name="T41" fmla="*/ 14 h 71"/>
                <a:gd name="T42" fmla="*/ 17 w 103"/>
                <a:gd name="T43" fmla="*/ 14 h 71"/>
                <a:gd name="T44" fmla="*/ 12 w 103"/>
                <a:gd name="T45" fmla="*/ 17 h 71"/>
                <a:gd name="T46" fmla="*/ 10 w 103"/>
                <a:gd name="T47" fmla="*/ 19 h 71"/>
                <a:gd name="T48" fmla="*/ 12 w 103"/>
                <a:gd name="T49" fmla="*/ 24 h 71"/>
                <a:gd name="T50" fmla="*/ 19 w 103"/>
                <a:gd name="T51" fmla="*/ 28 h 71"/>
                <a:gd name="T52" fmla="*/ 26 w 103"/>
                <a:gd name="T53" fmla="*/ 29 h 71"/>
                <a:gd name="T54" fmla="*/ 34 w 103"/>
                <a:gd name="T55" fmla="*/ 31 h 71"/>
                <a:gd name="T56" fmla="*/ 36 w 103"/>
                <a:gd name="T57" fmla="*/ 35 h 71"/>
                <a:gd name="T58" fmla="*/ 41 w 103"/>
                <a:gd name="T59" fmla="*/ 34 h 71"/>
                <a:gd name="T60" fmla="*/ 46 w 103"/>
                <a:gd name="T61" fmla="*/ 31 h 71"/>
                <a:gd name="T62" fmla="*/ 48 w 103"/>
                <a:gd name="T63" fmla="*/ 27 h 71"/>
                <a:gd name="T64" fmla="*/ 42 w 103"/>
                <a:gd name="T65" fmla="*/ 22 h 71"/>
                <a:gd name="T66" fmla="*/ 36 w 103"/>
                <a:gd name="T67" fmla="*/ 21 h 71"/>
                <a:gd name="T68" fmla="*/ 13 w 103"/>
                <a:gd name="T69" fmla="*/ 22 h 71"/>
                <a:gd name="T70" fmla="*/ 15 w 103"/>
                <a:gd name="T71" fmla="*/ 22 h 71"/>
                <a:gd name="T72" fmla="*/ 18 w 103"/>
                <a:gd name="T73" fmla="*/ 21 h 71"/>
                <a:gd name="T74" fmla="*/ 20 w 103"/>
                <a:gd name="T75" fmla="*/ 20 h 71"/>
                <a:gd name="T76" fmla="*/ 20 w 103"/>
                <a:gd name="T77" fmla="*/ 22 h 71"/>
                <a:gd name="T78" fmla="*/ 22 w 103"/>
                <a:gd name="T79" fmla="*/ 24 h 71"/>
                <a:gd name="T80" fmla="*/ 24 w 103"/>
                <a:gd name="T81" fmla="*/ 26 h 71"/>
                <a:gd name="T82" fmla="*/ 13 w 103"/>
                <a:gd name="T83" fmla="*/ 22 h 7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03" h="71">
                  <a:moveTo>
                    <a:pt x="96" y="54"/>
                  </a:moveTo>
                  <a:lnTo>
                    <a:pt x="94" y="54"/>
                  </a:lnTo>
                  <a:lnTo>
                    <a:pt x="93" y="54"/>
                  </a:lnTo>
                  <a:lnTo>
                    <a:pt x="91" y="54"/>
                  </a:lnTo>
                  <a:lnTo>
                    <a:pt x="90" y="54"/>
                  </a:lnTo>
                  <a:lnTo>
                    <a:pt x="88" y="54"/>
                  </a:lnTo>
                  <a:lnTo>
                    <a:pt x="87" y="53"/>
                  </a:lnTo>
                  <a:lnTo>
                    <a:pt x="86" y="51"/>
                  </a:lnTo>
                  <a:lnTo>
                    <a:pt x="93" y="44"/>
                  </a:lnTo>
                  <a:lnTo>
                    <a:pt x="90" y="41"/>
                  </a:lnTo>
                  <a:lnTo>
                    <a:pt x="88" y="38"/>
                  </a:lnTo>
                  <a:lnTo>
                    <a:pt x="87" y="37"/>
                  </a:lnTo>
                  <a:lnTo>
                    <a:pt x="84" y="34"/>
                  </a:lnTo>
                  <a:lnTo>
                    <a:pt x="83" y="33"/>
                  </a:lnTo>
                  <a:lnTo>
                    <a:pt x="80" y="31"/>
                  </a:lnTo>
                  <a:lnTo>
                    <a:pt x="77" y="30"/>
                  </a:lnTo>
                  <a:lnTo>
                    <a:pt x="74" y="28"/>
                  </a:lnTo>
                  <a:lnTo>
                    <a:pt x="71" y="28"/>
                  </a:lnTo>
                  <a:lnTo>
                    <a:pt x="68" y="27"/>
                  </a:lnTo>
                  <a:lnTo>
                    <a:pt x="73" y="23"/>
                  </a:lnTo>
                  <a:lnTo>
                    <a:pt x="76" y="23"/>
                  </a:lnTo>
                  <a:lnTo>
                    <a:pt x="80" y="23"/>
                  </a:lnTo>
                  <a:lnTo>
                    <a:pt x="84" y="23"/>
                  </a:lnTo>
                  <a:lnTo>
                    <a:pt x="87" y="24"/>
                  </a:lnTo>
                  <a:lnTo>
                    <a:pt x="91" y="24"/>
                  </a:lnTo>
                  <a:lnTo>
                    <a:pt x="94" y="26"/>
                  </a:lnTo>
                  <a:lnTo>
                    <a:pt x="97" y="27"/>
                  </a:lnTo>
                  <a:lnTo>
                    <a:pt x="100" y="30"/>
                  </a:lnTo>
                  <a:lnTo>
                    <a:pt x="101" y="33"/>
                  </a:lnTo>
                  <a:lnTo>
                    <a:pt x="103" y="37"/>
                  </a:lnTo>
                  <a:lnTo>
                    <a:pt x="100" y="28"/>
                  </a:lnTo>
                  <a:lnTo>
                    <a:pt x="94" y="23"/>
                  </a:lnTo>
                  <a:lnTo>
                    <a:pt x="87" y="17"/>
                  </a:lnTo>
                  <a:lnTo>
                    <a:pt x="77" y="14"/>
                  </a:lnTo>
                  <a:lnTo>
                    <a:pt x="66" y="10"/>
                  </a:lnTo>
                  <a:lnTo>
                    <a:pt x="54" y="7"/>
                  </a:lnTo>
                  <a:lnTo>
                    <a:pt x="41" y="5"/>
                  </a:lnTo>
                  <a:lnTo>
                    <a:pt x="30" y="4"/>
                  </a:lnTo>
                  <a:lnTo>
                    <a:pt x="18" y="1"/>
                  </a:lnTo>
                  <a:lnTo>
                    <a:pt x="7" y="0"/>
                  </a:lnTo>
                  <a:lnTo>
                    <a:pt x="0" y="17"/>
                  </a:lnTo>
                  <a:lnTo>
                    <a:pt x="5" y="14"/>
                  </a:lnTo>
                  <a:lnTo>
                    <a:pt x="11" y="14"/>
                  </a:lnTo>
                  <a:lnTo>
                    <a:pt x="17" y="13"/>
                  </a:lnTo>
                  <a:lnTo>
                    <a:pt x="23" y="13"/>
                  </a:lnTo>
                  <a:lnTo>
                    <a:pt x="28" y="14"/>
                  </a:lnTo>
                  <a:lnTo>
                    <a:pt x="34" y="16"/>
                  </a:lnTo>
                  <a:lnTo>
                    <a:pt x="40" y="17"/>
                  </a:lnTo>
                  <a:lnTo>
                    <a:pt x="44" y="18"/>
                  </a:lnTo>
                  <a:lnTo>
                    <a:pt x="50" y="20"/>
                  </a:lnTo>
                  <a:lnTo>
                    <a:pt x="56" y="23"/>
                  </a:lnTo>
                  <a:lnTo>
                    <a:pt x="54" y="24"/>
                  </a:lnTo>
                  <a:lnTo>
                    <a:pt x="53" y="26"/>
                  </a:lnTo>
                  <a:lnTo>
                    <a:pt x="51" y="27"/>
                  </a:lnTo>
                  <a:lnTo>
                    <a:pt x="50" y="27"/>
                  </a:lnTo>
                  <a:lnTo>
                    <a:pt x="48" y="27"/>
                  </a:lnTo>
                  <a:lnTo>
                    <a:pt x="47" y="27"/>
                  </a:lnTo>
                  <a:lnTo>
                    <a:pt x="46" y="27"/>
                  </a:lnTo>
                  <a:lnTo>
                    <a:pt x="44" y="27"/>
                  </a:lnTo>
                  <a:lnTo>
                    <a:pt x="43" y="27"/>
                  </a:lnTo>
                  <a:lnTo>
                    <a:pt x="41" y="27"/>
                  </a:lnTo>
                  <a:lnTo>
                    <a:pt x="37" y="27"/>
                  </a:lnTo>
                  <a:lnTo>
                    <a:pt x="34" y="28"/>
                  </a:lnTo>
                  <a:lnTo>
                    <a:pt x="31" y="30"/>
                  </a:lnTo>
                  <a:lnTo>
                    <a:pt x="27" y="31"/>
                  </a:lnTo>
                  <a:lnTo>
                    <a:pt x="24" y="33"/>
                  </a:lnTo>
                  <a:lnTo>
                    <a:pt x="23" y="34"/>
                  </a:lnTo>
                  <a:lnTo>
                    <a:pt x="21" y="37"/>
                  </a:lnTo>
                  <a:lnTo>
                    <a:pt x="20" y="38"/>
                  </a:lnTo>
                  <a:lnTo>
                    <a:pt x="20" y="41"/>
                  </a:lnTo>
                  <a:lnTo>
                    <a:pt x="21" y="44"/>
                  </a:lnTo>
                  <a:lnTo>
                    <a:pt x="24" y="48"/>
                  </a:lnTo>
                  <a:lnTo>
                    <a:pt x="28" y="51"/>
                  </a:lnTo>
                  <a:lnTo>
                    <a:pt x="33" y="54"/>
                  </a:lnTo>
                  <a:lnTo>
                    <a:pt x="38" y="56"/>
                  </a:lnTo>
                  <a:lnTo>
                    <a:pt x="43" y="57"/>
                  </a:lnTo>
                  <a:lnTo>
                    <a:pt x="48" y="57"/>
                  </a:lnTo>
                  <a:lnTo>
                    <a:pt x="53" y="58"/>
                  </a:lnTo>
                  <a:lnTo>
                    <a:pt x="58" y="58"/>
                  </a:lnTo>
                  <a:lnTo>
                    <a:pt x="64" y="60"/>
                  </a:lnTo>
                  <a:lnTo>
                    <a:pt x="68" y="61"/>
                  </a:lnTo>
                  <a:lnTo>
                    <a:pt x="66" y="71"/>
                  </a:lnTo>
                  <a:lnTo>
                    <a:pt x="68" y="70"/>
                  </a:lnTo>
                  <a:lnTo>
                    <a:pt x="73" y="69"/>
                  </a:lnTo>
                  <a:lnTo>
                    <a:pt x="76" y="69"/>
                  </a:lnTo>
                  <a:lnTo>
                    <a:pt x="80" y="67"/>
                  </a:lnTo>
                  <a:lnTo>
                    <a:pt x="83" y="67"/>
                  </a:lnTo>
                  <a:lnTo>
                    <a:pt x="87" y="66"/>
                  </a:lnTo>
                  <a:lnTo>
                    <a:pt x="90" y="64"/>
                  </a:lnTo>
                  <a:lnTo>
                    <a:pt x="93" y="61"/>
                  </a:lnTo>
                  <a:lnTo>
                    <a:pt x="94" y="58"/>
                  </a:lnTo>
                  <a:lnTo>
                    <a:pt x="96" y="54"/>
                  </a:lnTo>
                  <a:close/>
                  <a:moveTo>
                    <a:pt x="73" y="41"/>
                  </a:moveTo>
                  <a:lnTo>
                    <a:pt x="84" y="44"/>
                  </a:lnTo>
                  <a:lnTo>
                    <a:pt x="83" y="47"/>
                  </a:lnTo>
                  <a:lnTo>
                    <a:pt x="73" y="44"/>
                  </a:lnTo>
                  <a:lnTo>
                    <a:pt x="73" y="41"/>
                  </a:lnTo>
                  <a:close/>
                  <a:moveTo>
                    <a:pt x="27" y="44"/>
                  </a:moveTo>
                  <a:lnTo>
                    <a:pt x="28" y="44"/>
                  </a:lnTo>
                  <a:lnTo>
                    <a:pt x="30" y="43"/>
                  </a:lnTo>
                  <a:lnTo>
                    <a:pt x="31" y="43"/>
                  </a:lnTo>
                  <a:lnTo>
                    <a:pt x="33" y="43"/>
                  </a:lnTo>
                  <a:lnTo>
                    <a:pt x="34" y="41"/>
                  </a:lnTo>
                  <a:lnTo>
                    <a:pt x="36" y="41"/>
                  </a:lnTo>
                  <a:lnTo>
                    <a:pt x="37" y="40"/>
                  </a:lnTo>
                  <a:lnTo>
                    <a:pt x="38" y="40"/>
                  </a:lnTo>
                  <a:lnTo>
                    <a:pt x="40" y="40"/>
                  </a:lnTo>
                  <a:lnTo>
                    <a:pt x="41" y="40"/>
                  </a:lnTo>
                  <a:lnTo>
                    <a:pt x="40" y="43"/>
                  </a:lnTo>
                  <a:lnTo>
                    <a:pt x="40" y="44"/>
                  </a:lnTo>
                  <a:lnTo>
                    <a:pt x="41" y="47"/>
                  </a:lnTo>
                  <a:lnTo>
                    <a:pt x="41" y="48"/>
                  </a:lnTo>
                  <a:lnTo>
                    <a:pt x="44" y="48"/>
                  </a:lnTo>
                  <a:lnTo>
                    <a:pt x="46" y="50"/>
                  </a:lnTo>
                  <a:lnTo>
                    <a:pt x="47" y="51"/>
                  </a:lnTo>
                  <a:lnTo>
                    <a:pt x="48" y="51"/>
                  </a:lnTo>
                  <a:lnTo>
                    <a:pt x="50" y="53"/>
                  </a:lnTo>
                  <a:lnTo>
                    <a:pt x="51" y="54"/>
                  </a:lnTo>
                  <a:lnTo>
                    <a:pt x="27" y="4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2" name="Freeform 26"/>
            <p:cNvSpPr>
              <a:spLocks/>
            </p:cNvSpPr>
            <p:nvPr/>
          </p:nvSpPr>
          <p:spPr bwMode="auto">
            <a:xfrm>
              <a:off x="2090" y="1190"/>
              <a:ext cx="3" cy="10"/>
            </a:xfrm>
            <a:custGeom>
              <a:avLst/>
              <a:gdLst>
                <a:gd name="T0" fmla="*/ 3 w 7"/>
                <a:gd name="T1" fmla="*/ 2 h 20"/>
                <a:gd name="T2" fmla="*/ 3 w 7"/>
                <a:gd name="T3" fmla="*/ 2 h 20"/>
                <a:gd name="T4" fmla="*/ 3 w 7"/>
                <a:gd name="T5" fmla="*/ 2 h 20"/>
                <a:gd name="T6" fmla="*/ 3 w 7"/>
                <a:gd name="T7" fmla="*/ 2 h 20"/>
                <a:gd name="T8" fmla="*/ 3 w 7"/>
                <a:gd name="T9" fmla="*/ 1 h 20"/>
                <a:gd name="T10" fmla="*/ 3 w 7"/>
                <a:gd name="T11" fmla="*/ 1 h 20"/>
                <a:gd name="T12" fmla="*/ 2 w 7"/>
                <a:gd name="T13" fmla="*/ 0 h 20"/>
                <a:gd name="T14" fmla="*/ 1 w 7"/>
                <a:gd name="T15" fmla="*/ 0 h 20"/>
                <a:gd name="T16" fmla="*/ 1 w 7"/>
                <a:gd name="T17" fmla="*/ 0 h 20"/>
                <a:gd name="T18" fmla="*/ 1 w 7"/>
                <a:gd name="T19" fmla="*/ 0 h 20"/>
                <a:gd name="T20" fmla="*/ 0 w 7"/>
                <a:gd name="T21" fmla="*/ 0 h 20"/>
                <a:gd name="T22" fmla="*/ 3 w 7"/>
                <a:gd name="T23" fmla="*/ 10 h 20"/>
                <a:gd name="T24" fmla="*/ 3 w 7"/>
                <a:gd name="T25" fmla="*/ 3 h 20"/>
                <a:gd name="T26" fmla="*/ 3 w 7"/>
                <a:gd name="T27" fmla="*/ 3 h 20"/>
                <a:gd name="T28" fmla="*/ 3 w 7"/>
                <a:gd name="T29" fmla="*/ 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20">
                  <a:moveTo>
                    <a:pt x="7" y="4"/>
                  </a:moveTo>
                  <a:lnTo>
                    <a:pt x="7" y="4"/>
                  </a:lnTo>
                  <a:lnTo>
                    <a:pt x="7" y="3"/>
                  </a:lnTo>
                  <a:lnTo>
                    <a:pt x="6" y="1"/>
                  </a:lnTo>
                  <a:lnTo>
                    <a:pt x="5" y="0"/>
                  </a:lnTo>
                  <a:lnTo>
                    <a:pt x="3" y="0"/>
                  </a:lnTo>
                  <a:lnTo>
                    <a:pt x="2" y="0"/>
                  </a:lnTo>
                  <a:lnTo>
                    <a:pt x="0" y="0"/>
                  </a:lnTo>
                  <a:lnTo>
                    <a:pt x="7" y="20"/>
                  </a:lnTo>
                  <a:lnTo>
                    <a:pt x="7" y="6"/>
                  </a:lnTo>
                  <a:lnTo>
                    <a:pt x="7"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3" name="Freeform 27"/>
            <p:cNvSpPr>
              <a:spLocks/>
            </p:cNvSpPr>
            <p:nvPr/>
          </p:nvSpPr>
          <p:spPr bwMode="auto">
            <a:xfrm>
              <a:off x="2120" y="1201"/>
              <a:ext cx="13" cy="8"/>
            </a:xfrm>
            <a:custGeom>
              <a:avLst/>
              <a:gdLst>
                <a:gd name="T0" fmla="*/ 8 w 24"/>
                <a:gd name="T1" fmla="*/ 0 h 14"/>
                <a:gd name="T2" fmla="*/ 7 w 24"/>
                <a:gd name="T3" fmla="*/ 0 h 14"/>
                <a:gd name="T4" fmla="*/ 6 w 24"/>
                <a:gd name="T5" fmla="*/ 0 h 14"/>
                <a:gd name="T6" fmla="*/ 5 w 24"/>
                <a:gd name="T7" fmla="*/ 0 h 14"/>
                <a:gd name="T8" fmla="*/ 5 w 24"/>
                <a:gd name="T9" fmla="*/ 1 h 14"/>
                <a:gd name="T10" fmla="*/ 4 w 24"/>
                <a:gd name="T11" fmla="*/ 1 h 14"/>
                <a:gd name="T12" fmla="*/ 3 w 24"/>
                <a:gd name="T13" fmla="*/ 2 h 14"/>
                <a:gd name="T14" fmla="*/ 2 w 24"/>
                <a:gd name="T15" fmla="*/ 2 h 14"/>
                <a:gd name="T16" fmla="*/ 2 w 24"/>
                <a:gd name="T17" fmla="*/ 2 h 14"/>
                <a:gd name="T18" fmla="*/ 1 w 24"/>
                <a:gd name="T19" fmla="*/ 2 h 14"/>
                <a:gd name="T20" fmla="*/ 0 w 24"/>
                <a:gd name="T21" fmla="*/ 2 h 14"/>
                <a:gd name="T22" fmla="*/ 13 w 24"/>
                <a:gd name="T23" fmla="*/ 8 h 14"/>
                <a:gd name="T24" fmla="*/ 12 w 24"/>
                <a:gd name="T25" fmla="*/ 7 h 14"/>
                <a:gd name="T26" fmla="*/ 11 w 24"/>
                <a:gd name="T27" fmla="*/ 6 h 14"/>
                <a:gd name="T28" fmla="*/ 11 w 24"/>
                <a:gd name="T29" fmla="*/ 6 h 14"/>
                <a:gd name="T30" fmla="*/ 10 w 24"/>
                <a:gd name="T31" fmla="*/ 6 h 14"/>
                <a:gd name="T32" fmla="*/ 9 w 24"/>
                <a:gd name="T33" fmla="*/ 5 h 14"/>
                <a:gd name="T34" fmla="*/ 8 w 24"/>
                <a:gd name="T35" fmla="*/ 5 h 14"/>
                <a:gd name="T36" fmla="*/ 8 w 24"/>
                <a:gd name="T37" fmla="*/ 4 h 14"/>
                <a:gd name="T38" fmla="*/ 7 w 24"/>
                <a:gd name="T39" fmla="*/ 2 h 14"/>
                <a:gd name="T40" fmla="*/ 7 w 24"/>
                <a:gd name="T41" fmla="*/ 2 h 14"/>
                <a:gd name="T42" fmla="*/ 8 w 24"/>
                <a:gd name="T43" fmla="*/ 0 h 14"/>
                <a:gd name="T44" fmla="*/ 8 w 24"/>
                <a:gd name="T45" fmla="*/ 0 h 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4" h="14">
                  <a:moveTo>
                    <a:pt x="14" y="0"/>
                  </a:moveTo>
                  <a:lnTo>
                    <a:pt x="13" y="0"/>
                  </a:lnTo>
                  <a:lnTo>
                    <a:pt x="11" y="0"/>
                  </a:lnTo>
                  <a:lnTo>
                    <a:pt x="10" y="0"/>
                  </a:lnTo>
                  <a:lnTo>
                    <a:pt x="9" y="1"/>
                  </a:lnTo>
                  <a:lnTo>
                    <a:pt x="7" y="1"/>
                  </a:lnTo>
                  <a:lnTo>
                    <a:pt x="6" y="3"/>
                  </a:lnTo>
                  <a:lnTo>
                    <a:pt x="4" y="3"/>
                  </a:lnTo>
                  <a:lnTo>
                    <a:pt x="3" y="3"/>
                  </a:lnTo>
                  <a:lnTo>
                    <a:pt x="1" y="4"/>
                  </a:lnTo>
                  <a:lnTo>
                    <a:pt x="0" y="4"/>
                  </a:lnTo>
                  <a:lnTo>
                    <a:pt x="24" y="14"/>
                  </a:lnTo>
                  <a:lnTo>
                    <a:pt x="23" y="13"/>
                  </a:lnTo>
                  <a:lnTo>
                    <a:pt x="21" y="11"/>
                  </a:lnTo>
                  <a:lnTo>
                    <a:pt x="20" y="11"/>
                  </a:lnTo>
                  <a:lnTo>
                    <a:pt x="19" y="10"/>
                  </a:lnTo>
                  <a:lnTo>
                    <a:pt x="17" y="8"/>
                  </a:lnTo>
                  <a:lnTo>
                    <a:pt x="14" y="8"/>
                  </a:lnTo>
                  <a:lnTo>
                    <a:pt x="14" y="7"/>
                  </a:lnTo>
                  <a:lnTo>
                    <a:pt x="13" y="4"/>
                  </a:lnTo>
                  <a:lnTo>
                    <a:pt x="13" y="3"/>
                  </a:lnTo>
                  <a:lnTo>
                    <a:pt x="1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4" name="Freeform 28"/>
            <p:cNvSpPr>
              <a:spLocks/>
            </p:cNvSpPr>
            <p:nvPr/>
          </p:nvSpPr>
          <p:spPr bwMode="auto">
            <a:xfrm>
              <a:off x="2143" y="1202"/>
              <a:ext cx="6" cy="3"/>
            </a:xfrm>
            <a:custGeom>
              <a:avLst/>
              <a:gdLst>
                <a:gd name="T0" fmla="*/ 6 w 11"/>
                <a:gd name="T1" fmla="*/ 1 h 6"/>
                <a:gd name="T2" fmla="*/ 0 w 11"/>
                <a:gd name="T3" fmla="*/ 0 h 6"/>
                <a:gd name="T4" fmla="*/ 0 w 11"/>
                <a:gd name="T5" fmla="*/ 2 h 6"/>
                <a:gd name="T6" fmla="*/ 5 w 11"/>
                <a:gd name="T7" fmla="*/ 3 h 6"/>
                <a:gd name="T8" fmla="*/ 6 w 11"/>
                <a:gd name="T9" fmla="*/ 2 h 6"/>
                <a:gd name="T10" fmla="*/ 6 w 11"/>
                <a:gd name="T11" fmla="*/ 2 h 6"/>
                <a:gd name="T12" fmla="*/ 6 w 11"/>
                <a:gd name="T13" fmla="*/ 1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6">
                  <a:moveTo>
                    <a:pt x="11" y="2"/>
                  </a:moveTo>
                  <a:lnTo>
                    <a:pt x="0" y="0"/>
                  </a:lnTo>
                  <a:lnTo>
                    <a:pt x="0" y="3"/>
                  </a:lnTo>
                  <a:lnTo>
                    <a:pt x="10" y="6"/>
                  </a:lnTo>
                  <a:lnTo>
                    <a:pt x="11" y="3"/>
                  </a:lnTo>
                  <a:lnTo>
                    <a:pt x="1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5" name="Freeform 29"/>
            <p:cNvSpPr>
              <a:spLocks/>
            </p:cNvSpPr>
            <p:nvPr/>
          </p:nvSpPr>
          <p:spPr bwMode="auto">
            <a:xfrm>
              <a:off x="2103" y="1226"/>
              <a:ext cx="4" cy="7"/>
            </a:xfrm>
            <a:custGeom>
              <a:avLst/>
              <a:gdLst>
                <a:gd name="T0" fmla="*/ 0 w 7"/>
                <a:gd name="T1" fmla="*/ 0 h 14"/>
                <a:gd name="T2" fmla="*/ 2 w 7"/>
                <a:gd name="T3" fmla="*/ 7 h 14"/>
                <a:gd name="T4" fmla="*/ 4 w 7"/>
                <a:gd name="T5" fmla="*/ 5 h 14"/>
                <a:gd name="T6" fmla="*/ 4 w 7"/>
                <a:gd name="T7" fmla="*/ 4 h 14"/>
                <a:gd name="T8" fmla="*/ 4 w 7"/>
                <a:gd name="T9" fmla="*/ 4 h 14"/>
                <a:gd name="T10" fmla="*/ 4 w 7"/>
                <a:gd name="T11" fmla="*/ 3 h 14"/>
                <a:gd name="T12" fmla="*/ 3 w 7"/>
                <a:gd name="T13" fmla="*/ 3 h 14"/>
                <a:gd name="T14" fmla="*/ 3 w 7"/>
                <a:gd name="T15" fmla="*/ 2 h 14"/>
                <a:gd name="T16" fmla="*/ 2 w 7"/>
                <a:gd name="T17" fmla="*/ 1 h 14"/>
                <a:gd name="T18" fmla="*/ 1 w 7"/>
                <a:gd name="T19" fmla="*/ 1 h 14"/>
                <a:gd name="T20" fmla="*/ 1 w 7"/>
                <a:gd name="T21" fmla="*/ 1 h 14"/>
                <a:gd name="T22" fmla="*/ 1 w 7"/>
                <a:gd name="T23" fmla="*/ 1 h 14"/>
                <a:gd name="T24" fmla="*/ 0 w 7"/>
                <a:gd name="T25" fmla="*/ 0 h 14"/>
                <a:gd name="T26" fmla="*/ 0 w 7"/>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4">
                  <a:moveTo>
                    <a:pt x="0" y="0"/>
                  </a:moveTo>
                  <a:lnTo>
                    <a:pt x="4" y="14"/>
                  </a:lnTo>
                  <a:lnTo>
                    <a:pt x="7" y="10"/>
                  </a:lnTo>
                  <a:lnTo>
                    <a:pt x="7" y="8"/>
                  </a:lnTo>
                  <a:lnTo>
                    <a:pt x="7" y="7"/>
                  </a:lnTo>
                  <a:lnTo>
                    <a:pt x="7" y="5"/>
                  </a:lnTo>
                  <a:lnTo>
                    <a:pt x="5" y="5"/>
                  </a:lnTo>
                  <a:lnTo>
                    <a:pt x="5" y="4"/>
                  </a:lnTo>
                  <a:lnTo>
                    <a:pt x="4" y="2"/>
                  </a:lnTo>
                  <a:lnTo>
                    <a:pt x="2" y="2"/>
                  </a:lnTo>
                  <a:lnTo>
                    <a:pt x="1"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6" name="Freeform 30"/>
            <p:cNvSpPr>
              <a:spLocks/>
            </p:cNvSpPr>
            <p:nvPr/>
          </p:nvSpPr>
          <p:spPr bwMode="auto">
            <a:xfrm>
              <a:off x="2249" y="1248"/>
              <a:ext cx="10" cy="34"/>
            </a:xfrm>
            <a:custGeom>
              <a:avLst/>
              <a:gdLst>
                <a:gd name="T0" fmla="*/ 9 w 18"/>
                <a:gd name="T1" fmla="*/ 0 h 69"/>
                <a:gd name="T2" fmla="*/ 8 w 18"/>
                <a:gd name="T3" fmla="*/ 3 h 69"/>
                <a:gd name="T4" fmla="*/ 6 w 18"/>
                <a:gd name="T5" fmla="*/ 5 h 69"/>
                <a:gd name="T6" fmla="*/ 4 w 18"/>
                <a:gd name="T7" fmla="*/ 8 h 69"/>
                <a:gd name="T8" fmla="*/ 4 w 18"/>
                <a:gd name="T9" fmla="*/ 11 h 69"/>
                <a:gd name="T10" fmla="*/ 2 w 18"/>
                <a:gd name="T11" fmla="*/ 15 h 69"/>
                <a:gd name="T12" fmla="*/ 2 w 18"/>
                <a:gd name="T13" fmla="*/ 18 h 69"/>
                <a:gd name="T14" fmla="*/ 0 w 18"/>
                <a:gd name="T15" fmla="*/ 21 h 69"/>
                <a:gd name="T16" fmla="*/ 0 w 18"/>
                <a:gd name="T17" fmla="*/ 25 h 69"/>
                <a:gd name="T18" fmla="*/ 0 w 18"/>
                <a:gd name="T19" fmla="*/ 29 h 69"/>
                <a:gd name="T20" fmla="*/ 0 w 18"/>
                <a:gd name="T21" fmla="*/ 34 h 69"/>
                <a:gd name="T22" fmla="*/ 1 w 18"/>
                <a:gd name="T23" fmla="*/ 31 h 69"/>
                <a:gd name="T24" fmla="*/ 2 w 18"/>
                <a:gd name="T25" fmla="*/ 29 h 69"/>
                <a:gd name="T26" fmla="*/ 4 w 18"/>
                <a:gd name="T27" fmla="*/ 26 h 69"/>
                <a:gd name="T28" fmla="*/ 6 w 18"/>
                <a:gd name="T29" fmla="*/ 23 h 69"/>
                <a:gd name="T30" fmla="*/ 8 w 18"/>
                <a:gd name="T31" fmla="*/ 19 h 69"/>
                <a:gd name="T32" fmla="*/ 8 w 18"/>
                <a:gd name="T33" fmla="*/ 16 h 69"/>
                <a:gd name="T34" fmla="*/ 10 w 18"/>
                <a:gd name="T35" fmla="*/ 12 h 69"/>
                <a:gd name="T36" fmla="*/ 10 w 18"/>
                <a:gd name="T37" fmla="*/ 8 h 69"/>
                <a:gd name="T38" fmla="*/ 10 w 18"/>
                <a:gd name="T39" fmla="*/ 4 h 69"/>
                <a:gd name="T40" fmla="*/ 9 w 18"/>
                <a:gd name="T41" fmla="*/ 0 h 69"/>
                <a:gd name="T42" fmla="*/ 9 w 18"/>
                <a:gd name="T43" fmla="*/ 0 h 6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69">
                  <a:moveTo>
                    <a:pt x="17" y="0"/>
                  </a:moveTo>
                  <a:lnTo>
                    <a:pt x="14" y="6"/>
                  </a:lnTo>
                  <a:lnTo>
                    <a:pt x="11" y="11"/>
                  </a:lnTo>
                  <a:lnTo>
                    <a:pt x="8" y="17"/>
                  </a:lnTo>
                  <a:lnTo>
                    <a:pt x="7" y="23"/>
                  </a:lnTo>
                  <a:lnTo>
                    <a:pt x="4" y="30"/>
                  </a:lnTo>
                  <a:lnTo>
                    <a:pt x="3" y="36"/>
                  </a:lnTo>
                  <a:lnTo>
                    <a:pt x="0" y="43"/>
                  </a:lnTo>
                  <a:lnTo>
                    <a:pt x="0" y="50"/>
                  </a:lnTo>
                  <a:lnTo>
                    <a:pt x="0" y="59"/>
                  </a:lnTo>
                  <a:lnTo>
                    <a:pt x="0" y="69"/>
                  </a:lnTo>
                  <a:lnTo>
                    <a:pt x="1" y="63"/>
                  </a:lnTo>
                  <a:lnTo>
                    <a:pt x="4" y="59"/>
                  </a:lnTo>
                  <a:lnTo>
                    <a:pt x="7" y="52"/>
                  </a:lnTo>
                  <a:lnTo>
                    <a:pt x="11" y="46"/>
                  </a:lnTo>
                  <a:lnTo>
                    <a:pt x="14" y="39"/>
                  </a:lnTo>
                  <a:lnTo>
                    <a:pt x="15" y="32"/>
                  </a:lnTo>
                  <a:lnTo>
                    <a:pt x="18" y="24"/>
                  </a:lnTo>
                  <a:lnTo>
                    <a:pt x="18" y="16"/>
                  </a:lnTo>
                  <a:lnTo>
                    <a:pt x="18" y="9"/>
                  </a:lnTo>
                  <a:lnTo>
                    <a:pt x="1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7" name="Freeform 31"/>
            <p:cNvSpPr>
              <a:spLocks/>
            </p:cNvSpPr>
            <p:nvPr/>
          </p:nvSpPr>
          <p:spPr bwMode="auto">
            <a:xfrm>
              <a:off x="2157" y="1260"/>
              <a:ext cx="12" cy="5"/>
            </a:xfrm>
            <a:custGeom>
              <a:avLst/>
              <a:gdLst>
                <a:gd name="T0" fmla="*/ 0 w 24"/>
                <a:gd name="T1" fmla="*/ 2 h 10"/>
                <a:gd name="T2" fmla="*/ 12 w 24"/>
                <a:gd name="T3" fmla="*/ 5 h 10"/>
                <a:gd name="T4" fmla="*/ 12 w 24"/>
                <a:gd name="T5" fmla="*/ 4 h 10"/>
                <a:gd name="T6" fmla="*/ 0 w 24"/>
                <a:gd name="T7" fmla="*/ 0 h 10"/>
                <a:gd name="T8" fmla="*/ 0 w 24"/>
                <a:gd name="T9" fmla="*/ 2 h 10"/>
                <a:gd name="T10" fmla="*/ 0 w 24"/>
                <a:gd name="T11" fmla="*/ 2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0">
                  <a:moveTo>
                    <a:pt x="0" y="3"/>
                  </a:moveTo>
                  <a:lnTo>
                    <a:pt x="24" y="10"/>
                  </a:lnTo>
                  <a:lnTo>
                    <a:pt x="24" y="8"/>
                  </a:lnTo>
                  <a:lnTo>
                    <a:pt x="0"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8" name="Freeform 32"/>
            <p:cNvSpPr>
              <a:spLocks/>
            </p:cNvSpPr>
            <p:nvPr/>
          </p:nvSpPr>
          <p:spPr bwMode="auto">
            <a:xfrm>
              <a:off x="2176" y="1274"/>
              <a:ext cx="5" cy="3"/>
            </a:xfrm>
            <a:custGeom>
              <a:avLst/>
              <a:gdLst>
                <a:gd name="T0" fmla="*/ 5 w 10"/>
                <a:gd name="T1" fmla="*/ 0 h 7"/>
                <a:gd name="T2" fmla="*/ 5 w 10"/>
                <a:gd name="T3" fmla="*/ 0 h 7"/>
                <a:gd name="T4" fmla="*/ 4 w 10"/>
                <a:gd name="T5" fmla="*/ 0 h 7"/>
                <a:gd name="T6" fmla="*/ 3 w 10"/>
                <a:gd name="T7" fmla="*/ 0 h 7"/>
                <a:gd name="T8" fmla="*/ 2 w 10"/>
                <a:gd name="T9" fmla="*/ 0 h 7"/>
                <a:gd name="T10" fmla="*/ 2 w 10"/>
                <a:gd name="T11" fmla="*/ 0 h 7"/>
                <a:gd name="T12" fmla="*/ 1 w 10"/>
                <a:gd name="T13" fmla="*/ 0 h 7"/>
                <a:gd name="T14" fmla="*/ 0 w 10"/>
                <a:gd name="T15" fmla="*/ 1 h 7"/>
                <a:gd name="T16" fmla="*/ 0 w 10"/>
                <a:gd name="T17" fmla="*/ 2 h 7"/>
                <a:gd name="T18" fmla="*/ 0 w 10"/>
                <a:gd name="T19" fmla="*/ 2 h 7"/>
                <a:gd name="T20" fmla="*/ 0 w 10"/>
                <a:gd name="T21" fmla="*/ 3 h 7"/>
                <a:gd name="T22" fmla="*/ 4 w 10"/>
                <a:gd name="T23" fmla="*/ 3 h 7"/>
                <a:gd name="T24" fmla="*/ 4 w 10"/>
                <a:gd name="T25" fmla="*/ 3 h 7"/>
                <a:gd name="T26" fmla="*/ 5 w 10"/>
                <a:gd name="T27" fmla="*/ 2 h 7"/>
                <a:gd name="T28" fmla="*/ 5 w 10"/>
                <a:gd name="T29" fmla="*/ 2 h 7"/>
                <a:gd name="T30" fmla="*/ 5 w 10"/>
                <a:gd name="T31" fmla="*/ 2 h 7"/>
                <a:gd name="T32" fmla="*/ 5 w 10"/>
                <a:gd name="T33" fmla="*/ 2 h 7"/>
                <a:gd name="T34" fmla="*/ 5 w 10"/>
                <a:gd name="T35" fmla="*/ 1 h 7"/>
                <a:gd name="T36" fmla="*/ 5 w 10"/>
                <a:gd name="T37" fmla="*/ 1 h 7"/>
                <a:gd name="T38" fmla="*/ 5 w 10"/>
                <a:gd name="T39" fmla="*/ 0 h 7"/>
                <a:gd name="T40" fmla="*/ 5 w 10"/>
                <a:gd name="T41" fmla="*/ 0 h 7"/>
                <a:gd name="T42" fmla="*/ 5 w 10"/>
                <a:gd name="T43" fmla="*/ 0 h 7"/>
                <a:gd name="T44" fmla="*/ 5 w 10"/>
                <a:gd name="T45" fmla="*/ 0 h 7"/>
                <a:gd name="T46" fmla="*/ 5 w 1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0" h="7">
                  <a:moveTo>
                    <a:pt x="9" y="0"/>
                  </a:moveTo>
                  <a:lnTo>
                    <a:pt x="9" y="0"/>
                  </a:lnTo>
                  <a:lnTo>
                    <a:pt x="7" y="0"/>
                  </a:lnTo>
                  <a:lnTo>
                    <a:pt x="6" y="0"/>
                  </a:lnTo>
                  <a:lnTo>
                    <a:pt x="4" y="0"/>
                  </a:lnTo>
                  <a:lnTo>
                    <a:pt x="3" y="1"/>
                  </a:lnTo>
                  <a:lnTo>
                    <a:pt x="2" y="1"/>
                  </a:lnTo>
                  <a:lnTo>
                    <a:pt x="0" y="2"/>
                  </a:lnTo>
                  <a:lnTo>
                    <a:pt x="0" y="4"/>
                  </a:lnTo>
                  <a:lnTo>
                    <a:pt x="0" y="5"/>
                  </a:lnTo>
                  <a:lnTo>
                    <a:pt x="0" y="7"/>
                  </a:lnTo>
                  <a:lnTo>
                    <a:pt x="7" y="7"/>
                  </a:lnTo>
                  <a:lnTo>
                    <a:pt x="9" y="5"/>
                  </a:lnTo>
                  <a:lnTo>
                    <a:pt x="9" y="4"/>
                  </a:lnTo>
                  <a:lnTo>
                    <a:pt x="10" y="4"/>
                  </a:lnTo>
                  <a:lnTo>
                    <a:pt x="10" y="2"/>
                  </a:lnTo>
                  <a:lnTo>
                    <a:pt x="10" y="1"/>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19" name="Freeform 33"/>
            <p:cNvSpPr>
              <a:spLocks/>
            </p:cNvSpPr>
            <p:nvPr/>
          </p:nvSpPr>
          <p:spPr bwMode="auto">
            <a:xfrm>
              <a:off x="2202" y="1282"/>
              <a:ext cx="3" cy="1"/>
            </a:xfrm>
            <a:custGeom>
              <a:avLst/>
              <a:gdLst>
                <a:gd name="T0" fmla="*/ 0 w 6"/>
                <a:gd name="T1" fmla="*/ 0 h 1"/>
                <a:gd name="T2" fmla="*/ 2 w 6"/>
                <a:gd name="T3" fmla="*/ 0 h 1"/>
                <a:gd name="T4" fmla="*/ 2 w 6"/>
                <a:gd name="T5" fmla="*/ 0 h 1"/>
                <a:gd name="T6" fmla="*/ 2 w 6"/>
                <a:gd name="T7" fmla="*/ 0 h 1"/>
                <a:gd name="T8" fmla="*/ 3 w 6"/>
                <a:gd name="T9" fmla="*/ 0 h 1"/>
                <a:gd name="T10" fmla="*/ 3 w 6"/>
                <a:gd name="T11" fmla="*/ 0 h 1"/>
                <a:gd name="T12" fmla="*/ 2 w 6"/>
                <a:gd name="T13" fmla="*/ 0 h 1"/>
                <a:gd name="T14" fmla="*/ 2 w 6"/>
                <a:gd name="T15" fmla="*/ 0 h 1"/>
                <a:gd name="T16" fmla="*/ 2 w 6"/>
                <a:gd name="T17" fmla="*/ 0 h 1"/>
                <a:gd name="T18" fmla="*/ 1 w 6"/>
                <a:gd name="T19" fmla="*/ 0 h 1"/>
                <a:gd name="T20" fmla="*/ 0 w 6"/>
                <a:gd name="T21" fmla="*/ 0 h 1"/>
                <a:gd name="T22" fmla="*/ 0 w 6"/>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6" h="1">
                  <a:moveTo>
                    <a:pt x="0" y="0"/>
                  </a:moveTo>
                  <a:lnTo>
                    <a:pt x="3" y="0"/>
                  </a:lnTo>
                  <a:lnTo>
                    <a:pt x="4" y="0"/>
                  </a:lnTo>
                  <a:lnTo>
                    <a:pt x="6" y="0"/>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0" name="Freeform 34"/>
            <p:cNvSpPr>
              <a:spLocks noEditPoints="1"/>
            </p:cNvSpPr>
            <p:nvPr/>
          </p:nvSpPr>
          <p:spPr bwMode="auto">
            <a:xfrm>
              <a:off x="2146" y="1281"/>
              <a:ext cx="73" cy="11"/>
            </a:xfrm>
            <a:custGeom>
              <a:avLst/>
              <a:gdLst>
                <a:gd name="T0" fmla="*/ 71 w 145"/>
                <a:gd name="T1" fmla="*/ 3 h 21"/>
                <a:gd name="T2" fmla="*/ 67 w 145"/>
                <a:gd name="T3" fmla="*/ 3 h 21"/>
                <a:gd name="T4" fmla="*/ 63 w 145"/>
                <a:gd name="T5" fmla="*/ 5 h 21"/>
                <a:gd name="T6" fmla="*/ 58 w 145"/>
                <a:gd name="T7" fmla="*/ 5 h 21"/>
                <a:gd name="T8" fmla="*/ 54 w 145"/>
                <a:gd name="T9" fmla="*/ 5 h 21"/>
                <a:gd name="T10" fmla="*/ 52 w 145"/>
                <a:gd name="T11" fmla="*/ 3 h 21"/>
                <a:gd name="T12" fmla="*/ 53 w 145"/>
                <a:gd name="T13" fmla="*/ 2 h 21"/>
                <a:gd name="T14" fmla="*/ 53 w 145"/>
                <a:gd name="T15" fmla="*/ 2 h 21"/>
                <a:gd name="T16" fmla="*/ 55 w 145"/>
                <a:gd name="T17" fmla="*/ 2 h 21"/>
                <a:gd name="T18" fmla="*/ 56 w 145"/>
                <a:gd name="T19" fmla="*/ 2 h 21"/>
                <a:gd name="T20" fmla="*/ 56 w 145"/>
                <a:gd name="T21" fmla="*/ 2 h 21"/>
                <a:gd name="T22" fmla="*/ 56 w 145"/>
                <a:gd name="T23" fmla="*/ 2 h 21"/>
                <a:gd name="T24" fmla="*/ 56 w 145"/>
                <a:gd name="T25" fmla="*/ 2 h 21"/>
                <a:gd name="T26" fmla="*/ 56 w 145"/>
                <a:gd name="T27" fmla="*/ 2 h 21"/>
                <a:gd name="T28" fmla="*/ 56 w 145"/>
                <a:gd name="T29" fmla="*/ 2 h 21"/>
                <a:gd name="T30" fmla="*/ 43 w 145"/>
                <a:gd name="T31" fmla="*/ 0 h 21"/>
                <a:gd name="T32" fmla="*/ 35 w 145"/>
                <a:gd name="T33" fmla="*/ 1 h 21"/>
                <a:gd name="T34" fmla="*/ 26 w 145"/>
                <a:gd name="T35" fmla="*/ 2 h 21"/>
                <a:gd name="T36" fmla="*/ 17 w 145"/>
                <a:gd name="T37" fmla="*/ 3 h 21"/>
                <a:gd name="T38" fmla="*/ 9 w 145"/>
                <a:gd name="T39" fmla="*/ 4 h 21"/>
                <a:gd name="T40" fmla="*/ 0 w 145"/>
                <a:gd name="T41" fmla="*/ 4 h 21"/>
                <a:gd name="T42" fmla="*/ 15 w 145"/>
                <a:gd name="T43" fmla="*/ 9 h 21"/>
                <a:gd name="T44" fmla="*/ 29 w 145"/>
                <a:gd name="T45" fmla="*/ 11 h 21"/>
                <a:gd name="T46" fmla="*/ 43 w 145"/>
                <a:gd name="T47" fmla="*/ 11 h 21"/>
                <a:gd name="T48" fmla="*/ 58 w 145"/>
                <a:gd name="T49" fmla="*/ 9 h 21"/>
                <a:gd name="T50" fmla="*/ 73 w 145"/>
                <a:gd name="T51" fmla="*/ 4 h 21"/>
                <a:gd name="T52" fmla="*/ 73 w 145"/>
                <a:gd name="T53" fmla="*/ 4 h 21"/>
                <a:gd name="T54" fmla="*/ 23 w 145"/>
                <a:gd name="T55" fmla="*/ 7 h 21"/>
                <a:gd name="T56" fmla="*/ 23 w 145"/>
                <a:gd name="T57" fmla="*/ 7 h 21"/>
                <a:gd name="T58" fmla="*/ 21 w 145"/>
                <a:gd name="T59" fmla="*/ 6 h 21"/>
                <a:gd name="T60" fmla="*/ 18 w 145"/>
                <a:gd name="T61" fmla="*/ 5 h 21"/>
                <a:gd name="T62" fmla="*/ 17 w 145"/>
                <a:gd name="T63" fmla="*/ 4 h 21"/>
                <a:gd name="T64" fmla="*/ 23 w 145"/>
                <a:gd name="T65" fmla="*/ 7 h 21"/>
                <a:gd name="T66" fmla="*/ 23 w 145"/>
                <a:gd name="T67" fmla="*/ 7 h 2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45" h="21">
                  <a:moveTo>
                    <a:pt x="145" y="7"/>
                  </a:moveTo>
                  <a:lnTo>
                    <a:pt x="141" y="6"/>
                  </a:lnTo>
                  <a:lnTo>
                    <a:pt x="138" y="6"/>
                  </a:lnTo>
                  <a:lnTo>
                    <a:pt x="134" y="6"/>
                  </a:lnTo>
                  <a:lnTo>
                    <a:pt x="129" y="7"/>
                  </a:lnTo>
                  <a:lnTo>
                    <a:pt x="125" y="9"/>
                  </a:lnTo>
                  <a:lnTo>
                    <a:pt x="121" y="10"/>
                  </a:lnTo>
                  <a:lnTo>
                    <a:pt x="116" y="10"/>
                  </a:lnTo>
                  <a:lnTo>
                    <a:pt x="112" y="10"/>
                  </a:lnTo>
                  <a:lnTo>
                    <a:pt x="108" y="10"/>
                  </a:lnTo>
                  <a:lnTo>
                    <a:pt x="104" y="7"/>
                  </a:lnTo>
                  <a:lnTo>
                    <a:pt x="104" y="6"/>
                  </a:lnTo>
                  <a:lnTo>
                    <a:pt x="105" y="4"/>
                  </a:lnTo>
                  <a:lnTo>
                    <a:pt x="106" y="4"/>
                  </a:lnTo>
                  <a:lnTo>
                    <a:pt x="108" y="4"/>
                  </a:lnTo>
                  <a:lnTo>
                    <a:pt x="109" y="3"/>
                  </a:lnTo>
                  <a:lnTo>
                    <a:pt x="111" y="3"/>
                  </a:lnTo>
                  <a:lnTo>
                    <a:pt x="112" y="3"/>
                  </a:lnTo>
                  <a:lnTo>
                    <a:pt x="111" y="3"/>
                  </a:lnTo>
                  <a:lnTo>
                    <a:pt x="86" y="0"/>
                  </a:lnTo>
                  <a:lnTo>
                    <a:pt x="78" y="1"/>
                  </a:lnTo>
                  <a:lnTo>
                    <a:pt x="69" y="1"/>
                  </a:lnTo>
                  <a:lnTo>
                    <a:pt x="61" y="3"/>
                  </a:lnTo>
                  <a:lnTo>
                    <a:pt x="52" y="4"/>
                  </a:lnTo>
                  <a:lnTo>
                    <a:pt x="43" y="6"/>
                  </a:lnTo>
                  <a:lnTo>
                    <a:pt x="33" y="6"/>
                  </a:lnTo>
                  <a:lnTo>
                    <a:pt x="25" y="7"/>
                  </a:lnTo>
                  <a:lnTo>
                    <a:pt x="18" y="7"/>
                  </a:lnTo>
                  <a:lnTo>
                    <a:pt x="9" y="7"/>
                  </a:lnTo>
                  <a:lnTo>
                    <a:pt x="0" y="7"/>
                  </a:lnTo>
                  <a:lnTo>
                    <a:pt x="15" y="13"/>
                  </a:lnTo>
                  <a:lnTo>
                    <a:pt x="29" y="17"/>
                  </a:lnTo>
                  <a:lnTo>
                    <a:pt x="43" y="20"/>
                  </a:lnTo>
                  <a:lnTo>
                    <a:pt x="58" y="21"/>
                  </a:lnTo>
                  <a:lnTo>
                    <a:pt x="72" y="21"/>
                  </a:lnTo>
                  <a:lnTo>
                    <a:pt x="86" y="21"/>
                  </a:lnTo>
                  <a:lnTo>
                    <a:pt x="102" y="20"/>
                  </a:lnTo>
                  <a:lnTo>
                    <a:pt x="116" y="17"/>
                  </a:lnTo>
                  <a:lnTo>
                    <a:pt x="131" y="13"/>
                  </a:lnTo>
                  <a:lnTo>
                    <a:pt x="145" y="7"/>
                  </a:lnTo>
                  <a:close/>
                  <a:moveTo>
                    <a:pt x="46" y="13"/>
                  </a:moveTo>
                  <a:lnTo>
                    <a:pt x="46" y="13"/>
                  </a:lnTo>
                  <a:lnTo>
                    <a:pt x="45" y="13"/>
                  </a:lnTo>
                  <a:lnTo>
                    <a:pt x="42" y="13"/>
                  </a:lnTo>
                  <a:lnTo>
                    <a:pt x="41" y="11"/>
                  </a:lnTo>
                  <a:lnTo>
                    <a:pt x="38" y="10"/>
                  </a:lnTo>
                  <a:lnTo>
                    <a:pt x="35" y="10"/>
                  </a:lnTo>
                  <a:lnTo>
                    <a:pt x="33" y="9"/>
                  </a:lnTo>
                  <a:lnTo>
                    <a:pt x="33" y="7"/>
                  </a:lnTo>
                  <a:lnTo>
                    <a:pt x="35" y="7"/>
                  </a:lnTo>
                  <a:lnTo>
                    <a:pt x="4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1" name="Freeform 35"/>
            <p:cNvSpPr>
              <a:spLocks/>
            </p:cNvSpPr>
            <p:nvPr/>
          </p:nvSpPr>
          <p:spPr bwMode="auto">
            <a:xfrm>
              <a:off x="2163" y="1285"/>
              <a:ext cx="6" cy="2"/>
            </a:xfrm>
            <a:custGeom>
              <a:avLst/>
              <a:gdLst>
                <a:gd name="T0" fmla="*/ 6 w 13"/>
                <a:gd name="T1" fmla="*/ 2 h 6"/>
                <a:gd name="T2" fmla="*/ 1 w 13"/>
                <a:gd name="T3" fmla="*/ 0 h 6"/>
                <a:gd name="T4" fmla="*/ 0 w 13"/>
                <a:gd name="T5" fmla="*/ 0 h 6"/>
                <a:gd name="T6" fmla="*/ 0 w 13"/>
                <a:gd name="T7" fmla="*/ 1 h 6"/>
                <a:gd name="T8" fmla="*/ 1 w 13"/>
                <a:gd name="T9" fmla="*/ 1 h 6"/>
                <a:gd name="T10" fmla="*/ 2 w 13"/>
                <a:gd name="T11" fmla="*/ 1 h 6"/>
                <a:gd name="T12" fmla="*/ 4 w 13"/>
                <a:gd name="T13" fmla="*/ 1 h 6"/>
                <a:gd name="T14" fmla="*/ 4 w 13"/>
                <a:gd name="T15" fmla="*/ 2 h 6"/>
                <a:gd name="T16" fmla="*/ 6 w 13"/>
                <a:gd name="T17" fmla="*/ 2 h 6"/>
                <a:gd name="T18" fmla="*/ 6 w 13"/>
                <a:gd name="T19" fmla="*/ 2 h 6"/>
                <a:gd name="T20" fmla="*/ 6 w 13"/>
                <a:gd name="T21" fmla="*/ 2 h 6"/>
                <a:gd name="T22" fmla="*/ 6 w 13"/>
                <a:gd name="T23" fmla="*/ 2 h 6"/>
                <a:gd name="T24" fmla="*/ 6 w 13"/>
                <a:gd name="T25" fmla="*/ 2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 h="6">
                  <a:moveTo>
                    <a:pt x="13" y="6"/>
                  </a:moveTo>
                  <a:lnTo>
                    <a:pt x="2" y="0"/>
                  </a:lnTo>
                  <a:lnTo>
                    <a:pt x="0" y="0"/>
                  </a:lnTo>
                  <a:lnTo>
                    <a:pt x="0" y="2"/>
                  </a:lnTo>
                  <a:lnTo>
                    <a:pt x="2" y="3"/>
                  </a:lnTo>
                  <a:lnTo>
                    <a:pt x="5" y="3"/>
                  </a:lnTo>
                  <a:lnTo>
                    <a:pt x="8" y="4"/>
                  </a:lnTo>
                  <a:lnTo>
                    <a:pt x="9" y="6"/>
                  </a:lnTo>
                  <a:lnTo>
                    <a:pt x="12" y="6"/>
                  </a:lnTo>
                  <a:lnTo>
                    <a:pt x="13"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2" name="Freeform 36"/>
            <p:cNvSpPr>
              <a:spLocks/>
            </p:cNvSpPr>
            <p:nvPr/>
          </p:nvSpPr>
          <p:spPr bwMode="auto">
            <a:xfrm>
              <a:off x="2295" y="1465"/>
              <a:ext cx="1" cy="3"/>
            </a:xfrm>
            <a:custGeom>
              <a:avLst/>
              <a:gdLst>
                <a:gd name="T0" fmla="*/ 0 w 2"/>
                <a:gd name="T1" fmla="*/ 0 h 6"/>
                <a:gd name="T2" fmla="*/ 1 w 2"/>
                <a:gd name="T3" fmla="*/ 2 h 6"/>
                <a:gd name="T4" fmla="*/ 1 w 2"/>
                <a:gd name="T5" fmla="*/ 2 h 6"/>
                <a:gd name="T6" fmla="*/ 1 w 2"/>
                <a:gd name="T7" fmla="*/ 3 h 6"/>
                <a:gd name="T8" fmla="*/ 1 w 2"/>
                <a:gd name="T9" fmla="*/ 3 h 6"/>
                <a:gd name="T10" fmla="*/ 1 w 2"/>
                <a:gd name="T11" fmla="*/ 3 h 6"/>
                <a:gd name="T12" fmla="*/ 1 w 2"/>
                <a:gd name="T13" fmla="*/ 2 h 6"/>
                <a:gd name="T14" fmla="*/ 1 w 2"/>
                <a:gd name="T15" fmla="*/ 2 h 6"/>
                <a:gd name="T16" fmla="*/ 1 w 2"/>
                <a:gd name="T17" fmla="*/ 2 h 6"/>
                <a:gd name="T18" fmla="*/ 1 w 2"/>
                <a:gd name="T19" fmla="*/ 1 h 6"/>
                <a:gd name="T20" fmla="*/ 1 w 2"/>
                <a:gd name="T21" fmla="*/ 0 h 6"/>
                <a:gd name="T22" fmla="*/ 1 w 2"/>
                <a:gd name="T23" fmla="*/ 0 h 6"/>
                <a:gd name="T24" fmla="*/ 0 w 2"/>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6">
                  <a:moveTo>
                    <a:pt x="0" y="0"/>
                  </a:moveTo>
                  <a:lnTo>
                    <a:pt x="2" y="3"/>
                  </a:lnTo>
                  <a:lnTo>
                    <a:pt x="2" y="4"/>
                  </a:lnTo>
                  <a:lnTo>
                    <a:pt x="2" y="6"/>
                  </a:lnTo>
                  <a:lnTo>
                    <a:pt x="2" y="4"/>
                  </a:lnTo>
                  <a:lnTo>
                    <a:pt x="2" y="3"/>
                  </a:lnTo>
                  <a:lnTo>
                    <a:pt x="2" y="2"/>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3" name="Freeform 37"/>
            <p:cNvSpPr>
              <a:spLocks/>
            </p:cNvSpPr>
            <p:nvPr/>
          </p:nvSpPr>
          <p:spPr bwMode="auto">
            <a:xfrm>
              <a:off x="2136" y="1286"/>
              <a:ext cx="196" cy="592"/>
            </a:xfrm>
            <a:custGeom>
              <a:avLst/>
              <a:gdLst>
                <a:gd name="T0" fmla="*/ 47 w 393"/>
                <a:gd name="T1" fmla="*/ 441 h 1183"/>
                <a:gd name="T2" fmla="*/ 15 w 393"/>
                <a:gd name="T3" fmla="*/ 549 h 1183"/>
                <a:gd name="T4" fmla="*/ 14 w 393"/>
                <a:gd name="T5" fmla="*/ 580 h 1183"/>
                <a:gd name="T6" fmla="*/ 41 w 393"/>
                <a:gd name="T7" fmla="*/ 562 h 1183"/>
                <a:gd name="T8" fmla="*/ 111 w 393"/>
                <a:gd name="T9" fmla="*/ 491 h 1183"/>
                <a:gd name="T10" fmla="*/ 150 w 393"/>
                <a:gd name="T11" fmla="*/ 353 h 1183"/>
                <a:gd name="T12" fmla="*/ 162 w 393"/>
                <a:gd name="T13" fmla="*/ 282 h 1183"/>
                <a:gd name="T14" fmla="*/ 174 w 393"/>
                <a:gd name="T15" fmla="*/ 261 h 1183"/>
                <a:gd name="T16" fmla="*/ 174 w 393"/>
                <a:gd name="T17" fmla="*/ 250 h 1183"/>
                <a:gd name="T18" fmla="*/ 176 w 393"/>
                <a:gd name="T19" fmla="*/ 250 h 1183"/>
                <a:gd name="T20" fmla="*/ 170 w 393"/>
                <a:gd name="T21" fmla="*/ 202 h 1183"/>
                <a:gd name="T22" fmla="*/ 155 w 393"/>
                <a:gd name="T23" fmla="*/ 221 h 1183"/>
                <a:gd name="T24" fmla="*/ 142 w 393"/>
                <a:gd name="T25" fmla="*/ 233 h 1183"/>
                <a:gd name="T26" fmla="*/ 145 w 393"/>
                <a:gd name="T27" fmla="*/ 214 h 1183"/>
                <a:gd name="T28" fmla="*/ 147 w 393"/>
                <a:gd name="T29" fmla="*/ 194 h 1183"/>
                <a:gd name="T30" fmla="*/ 133 w 393"/>
                <a:gd name="T31" fmla="*/ 183 h 1183"/>
                <a:gd name="T32" fmla="*/ 132 w 393"/>
                <a:gd name="T33" fmla="*/ 166 h 1183"/>
                <a:gd name="T34" fmla="*/ 147 w 393"/>
                <a:gd name="T35" fmla="*/ 161 h 1183"/>
                <a:gd name="T36" fmla="*/ 160 w 393"/>
                <a:gd name="T37" fmla="*/ 156 h 1183"/>
                <a:gd name="T38" fmla="*/ 168 w 393"/>
                <a:gd name="T39" fmla="*/ 156 h 1183"/>
                <a:gd name="T40" fmla="*/ 173 w 393"/>
                <a:gd name="T41" fmla="*/ 161 h 1183"/>
                <a:gd name="T42" fmla="*/ 165 w 393"/>
                <a:gd name="T43" fmla="*/ 165 h 1183"/>
                <a:gd name="T44" fmla="*/ 160 w 393"/>
                <a:gd name="T45" fmla="*/ 167 h 1183"/>
                <a:gd name="T46" fmla="*/ 151 w 393"/>
                <a:gd name="T47" fmla="*/ 169 h 1183"/>
                <a:gd name="T48" fmla="*/ 142 w 393"/>
                <a:gd name="T49" fmla="*/ 167 h 1183"/>
                <a:gd name="T50" fmla="*/ 142 w 393"/>
                <a:gd name="T51" fmla="*/ 172 h 1183"/>
                <a:gd name="T52" fmla="*/ 141 w 393"/>
                <a:gd name="T53" fmla="*/ 177 h 1183"/>
                <a:gd name="T54" fmla="*/ 149 w 393"/>
                <a:gd name="T55" fmla="*/ 181 h 1183"/>
                <a:gd name="T56" fmla="*/ 147 w 393"/>
                <a:gd name="T57" fmla="*/ 182 h 1183"/>
                <a:gd name="T58" fmla="*/ 148 w 393"/>
                <a:gd name="T59" fmla="*/ 182 h 1183"/>
                <a:gd name="T60" fmla="*/ 151 w 393"/>
                <a:gd name="T61" fmla="*/ 181 h 1183"/>
                <a:gd name="T62" fmla="*/ 155 w 393"/>
                <a:gd name="T63" fmla="*/ 181 h 1183"/>
                <a:gd name="T64" fmla="*/ 157 w 393"/>
                <a:gd name="T65" fmla="*/ 179 h 1183"/>
                <a:gd name="T66" fmla="*/ 159 w 393"/>
                <a:gd name="T67" fmla="*/ 177 h 1183"/>
                <a:gd name="T68" fmla="*/ 160 w 393"/>
                <a:gd name="T69" fmla="*/ 179 h 1183"/>
                <a:gd name="T70" fmla="*/ 160 w 393"/>
                <a:gd name="T71" fmla="*/ 179 h 1183"/>
                <a:gd name="T72" fmla="*/ 160 w 393"/>
                <a:gd name="T73" fmla="*/ 179 h 1183"/>
                <a:gd name="T74" fmla="*/ 165 w 393"/>
                <a:gd name="T75" fmla="*/ 179 h 1183"/>
                <a:gd name="T76" fmla="*/ 165 w 393"/>
                <a:gd name="T77" fmla="*/ 189 h 1183"/>
                <a:gd name="T78" fmla="*/ 170 w 393"/>
                <a:gd name="T79" fmla="*/ 186 h 1183"/>
                <a:gd name="T80" fmla="*/ 178 w 393"/>
                <a:gd name="T81" fmla="*/ 189 h 1183"/>
                <a:gd name="T82" fmla="*/ 183 w 393"/>
                <a:gd name="T83" fmla="*/ 184 h 1183"/>
                <a:gd name="T84" fmla="*/ 185 w 393"/>
                <a:gd name="T85" fmla="*/ 176 h 1183"/>
                <a:gd name="T86" fmla="*/ 178 w 393"/>
                <a:gd name="T87" fmla="*/ 172 h 1183"/>
                <a:gd name="T88" fmla="*/ 170 w 393"/>
                <a:gd name="T89" fmla="*/ 168 h 1183"/>
                <a:gd name="T90" fmla="*/ 173 w 393"/>
                <a:gd name="T91" fmla="*/ 164 h 1183"/>
                <a:gd name="T92" fmla="*/ 182 w 393"/>
                <a:gd name="T93" fmla="*/ 163 h 1183"/>
                <a:gd name="T94" fmla="*/ 192 w 393"/>
                <a:gd name="T95" fmla="*/ 130 h 1183"/>
                <a:gd name="T96" fmla="*/ 196 w 393"/>
                <a:gd name="T97" fmla="*/ 71 h 1183"/>
                <a:gd name="T98" fmla="*/ 180 w 393"/>
                <a:gd name="T99" fmla="*/ 36 h 1183"/>
                <a:gd name="T100" fmla="*/ 160 w 393"/>
                <a:gd name="T101" fmla="*/ 10 h 1183"/>
                <a:gd name="T102" fmla="*/ 140 w 393"/>
                <a:gd name="T103" fmla="*/ 95 h 1183"/>
                <a:gd name="T104" fmla="*/ 95 w 393"/>
                <a:gd name="T105" fmla="*/ 272 h 118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393" h="1183">
                  <a:moveTo>
                    <a:pt x="138" y="756"/>
                  </a:moveTo>
                  <a:lnTo>
                    <a:pt x="135" y="754"/>
                  </a:lnTo>
                  <a:lnTo>
                    <a:pt x="121" y="795"/>
                  </a:lnTo>
                  <a:lnTo>
                    <a:pt x="106" y="838"/>
                  </a:lnTo>
                  <a:lnTo>
                    <a:pt x="94" y="881"/>
                  </a:lnTo>
                  <a:lnTo>
                    <a:pt x="82" y="924"/>
                  </a:lnTo>
                  <a:lnTo>
                    <a:pt x="69" y="967"/>
                  </a:lnTo>
                  <a:lnTo>
                    <a:pt x="56" y="1010"/>
                  </a:lnTo>
                  <a:lnTo>
                    <a:pt x="43" y="1055"/>
                  </a:lnTo>
                  <a:lnTo>
                    <a:pt x="30" y="1097"/>
                  </a:lnTo>
                  <a:lnTo>
                    <a:pt x="16" y="1140"/>
                  </a:lnTo>
                  <a:lnTo>
                    <a:pt x="0" y="1183"/>
                  </a:lnTo>
                  <a:lnTo>
                    <a:pt x="8" y="1175"/>
                  </a:lnTo>
                  <a:lnTo>
                    <a:pt x="18" y="1166"/>
                  </a:lnTo>
                  <a:lnTo>
                    <a:pt x="28" y="1159"/>
                  </a:lnTo>
                  <a:lnTo>
                    <a:pt x="38" y="1151"/>
                  </a:lnTo>
                  <a:lnTo>
                    <a:pt x="49" y="1143"/>
                  </a:lnTo>
                  <a:lnTo>
                    <a:pt x="61" y="1136"/>
                  </a:lnTo>
                  <a:lnTo>
                    <a:pt x="72" y="1129"/>
                  </a:lnTo>
                  <a:lnTo>
                    <a:pt x="83" y="1123"/>
                  </a:lnTo>
                  <a:lnTo>
                    <a:pt x="95" y="1116"/>
                  </a:lnTo>
                  <a:lnTo>
                    <a:pt x="106" y="1110"/>
                  </a:lnTo>
                  <a:lnTo>
                    <a:pt x="154" y="1072"/>
                  </a:lnTo>
                  <a:lnTo>
                    <a:pt x="192" y="1029"/>
                  </a:lnTo>
                  <a:lnTo>
                    <a:pt x="222" y="981"/>
                  </a:lnTo>
                  <a:lnTo>
                    <a:pt x="244" y="930"/>
                  </a:lnTo>
                  <a:lnTo>
                    <a:pt x="262" y="875"/>
                  </a:lnTo>
                  <a:lnTo>
                    <a:pt x="275" y="820"/>
                  </a:lnTo>
                  <a:lnTo>
                    <a:pt x="288" y="762"/>
                  </a:lnTo>
                  <a:lnTo>
                    <a:pt x="300" y="705"/>
                  </a:lnTo>
                  <a:lnTo>
                    <a:pt x="313" y="649"/>
                  </a:lnTo>
                  <a:lnTo>
                    <a:pt x="330" y="595"/>
                  </a:lnTo>
                  <a:lnTo>
                    <a:pt x="324" y="583"/>
                  </a:lnTo>
                  <a:lnTo>
                    <a:pt x="323" y="573"/>
                  </a:lnTo>
                  <a:lnTo>
                    <a:pt x="324" y="564"/>
                  </a:lnTo>
                  <a:lnTo>
                    <a:pt x="328" y="556"/>
                  </a:lnTo>
                  <a:lnTo>
                    <a:pt x="334" y="547"/>
                  </a:lnTo>
                  <a:lnTo>
                    <a:pt x="340" y="539"/>
                  </a:lnTo>
                  <a:lnTo>
                    <a:pt x="346" y="530"/>
                  </a:lnTo>
                  <a:lnTo>
                    <a:pt x="348" y="521"/>
                  </a:lnTo>
                  <a:lnTo>
                    <a:pt x="350" y="511"/>
                  </a:lnTo>
                  <a:lnTo>
                    <a:pt x="347" y="501"/>
                  </a:lnTo>
                  <a:lnTo>
                    <a:pt x="348" y="500"/>
                  </a:lnTo>
                  <a:lnTo>
                    <a:pt x="350" y="499"/>
                  </a:lnTo>
                  <a:lnTo>
                    <a:pt x="351" y="499"/>
                  </a:lnTo>
                  <a:lnTo>
                    <a:pt x="353" y="499"/>
                  </a:lnTo>
                  <a:lnTo>
                    <a:pt x="354" y="499"/>
                  </a:lnTo>
                  <a:lnTo>
                    <a:pt x="368" y="393"/>
                  </a:lnTo>
                  <a:lnTo>
                    <a:pt x="344" y="393"/>
                  </a:lnTo>
                  <a:lnTo>
                    <a:pt x="340" y="403"/>
                  </a:lnTo>
                  <a:lnTo>
                    <a:pt x="336" y="411"/>
                  </a:lnTo>
                  <a:lnTo>
                    <a:pt x="330" y="418"/>
                  </a:lnTo>
                  <a:lnTo>
                    <a:pt x="324" y="427"/>
                  </a:lnTo>
                  <a:lnTo>
                    <a:pt x="317" y="434"/>
                  </a:lnTo>
                  <a:lnTo>
                    <a:pt x="310" y="441"/>
                  </a:lnTo>
                  <a:lnTo>
                    <a:pt x="304" y="450"/>
                  </a:lnTo>
                  <a:lnTo>
                    <a:pt x="298" y="457"/>
                  </a:lnTo>
                  <a:lnTo>
                    <a:pt x="293" y="466"/>
                  </a:lnTo>
                  <a:lnTo>
                    <a:pt x="290" y="474"/>
                  </a:lnTo>
                  <a:lnTo>
                    <a:pt x="284" y="466"/>
                  </a:lnTo>
                  <a:lnTo>
                    <a:pt x="281" y="457"/>
                  </a:lnTo>
                  <a:lnTo>
                    <a:pt x="281" y="450"/>
                  </a:lnTo>
                  <a:lnTo>
                    <a:pt x="284" y="443"/>
                  </a:lnTo>
                  <a:lnTo>
                    <a:pt x="287" y="434"/>
                  </a:lnTo>
                  <a:lnTo>
                    <a:pt x="290" y="427"/>
                  </a:lnTo>
                  <a:lnTo>
                    <a:pt x="293" y="420"/>
                  </a:lnTo>
                  <a:lnTo>
                    <a:pt x="295" y="411"/>
                  </a:lnTo>
                  <a:lnTo>
                    <a:pt x="295" y="404"/>
                  </a:lnTo>
                  <a:lnTo>
                    <a:pt x="293" y="395"/>
                  </a:lnTo>
                  <a:lnTo>
                    <a:pt x="294" y="387"/>
                  </a:lnTo>
                  <a:lnTo>
                    <a:pt x="293" y="381"/>
                  </a:lnTo>
                  <a:lnTo>
                    <a:pt x="288" y="375"/>
                  </a:lnTo>
                  <a:lnTo>
                    <a:pt x="281" y="372"/>
                  </a:lnTo>
                  <a:lnTo>
                    <a:pt x="274" y="370"/>
                  </a:lnTo>
                  <a:lnTo>
                    <a:pt x="267" y="365"/>
                  </a:lnTo>
                  <a:lnTo>
                    <a:pt x="261" y="361"/>
                  </a:lnTo>
                  <a:lnTo>
                    <a:pt x="258" y="355"/>
                  </a:lnTo>
                  <a:lnTo>
                    <a:pt x="257" y="347"/>
                  </a:lnTo>
                  <a:lnTo>
                    <a:pt x="261" y="337"/>
                  </a:lnTo>
                  <a:lnTo>
                    <a:pt x="265" y="331"/>
                  </a:lnTo>
                  <a:lnTo>
                    <a:pt x="270" y="328"/>
                  </a:lnTo>
                  <a:lnTo>
                    <a:pt x="275" y="325"/>
                  </a:lnTo>
                  <a:lnTo>
                    <a:pt x="281" y="322"/>
                  </a:lnTo>
                  <a:lnTo>
                    <a:pt x="287" y="322"/>
                  </a:lnTo>
                  <a:lnTo>
                    <a:pt x="294" y="321"/>
                  </a:lnTo>
                  <a:lnTo>
                    <a:pt x="300" y="319"/>
                  </a:lnTo>
                  <a:lnTo>
                    <a:pt x="305" y="318"/>
                  </a:lnTo>
                  <a:lnTo>
                    <a:pt x="311" y="315"/>
                  </a:lnTo>
                  <a:lnTo>
                    <a:pt x="317" y="312"/>
                  </a:lnTo>
                  <a:lnTo>
                    <a:pt x="320" y="312"/>
                  </a:lnTo>
                  <a:lnTo>
                    <a:pt x="323" y="312"/>
                  </a:lnTo>
                  <a:lnTo>
                    <a:pt x="327" y="312"/>
                  </a:lnTo>
                  <a:lnTo>
                    <a:pt x="330" y="312"/>
                  </a:lnTo>
                  <a:lnTo>
                    <a:pt x="334" y="312"/>
                  </a:lnTo>
                  <a:lnTo>
                    <a:pt x="337" y="312"/>
                  </a:lnTo>
                  <a:lnTo>
                    <a:pt x="340" y="312"/>
                  </a:lnTo>
                  <a:lnTo>
                    <a:pt x="343" y="314"/>
                  </a:lnTo>
                  <a:lnTo>
                    <a:pt x="346" y="317"/>
                  </a:lnTo>
                  <a:lnTo>
                    <a:pt x="347" y="319"/>
                  </a:lnTo>
                  <a:lnTo>
                    <a:pt x="346" y="322"/>
                  </a:lnTo>
                  <a:lnTo>
                    <a:pt x="343" y="325"/>
                  </a:lnTo>
                  <a:lnTo>
                    <a:pt x="340" y="327"/>
                  </a:lnTo>
                  <a:lnTo>
                    <a:pt x="338" y="328"/>
                  </a:lnTo>
                  <a:lnTo>
                    <a:pt x="336" y="329"/>
                  </a:lnTo>
                  <a:lnTo>
                    <a:pt x="331" y="329"/>
                  </a:lnTo>
                  <a:lnTo>
                    <a:pt x="328" y="329"/>
                  </a:lnTo>
                  <a:lnTo>
                    <a:pt x="326" y="329"/>
                  </a:lnTo>
                  <a:lnTo>
                    <a:pt x="323" y="328"/>
                  </a:lnTo>
                  <a:lnTo>
                    <a:pt x="320" y="327"/>
                  </a:lnTo>
                  <a:lnTo>
                    <a:pt x="320" y="334"/>
                  </a:lnTo>
                  <a:lnTo>
                    <a:pt x="317" y="334"/>
                  </a:lnTo>
                  <a:lnTo>
                    <a:pt x="313" y="335"/>
                  </a:lnTo>
                  <a:lnTo>
                    <a:pt x="310" y="335"/>
                  </a:lnTo>
                  <a:lnTo>
                    <a:pt x="307" y="337"/>
                  </a:lnTo>
                  <a:lnTo>
                    <a:pt x="303" y="337"/>
                  </a:lnTo>
                  <a:lnTo>
                    <a:pt x="300" y="337"/>
                  </a:lnTo>
                  <a:lnTo>
                    <a:pt x="297" y="337"/>
                  </a:lnTo>
                  <a:lnTo>
                    <a:pt x="293" y="337"/>
                  </a:lnTo>
                  <a:lnTo>
                    <a:pt x="290" y="335"/>
                  </a:lnTo>
                  <a:lnTo>
                    <a:pt x="285" y="334"/>
                  </a:lnTo>
                  <a:lnTo>
                    <a:pt x="285" y="335"/>
                  </a:lnTo>
                  <a:lnTo>
                    <a:pt x="285" y="338"/>
                  </a:lnTo>
                  <a:lnTo>
                    <a:pt x="285" y="340"/>
                  </a:lnTo>
                  <a:lnTo>
                    <a:pt x="285" y="342"/>
                  </a:lnTo>
                  <a:lnTo>
                    <a:pt x="285" y="344"/>
                  </a:lnTo>
                  <a:lnTo>
                    <a:pt x="285" y="347"/>
                  </a:lnTo>
                  <a:lnTo>
                    <a:pt x="285" y="348"/>
                  </a:lnTo>
                  <a:lnTo>
                    <a:pt x="284" y="350"/>
                  </a:lnTo>
                  <a:lnTo>
                    <a:pt x="284" y="352"/>
                  </a:lnTo>
                  <a:lnTo>
                    <a:pt x="283" y="354"/>
                  </a:lnTo>
                  <a:lnTo>
                    <a:pt x="303" y="358"/>
                  </a:lnTo>
                  <a:lnTo>
                    <a:pt x="301" y="358"/>
                  </a:lnTo>
                  <a:lnTo>
                    <a:pt x="301" y="360"/>
                  </a:lnTo>
                  <a:lnTo>
                    <a:pt x="300" y="360"/>
                  </a:lnTo>
                  <a:lnTo>
                    <a:pt x="298" y="361"/>
                  </a:lnTo>
                  <a:lnTo>
                    <a:pt x="298" y="362"/>
                  </a:lnTo>
                  <a:lnTo>
                    <a:pt x="297" y="362"/>
                  </a:lnTo>
                  <a:lnTo>
                    <a:pt x="295" y="364"/>
                  </a:lnTo>
                  <a:lnTo>
                    <a:pt x="294" y="364"/>
                  </a:lnTo>
                  <a:lnTo>
                    <a:pt x="293" y="364"/>
                  </a:lnTo>
                  <a:lnTo>
                    <a:pt x="294" y="364"/>
                  </a:lnTo>
                  <a:lnTo>
                    <a:pt x="295" y="364"/>
                  </a:lnTo>
                  <a:lnTo>
                    <a:pt x="297" y="364"/>
                  </a:lnTo>
                  <a:lnTo>
                    <a:pt x="298" y="364"/>
                  </a:lnTo>
                  <a:lnTo>
                    <a:pt x="300" y="364"/>
                  </a:lnTo>
                  <a:lnTo>
                    <a:pt x="301" y="364"/>
                  </a:lnTo>
                  <a:lnTo>
                    <a:pt x="301" y="362"/>
                  </a:lnTo>
                  <a:lnTo>
                    <a:pt x="303" y="362"/>
                  </a:lnTo>
                  <a:lnTo>
                    <a:pt x="303" y="361"/>
                  </a:lnTo>
                  <a:lnTo>
                    <a:pt x="310" y="368"/>
                  </a:lnTo>
                  <a:lnTo>
                    <a:pt x="308" y="365"/>
                  </a:lnTo>
                  <a:lnTo>
                    <a:pt x="308" y="364"/>
                  </a:lnTo>
                  <a:lnTo>
                    <a:pt x="310" y="362"/>
                  </a:lnTo>
                  <a:lnTo>
                    <a:pt x="310" y="361"/>
                  </a:lnTo>
                  <a:lnTo>
                    <a:pt x="311" y="360"/>
                  </a:lnTo>
                  <a:lnTo>
                    <a:pt x="311" y="358"/>
                  </a:lnTo>
                  <a:lnTo>
                    <a:pt x="313" y="357"/>
                  </a:lnTo>
                  <a:lnTo>
                    <a:pt x="314" y="357"/>
                  </a:lnTo>
                  <a:lnTo>
                    <a:pt x="315" y="355"/>
                  </a:lnTo>
                  <a:lnTo>
                    <a:pt x="317" y="354"/>
                  </a:lnTo>
                  <a:lnTo>
                    <a:pt x="318" y="354"/>
                  </a:lnTo>
                  <a:lnTo>
                    <a:pt x="318" y="355"/>
                  </a:lnTo>
                  <a:lnTo>
                    <a:pt x="320" y="357"/>
                  </a:lnTo>
                  <a:lnTo>
                    <a:pt x="320" y="358"/>
                  </a:lnTo>
                  <a:lnTo>
                    <a:pt x="326" y="355"/>
                  </a:lnTo>
                  <a:lnTo>
                    <a:pt x="328" y="355"/>
                  </a:lnTo>
                  <a:lnTo>
                    <a:pt x="330" y="357"/>
                  </a:lnTo>
                  <a:lnTo>
                    <a:pt x="330" y="361"/>
                  </a:lnTo>
                  <a:lnTo>
                    <a:pt x="330" y="365"/>
                  </a:lnTo>
                  <a:lnTo>
                    <a:pt x="330" y="370"/>
                  </a:lnTo>
                  <a:lnTo>
                    <a:pt x="330" y="374"/>
                  </a:lnTo>
                  <a:lnTo>
                    <a:pt x="331" y="377"/>
                  </a:lnTo>
                  <a:lnTo>
                    <a:pt x="333" y="380"/>
                  </a:lnTo>
                  <a:lnTo>
                    <a:pt x="337" y="381"/>
                  </a:lnTo>
                  <a:lnTo>
                    <a:pt x="337" y="375"/>
                  </a:lnTo>
                  <a:lnTo>
                    <a:pt x="338" y="372"/>
                  </a:lnTo>
                  <a:lnTo>
                    <a:pt x="341" y="371"/>
                  </a:lnTo>
                  <a:lnTo>
                    <a:pt x="344" y="371"/>
                  </a:lnTo>
                  <a:lnTo>
                    <a:pt x="347" y="372"/>
                  </a:lnTo>
                  <a:lnTo>
                    <a:pt x="350" y="375"/>
                  </a:lnTo>
                  <a:lnTo>
                    <a:pt x="354" y="377"/>
                  </a:lnTo>
                  <a:lnTo>
                    <a:pt x="357" y="378"/>
                  </a:lnTo>
                  <a:lnTo>
                    <a:pt x="361" y="378"/>
                  </a:lnTo>
                  <a:lnTo>
                    <a:pt x="364" y="378"/>
                  </a:lnTo>
                  <a:lnTo>
                    <a:pt x="364" y="374"/>
                  </a:lnTo>
                  <a:lnTo>
                    <a:pt x="366" y="371"/>
                  </a:lnTo>
                  <a:lnTo>
                    <a:pt x="367" y="368"/>
                  </a:lnTo>
                  <a:lnTo>
                    <a:pt x="368" y="364"/>
                  </a:lnTo>
                  <a:lnTo>
                    <a:pt x="370" y="361"/>
                  </a:lnTo>
                  <a:lnTo>
                    <a:pt x="371" y="357"/>
                  </a:lnTo>
                  <a:lnTo>
                    <a:pt x="371" y="354"/>
                  </a:lnTo>
                  <a:lnTo>
                    <a:pt x="371" y="351"/>
                  </a:lnTo>
                  <a:lnTo>
                    <a:pt x="370" y="347"/>
                  </a:lnTo>
                  <a:lnTo>
                    <a:pt x="368" y="344"/>
                  </a:lnTo>
                  <a:lnTo>
                    <a:pt x="364" y="345"/>
                  </a:lnTo>
                  <a:lnTo>
                    <a:pt x="360" y="345"/>
                  </a:lnTo>
                  <a:lnTo>
                    <a:pt x="357" y="344"/>
                  </a:lnTo>
                  <a:lnTo>
                    <a:pt x="353" y="342"/>
                  </a:lnTo>
                  <a:lnTo>
                    <a:pt x="350" y="341"/>
                  </a:lnTo>
                  <a:lnTo>
                    <a:pt x="347" y="340"/>
                  </a:lnTo>
                  <a:lnTo>
                    <a:pt x="344" y="337"/>
                  </a:lnTo>
                  <a:lnTo>
                    <a:pt x="341" y="335"/>
                  </a:lnTo>
                  <a:lnTo>
                    <a:pt x="337" y="334"/>
                  </a:lnTo>
                  <a:lnTo>
                    <a:pt x="334" y="334"/>
                  </a:lnTo>
                  <a:lnTo>
                    <a:pt x="338" y="332"/>
                  </a:lnTo>
                  <a:lnTo>
                    <a:pt x="343" y="329"/>
                  </a:lnTo>
                  <a:lnTo>
                    <a:pt x="346" y="328"/>
                  </a:lnTo>
                  <a:lnTo>
                    <a:pt x="350" y="327"/>
                  </a:lnTo>
                  <a:lnTo>
                    <a:pt x="353" y="325"/>
                  </a:lnTo>
                  <a:lnTo>
                    <a:pt x="356" y="324"/>
                  </a:lnTo>
                  <a:lnTo>
                    <a:pt x="360" y="324"/>
                  </a:lnTo>
                  <a:lnTo>
                    <a:pt x="364" y="325"/>
                  </a:lnTo>
                  <a:lnTo>
                    <a:pt x="370" y="327"/>
                  </a:lnTo>
                  <a:lnTo>
                    <a:pt x="376" y="329"/>
                  </a:lnTo>
                  <a:lnTo>
                    <a:pt x="379" y="307"/>
                  </a:lnTo>
                  <a:lnTo>
                    <a:pt x="381" y="284"/>
                  </a:lnTo>
                  <a:lnTo>
                    <a:pt x="384" y="259"/>
                  </a:lnTo>
                  <a:lnTo>
                    <a:pt x="387" y="236"/>
                  </a:lnTo>
                  <a:lnTo>
                    <a:pt x="390" y="212"/>
                  </a:lnTo>
                  <a:lnTo>
                    <a:pt x="391" y="188"/>
                  </a:lnTo>
                  <a:lnTo>
                    <a:pt x="393" y="165"/>
                  </a:lnTo>
                  <a:lnTo>
                    <a:pt x="393" y="142"/>
                  </a:lnTo>
                  <a:lnTo>
                    <a:pt x="393" y="119"/>
                  </a:lnTo>
                  <a:lnTo>
                    <a:pt x="393" y="96"/>
                  </a:lnTo>
                  <a:lnTo>
                    <a:pt x="381" y="89"/>
                  </a:lnTo>
                  <a:lnTo>
                    <a:pt x="370" y="80"/>
                  </a:lnTo>
                  <a:lnTo>
                    <a:pt x="361" y="72"/>
                  </a:lnTo>
                  <a:lnTo>
                    <a:pt x="351" y="62"/>
                  </a:lnTo>
                  <a:lnTo>
                    <a:pt x="343" y="52"/>
                  </a:lnTo>
                  <a:lnTo>
                    <a:pt x="336" y="41"/>
                  </a:lnTo>
                  <a:lnTo>
                    <a:pt x="328" y="30"/>
                  </a:lnTo>
                  <a:lnTo>
                    <a:pt x="321" y="20"/>
                  </a:lnTo>
                  <a:lnTo>
                    <a:pt x="314" y="10"/>
                  </a:lnTo>
                  <a:lnTo>
                    <a:pt x="307" y="0"/>
                  </a:lnTo>
                  <a:lnTo>
                    <a:pt x="310" y="49"/>
                  </a:lnTo>
                  <a:lnTo>
                    <a:pt x="295" y="119"/>
                  </a:lnTo>
                  <a:lnTo>
                    <a:pt x="281" y="189"/>
                  </a:lnTo>
                  <a:lnTo>
                    <a:pt x="264" y="259"/>
                  </a:lnTo>
                  <a:lnTo>
                    <a:pt x="247" y="329"/>
                  </a:lnTo>
                  <a:lnTo>
                    <a:pt x="228" y="401"/>
                  </a:lnTo>
                  <a:lnTo>
                    <a:pt x="210" y="471"/>
                  </a:lnTo>
                  <a:lnTo>
                    <a:pt x="191" y="543"/>
                  </a:lnTo>
                  <a:lnTo>
                    <a:pt x="172" y="613"/>
                  </a:lnTo>
                  <a:lnTo>
                    <a:pt x="154" y="685"/>
                  </a:lnTo>
                  <a:lnTo>
                    <a:pt x="138" y="75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4" name="Freeform 38"/>
            <p:cNvSpPr>
              <a:spLocks/>
            </p:cNvSpPr>
            <p:nvPr/>
          </p:nvSpPr>
          <p:spPr bwMode="auto">
            <a:xfrm>
              <a:off x="2189" y="1291"/>
              <a:ext cx="17" cy="12"/>
            </a:xfrm>
            <a:custGeom>
              <a:avLst/>
              <a:gdLst>
                <a:gd name="T0" fmla="*/ 12 w 35"/>
                <a:gd name="T1" fmla="*/ 9 h 24"/>
                <a:gd name="T2" fmla="*/ 17 w 35"/>
                <a:gd name="T3" fmla="*/ 0 h 24"/>
                <a:gd name="T4" fmla="*/ 0 w 35"/>
                <a:gd name="T5" fmla="*/ 12 h 24"/>
                <a:gd name="T6" fmla="*/ 12 w 35"/>
                <a:gd name="T7" fmla="*/ 9 h 24"/>
                <a:gd name="T8" fmla="*/ 12 w 35"/>
                <a:gd name="T9" fmla="*/ 9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24">
                  <a:moveTo>
                    <a:pt x="25" y="17"/>
                  </a:moveTo>
                  <a:lnTo>
                    <a:pt x="35" y="0"/>
                  </a:lnTo>
                  <a:lnTo>
                    <a:pt x="0" y="24"/>
                  </a:lnTo>
                  <a:lnTo>
                    <a:pt x="2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5" name="Freeform 39"/>
            <p:cNvSpPr>
              <a:spLocks/>
            </p:cNvSpPr>
            <p:nvPr/>
          </p:nvSpPr>
          <p:spPr bwMode="auto">
            <a:xfrm>
              <a:off x="2169" y="1303"/>
              <a:ext cx="35" cy="12"/>
            </a:xfrm>
            <a:custGeom>
              <a:avLst/>
              <a:gdLst>
                <a:gd name="T0" fmla="*/ 0 w 69"/>
                <a:gd name="T1" fmla="*/ 3 h 25"/>
                <a:gd name="T2" fmla="*/ 7 w 69"/>
                <a:gd name="T3" fmla="*/ 9 h 25"/>
                <a:gd name="T4" fmla="*/ 5 w 69"/>
                <a:gd name="T5" fmla="*/ 10 h 25"/>
                <a:gd name="T6" fmla="*/ 26 w 69"/>
                <a:gd name="T7" fmla="*/ 12 h 25"/>
                <a:gd name="T8" fmla="*/ 29 w 69"/>
                <a:gd name="T9" fmla="*/ 11 h 25"/>
                <a:gd name="T10" fmla="*/ 30 w 69"/>
                <a:gd name="T11" fmla="*/ 10 h 25"/>
                <a:gd name="T12" fmla="*/ 32 w 69"/>
                <a:gd name="T13" fmla="*/ 9 h 25"/>
                <a:gd name="T14" fmla="*/ 33 w 69"/>
                <a:gd name="T15" fmla="*/ 8 h 25"/>
                <a:gd name="T16" fmla="*/ 33 w 69"/>
                <a:gd name="T17" fmla="*/ 6 h 25"/>
                <a:gd name="T18" fmla="*/ 33 w 69"/>
                <a:gd name="T19" fmla="*/ 5 h 25"/>
                <a:gd name="T20" fmla="*/ 33 w 69"/>
                <a:gd name="T21" fmla="*/ 3 h 25"/>
                <a:gd name="T22" fmla="*/ 33 w 69"/>
                <a:gd name="T23" fmla="*/ 3 h 25"/>
                <a:gd name="T24" fmla="*/ 34 w 69"/>
                <a:gd name="T25" fmla="*/ 1 h 25"/>
                <a:gd name="T26" fmla="*/ 35 w 69"/>
                <a:gd name="T27" fmla="*/ 0 h 25"/>
                <a:gd name="T28" fmla="*/ 32 w 69"/>
                <a:gd name="T29" fmla="*/ 2 h 25"/>
                <a:gd name="T30" fmla="*/ 28 w 69"/>
                <a:gd name="T31" fmla="*/ 3 h 25"/>
                <a:gd name="T32" fmla="*/ 25 w 69"/>
                <a:gd name="T33" fmla="*/ 5 h 25"/>
                <a:gd name="T34" fmla="*/ 21 w 69"/>
                <a:gd name="T35" fmla="*/ 5 h 25"/>
                <a:gd name="T36" fmla="*/ 18 w 69"/>
                <a:gd name="T37" fmla="*/ 6 h 25"/>
                <a:gd name="T38" fmla="*/ 13 w 69"/>
                <a:gd name="T39" fmla="*/ 5 h 25"/>
                <a:gd name="T40" fmla="*/ 10 w 69"/>
                <a:gd name="T41" fmla="*/ 5 h 25"/>
                <a:gd name="T42" fmla="*/ 6 w 69"/>
                <a:gd name="T43" fmla="*/ 4 h 25"/>
                <a:gd name="T44" fmla="*/ 3 w 69"/>
                <a:gd name="T45" fmla="*/ 4 h 25"/>
                <a:gd name="T46" fmla="*/ 0 w 69"/>
                <a:gd name="T47" fmla="*/ 3 h 25"/>
                <a:gd name="T48" fmla="*/ 0 w 69"/>
                <a:gd name="T49" fmla="*/ 3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69" h="25">
                  <a:moveTo>
                    <a:pt x="0" y="7"/>
                  </a:moveTo>
                  <a:lnTo>
                    <a:pt x="13" y="18"/>
                  </a:lnTo>
                  <a:lnTo>
                    <a:pt x="10" y="20"/>
                  </a:lnTo>
                  <a:lnTo>
                    <a:pt x="52" y="25"/>
                  </a:lnTo>
                  <a:lnTo>
                    <a:pt x="58" y="23"/>
                  </a:lnTo>
                  <a:lnTo>
                    <a:pt x="60" y="20"/>
                  </a:lnTo>
                  <a:lnTo>
                    <a:pt x="63" y="19"/>
                  </a:lnTo>
                  <a:lnTo>
                    <a:pt x="65" y="16"/>
                  </a:lnTo>
                  <a:lnTo>
                    <a:pt x="65" y="13"/>
                  </a:lnTo>
                  <a:lnTo>
                    <a:pt x="65" y="10"/>
                  </a:lnTo>
                  <a:lnTo>
                    <a:pt x="65" y="7"/>
                  </a:lnTo>
                  <a:lnTo>
                    <a:pt x="66" y="6"/>
                  </a:lnTo>
                  <a:lnTo>
                    <a:pt x="68" y="3"/>
                  </a:lnTo>
                  <a:lnTo>
                    <a:pt x="69" y="0"/>
                  </a:lnTo>
                  <a:lnTo>
                    <a:pt x="63" y="5"/>
                  </a:lnTo>
                  <a:lnTo>
                    <a:pt x="56" y="7"/>
                  </a:lnTo>
                  <a:lnTo>
                    <a:pt x="49" y="10"/>
                  </a:lnTo>
                  <a:lnTo>
                    <a:pt x="42" y="10"/>
                  </a:lnTo>
                  <a:lnTo>
                    <a:pt x="35" y="12"/>
                  </a:lnTo>
                  <a:lnTo>
                    <a:pt x="26" y="10"/>
                  </a:lnTo>
                  <a:lnTo>
                    <a:pt x="19" y="10"/>
                  </a:lnTo>
                  <a:lnTo>
                    <a:pt x="12" y="9"/>
                  </a:lnTo>
                  <a:lnTo>
                    <a:pt x="6" y="9"/>
                  </a:lnTo>
                  <a:lnTo>
                    <a:pt x="0"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6" name="Freeform 40"/>
            <p:cNvSpPr>
              <a:spLocks/>
            </p:cNvSpPr>
            <p:nvPr/>
          </p:nvSpPr>
          <p:spPr bwMode="auto">
            <a:xfrm>
              <a:off x="2146" y="1319"/>
              <a:ext cx="10" cy="11"/>
            </a:xfrm>
            <a:custGeom>
              <a:avLst/>
              <a:gdLst>
                <a:gd name="T0" fmla="*/ 0 w 21"/>
                <a:gd name="T1" fmla="*/ 1 h 23"/>
                <a:gd name="T2" fmla="*/ 9 w 21"/>
                <a:gd name="T3" fmla="*/ 11 h 23"/>
                <a:gd name="T4" fmla="*/ 10 w 21"/>
                <a:gd name="T5" fmla="*/ 10 h 23"/>
                <a:gd name="T6" fmla="*/ 1 w 21"/>
                <a:gd name="T7" fmla="*/ 0 h 23"/>
                <a:gd name="T8" fmla="*/ 0 w 21"/>
                <a:gd name="T9" fmla="*/ 1 h 23"/>
                <a:gd name="T10" fmla="*/ 0 w 21"/>
                <a:gd name="T11" fmla="*/ 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0" y="3"/>
                  </a:moveTo>
                  <a:lnTo>
                    <a:pt x="18" y="23"/>
                  </a:lnTo>
                  <a:lnTo>
                    <a:pt x="21" y="21"/>
                  </a:lnTo>
                  <a:lnTo>
                    <a:pt x="3" y="0"/>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7" name="Freeform 41"/>
            <p:cNvSpPr>
              <a:spLocks/>
            </p:cNvSpPr>
            <p:nvPr/>
          </p:nvSpPr>
          <p:spPr bwMode="auto">
            <a:xfrm>
              <a:off x="2140" y="1329"/>
              <a:ext cx="3" cy="26"/>
            </a:xfrm>
            <a:custGeom>
              <a:avLst/>
              <a:gdLst>
                <a:gd name="T0" fmla="*/ 2 w 7"/>
                <a:gd name="T1" fmla="*/ 26 h 51"/>
                <a:gd name="T2" fmla="*/ 1 w 7"/>
                <a:gd name="T3" fmla="*/ 0 h 51"/>
                <a:gd name="T4" fmla="*/ 0 w 7"/>
                <a:gd name="T5" fmla="*/ 0 h 51"/>
                <a:gd name="T6" fmla="*/ 1 w 7"/>
                <a:gd name="T7" fmla="*/ 26 h 51"/>
                <a:gd name="T8" fmla="*/ 3 w 7"/>
                <a:gd name="T9" fmla="*/ 26 h 51"/>
                <a:gd name="T10" fmla="*/ 3 w 7"/>
                <a:gd name="T11" fmla="*/ 26 h 51"/>
                <a:gd name="T12" fmla="*/ 2 w 7"/>
                <a:gd name="T13" fmla="*/ 26 h 5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1">
                  <a:moveTo>
                    <a:pt x="5" y="51"/>
                  </a:moveTo>
                  <a:lnTo>
                    <a:pt x="2" y="0"/>
                  </a:lnTo>
                  <a:lnTo>
                    <a:pt x="0" y="0"/>
                  </a:lnTo>
                  <a:lnTo>
                    <a:pt x="2" y="51"/>
                  </a:lnTo>
                  <a:lnTo>
                    <a:pt x="7" y="51"/>
                  </a:lnTo>
                  <a:lnTo>
                    <a:pt x="5" y="5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8" name="Freeform 42"/>
            <p:cNvSpPr>
              <a:spLocks/>
            </p:cNvSpPr>
            <p:nvPr/>
          </p:nvSpPr>
          <p:spPr bwMode="auto">
            <a:xfrm>
              <a:off x="2080" y="1334"/>
              <a:ext cx="86" cy="527"/>
            </a:xfrm>
            <a:custGeom>
              <a:avLst/>
              <a:gdLst>
                <a:gd name="T0" fmla="*/ 52 w 172"/>
                <a:gd name="T1" fmla="*/ 527 h 1053"/>
                <a:gd name="T2" fmla="*/ 56 w 172"/>
                <a:gd name="T3" fmla="*/ 505 h 1053"/>
                <a:gd name="T4" fmla="*/ 63 w 172"/>
                <a:gd name="T5" fmla="*/ 482 h 1053"/>
                <a:gd name="T6" fmla="*/ 71 w 172"/>
                <a:gd name="T7" fmla="*/ 460 h 1053"/>
                <a:gd name="T8" fmla="*/ 79 w 172"/>
                <a:gd name="T9" fmla="*/ 439 h 1053"/>
                <a:gd name="T10" fmla="*/ 86 w 172"/>
                <a:gd name="T11" fmla="*/ 416 h 1053"/>
                <a:gd name="T12" fmla="*/ 83 w 172"/>
                <a:gd name="T13" fmla="*/ 399 h 1053"/>
                <a:gd name="T14" fmla="*/ 80 w 172"/>
                <a:gd name="T15" fmla="*/ 383 h 1053"/>
                <a:gd name="T16" fmla="*/ 76 w 172"/>
                <a:gd name="T17" fmla="*/ 368 h 1053"/>
                <a:gd name="T18" fmla="*/ 74 w 172"/>
                <a:gd name="T19" fmla="*/ 353 h 1053"/>
                <a:gd name="T20" fmla="*/ 74 w 172"/>
                <a:gd name="T21" fmla="*/ 338 h 1053"/>
                <a:gd name="T22" fmla="*/ 71 w 172"/>
                <a:gd name="T23" fmla="*/ 326 h 1053"/>
                <a:gd name="T24" fmla="*/ 68 w 172"/>
                <a:gd name="T25" fmla="*/ 316 h 1053"/>
                <a:gd name="T26" fmla="*/ 66 w 172"/>
                <a:gd name="T27" fmla="*/ 306 h 1053"/>
                <a:gd name="T28" fmla="*/ 65 w 172"/>
                <a:gd name="T29" fmla="*/ 295 h 1053"/>
                <a:gd name="T30" fmla="*/ 66 w 172"/>
                <a:gd name="T31" fmla="*/ 284 h 1053"/>
                <a:gd name="T32" fmla="*/ 58 w 172"/>
                <a:gd name="T33" fmla="*/ 255 h 1053"/>
                <a:gd name="T34" fmla="*/ 51 w 172"/>
                <a:gd name="T35" fmla="*/ 199 h 1053"/>
                <a:gd name="T36" fmla="*/ 46 w 172"/>
                <a:gd name="T37" fmla="*/ 146 h 1053"/>
                <a:gd name="T38" fmla="*/ 45 w 172"/>
                <a:gd name="T39" fmla="*/ 91 h 1053"/>
                <a:gd name="T40" fmla="*/ 48 w 172"/>
                <a:gd name="T41" fmla="*/ 32 h 1053"/>
                <a:gd name="T42" fmla="*/ 39 w 172"/>
                <a:gd name="T43" fmla="*/ 8 h 1053"/>
                <a:gd name="T44" fmla="*/ 23 w 172"/>
                <a:gd name="T45" fmla="*/ 29 h 1053"/>
                <a:gd name="T46" fmla="*/ 15 w 172"/>
                <a:gd name="T47" fmla="*/ 55 h 1053"/>
                <a:gd name="T48" fmla="*/ 10 w 172"/>
                <a:gd name="T49" fmla="*/ 83 h 1053"/>
                <a:gd name="T50" fmla="*/ 5 w 172"/>
                <a:gd name="T51" fmla="*/ 110 h 1053"/>
                <a:gd name="T52" fmla="*/ 0 w 172"/>
                <a:gd name="T53" fmla="*/ 164 h 1053"/>
                <a:gd name="T54" fmla="*/ 3 w 172"/>
                <a:gd name="T55" fmla="*/ 247 h 1053"/>
                <a:gd name="T56" fmla="*/ 9 w 172"/>
                <a:gd name="T57" fmla="*/ 327 h 1053"/>
                <a:gd name="T58" fmla="*/ 20 w 172"/>
                <a:gd name="T59" fmla="*/ 406 h 1053"/>
                <a:gd name="T60" fmla="*/ 37 w 172"/>
                <a:gd name="T61" fmla="*/ 485 h 1053"/>
                <a:gd name="T62" fmla="*/ 48 w 172"/>
                <a:gd name="T63" fmla="*/ 525 h 105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72" h="1053">
                  <a:moveTo>
                    <a:pt x="96" y="1049"/>
                  </a:moveTo>
                  <a:lnTo>
                    <a:pt x="103" y="1053"/>
                  </a:lnTo>
                  <a:lnTo>
                    <a:pt x="106" y="1030"/>
                  </a:lnTo>
                  <a:lnTo>
                    <a:pt x="112" y="1009"/>
                  </a:lnTo>
                  <a:lnTo>
                    <a:pt x="118" y="986"/>
                  </a:lnTo>
                  <a:lnTo>
                    <a:pt x="125" y="964"/>
                  </a:lnTo>
                  <a:lnTo>
                    <a:pt x="133" y="943"/>
                  </a:lnTo>
                  <a:lnTo>
                    <a:pt x="141" y="920"/>
                  </a:lnTo>
                  <a:lnTo>
                    <a:pt x="149" y="898"/>
                  </a:lnTo>
                  <a:lnTo>
                    <a:pt x="158" y="877"/>
                  </a:lnTo>
                  <a:lnTo>
                    <a:pt x="165" y="854"/>
                  </a:lnTo>
                  <a:lnTo>
                    <a:pt x="172" y="832"/>
                  </a:lnTo>
                  <a:lnTo>
                    <a:pt x="169" y="814"/>
                  </a:lnTo>
                  <a:lnTo>
                    <a:pt x="166" y="797"/>
                  </a:lnTo>
                  <a:lnTo>
                    <a:pt x="162" y="781"/>
                  </a:lnTo>
                  <a:lnTo>
                    <a:pt x="159" y="765"/>
                  </a:lnTo>
                  <a:lnTo>
                    <a:pt x="155" y="751"/>
                  </a:lnTo>
                  <a:lnTo>
                    <a:pt x="152" y="736"/>
                  </a:lnTo>
                  <a:lnTo>
                    <a:pt x="151" y="721"/>
                  </a:lnTo>
                  <a:lnTo>
                    <a:pt x="148" y="706"/>
                  </a:lnTo>
                  <a:lnTo>
                    <a:pt x="148" y="691"/>
                  </a:lnTo>
                  <a:lnTo>
                    <a:pt x="148" y="675"/>
                  </a:lnTo>
                  <a:lnTo>
                    <a:pt x="145" y="663"/>
                  </a:lnTo>
                  <a:lnTo>
                    <a:pt x="141" y="652"/>
                  </a:lnTo>
                  <a:lnTo>
                    <a:pt x="138" y="642"/>
                  </a:lnTo>
                  <a:lnTo>
                    <a:pt x="135" y="632"/>
                  </a:lnTo>
                  <a:lnTo>
                    <a:pt x="133" y="622"/>
                  </a:lnTo>
                  <a:lnTo>
                    <a:pt x="132" y="612"/>
                  </a:lnTo>
                  <a:lnTo>
                    <a:pt x="131" y="600"/>
                  </a:lnTo>
                  <a:lnTo>
                    <a:pt x="129" y="590"/>
                  </a:lnTo>
                  <a:lnTo>
                    <a:pt x="129" y="579"/>
                  </a:lnTo>
                  <a:lnTo>
                    <a:pt x="131" y="567"/>
                  </a:lnTo>
                  <a:lnTo>
                    <a:pt x="123" y="567"/>
                  </a:lnTo>
                  <a:lnTo>
                    <a:pt x="115" y="509"/>
                  </a:lnTo>
                  <a:lnTo>
                    <a:pt x="108" y="451"/>
                  </a:lnTo>
                  <a:lnTo>
                    <a:pt x="102" y="397"/>
                  </a:lnTo>
                  <a:lnTo>
                    <a:pt x="96" y="344"/>
                  </a:lnTo>
                  <a:lnTo>
                    <a:pt x="92" y="291"/>
                  </a:lnTo>
                  <a:lnTo>
                    <a:pt x="89" y="236"/>
                  </a:lnTo>
                  <a:lnTo>
                    <a:pt x="89" y="182"/>
                  </a:lnTo>
                  <a:lnTo>
                    <a:pt x="91" y="125"/>
                  </a:lnTo>
                  <a:lnTo>
                    <a:pt x="96" y="64"/>
                  </a:lnTo>
                  <a:lnTo>
                    <a:pt x="103" y="0"/>
                  </a:lnTo>
                  <a:lnTo>
                    <a:pt x="78" y="16"/>
                  </a:lnTo>
                  <a:lnTo>
                    <a:pt x="59" y="34"/>
                  </a:lnTo>
                  <a:lnTo>
                    <a:pt x="45" y="57"/>
                  </a:lnTo>
                  <a:lnTo>
                    <a:pt x="36" y="82"/>
                  </a:lnTo>
                  <a:lnTo>
                    <a:pt x="29" y="109"/>
                  </a:lnTo>
                  <a:lnTo>
                    <a:pt x="23" y="136"/>
                  </a:lnTo>
                  <a:lnTo>
                    <a:pt x="19" y="165"/>
                  </a:lnTo>
                  <a:lnTo>
                    <a:pt x="15" y="192"/>
                  </a:lnTo>
                  <a:lnTo>
                    <a:pt x="9" y="219"/>
                  </a:lnTo>
                  <a:lnTo>
                    <a:pt x="0" y="245"/>
                  </a:lnTo>
                  <a:lnTo>
                    <a:pt x="0" y="328"/>
                  </a:lnTo>
                  <a:lnTo>
                    <a:pt x="3" y="411"/>
                  </a:lnTo>
                  <a:lnTo>
                    <a:pt x="6" y="493"/>
                  </a:lnTo>
                  <a:lnTo>
                    <a:pt x="10" y="573"/>
                  </a:lnTo>
                  <a:lnTo>
                    <a:pt x="17" y="653"/>
                  </a:lnTo>
                  <a:lnTo>
                    <a:pt x="27" y="732"/>
                  </a:lnTo>
                  <a:lnTo>
                    <a:pt x="39" y="812"/>
                  </a:lnTo>
                  <a:lnTo>
                    <a:pt x="55" y="891"/>
                  </a:lnTo>
                  <a:lnTo>
                    <a:pt x="73" y="970"/>
                  </a:lnTo>
                  <a:lnTo>
                    <a:pt x="96" y="10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29" name="Freeform 43"/>
            <p:cNvSpPr>
              <a:spLocks noEditPoints="1"/>
            </p:cNvSpPr>
            <p:nvPr/>
          </p:nvSpPr>
          <p:spPr bwMode="auto">
            <a:xfrm>
              <a:off x="2140" y="1338"/>
              <a:ext cx="362" cy="962"/>
            </a:xfrm>
            <a:custGeom>
              <a:avLst/>
              <a:gdLst>
                <a:gd name="T0" fmla="*/ 280 w 724"/>
                <a:gd name="T1" fmla="*/ 818 h 1926"/>
                <a:gd name="T2" fmla="*/ 279 w 724"/>
                <a:gd name="T3" fmla="*/ 734 h 1926"/>
                <a:gd name="T4" fmla="*/ 279 w 724"/>
                <a:gd name="T5" fmla="*/ 676 h 1926"/>
                <a:gd name="T6" fmla="*/ 261 w 724"/>
                <a:gd name="T7" fmla="*/ 673 h 1926"/>
                <a:gd name="T8" fmla="*/ 167 w 724"/>
                <a:gd name="T9" fmla="*/ 672 h 1926"/>
                <a:gd name="T10" fmla="*/ 150 w 724"/>
                <a:gd name="T11" fmla="*/ 656 h 1926"/>
                <a:gd name="T12" fmla="*/ 205 w 724"/>
                <a:gd name="T13" fmla="*/ 648 h 1926"/>
                <a:gd name="T14" fmla="*/ 279 w 724"/>
                <a:gd name="T15" fmla="*/ 646 h 1926"/>
                <a:gd name="T16" fmla="*/ 276 w 724"/>
                <a:gd name="T17" fmla="*/ 625 h 1926"/>
                <a:gd name="T18" fmla="*/ 274 w 724"/>
                <a:gd name="T19" fmla="*/ 595 h 1926"/>
                <a:gd name="T20" fmla="*/ 292 w 724"/>
                <a:gd name="T21" fmla="*/ 262 h 1926"/>
                <a:gd name="T22" fmla="*/ 312 w 724"/>
                <a:gd name="T23" fmla="*/ 45 h 1926"/>
                <a:gd name="T24" fmla="*/ 203 w 724"/>
                <a:gd name="T25" fmla="*/ 3 h 1926"/>
                <a:gd name="T26" fmla="*/ 187 w 724"/>
                <a:gd name="T27" fmla="*/ 164 h 1926"/>
                <a:gd name="T28" fmla="*/ 182 w 724"/>
                <a:gd name="T29" fmla="*/ 198 h 1926"/>
                <a:gd name="T30" fmla="*/ 191 w 724"/>
                <a:gd name="T31" fmla="*/ 200 h 1926"/>
                <a:gd name="T32" fmla="*/ 186 w 724"/>
                <a:gd name="T33" fmla="*/ 203 h 1926"/>
                <a:gd name="T34" fmla="*/ 166 w 724"/>
                <a:gd name="T35" fmla="*/ 235 h 1926"/>
                <a:gd name="T36" fmla="*/ 196 w 724"/>
                <a:gd name="T37" fmla="*/ 241 h 1926"/>
                <a:gd name="T38" fmla="*/ 216 w 724"/>
                <a:gd name="T39" fmla="*/ 236 h 1926"/>
                <a:gd name="T40" fmla="*/ 223 w 724"/>
                <a:gd name="T41" fmla="*/ 248 h 1926"/>
                <a:gd name="T42" fmla="*/ 226 w 724"/>
                <a:gd name="T43" fmla="*/ 215 h 1926"/>
                <a:gd name="T44" fmla="*/ 193 w 724"/>
                <a:gd name="T45" fmla="*/ 225 h 1926"/>
                <a:gd name="T46" fmla="*/ 179 w 724"/>
                <a:gd name="T47" fmla="*/ 243 h 1926"/>
                <a:gd name="T48" fmla="*/ 177 w 724"/>
                <a:gd name="T49" fmla="*/ 239 h 1926"/>
                <a:gd name="T50" fmla="*/ 180 w 724"/>
                <a:gd name="T51" fmla="*/ 232 h 1926"/>
                <a:gd name="T52" fmla="*/ 193 w 724"/>
                <a:gd name="T53" fmla="*/ 217 h 1926"/>
                <a:gd name="T54" fmla="*/ 222 w 724"/>
                <a:gd name="T55" fmla="*/ 201 h 1926"/>
                <a:gd name="T56" fmla="*/ 230 w 724"/>
                <a:gd name="T57" fmla="*/ 211 h 1926"/>
                <a:gd name="T58" fmla="*/ 238 w 724"/>
                <a:gd name="T59" fmla="*/ 207 h 1926"/>
                <a:gd name="T60" fmla="*/ 258 w 724"/>
                <a:gd name="T61" fmla="*/ 202 h 1926"/>
                <a:gd name="T62" fmla="*/ 264 w 724"/>
                <a:gd name="T63" fmla="*/ 230 h 1926"/>
                <a:gd name="T64" fmla="*/ 260 w 724"/>
                <a:gd name="T65" fmla="*/ 248 h 1926"/>
                <a:gd name="T66" fmla="*/ 270 w 724"/>
                <a:gd name="T67" fmla="*/ 250 h 1926"/>
                <a:gd name="T68" fmla="*/ 266 w 724"/>
                <a:gd name="T69" fmla="*/ 253 h 1926"/>
                <a:gd name="T70" fmla="*/ 127 w 724"/>
                <a:gd name="T71" fmla="*/ 422 h 1926"/>
                <a:gd name="T72" fmla="*/ 97 w 724"/>
                <a:gd name="T73" fmla="*/ 481 h 1926"/>
                <a:gd name="T74" fmla="*/ 22 w 724"/>
                <a:gd name="T75" fmla="*/ 532 h 1926"/>
                <a:gd name="T76" fmla="*/ 34 w 724"/>
                <a:gd name="T77" fmla="*/ 550 h 1926"/>
                <a:gd name="T78" fmla="*/ 26 w 724"/>
                <a:gd name="T79" fmla="*/ 565 h 1926"/>
                <a:gd name="T80" fmla="*/ 11 w 724"/>
                <a:gd name="T81" fmla="*/ 572 h 1926"/>
                <a:gd name="T82" fmla="*/ 4 w 724"/>
                <a:gd name="T83" fmla="*/ 625 h 1926"/>
                <a:gd name="T84" fmla="*/ 24 w 724"/>
                <a:gd name="T85" fmla="*/ 863 h 1926"/>
                <a:gd name="T86" fmla="*/ 31 w 724"/>
                <a:gd name="T87" fmla="*/ 888 h 1926"/>
                <a:gd name="T88" fmla="*/ 42 w 724"/>
                <a:gd name="T89" fmla="*/ 911 h 1926"/>
                <a:gd name="T90" fmla="*/ 54 w 724"/>
                <a:gd name="T91" fmla="*/ 927 h 1926"/>
                <a:gd name="T92" fmla="*/ 77 w 724"/>
                <a:gd name="T93" fmla="*/ 948 h 1926"/>
                <a:gd name="T94" fmla="*/ 189 w 724"/>
                <a:gd name="T95" fmla="*/ 959 h 1926"/>
                <a:gd name="T96" fmla="*/ 233 w 724"/>
                <a:gd name="T97" fmla="*/ 954 h 1926"/>
                <a:gd name="T98" fmla="*/ 261 w 724"/>
                <a:gd name="T99" fmla="*/ 950 h 1926"/>
                <a:gd name="T100" fmla="*/ 274 w 724"/>
                <a:gd name="T101" fmla="*/ 929 h 1926"/>
                <a:gd name="T102" fmla="*/ 287 w 724"/>
                <a:gd name="T103" fmla="*/ 890 h 1926"/>
                <a:gd name="T104" fmla="*/ 194 w 724"/>
                <a:gd name="T105" fmla="*/ 282 h 1926"/>
                <a:gd name="T106" fmla="*/ 186 w 724"/>
                <a:gd name="T107" fmla="*/ 281 h 1926"/>
                <a:gd name="T108" fmla="*/ 193 w 724"/>
                <a:gd name="T109" fmla="*/ 282 h 1926"/>
                <a:gd name="T110" fmla="*/ 170 w 724"/>
                <a:gd name="T111" fmla="*/ 280 h 19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724" h="1926">
                  <a:moveTo>
                    <a:pt x="574" y="1781"/>
                  </a:moveTo>
                  <a:lnTo>
                    <a:pt x="570" y="1761"/>
                  </a:lnTo>
                  <a:lnTo>
                    <a:pt x="567" y="1741"/>
                  </a:lnTo>
                  <a:lnTo>
                    <a:pt x="564" y="1720"/>
                  </a:lnTo>
                  <a:lnTo>
                    <a:pt x="562" y="1699"/>
                  </a:lnTo>
                  <a:lnTo>
                    <a:pt x="561" y="1679"/>
                  </a:lnTo>
                  <a:lnTo>
                    <a:pt x="560" y="1658"/>
                  </a:lnTo>
                  <a:lnTo>
                    <a:pt x="560" y="1638"/>
                  </a:lnTo>
                  <a:lnTo>
                    <a:pt x="560" y="1618"/>
                  </a:lnTo>
                  <a:lnTo>
                    <a:pt x="560" y="1599"/>
                  </a:lnTo>
                  <a:lnTo>
                    <a:pt x="560" y="1579"/>
                  </a:lnTo>
                  <a:lnTo>
                    <a:pt x="560" y="1559"/>
                  </a:lnTo>
                  <a:lnTo>
                    <a:pt x="560" y="1538"/>
                  </a:lnTo>
                  <a:lnTo>
                    <a:pt x="558" y="1515"/>
                  </a:lnTo>
                  <a:lnTo>
                    <a:pt x="558" y="1492"/>
                  </a:lnTo>
                  <a:lnTo>
                    <a:pt x="557" y="1469"/>
                  </a:lnTo>
                  <a:lnTo>
                    <a:pt x="555" y="1446"/>
                  </a:lnTo>
                  <a:lnTo>
                    <a:pt x="555" y="1423"/>
                  </a:lnTo>
                  <a:lnTo>
                    <a:pt x="557" y="1400"/>
                  </a:lnTo>
                  <a:lnTo>
                    <a:pt x="558" y="1378"/>
                  </a:lnTo>
                  <a:lnTo>
                    <a:pt x="562" y="1358"/>
                  </a:lnTo>
                  <a:lnTo>
                    <a:pt x="560" y="1357"/>
                  </a:lnTo>
                  <a:lnTo>
                    <a:pt x="558" y="1356"/>
                  </a:lnTo>
                  <a:lnTo>
                    <a:pt x="557" y="1354"/>
                  </a:lnTo>
                  <a:lnTo>
                    <a:pt x="555" y="1353"/>
                  </a:lnTo>
                  <a:lnTo>
                    <a:pt x="554" y="1351"/>
                  </a:lnTo>
                  <a:lnTo>
                    <a:pt x="551" y="1353"/>
                  </a:lnTo>
                  <a:lnTo>
                    <a:pt x="548" y="1353"/>
                  </a:lnTo>
                  <a:lnTo>
                    <a:pt x="545" y="1356"/>
                  </a:lnTo>
                  <a:lnTo>
                    <a:pt x="521" y="1348"/>
                  </a:lnTo>
                  <a:lnTo>
                    <a:pt x="498" y="1344"/>
                  </a:lnTo>
                  <a:lnTo>
                    <a:pt x="474" y="1341"/>
                  </a:lnTo>
                  <a:lnTo>
                    <a:pt x="451" y="1341"/>
                  </a:lnTo>
                  <a:lnTo>
                    <a:pt x="426" y="1343"/>
                  </a:lnTo>
                  <a:lnTo>
                    <a:pt x="403" y="1344"/>
                  </a:lnTo>
                  <a:lnTo>
                    <a:pt x="381" y="1344"/>
                  </a:lnTo>
                  <a:lnTo>
                    <a:pt x="356" y="1346"/>
                  </a:lnTo>
                  <a:lnTo>
                    <a:pt x="333" y="1346"/>
                  </a:lnTo>
                  <a:lnTo>
                    <a:pt x="309" y="1344"/>
                  </a:lnTo>
                  <a:lnTo>
                    <a:pt x="299" y="1334"/>
                  </a:lnTo>
                  <a:lnTo>
                    <a:pt x="297" y="1330"/>
                  </a:lnTo>
                  <a:lnTo>
                    <a:pt x="297" y="1327"/>
                  </a:lnTo>
                  <a:lnTo>
                    <a:pt x="297" y="1323"/>
                  </a:lnTo>
                  <a:lnTo>
                    <a:pt x="299" y="1320"/>
                  </a:lnTo>
                  <a:lnTo>
                    <a:pt x="299" y="1315"/>
                  </a:lnTo>
                  <a:lnTo>
                    <a:pt x="300" y="1313"/>
                  </a:lnTo>
                  <a:lnTo>
                    <a:pt x="302" y="1308"/>
                  </a:lnTo>
                  <a:lnTo>
                    <a:pt x="305" y="1305"/>
                  </a:lnTo>
                  <a:lnTo>
                    <a:pt x="306" y="1303"/>
                  </a:lnTo>
                  <a:lnTo>
                    <a:pt x="309" y="1300"/>
                  </a:lnTo>
                  <a:lnTo>
                    <a:pt x="333" y="1297"/>
                  </a:lnTo>
                  <a:lnTo>
                    <a:pt x="359" y="1297"/>
                  </a:lnTo>
                  <a:lnTo>
                    <a:pt x="385" y="1297"/>
                  </a:lnTo>
                  <a:lnTo>
                    <a:pt x="409" y="1297"/>
                  </a:lnTo>
                  <a:lnTo>
                    <a:pt x="435" y="1298"/>
                  </a:lnTo>
                  <a:lnTo>
                    <a:pt x="461" y="1300"/>
                  </a:lnTo>
                  <a:lnTo>
                    <a:pt x="485" y="1301"/>
                  </a:lnTo>
                  <a:lnTo>
                    <a:pt x="509" y="1303"/>
                  </a:lnTo>
                  <a:lnTo>
                    <a:pt x="534" y="1303"/>
                  </a:lnTo>
                  <a:lnTo>
                    <a:pt x="557" y="1304"/>
                  </a:lnTo>
                  <a:lnTo>
                    <a:pt x="557" y="1298"/>
                  </a:lnTo>
                  <a:lnTo>
                    <a:pt x="557" y="1293"/>
                  </a:lnTo>
                  <a:lnTo>
                    <a:pt x="557" y="1287"/>
                  </a:lnTo>
                  <a:lnTo>
                    <a:pt x="557" y="1282"/>
                  </a:lnTo>
                  <a:lnTo>
                    <a:pt x="557" y="1277"/>
                  </a:lnTo>
                  <a:lnTo>
                    <a:pt x="555" y="1272"/>
                  </a:lnTo>
                  <a:lnTo>
                    <a:pt x="555" y="1267"/>
                  </a:lnTo>
                  <a:lnTo>
                    <a:pt x="554" y="1262"/>
                  </a:lnTo>
                  <a:lnTo>
                    <a:pt x="554" y="1257"/>
                  </a:lnTo>
                  <a:lnTo>
                    <a:pt x="552" y="1252"/>
                  </a:lnTo>
                  <a:lnTo>
                    <a:pt x="547" y="1248"/>
                  </a:lnTo>
                  <a:lnTo>
                    <a:pt x="544" y="1242"/>
                  </a:lnTo>
                  <a:lnTo>
                    <a:pt x="542" y="1235"/>
                  </a:lnTo>
                  <a:lnTo>
                    <a:pt x="542" y="1228"/>
                  </a:lnTo>
                  <a:lnTo>
                    <a:pt x="544" y="1219"/>
                  </a:lnTo>
                  <a:lnTo>
                    <a:pt x="545" y="1211"/>
                  </a:lnTo>
                  <a:lnTo>
                    <a:pt x="547" y="1201"/>
                  </a:lnTo>
                  <a:lnTo>
                    <a:pt x="548" y="1192"/>
                  </a:lnTo>
                  <a:lnTo>
                    <a:pt x="550" y="1184"/>
                  </a:lnTo>
                  <a:lnTo>
                    <a:pt x="550" y="1176"/>
                  </a:lnTo>
                  <a:lnTo>
                    <a:pt x="562" y="1070"/>
                  </a:lnTo>
                  <a:lnTo>
                    <a:pt x="568" y="963"/>
                  </a:lnTo>
                  <a:lnTo>
                    <a:pt x="571" y="853"/>
                  </a:lnTo>
                  <a:lnTo>
                    <a:pt x="572" y="742"/>
                  </a:lnTo>
                  <a:lnTo>
                    <a:pt x="575" y="633"/>
                  </a:lnTo>
                  <a:lnTo>
                    <a:pt x="584" y="525"/>
                  </a:lnTo>
                  <a:lnTo>
                    <a:pt x="600" y="418"/>
                  </a:lnTo>
                  <a:lnTo>
                    <a:pt x="627" y="317"/>
                  </a:lnTo>
                  <a:lnTo>
                    <a:pt x="667" y="219"/>
                  </a:lnTo>
                  <a:lnTo>
                    <a:pt x="724" y="128"/>
                  </a:lnTo>
                  <a:lnTo>
                    <a:pt x="721" y="130"/>
                  </a:lnTo>
                  <a:lnTo>
                    <a:pt x="688" y="118"/>
                  </a:lnTo>
                  <a:lnTo>
                    <a:pt x="655" y="105"/>
                  </a:lnTo>
                  <a:lnTo>
                    <a:pt x="624" y="90"/>
                  </a:lnTo>
                  <a:lnTo>
                    <a:pt x="591" y="77"/>
                  </a:lnTo>
                  <a:lnTo>
                    <a:pt x="558" y="63"/>
                  </a:lnTo>
                  <a:lnTo>
                    <a:pt x="527" y="50"/>
                  </a:lnTo>
                  <a:lnTo>
                    <a:pt x="494" y="37"/>
                  </a:lnTo>
                  <a:lnTo>
                    <a:pt x="461" y="24"/>
                  </a:lnTo>
                  <a:lnTo>
                    <a:pt x="428" y="12"/>
                  </a:lnTo>
                  <a:lnTo>
                    <a:pt x="395" y="0"/>
                  </a:lnTo>
                  <a:lnTo>
                    <a:pt x="405" y="7"/>
                  </a:lnTo>
                  <a:lnTo>
                    <a:pt x="405" y="47"/>
                  </a:lnTo>
                  <a:lnTo>
                    <a:pt x="405" y="88"/>
                  </a:lnTo>
                  <a:lnTo>
                    <a:pt x="402" y="128"/>
                  </a:lnTo>
                  <a:lnTo>
                    <a:pt x="399" y="169"/>
                  </a:lnTo>
                  <a:lnTo>
                    <a:pt x="393" y="209"/>
                  </a:lnTo>
                  <a:lnTo>
                    <a:pt x="388" y="249"/>
                  </a:lnTo>
                  <a:lnTo>
                    <a:pt x="382" y="290"/>
                  </a:lnTo>
                  <a:lnTo>
                    <a:pt x="373" y="328"/>
                  </a:lnTo>
                  <a:lnTo>
                    <a:pt x="365" y="367"/>
                  </a:lnTo>
                  <a:lnTo>
                    <a:pt x="356" y="406"/>
                  </a:lnTo>
                  <a:lnTo>
                    <a:pt x="360" y="406"/>
                  </a:lnTo>
                  <a:lnTo>
                    <a:pt x="359" y="403"/>
                  </a:lnTo>
                  <a:lnTo>
                    <a:pt x="359" y="400"/>
                  </a:lnTo>
                  <a:lnTo>
                    <a:pt x="360" y="398"/>
                  </a:lnTo>
                  <a:lnTo>
                    <a:pt x="362" y="397"/>
                  </a:lnTo>
                  <a:lnTo>
                    <a:pt x="363" y="397"/>
                  </a:lnTo>
                  <a:lnTo>
                    <a:pt x="366" y="396"/>
                  </a:lnTo>
                  <a:lnTo>
                    <a:pt x="368" y="396"/>
                  </a:lnTo>
                  <a:lnTo>
                    <a:pt x="371" y="394"/>
                  </a:lnTo>
                  <a:lnTo>
                    <a:pt x="372" y="394"/>
                  </a:lnTo>
                  <a:lnTo>
                    <a:pt x="373" y="393"/>
                  </a:lnTo>
                  <a:lnTo>
                    <a:pt x="376" y="394"/>
                  </a:lnTo>
                  <a:lnTo>
                    <a:pt x="379" y="397"/>
                  </a:lnTo>
                  <a:lnTo>
                    <a:pt x="382" y="400"/>
                  </a:lnTo>
                  <a:lnTo>
                    <a:pt x="383" y="403"/>
                  </a:lnTo>
                  <a:lnTo>
                    <a:pt x="385" y="406"/>
                  </a:lnTo>
                  <a:lnTo>
                    <a:pt x="385" y="408"/>
                  </a:lnTo>
                  <a:lnTo>
                    <a:pt x="386" y="411"/>
                  </a:lnTo>
                  <a:lnTo>
                    <a:pt x="386" y="414"/>
                  </a:lnTo>
                  <a:lnTo>
                    <a:pt x="385" y="417"/>
                  </a:lnTo>
                  <a:lnTo>
                    <a:pt x="385" y="420"/>
                  </a:lnTo>
                  <a:lnTo>
                    <a:pt x="371" y="406"/>
                  </a:lnTo>
                  <a:lnTo>
                    <a:pt x="365" y="413"/>
                  </a:lnTo>
                  <a:lnTo>
                    <a:pt x="359" y="421"/>
                  </a:lnTo>
                  <a:lnTo>
                    <a:pt x="353" y="429"/>
                  </a:lnTo>
                  <a:lnTo>
                    <a:pt x="348" y="436"/>
                  </a:lnTo>
                  <a:lnTo>
                    <a:pt x="343" y="444"/>
                  </a:lnTo>
                  <a:lnTo>
                    <a:pt x="338" y="453"/>
                  </a:lnTo>
                  <a:lnTo>
                    <a:pt x="335" y="461"/>
                  </a:lnTo>
                  <a:lnTo>
                    <a:pt x="332" y="470"/>
                  </a:lnTo>
                  <a:lnTo>
                    <a:pt x="332" y="479"/>
                  </a:lnTo>
                  <a:lnTo>
                    <a:pt x="333" y="489"/>
                  </a:lnTo>
                  <a:lnTo>
                    <a:pt x="343" y="494"/>
                  </a:lnTo>
                  <a:lnTo>
                    <a:pt x="353" y="496"/>
                  </a:lnTo>
                  <a:lnTo>
                    <a:pt x="363" y="496"/>
                  </a:lnTo>
                  <a:lnTo>
                    <a:pt x="372" y="493"/>
                  </a:lnTo>
                  <a:lnTo>
                    <a:pt x="382" y="489"/>
                  </a:lnTo>
                  <a:lnTo>
                    <a:pt x="392" y="483"/>
                  </a:lnTo>
                  <a:lnTo>
                    <a:pt x="401" y="477"/>
                  </a:lnTo>
                  <a:lnTo>
                    <a:pt x="409" y="470"/>
                  </a:lnTo>
                  <a:lnTo>
                    <a:pt x="418" y="463"/>
                  </a:lnTo>
                  <a:lnTo>
                    <a:pt x="425" y="457"/>
                  </a:lnTo>
                  <a:lnTo>
                    <a:pt x="439" y="457"/>
                  </a:lnTo>
                  <a:lnTo>
                    <a:pt x="438" y="463"/>
                  </a:lnTo>
                  <a:lnTo>
                    <a:pt x="435" y="467"/>
                  </a:lnTo>
                  <a:lnTo>
                    <a:pt x="432" y="472"/>
                  </a:lnTo>
                  <a:lnTo>
                    <a:pt x="428" y="474"/>
                  </a:lnTo>
                  <a:lnTo>
                    <a:pt x="423" y="477"/>
                  </a:lnTo>
                  <a:lnTo>
                    <a:pt x="419" y="480"/>
                  </a:lnTo>
                  <a:lnTo>
                    <a:pt x="415" y="483"/>
                  </a:lnTo>
                  <a:lnTo>
                    <a:pt x="409" y="484"/>
                  </a:lnTo>
                  <a:lnTo>
                    <a:pt x="406" y="487"/>
                  </a:lnTo>
                  <a:lnTo>
                    <a:pt x="402" y="492"/>
                  </a:lnTo>
                  <a:lnTo>
                    <a:pt x="446" y="496"/>
                  </a:lnTo>
                  <a:lnTo>
                    <a:pt x="455" y="489"/>
                  </a:lnTo>
                  <a:lnTo>
                    <a:pt x="461" y="482"/>
                  </a:lnTo>
                  <a:lnTo>
                    <a:pt x="464" y="473"/>
                  </a:lnTo>
                  <a:lnTo>
                    <a:pt x="465" y="464"/>
                  </a:lnTo>
                  <a:lnTo>
                    <a:pt x="464" y="456"/>
                  </a:lnTo>
                  <a:lnTo>
                    <a:pt x="461" y="447"/>
                  </a:lnTo>
                  <a:lnTo>
                    <a:pt x="456" y="439"/>
                  </a:lnTo>
                  <a:lnTo>
                    <a:pt x="452" y="431"/>
                  </a:lnTo>
                  <a:lnTo>
                    <a:pt x="448" y="423"/>
                  </a:lnTo>
                  <a:lnTo>
                    <a:pt x="442" y="416"/>
                  </a:lnTo>
                  <a:lnTo>
                    <a:pt x="435" y="426"/>
                  </a:lnTo>
                  <a:lnTo>
                    <a:pt x="426" y="431"/>
                  </a:lnTo>
                  <a:lnTo>
                    <a:pt x="416" y="437"/>
                  </a:lnTo>
                  <a:lnTo>
                    <a:pt x="405" y="441"/>
                  </a:lnTo>
                  <a:lnTo>
                    <a:pt x="395" y="446"/>
                  </a:lnTo>
                  <a:lnTo>
                    <a:pt x="385" y="450"/>
                  </a:lnTo>
                  <a:lnTo>
                    <a:pt x="375" y="456"/>
                  </a:lnTo>
                  <a:lnTo>
                    <a:pt x="368" y="463"/>
                  </a:lnTo>
                  <a:lnTo>
                    <a:pt x="363" y="474"/>
                  </a:lnTo>
                  <a:lnTo>
                    <a:pt x="363" y="489"/>
                  </a:lnTo>
                  <a:lnTo>
                    <a:pt x="362" y="489"/>
                  </a:lnTo>
                  <a:lnTo>
                    <a:pt x="360" y="489"/>
                  </a:lnTo>
                  <a:lnTo>
                    <a:pt x="359" y="489"/>
                  </a:lnTo>
                  <a:lnTo>
                    <a:pt x="358" y="487"/>
                  </a:lnTo>
                  <a:lnTo>
                    <a:pt x="356" y="487"/>
                  </a:lnTo>
                  <a:lnTo>
                    <a:pt x="355" y="486"/>
                  </a:lnTo>
                  <a:lnTo>
                    <a:pt x="353" y="484"/>
                  </a:lnTo>
                  <a:lnTo>
                    <a:pt x="352" y="484"/>
                  </a:lnTo>
                  <a:lnTo>
                    <a:pt x="352" y="483"/>
                  </a:lnTo>
                  <a:lnTo>
                    <a:pt x="350" y="482"/>
                  </a:lnTo>
                  <a:lnTo>
                    <a:pt x="352" y="480"/>
                  </a:lnTo>
                  <a:lnTo>
                    <a:pt x="353" y="479"/>
                  </a:lnTo>
                  <a:lnTo>
                    <a:pt x="355" y="477"/>
                  </a:lnTo>
                  <a:lnTo>
                    <a:pt x="356" y="476"/>
                  </a:lnTo>
                  <a:lnTo>
                    <a:pt x="356" y="473"/>
                  </a:lnTo>
                  <a:lnTo>
                    <a:pt x="358" y="472"/>
                  </a:lnTo>
                  <a:lnTo>
                    <a:pt x="358" y="470"/>
                  </a:lnTo>
                  <a:lnTo>
                    <a:pt x="359" y="467"/>
                  </a:lnTo>
                  <a:lnTo>
                    <a:pt x="359" y="466"/>
                  </a:lnTo>
                  <a:lnTo>
                    <a:pt x="360" y="464"/>
                  </a:lnTo>
                  <a:lnTo>
                    <a:pt x="350" y="461"/>
                  </a:lnTo>
                  <a:lnTo>
                    <a:pt x="355" y="456"/>
                  </a:lnTo>
                  <a:lnTo>
                    <a:pt x="359" y="451"/>
                  </a:lnTo>
                  <a:lnTo>
                    <a:pt x="365" y="449"/>
                  </a:lnTo>
                  <a:lnTo>
                    <a:pt x="371" y="444"/>
                  </a:lnTo>
                  <a:lnTo>
                    <a:pt x="378" y="441"/>
                  </a:lnTo>
                  <a:lnTo>
                    <a:pt x="382" y="439"/>
                  </a:lnTo>
                  <a:lnTo>
                    <a:pt x="386" y="434"/>
                  </a:lnTo>
                  <a:lnTo>
                    <a:pt x="389" y="429"/>
                  </a:lnTo>
                  <a:lnTo>
                    <a:pt x="389" y="423"/>
                  </a:lnTo>
                  <a:lnTo>
                    <a:pt x="388" y="416"/>
                  </a:lnTo>
                  <a:lnTo>
                    <a:pt x="395" y="430"/>
                  </a:lnTo>
                  <a:lnTo>
                    <a:pt x="432" y="406"/>
                  </a:lnTo>
                  <a:lnTo>
                    <a:pt x="436" y="403"/>
                  </a:lnTo>
                  <a:lnTo>
                    <a:pt x="441" y="403"/>
                  </a:lnTo>
                  <a:lnTo>
                    <a:pt x="444" y="403"/>
                  </a:lnTo>
                  <a:lnTo>
                    <a:pt x="446" y="404"/>
                  </a:lnTo>
                  <a:lnTo>
                    <a:pt x="451" y="406"/>
                  </a:lnTo>
                  <a:lnTo>
                    <a:pt x="452" y="408"/>
                  </a:lnTo>
                  <a:lnTo>
                    <a:pt x="455" y="411"/>
                  </a:lnTo>
                  <a:lnTo>
                    <a:pt x="455" y="416"/>
                  </a:lnTo>
                  <a:lnTo>
                    <a:pt x="456" y="418"/>
                  </a:lnTo>
                  <a:lnTo>
                    <a:pt x="456" y="423"/>
                  </a:lnTo>
                  <a:lnTo>
                    <a:pt x="459" y="423"/>
                  </a:lnTo>
                  <a:lnTo>
                    <a:pt x="461" y="423"/>
                  </a:lnTo>
                  <a:lnTo>
                    <a:pt x="464" y="421"/>
                  </a:lnTo>
                  <a:lnTo>
                    <a:pt x="466" y="421"/>
                  </a:lnTo>
                  <a:lnTo>
                    <a:pt x="468" y="420"/>
                  </a:lnTo>
                  <a:lnTo>
                    <a:pt x="469" y="420"/>
                  </a:lnTo>
                  <a:lnTo>
                    <a:pt x="472" y="418"/>
                  </a:lnTo>
                  <a:lnTo>
                    <a:pt x="474" y="417"/>
                  </a:lnTo>
                  <a:lnTo>
                    <a:pt x="475" y="414"/>
                  </a:lnTo>
                  <a:lnTo>
                    <a:pt x="476" y="413"/>
                  </a:lnTo>
                  <a:lnTo>
                    <a:pt x="481" y="411"/>
                  </a:lnTo>
                  <a:lnTo>
                    <a:pt x="487" y="408"/>
                  </a:lnTo>
                  <a:lnTo>
                    <a:pt x="492" y="406"/>
                  </a:lnTo>
                  <a:lnTo>
                    <a:pt x="498" y="404"/>
                  </a:lnTo>
                  <a:lnTo>
                    <a:pt x="505" y="403"/>
                  </a:lnTo>
                  <a:lnTo>
                    <a:pt x="509" y="403"/>
                  </a:lnTo>
                  <a:lnTo>
                    <a:pt x="515" y="404"/>
                  </a:lnTo>
                  <a:lnTo>
                    <a:pt x="519" y="407"/>
                  </a:lnTo>
                  <a:lnTo>
                    <a:pt x="522" y="413"/>
                  </a:lnTo>
                  <a:lnTo>
                    <a:pt x="525" y="420"/>
                  </a:lnTo>
                  <a:lnTo>
                    <a:pt x="527" y="429"/>
                  </a:lnTo>
                  <a:lnTo>
                    <a:pt x="527" y="437"/>
                  </a:lnTo>
                  <a:lnTo>
                    <a:pt x="528" y="444"/>
                  </a:lnTo>
                  <a:lnTo>
                    <a:pt x="528" y="453"/>
                  </a:lnTo>
                  <a:lnTo>
                    <a:pt x="528" y="460"/>
                  </a:lnTo>
                  <a:lnTo>
                    <a:pt x="528" y="469"/>
                  </a:lnTo>
                  <a:lnTo>
                    <a:pt x="525" y="476"/>
                  </a:lnTo>
                  <a:lnTo>
                    <a:pt x="522" y="483"/>
                  </a:lnTo>
                  <a:lnTo>
                    <a:pt x="518" y="489"/>
                  </a:lnTo>
                  <a:lnTo>
                    <a:pt x="511" y="496"/>
                  </a:lnTo>
                  <a:lnTo>
                    <a:pt x="514" y="496"/>
                  </a:lnTo>
                  <a:lnTo>
                    <a:pt x="517" y="496"/>
                  </a:lnTo>
                  <a:lnTo>
                    <a:pt x="519" y="496"/>
                  </a:lnTo>
                  <a:lnTo>
                    <a:pt x="524" y="494"/>
                  </a:lnTo>
                  <a:lnTo>
                    <a:pt x="527" y="494"/>
                  </a:lnTo>
                  <a:lnTo>
                    <a:pt x="529" y="494"/>
                  </a:lnTo>
                  <a:lnTo>
                    <a:pt x="532" y="496"/>
                  </a:lnTo>
                  <a:lnTo>
                    <a:pt x="535" y="496"/>
                  </a:lnTo>
                  <a:lnTo>
                    <a:pt x="537" y="497"/>
                  </a:lnTo>
                  <a:lnTo>
                    <a:pt x="539" y="499"/>
                  </a:lnTo>
                  <a:lnTo>
                    <a:pt x="539" y="500"/>
                  </a:lnTo>
                  <a:lnTo>
                    <a:pt x="539" y="502"/>
                  </a:lnTo>
                  <a:lnTo>
                    <a:pt x="538" y="502"/>
                  </a:lnTo>
                  <a:lnTo>
                    <a:pt x="538" y="503"/>
                  </a:lnTo>
                  <a:lnTo>
                    <a:pt x="537" y="504"/>
                  </a:lnTo>
                  <a:lnTo>
                    <a:pt x="535" y="504"/>
                  </a:lnTo>
                  <a:lnTo>
                    <a:pt x="535" y="506"/>
                  </a:lnTo>
                  <a:lnTo>
                    <a:pt x="534" y="507"/>
                  </a:lnTo>
                  <a:lnTo>
                    <a:pt x="532" y="507"/>
                  </a:lnTo>
                  <a:lnTo>
                    <a:pt x="532" y="509"/>
                  </a:lnTo>
                  <a:lnTo>
                    <a:pt x="336" y="509"/>
                  </a:lnTo>
                  <a:lnTo>
                    <a:pt x="275" y="784"/>
                  </a:lnTo>
                  <a:lnTo>
                    <a:pt x="277" y="788"/>
                  </a:lnTo>
                  <a:lnTo>
                    <a:pt x="270" y="802"/>
                  </a:lnTo>
                  <a:lnTo>
                    <a:pt x="263" y="817"/>
                  </a:lnTo>
                  <a:lnTo>
                    <a:pt x="259" y="831"/>
                  </a:lnTo>
                  <a:lnTo>
                    <a:pt x="253" y="845"/>
                  </a:lnTo>
                  <a:lnTo>
                    <a:pt x="250" y="860"/>
                  </a:lnTo>
                  <a:lnTo>
                    <a:pt x="246" y="874"/>
                  </a:lnTo>
                  <a:lnTo>
                    <a:pt x="240" y="888"/>
                  </a:lnTo>
                  <a:lnTo>
                    <a:pt x="234" y="901"/>
                  </a:lnTo>
                  <a:lnTo>
                    <a:pt x="227" y="916"/>
                  </a:lnTo>
                  <a:lnTo>
                    <a:pt x="219" y="929"/>
                  </a:lnTo>
                  <a:lnTo>
                    <a:pt x="207" y="947"/>
                  </a:lnTo>
                  <a:lnTo>
                    <a:pt x="194" y="964"/>
                  </a:lnTo>
                  <a:lnTo>
                    <a:pt x="179" y="982"/>
                  </a:lnTo>
                  <a:lnTo>
                    <a:pt x="163" y="997"/>
                  </a:lnTo>
                  <a:lnTo>
                    <a:pt x="146" y="1013"/>
                  </a:lnTo>
                  <a:lnTo>
                    <a:pt x="127" y="1027"/>
                  </a:lnTo>
                  <a:lnTo>
                    <a:pt x="107" y="1039"/>
                  </a:lnTo>
                  <a:lnTo>
                    <a:pt x="87" y="1050"/>
                  </a:lnTo>
                  <a:lnTo>
                    <a:pt x="65" y="1059"/>
                  </a:lnTo>
                  <a:lnTo>
                    <a:pt x="44" y="1066"/>
                  </a:lnTo>
                  <a:lnTo>
                    <a:pt x="48" y="1070"/>
                  </a:lnTo>
                  <a:lnTo>
                    <a:pt x="53" y="1075"/>
                  </a:lnTo>
                  <a:lnTo>
                    <a:pt x="55" y="1078"/>
                  </a:lnTo>
                  <a:lnTo>
                    <a:pt x="60" y="1082"/>
                  </a:lnTo>
                  <a:lnTo>
                    <a:pt x="61" y="1086"/>
                  </a:lnTo>
                  <a:lnTo>
                    <a:pt x="64" y="1090"/>
                  </a:lnTo>
                  <a:lnTo>
                    <a:pt x="65" y="1096"/>
                  </a:lnTo>
                  <a:lnTo>
                    <a:pt x="67" y="1101"/>
                  </a:lnTo>
                  <a:lnTo>
                    <a:pt x="67" y="1105"/>
                  </a:lnTo>
                  <a:lnTo>
                    <a:pt x="68" y="1111"/>
                  </a:lnTo>
                  <a:lnTo>
                    <a:pt x="67" y="1115"/>
                  </a:lnTo>
                  <a:lnTo>
                    <a:pt x="65" y="1119"/>
                  </a:lnTo>
                  <a:lnTo>
                    <a:pt x="63" y="1122"/>
                  </a:lnTo>
                  <a:lnTo>
                    <a:pt x="58" y="1125"/>
                  </a:lnTo>
                  <a:lnTo>
                    <a:pt x="55" y="1128"/>
                  </a:lnTo>
                  <a:lnTo>
                    <a:pt x="51" y="1131"/>
                  </a:lnTo>
                  <a:lnTo>
                    <a:pt x="47" y="1132"/>
                  </a:lnTo>
                  <a:lnTo>
                    <a:pt x="44" y="1135"/>
                  </a:lnTo>
                  <a:lnTo>
                    <a:pt x="40" y="1138"/>
                  </a:lnTo>
                  <a:lnTo>
                    <a:pt x="37" y="1142"/>
                  </a:lnTo>
                  <a:lnTo>
                    <a:pt x="34" y="1144"/>
                  </a:lnTo>
                  <a:lnTo>
                    <a:pt x="30" y="1144"/>
                  </a:lnTo>
                  <a:lnTo>
                    <a:pt x="25" y="1145"/>
                  </a:lnTo>
                  <a:lnTo>
                    <a:pt x="21" y="1145"/>
                  </a:lnTo>
                  <a:lnTo>
                    <a:pt x="17" y="1146"/>
                  </a:lnTo>
                  <a:lnTo>
                    <a:pt x="12" y="1145"/>
                  </a:lnTo>
                  <a:lnTo>
                    <a:pt x="8" y="1145"/>
                  </a:lnTo>
                  <a:lnTo>
                    <a:pt x="4" y="1142"/>
                  </a:lnTo>
                  <a:lnTo>
                    <a:pt x="1" y="1139"/>
                  </a:lnTo>
                  <a:lnTo>
                    <a:pt x="0" y="1135"/>
                  </a:lnTo>
                  <a:lnTo>
                    <a:pt x="4" y="1192"/>
                  </a:lnTo>
                  <a:lnTo>
                    <a:pt x="7" y="1251"/>
                  </a:lnTo>
                  <a:lnTo>
                    <a:pt x="8" y="1313"/>
                  </a:lnTo>
                  <a:lnTo>
                    <a:pt x="11" y="1374"/>
                  </a:lnTo>
                  <a:lnTo>
                    <a:pt x="14" y="1436"/>
                  </a:lnTo>
                  <a:lnTo>
                    <a:pt x="17" y="1497"/>
                  </a:lnTo>
                  <a:lnTo>
                    <a:pt x="21" y="1559"/>
                  </a:lnTo>
                  <a:lnTo>
                    <a:pt x="27" y="1618"/>
                  </a:lnTo>
                  <a:lnTo>
                    <a:pt x="35" y="1674"/>
                  </a:lnTo>
                  <a:lnTo>
                    <a:pt x="47" y="1727"/>
                  </a:lnTo>
                  <a:lnTo>
                    <a:pt x="50" y="1732"/>
                  </a:lnTo>
                  <a:lnTo>
                    <a:pt x="51" y="1740"/>
                  </a:lnTo>
                  <a:lnTo>
                    <a:pt x="53" y="1747"/>
                  </a:lnTo>
                  <a:lnTo>
                    <a:pt x="54" y="1752"/>
                  </a:lnTo>
                  <a:lnTo>
                    <a:pt x="54" y="1760"/>
                  </a:lnTo>
                  <a:lnTo>
                    <a:pt x="55" y="1765"/>
                  </a:lnTo>
                  <a:lnTo>
                    <a:pt x="58" y="1771"/>
                  </a:lnTo>
                  <a:lnTo>
                    <a:pt x="61" y="1777"/>
                  </a:lnTo>
                  <a:lnTo>
                    <a:pt x="65" y="1783"/>
                  </a:lnTo>
                  <a:lnTo>
                    <a:pt x="71" y="1788"/>
                  </a:lnTo>
                  <a:lnTo>
                    <a:pt x="71" y="1794"/>
                  </a:lnTo>
                  <a:lnTo>
                    <a:pt x="73" y="1801"/>
                  </a:lnTo>
                  <a:lnTo>
                    <a:pt x="74" y="1807"/>
                  </a:lnTo>
                  <a:lnTo>
                    <a:pt x="77" y="1813"/>
                  </a:lnTo>
                  <a:lnTo>
                    <a:pt x="80" y="1818"/>
                  </a:lnTo>
                  <a:lnTo>
                    <a:pt x="84" y="1824"/>
                  </a:lnTo>
                  <a:lnTo>
                    <a:pt x="88" y="1830"/>
                  </a:lnTo>
                  <a:lnTo>
                    <a:pt x="93" y="1834"/>
                  </a:lnTo>
                  <a:lnTo>
                    <a:pt x="98" y="1838"/>
                  </a:lnTo>
                  <a:lnTo>
                    <a:pt x="103" y="1843"/>
                  </a:lnTo>
                  <a:lnTo>
                    <a:pt x="98" y="1847"/>
                  </a:lnTo>
                  <a:lnTo>
                    <a:pt x="101" y="1848"/>
                  </a:lnTo>
                  <a:lnTo>
                    <a:pt x="104" y="1851"/>
                  </a:lnTo>
                  <a:lnTo>
                    <a:pt x="108" y="1856"/>
                  </a:lnTo>
                  <a:lnTo>
                    <a:pt x="113" y="1860"/>
                  </a:lnTo>
                  <a:lnTo>
                    <a:pt x="116" y="1866"/>
                  </a:lnTo>
                  <a:lnTo>
                    <a:pt x="120" y="1870"/>
                  </a:lnTo>
                  <a:lnTo>
                    <a:pt x="124" y="1874"/>
                  </a:lnTo>
                  <a:lnTo>
                    <a:pt x="128" y="1877"/>
                  </a:lnTo>
                  <a:lnTo>
                    <a:pt x="133" y="1880"/>
                  </a:lnTo>
                  <a:lnTo>
                    <a:pt x="137" y="1881"/>
                  </a:lnTo>
                  <a:lnTo>
                    <a:pt x="153" y="1897"/>
                  </a:lnTo>
                  <a:lnTo>
                    <a:pt x="174" y="1909"/>
                  </a:lnTo>
                  <a:lnTo>
                    <a:pt x="200" y="1917"/>
                  </a:lnTo>
                  <a:lnTo>
                    <a:pt x="227" y="1923"/>
                  </a:lnTo>
                  <a:lnTo>
                    <a:pt x="259" y="1926"/>
                  </a:lnTo>
                  <a:lnTo>
                    <a:pt x="289" y="1926"/>
                  </a:lnTo>
                  <a:lnTo>
                    <a:pt x="320" y="1926"/>
                  </a:lnTo>
                  <a:lnTo>
                    <a:pt x="350" y="1923"/>
                  </a:lnTo>
                  <a:lnTo>
                    <a:pt x="378" y="1920"/>
                  </a:lnTo>
                  <a:lnTo>
                    <a:pt x="402" y="1916"/>
                  </a:lnTo>
                  <a:lnTo>
                    <a:pt x="411" y="1914"/>
                  </a:lnTo>
                  <a:lnTo>
                    <a:pt x="421" y="1913"/>
                  </a:lnTo>
                  <a:lnTo>
                    <a:pt x="429" y="1913"/>
                  </a:lnTo>
                  <a:lnTo>
                    <a:pt x="438" y="1912"/>
                  </a:lnTo>
                  <a:lnTo>
                    <a:pt x="448" y="1912"/>
                  </a:lnTo>
                  <a:lnTo>
                    <a:pt x="456" y="1910"/>
                  </a:lnTo>
                  <a:lnTo>
                    <a:pt x="465" y="1909"/>
                  </a:lnTo>
                  <a:lnTo>
                    <a:pt x="475" y="1907"/>
                  </a:lnTo>
                  <a:lnTo>
                    <a:pt x="484" y="1904"/>
                  </a:lnTo>
                  <a:lnTo>
                    <a:pt x="494" y="1901"/>
                  </a:lnTo>
                  <a:lnTo>
                    <a:pt x="501" y="1907"/>
                  </a:lnTo>
                  <a:lnTo>
                    <a:pt x="507" y="1910"/>
                  </a:lnTo>
                  <a:lnTo>
                    <a:pt x="512" y="1909"/>
                  </a:lnTo>
                  <a:lnTo>
                    <a:pt x="517" y="1906"/>
                  </a:lnTo>
                  <a:lnTo>
                    <a:pt x="521" y="1901"/>
                  </a:lnTo>
                  <a:lnTo>
                    <a:pt x="527" y="1897"/>
                  </a:lnTo>
                  <a:lnTo>
                    <a:pt x="531" y="1893"/>
                  </a:lnTo>
                  <a:lnTo>
                    <a:pt x="537" y="1891"/>
                  </a:lnTo>
                  <a:lnTo>
                    <a:pt x="544" y="1891"/>
                  </a:lnTo>
                  <a:lnTo>
                    <a:pt x="552" y="1894"/>
                  </a:lnTo>
                  <a:lnTo>
                    <a:pt x="548" y="1883"/>
                  </a:lnTo>
                  <a:lnTo>
                    <a:pt x="548" y="1871"/>
                  </a:lnTo>
                  <a:lnTo>
                    <a:pt x="548" y="1860"/>
                  </a:lnTo>
                  <a:lnTo>
                    <a:pt x="551" y="1848"/>
                  </a:lnTo>
                  <a:lnTo>
                    <a:pt x="555" y="1838"/>
                  </a:lnTo>
                  <a:lnTo>
                    <a:pt x="560" y="1827"/>
                  </a:lnTo>
                  <a:lnTo>
                    <a:pt x="564" y="1816"/>
                  </a:lnTo>
                  <a:lnTo>
                    <a:pt x="568" y="1804"/>
                  </a:lnTo>
                  <a:lnTo>
                    <a:pt x="571" y="1793"/>
                  </a:lnTo>
                  <a:lnTo>
                    <a:pt x="574" y="1781"/>
                  </a:lnTo>
                  <a:close/>
                  <a:moveTo>
                    <a:pt x="385" y="565"/>
                  </a:moveTo>
                  <a:lnTo>
                    <a:pt x="391" y="565"/>
                  </a:lnTo>
                  <a:lnTo>
                    <a:pt x="389" y="565"/>
                  </a:lnTo>
                  <a:lnTo>
                    <a:pt x="388" y="565"/>
                  </a:lnTo>
                  <a:lnTo>
                    <a:pt x="386" y="565"/>
                  </a:lnTo>
                  <a:lnTo>
                    <a:pt x="385" y="565"/>
                  </a:lnTo>
                  <a:lnTo>
                    <a:pt x="371" y="565"/>
                  </a:lnTo>
                  <a:lnTo>
                    <a:pt x="372" y="563"/>
                  </a:lnTo>
                  <a:lnTo>
                    <a:pt x="373" y="563"/>
                  </a:lnTo>
                  <a:lnTo>
                    <a:pt x="375" y="563"/>
                  </a:lnTo>
                  <a:lnTo>
                    <a:pt x="376" y="563"/>
                  </a:lnTo>
                  <a:lnTo>
                    <a:pt x="378" y="563"/>
                  </a:lnTo>
                  <a:lnTo>
                    <a:pt x="381" y="563"/>
                  </a:lnTo>
                  <a:lnTo>
                    <a:pt x="382" y="563"/>
                  </a:lnTo>
                  <a:lnTo>
                    <a:pt x="383" y="565"/>
                  </a:lnTo>
                  <a:lnTo>
                    <a:pt x="385" y="565"/>
                  </a:lnTo>
                  <a:close/>
                  <a:moveTo>
                    <a:pt x="339" y="560"/>
                  </a:moveTo>
                  <a:lnTo>
                    <a:pt x="360" y="560"/>
                  </a:lnTo>
                  <a:lnTo>
                    <a:pt x="360" y="565"/>
                  </a:lnTo>
                  <a:lnTo>
                    <a:pt x="339" y="565"/>
                  </a:lnTo>
                  <a:lnTo>
                    <a:pt x="339" y="56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0" name="Freeform 44"/>
            <p:cNvSpPr>
              <a:spLocks/>
            </p:cNvSpPr>
            <p:nvPr/>
          </p:nvSpPr>
          <p:spPr bwMode="auto">
            <a:xfrm>
              <a:off x="2148" y="1871"/>
              <a:ext cx="14" cy="3"/>
            </a:xfrm>
            <a:custGeom>
              <a:avLst/>
              <a:gdLst>
                <a:gd name="T0" fmla="*/ 0 w 29"/>
                <a:gd name="T1" fmla="*/ 3 h 7"/>
                <a:gd name="T2" fmla="*/ 2 w 29"/>
                <a:gd name="T3" fmla="*/ 3 h 7"/>
                <a:gd name="T4" fmla="*/ 3 w 29"/>
                <a:gd name="T5" fmla="*/ 3 h 7"/>
                <a:gd name="T6" fmla="*/ 5 w 29"/>
                <a:gd name="T7" fmla="*/ 3 h 7"/>
                <a:gd name="T8" fmla="*/ 6 w 29"/>
                <a:gd name="T9" fmla="*/ 2 h 7"/>
                <a:gd name="T10" fmla="*/ 8 w 29"/>
                <a:gd name="T11" fmla="*/ 2 h 7"/>
                <a:gd name="T12" fmla="*/ 9 w 29"/>
                <a:gd name="T13" fmla="*/ 2 h 7"/>
                <a:gd name="T14" fmla="*/ 11 w 29"/>
                <a:gd name="T15" fmla="*/ 1 h 7"/>
                <a:gd name="T16" fmla="*/ 12 w 29"/>
                <a:gd name="T17" fmla="*/ 1 h 7"/>
                <a:gd name="T18" fmla="*/ 14 w 29"/>
                <a:gd name="T19" fmla="*/ 1 h 7"/>
                <a:gd name="T20" fmla="*/ 14 w 29"/>
                <a:gd name="T21" fmla="*/ 0 h 7"/>
                <a:gd name="T22" fmla="*/ 14 w 29"/>
                <a:gd name="T23" fmla="*/ 0 h 7"/>
                <a:gd name="T24" fmla="*/ 14 w 29"/>
                <a:gd name="T25" fmla="*/ 0 h 7"/>
                <a:gd name="T26" fmla="*/ 14 w 29"/>
                <a:gd name="T27" fmla="*/ 0 h 7"/>
                <a:gd name="T28" fmla="*/ 14 w 29"/>
                <a:gd name="T29" fmla="*/ 0 h 7"/>
                <a:gd name="T30" fmla="*/ 14 w 29"/>
                <a:gd name="T31" fmla="*/ 0 h 7"/>
                <a:gd name="T32" fmla="*/ 14 w 29"/>
                <a:gd name="T33" fmla="*/ 0 h 7"/>
                <a:gd name="T34" fmla="*/ 14 w 29"/>
                <a:gd name="T35" fmla="*/ 0 h 7"/>
                <a:gd name="T36" fmla="*/ 14 w 29"/>
                <a:gd name="T37" fmla="*/ 0 h 7"/>
                <a:gd name="T38" fmla="*/ 14 w 29"/>
                <a:gd name="T39" fmla="*/ 0 h 7"/>
                <a:gd name="T40" fmla="*/ 14 w 29"/>
                <a:gd name="T41" fmla="*/ 0 h 7"/>
                <a:gd name="T42" fmla="*/ 13 w 29"/>
                <a:gd name="T43" fmla="*/ 0 h 7"/>
                <a:gd name="T44" fmla="*/ 11 w 29"/>
                <a:gd name="T45" fmla="*/ 0 h 7"/>
                <a:gd name="T46" fmla="*/ 10 w 29"/>
                <a:gd name="T47" fmla="*/ 0 h 7"/>
                <a:gd name="T48" fmla="*/ 8 w 29"/>
                <a:gd name="T49" fmla="*/ 0 h 7"/>
                <a:gd name="T50" fmla="*/ 6 w 29"/>
                <a:gd name="T51" fmla="*/ 0 h 7"/>
                <a:gd name="T52" fmla="*/ 5 w 29"/>
                <a:gd name="T53" fmla="*/ 0 h 7"/>
                <a:gd name="T54" fmla="*/ 3 w 29"/>
                <a:gd name="T55" fmla="*/ 0 h 7"/>
                <a:gd name="T56" fmla="*/ 2 w 29"/>
                <a:gd name="T57" fmla="*/ 1 h 7"/>
                <a:gd name="T58" fmla="*/ 1 w 29"/>
                <a:gd name="T59" fmla="*/ 2 h 7"/>
                <a:gd name="T60" fmla="*/ 1 w 29"/>
                <a:gd name="T61" fmla="*/ 3 h 7"/>
                <a:gd name="T62" fmla="*/ 1 w 29"/>
                <a:gd name="T63" fmla="*/ 3 h 7"/>
                <a:gd name="T64" fmla="*/ 0 w 29"/>
                <a:gd name="T65" fmla="*/ 3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7">
                  <a:moveTo>
                    <a:pt x="0" y="7"/>
                  </a:moveTo>
                  <a:lnTo>
                    <a:pt x="5" y="7"/>
                  </a:lnTo>
                  <a:lnTo>
                    <a:pt x="7" y="6"/>
                  </a:lnTo>
                  <a:lnTo>
                    <a:pt x="10" y="6"/>
                  </a:lnTo>
                  <a:lnTo>
                    <a:pt x="13" y="4"/>
                  </a:lnTo>
                  <a:lnTo>
                    <a:pt x="16" y="4"/>
                  </a:lnTo>
                  <a:lnTo>
                    <a:pt x="19" y="4"/>
                  </a:lnTo>
                  <a:lnTo>
                    <a:pt x="22" y="3"/>
                  </a:lnTo>
                  <a:lnTo>
                    <a:pt x="25" y="3"/>
                  </a:lnTo>
                  <a:lnTo>
                    <a:pt x="28" y="2"/>
                  </a:lnTo>
                  <a:lnTo>
                    <a:pt x="29" y="0"/>
                  </a:lnTo>
                  <a:lnTo>
                    <a:pt x="26" y="0"/>
                  </a:lnTo>
                  <a:lnTo>
                    <a:pt x="23" y="0"/>
                  </a:lnTo>
                  <a:lnTo>
                    <a:pt x="20" y="0"/>
                  </a:lnTo>
                  <a:lnTo>
                    <a:pt x="16" y="0"/>
                  </a:lnTo>
                  <a:lnTo>
                    <a:pt x="13" y="0"/>
                  </a:lnTo>
                  <a:lnTo>
                    <a:pt x="10" y="0"/>
                  </a:lnTo>
                  <a:lnTo>
                    <a:pt x="7" y="0"/>
                  </a:lnTo>
                  <a:lnTo>
                    <a:pt x="5" y="2"/>
                  </a:lnTo>
                  <a:lnTo>
                    <a:pt x="3" y="4"/>
                  </a:lnTo>
                  <a:lnTo>
                    <a:pt x="2" y="7"/>
                  </a:lnTo>
                  <a:lnTo>
                    <a:pt x="0"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1" name="Freeform 45"/>
            <p:cNvSpPr>
              <a:spLocks/>
            </p:cNvSpPr>
            <p:nvPr/>
          </p:nvSpPr>
          <p:spPr bwMode="auto">
            <a:xfrm>
              <a:off x="2162" y="1347"/>
              <a:ext cx="4" cy="1"/>
            </a:xfrm>
            <a:custGeom>
              <a:avLst/>
              <a:gdLst>
                <a:gd name="T0" fmla="*/ 4 w 7"/>
                <a:gd name="T1" fmla="*/ 0 h 3"/>
                <a:gd name="T2" fmla="*/ 0 w 7"/>
                <a:gd name="T3" fmla="*/ 0 h 3"/>
                <a:gd name="T4" fmla="*/ 1 w 7"/>
                <a:gd name="T5" fmla="*/ 0 h 3"/>
                <a:gd name="T6" fmla="*/ 2 w 7"/>
                <a:gd name="T7" fmla="*/ 0 h 3"/>
                <a:gd name="T8" fmla="*/ 2 w 7"/>
                <a:gd name="T9" fmla="*/ 1 h 3"/>
                <a:gd name="T10" fmla="*/ 2 w 7"/>
                <a:gd name="T11" fmla="*/ 1 h 3"/>
                <a:gd name="T12" fmla="*/ 2 w 7"/>
                <a:gd name="T13" fmla="*/ 1 h 3"/>
                <a:gd name="T14" fmla="*/ 3 w 7"/>
                <a:gd name="T15" fmla="*/ 1 h 3"/>
                <a:gd name="T16" fmla="*/ 3 w 7"/>
                <a:gd name="T17" fmla="*/ 1 h 3"/>
                <a:gd name="T18" fmla="*/ 3 w 7"/>
                <a:gd name="T19" fmla="*/ 1 h 3"/>
                <a:gd name="T20" fmla="*/ 4 w 7"/>
                <a:gd name="T21" fmla="*/ 0 h 3"/>
                <a:gd name="T22" fmla="*/ 4 w 7"/>
                <a:gd name="T23" fmla="*/ 0 h 3"/>
                <a:gd name="T24" fmla="*/ 4 w 7"/>
                <a:gd name="T25" fmla="*/ 0 h 3"/>
                <a:gd name="T26" fmla="*/ 4 w 7"/>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3">
                  <a:moveTo>
                    <a:pt x="7" y="0"/>
                  </a:moveTo>
                  <a:lnTo>
                    <a:pt x="0" y="1"/>
                  </a:lnTo>
                  <a:lnTo>
                    <a:pt x="1" y="1"/>
                  </a:lnTo>
                  <a:lnTo>
                    <a:pt x="3" y="1"/>
                  </a:lnTo>
                  <a:lnTo>
                    <a:pt x="3" y="3"/>
                  </a:lnTo>
                  <a:lnTo>
                    <a:pt x="4" y="3"/>
                  </a:lnTo>
                  <a:lnTo>
                    <a:pt x="6" y="3"/>
                  </a:lnTo>
                  <a:lnTo>
                    <a:pt x="7" y="1"/>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2" name="Freeform 46"/>
            <p:cNvSpPr>
              <a:spLocks/>
            </p:cNvSpPr>
            <p:nvPr/>
          </p:nvSpPr>
          <p:spPr bwMode="auto">
            <a:xfrm>
              <a:off x="2159" y="1345"/>
              <a:ext cx="3" cy="3"/>
            </a:xfrm>
            <a:custGeom>
              <a:avLst/>
              <a:gdLst>
                <a:gd name="T0" fmla="*/ 3 w 6"/>
                <a:gd name="T1" fmla="*/ 3 h 6"/>
                <a:gd name="T2" fmla="*/ 3 w 6"/>
                <a:gd name="T3" fmla="*/ 3 h 6"/>
                <a:gd name="T4" fmla="*/ 3 w 6"/>
                <a:gd name="T5" fmla="*/ 3 h 6"/>
                <a:gd name="T6" fmla="*/ 3 w 6"/>
                <a:gd name="T7" fmla="*/ 3 h 6"/>
                <a:gd name="T8" fmla="*/ 3 w 6"/>
                <a:gd name="T9" fmla="*/ 3 h 6"/>
                <a:gd name="T10" fmla="*/ 3 w 6"/>
                <a:gd name="T11" fmla="*/ 3 h 6"/>
                <a:gd name="T12" fmla="*/ 2 w 6"/>
                <a:gd name="T13" fmla="*/ 2 h 6"/>
                <a:gd name="T14" fmla="*/ 2 w 6"/>
                <a:gd name="T15" fmla="*/ 2 h 6"/>
                <a:gd name="T16" fmla="*/ 1 w 6"/>
                <a:gd name="T17" fmla="*/ 2 h 6"/>
                <a:gd name="T18" fmla="*/ 1 w 6"/>
                <a:gd name="T19" fmla="*/ 1 h 6"/>
                <a:gd name="T20" fmla="*/ 0 w 6"/>
                <a:gd name="T21" fmla="*/ 1 h 6"/>
                <a:gd name="T22" fmla="*/ 0 w 6"/>
                <a:gd name="T23" fmla="*/ 0 h 6"/>
                <a:gd name="T24" fmla="*/ 0 w 6"/>
                <a:gd name="T25" fmla="*/ 1 h 6"/>
                <a:gd name="T26" fmla="*/ 0 w 6"/>
                <a:gd name="T27" fmla="*/ 1 h 6"/>
                <a:gd name="T28" fmla="*/ 1 w 6"/>
                <a:gd name="T29" fmla="*/ 2 h 6"/>
                <a:gd name="T30" fmla="*/ 1 w 6"/>
                <a:gd name="T31" fmla="*/ 2 h 6"/>
                <a:gd name="T32" fmla="*/ 1 w 6"/>
                <a:gd name="T33" fmla="*/ 2 h 6"/>
                <a:gd name="T34" fmla="*/ 2 w 6"/>
                <a:gd name="T35" fmla="*/ 3 h 6"/>
                <a:gd name="T36" fmla="*/ 2 w 6"/>
                <a:gd name="T37" fmla="*/ 3 h 6"/>
                <a:gd name="T38" fmla="*/ 3 w 6"/>
                <a:gd name="T39" fmla="*/ 3 h 6"/>
                <a:gd name="T40" fmla="*/ 3 w 6"/>
                <a:gd name="T41" fmla="*/ 3 h 6"/>
                <a:gd name="T42" fmla="*/ 3 w 6"/>
                <a:gd name="T43" fmla="*/ 3 h 6"/>
                <a:gd name="T44" fmla="*/ 3 w 6"/>
                <a:gd name="T45" fmla="*/ 3 h 6"/>
                <a:gd name="T46" fmla="*/ 3 w 6"/>
                <a:gd name="T47" fmla="*/ 3 h 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 h="6">
                  <a:moveTo>
                    <a:pt x="6" y="5"/>
                  </a:moveTo>
                  <a:lnTo>
                    <a:pt x="6" y="6"/>
                  </a:lnTo>
                  <a:lnTo>
                    <a:pt x="5" y="5"/>
                  </a:lnTo>
                  <a:lnTo>
                    <a:pt x="3" y="3"/>
                  </a:lnTo>
                  <a:lnTo>
                    <a:pt x="2" y="3"/>
                  </a:lnTo>
                  <a:lnTo>
                    <a:pt x="2" y="2"/>
                  </a:lnTo>
                  <a:lnTo>
                    <a:pt x="0" y="2"/>
                  </a:lnTo>
                  <a:lnTo>
                    <a:pt x="0" y="0"/>
                  </a:lnTo>
                  <a:lnTo>
                    <a:pt x="0" y="2"/>
                  </a:lnTo>
                  <a:lnTo>
                    <a:pt x="2" y="3"/>
                  </a:lnTo>
                  <a:lnTo>
                    <a:pt x="3" y="5"/>
                  </a:lnTo>
                  <a:lnTo>
                    <a:pt x="5" y="5"/>
                  </a:lnTo>
                  <a:lnTo>
                    <a:pt x="5" y="6"/>
                  </a:lnTo>
                  <a:lnTo>
                    <a:pt x="6" y="6"/>
                  </a:lnTo>
                  <a:lnTo>
                    <a:pt x="6"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3" name="Freeform 47"/>
            <p:cNvSpPr>
              <a:spLocks/>
            </p:cNvSpPr>
            <p:nvPr/>
          </p:nvSpPr>
          <p:spPr bwMode="auto">
            <a:xfrm>
              <a:off x="2157" y="1339"/>
              <a:ext cx="2" cy="6"/>
            </a:xfrm>
            <a:custGeom>
              <a:avLst/>
              <a:gdLst>
                <a:gd name="T0" fmla="*/ 2 w 4"/>
                <a:gd name="T1" fmla="*/ 6 h 11"/>
                <a:gd name="T2" fmla="*/ 2 w 4"/>
                <a:gd name="T3" fmla="*/ 5 h 11"/>
                <a:gd name="T4" fmla="*/ 2 w 4"/>
                <a:gd name="T5" fmla="*/ 5 h 11"/>
                <a:gd name="T6" fmla="*/ 2 w 4"/>
                <a:gd name="T7" fmla="*/ 5 h 11"/>
                <a:gd name="T8" fmla="*/ 2 w 4"/>
                <a:gd name="T9" fmla="*/ 4 h 11"/>
                <a:gd name="T10" fmla="*/ 2 w 4"/>
                <a:gd name="T11" fmla="*/ 3 h 11"/>
                <a:gd name="T12" fmla="*/ 2 w 4"/>
                <a:gd name="T13" fmla="*/ 2 h 11"/>
                <a:gd name="T14" fmla="*/ 2 w 4"/>
                <a:gd name="T15" fmla="*/ 2 h 11"/>
                <a:gd name="T16" fmla="*/ 1 w 4"/>
                <a:gd name="T17" fmla="*/ 1 h 11"/>
                <a:gd name="T18" fmla="*/ 1 w 4"/>
                <a:gd name="T19" fmla="*/ 1 h 11"/>
                <a:gd name="T20" fmla="*/ 0 w 4"/>
                <a:gd name="T21" fmla="*/ 0 h 11"/>
                <a:gd name="T22" fmla="*/ 0 w 4"/>
                <a:gd name="T23" fmla="*/ 1 h 11"/>
                <a:gd name="T24" fmla="*/ 0 w 4"/>
                <a:gd name="T25" fmla="*/ 2 h 11"/>
                <a:gd name="T26" fmla="*/ 0 w 4"/>
                <a:gd name="T27" fmla="*/ 2 h 11"/>
                <a:gd name="T28" fmla="*/ 0 w 4"/>
                <a:gd name="T29" fmla="*/ 2 h 11"/>
                <a:gd name="T30" fmla="*/ 1 w 4"/>
                <a:gd name="T31" fmla="*/ 3 h 11"/>
                <a:gd name="T32" fmla="*/ 1 w 4"/>
                <a:gd name="T33" fmla="*/ 4 h 11"/>
                <a:gd name="T34" fmla="*/ 1 w 4"/>
                <a:gd name="T35" fmla="*/ 5 h 11"/>
                <a:gd name="T36" fmla="*/ 2 w 4"/>
                <a:gd name="T37" fmla="*/ 5 h 11"/>
                <a:gd name="T38" fmla="*/ 2 w 4"/>
                <a:gd name="T39" fmla="*/ 5 h 11"/>
                <a:gd name="T40" fmla="*/ 2 w 4"/>
                <a:gd name="T41" fmla="*/ 6 h 11"/>
                <a:gd name="T42" fmla="*/ 2 w 4"/>
                <a:gd name="T43" fmla="*/ 6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11">
                  <a:moveTo>
                    <a:pt x="4" y="11"/>
                  </a:moveTo>
                  <a:lnTo>
                    <a:pt x="4" y="10"/>
                  </a:lnTo>
                  <a:lnTo>
                    <a:pt x="3" y="9"/>
                  </a:lnTo>
                  <a:lnTo>
                    <a:pt x="3" y="7"/>
                  </a:lnTo>
                  <a:lnTo>
                    <a:pt x="3" y="6"/>
                  </a:lnTo>
                  <a:lnTo>
                    <a:pt x="3" y="4"/>
                  </a:lnTo>
                  <a:lnTo>
                    <a:pt x="3" y="3"/>
                  </a:lnTo>
                  <a:lnTo>
                    <a:pt x="1" y="1"/>
                  </a:lnTo>
                  <a:lnTo>
                    <a:pt x="0" y="0"/>
                  </a:lnTo>
                  <a:lnTo>
                    <a:pt x="0" y="1"/>
                  </a:lnTo>
                  <a:lnTo>
                    <a:pt x="0" y="3"/>
                  </a:lnTo>
                  <a:lnTo>
                    <a:pt x="0" y="4"/>
                  </a:lnTo>
                  <a:lnTo>
                    <a:pt x="1" y="6"/>
                  </a:lnTo>
                  <a:lnTo>
                    <a:pt x="1" y="7"/>
                  </a:lnTo>
                  <a:lnTo>
                    <a:pt x="1" y="9"/>
                  </a:lnTo>
                  <a:lnTo>
                    <a:pt x="3" y="10"/>
                  </a:lnTo>
                  <a:lnTo>
                    <a:pt x="4"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4" name="Freeform 48"/>
            <p:cNvSpPr>
              <a:spLocks noEditPoints="1"/>
            </p:cNvSpPr>
            <p:nvPr/>
          </p:nvSpPr>
          <p:spPr bwMode="auto">
            <a:xfrm>
              <a:off x="2138" y="1356"/>
              <a:ext cx="129" cy="361"/>
            </a:xfrm>
            <a:custGeom>
              <a:avLst/>
              <a:gdLst>
                <a:gd name="T0" fmla="*/ 15 w 258"/>
                <a:gd name="T1" fmla="*/ 221 h 723"/>
                <a:gd name="T2" fmla="*/ 18 w 258"/>
                <a:gd name="T3" fmla="*/ 221 h 723"/>
                <a:gd name="T4" fmla="*/ 19 w 258"/>
                <a:gd name="T5" fmla="*/ 224 h 723"/>
                <a:gd name="T6" fmla="*/ 17 w 258"/>
                <a:gd name="T7" fmla="*/ 226 h 723"/>
                <a:gd name="T8" fmla="*/ 15 w 258"/>
                <a:gd name="T9" fmla="*/ 226 h 723"/>
                <a:gd name="T10" fmla="*/ 43 w 258"/>
                <a:gd name="T11" fmla="*/ 332 h 723"/>
                <a:gd name="T12" fmla="*/ 37 w 258"/>
                <a:gd name="T13" fmla="*/ 347 h 723"/>
                <a:gd name="T14" fmla="*/ 35 w 258"/>
                <a:gd name="T15" fmla="*/ 361 h 723"/>
                <a:gd name="T16" fmla="*/ 39 w 258"/>
                <a:gd name="T17" fmla="*/ 352 h 723"/>
                <a:gd name="T18" fmla="*/ 44 w 258"/>
                <a:gd name="T19" fmla="*/ 343 h 723"/>
                <a:gd name="T20" fmla="*/ 61 w 258"/>
                <a:gd name="T21" fmla="*/ 284 h 723"/>
                <a:gd name="T22" fmla="*/ 94 w 258"/>
                <a:gd name="T23" fmla="*/ 173 h 723"/>
                <a:gd name="T24" fmla="*/ 119 w 258"/>
                <a:gd name="T25" fmla="*/ 60 h 723"/>
                <a:gd name="T26" fmla="*/ 116 w 258"/>
                <a:gd name="T27" fmla="*/ 44 h 723"/>
                <a:gd name="T28" fmla="*/ 122 w 258"/>
                <a:gd name="T29" fmla="*/ 23 h 723"/>
                <a:gd name="T30" fmla="*/ 129 w 258"/>
                <a:gd name="T31" fmla="*/ 0 h 723"/>
                <a:gd name="T32" fmla="*/ 116 w 258"/>
                <a:gd name="T33" fmla="*/ 20 h 723"/>
                <a:gd name="T34" fmla="*/ 115 w 258"/>
                <a:gd name="T35" fmla="*/ 49 h 723"/>
                <a:gd name="T36" fmla="*/ 98 w 258"/>
                <a:gd name="T37" fmla="*/ 57 h 723"/>
                <a:gd name="T38" fmla="*/ 76 w 258"/>
                <a:gd name="T39" fmla="*/ 46 h 723"/>
                <a:gd name="T40" fmla="*/ 54 w 258"/>
                <a:gd name="T41" fmla="*/ 34 h 723"/>
                <a:gd name="T42" fmla="*/ 11 w 258"/>
                <a:gd name="T43" fmla="*/ 61 h 723"/>
                <a:gd name="T44" fmla="*/ 5 w 258"/>
                <a:gd name="T45" fmla="*/ 52 h 723"/>
                <a:gd name="T46" fmla="*/ 1 w 258"/>
                <a:gd name="T47" fmla="*/ 48 h 723"/>
                <a:gd name="T48" fmla="*/ 1 w 258"/>
                <a:gd name="T49" fmla="*/ 60 h 723"/>
                <a:gd name="T50" fmla="*/ 3 w 258"/>
                <a:gd name="T51" fmla="*/ 74 h 723"/>
                <a:gd name="T52" fmla="*/ 4 w 258"/>
                <a:gd name="T53" fmla="*/ 120 h 723"/>
                <a:gd name="T54" fmla="*/ 10 w 258"/>
                <a:gd name="T55" fmla="*/ 175 h 723"/>
                <a:gd name="T56" fmla="*/ 15 w 258"/>
                <a:gd name="T57" fmla="*/ 221 h 723"/>
                <a:gd name="T58" fmla="*/ 80 w 258"/>
                <a:gd name="T59" fmla="*/ 84 h 723"/>
                <a:gd name="T60" fmla="*/ 78 w 258"/>
                <a:gd name="T61" fmla="*/ 88 h 723"/>
                <a:gd name="T62" fmla="*/ 78 w 258"/>
                <a:gd name="T63" fmla="*/ 88 h 723"/>
                <a:gd name="T64" fmla="*/ 75 w 258"/>
                <a:gd name="T65" fmla="*/ 124 h 723"/>
                <a:gd name="T66" fmla="*/ 73 w 258"/>
                <a:gd name="T67" fmla="*/ 124 h 723"/>
                <a:gd name="T68" fmla="*/ 68 w 258"/>
                <a:gd name="T69" fmla="*/ 200 h 723"/>
                <a:gd name="T70" fmla="*/ 71 w 258"/>
                <a:gd name="T71" fmla="*/ 152 h 723"/>
                <a:gd name="T72" fmla="*/ 55 w 258"/>
                <a:gd name="T73" fmla="*/ 127 h 723"/>
                <a:gd name="T74" fmla="*/ 51 w 258"/>
                <a:gd name="T75" fmla="*/ 133 h 723"/>
                <a:gd name="T76" fmla="*/ 46 w 258"/>
                <a:gd name="T77" fmla="*/ 135 h 723"/>
                <a:gd name="T78" fmla="*/ 43 w 258"/>
                <a:gd name="T79" fmla="*/ 134 h 723"/>
                <a:gd name="T80" fmla="*/ 41 w 258"/>
                <a:gd name="T81" fmla="*/ 132 h 723"/>
                <a:gd name="T82" fmla="*/ 40 w 258"/>
                <a:gd name="T83" fmla="*/ 125 h 723"/>
                <a:gd name="T84" fmla="*/ 48 w 258"/>
                <a:gd name="T85" fmla="*/ 124 h 723"/>
                <a:gd name="T86" fmla="*/ 54 w 258"/>
                <a:gd name="T87" fmla="*/ 124 h 723"/>
                <a:gd name="T88" fmla="*/ 49 w 258"/>
                <a:gd name="T89" fmla="*/ 228 h 723"/>
                <a:gd name="T90" fmla="*/ 48 w 258"/>
                <a:gd name="T91" fmla="*/ 233 h 723"/>
                <a:gd name="T92" fmla="*/ 45 w 258"/>
                <a:gd name="T93" fmla="*/ 237 h 723"/>
                <a:gd name="T94" fmla="*/ 38 w 258"/>
                <a:gd name="T95" fmla="*/ 226 h 723"/>
                <a:gd name="T96" fmla="*/ 35 w 258"/>
                <a:gd name="T97" fmla="*/ 78 h 723"/>
                <a:gd name="T98" fmla="*/ 29 w 258"/>
                <a:gd name="T99" fmla="*/ 129 h 723"/>
                <a:gd name="T100" fmla="*/ 25 w 258"/>
                <a:gd name="T101" fmla="*/ 179 h 723"/>
                <a:gd name="T102" fmla="*/ 28 w 258"/>
                <a:gd name="T103" fmla="*/ 133 h 723"/>
                <a:gd name="T104" fmla="*/ 33 w 258"/>
                <a:gd name="T105" fmla="*/ 81 h 723"/>
                <a:gd name="T106" fmla="*/ 35 w 258"/>
                <a:gd name="T107" fmla="*/ 55 h 723"/>
                <a:gd name="T108" fmla="*/ 23 w 258"/>
                <a:gd name="T109" fmla="*/ 208 h 7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58" h="723">
                  <a:moveTo>
                    <a:pt x="29" y="442"/>
                  </a:moveTo>
                  <a:lnTo>
                    <a:pt x="29" y="442"/>
                  </a:lnTo>
                  <a:lnTo>
                    <a:pt x="30" y="442"/>
                  </a:lnTo>
                  <a:lnTo>
                    <a:pt x="32" y="442"/>
                  </a:lnTo>
                  <a:lnTo>
                    <a:pt x="33" y="442"/>
                  </a:lnTo>
                  <a:lnTo>
                    <a:pt x="35" y="442"/>
                  </a:lnTo>
                  <a:lnTo>
                    <a:pt x="36" y="442"/>
                  </a:lnTo>
                  <a:lnTo>
                    <a:pt x="38" y="443"/>
                  </a:lnTo>
                  <a:lnTo>
                    <a:pt x="39" y="445"/>
                  </a:lnTo>
                  <a:lnTo>
                    <a:pt x="39" y="447"/>
                  </a:lnTo>
                  <a:lnTo>
                    <a:pt x="38" y="449"/>
                  </a:lnTo>
                  <a:lnTo>
                    <a:pt x="36" y="450"/>
                  </a:lnTo>
                  <a:lnTo>
                    <a:pt x="35" y="450"/>
                  </a:lnTo>
                  <a:lnTo>
                    <a:pt x="33" y="452"/>
                  </a:lnTo>
                  <a:lnTo>
                    <a:pt x="32" y="452"/>
                  </a:lnTo>
                  <a:lnTo>
                    <a:pt x="30" y="452"/>
                  </a:lnTo>
                  <a:lnTo>
                    <a:pt x="29" y="452"/>
                  </a:lnTo>
                  <a:lnTo>
                    <a:pt x="59" y="658"/>
                  </a:lnTo>
                  <a:lnTo>
                    <a:pt x="75" y="659"/>
                  </a:lnTo>
                  <a:lnTo>
                    <a:pt x="85" y="664"/>
                  </a:lnTo>
                  <a:lnTo>
                    <a:pt x="86" y="669"/>
                  </a:lnTo>
                  <a:lnTo>
                    <a:pt x="85" y="677"/>
                  </a:lnTo>
                  <a:lnTo>
                    <a:pt x="79" y="685"/>
                  </a:lnTo>
                  <a:lnTo>
                    <a:pt x="73" y="694"/>
                  </a:lnTo>
                  <a:lnTo>
                    <a:pt x="68" y="702"/>
                  </a:lnTo>
                  <a:lnTo>
                    <a:pt x="63" y="710"/>
                  </a:lnTo>
                  <a:lnTo>
                    <a:pt x="63" y="717"/>
                  </a:lnTo>
                  <a:lnTo>
                    <a:pt x="69" y="723"/>
                  </a:lnTo>
                  <a:lnTo>
                    <a:pt x="70" y="717"/>
                  </a:lnTo>
                  <a:lnTo>
                    <a:pt x="72" y="712"/>
                  </a:lnTo>
                  <a:lnTo>
                    <a:pt x="75" y="708"/>
                  </a:lnTo>
                  <a:lnTo>
                    <a:pt x="78" y="704"/>
                  </a:lnTo>
                  <a:lnTo>
                    <a:pt x="82" y="701"/>
                  </a:lnTo>
                  <a:lnTo>
                    <a:pt x="83" y="697"/>
                  </a:lnTo>
                  <a:lnTo>
                    <a:pt x="86" y="691"/>
                  </a:lnTo>
                  <a:lnTo>
                    <a:pt x="88" y="687"/>
                  </a:lnTo>
                  <a:lnTo>
                    <a:pt x="88" y="681"/>
                  </a:lnTo>
                  <a:lnTo>
                    <a:pt x="86" y="675"/>
                  </a:lnTo>
                  <a:lnTo>
                    <a:pt x="105" y="621"/>
                  </a:lnTo>
                  <a:lnTo>
                    <a:pt x="122" y="568"/>
                  </a:lnTo>
                  <a:lnTo>
                    <a:pt x="139" y="512"/>
                  </a:lnTo>
                  <a:lnTo>
                    <a:pt x="156" y="457"/>
                  </a:lnTo>
                  <a:lnTo>
                    <a:pt x="172" y="402"/>
                  </a:lnTo>
                  <a:lnTo>
                    <a:pt x="188" y="346"/>
                  </a:lnTo>
                  <a:lnTo>
                    <a:pt x="202" y="290"/>
                  </a:lnTo>
                  <a:lnTo>
                    <a:pt x="215" y="234"/>
                  </a:lnTo>
                  <a:lnTo>
                    <a:pt x="227" y="177"/>
                  </a:lnTo>
                  <a:lnTo>
                    <a:pt x="238" y="121"/>
                  </a:lnTo>
                  <a:lnTo>
                    <a:pt x="228" y="115"/>
                  </a:lnTo>
                  <a:lnTo>
                    <a:pt x="235" y="109"/>
                  </a:lnTo>
                  <a:lnTo>
                    <a:pt x="232" y="99"/>
                  </a:lnTo>
                  <a:lnTo>
                    <a:pt x="232" y="88"/>
                  </a:lnTo>
                  <a:lnTo>
                    <a:pt x="234" y="78"/>
                  </a:lnTo>
                  <a:lnTo>
                    <a:pt x="237" y="66"/>
                  </a:lnTo>
                  <a:lnTo>
                    <a:pt x="241" y="56"/>
                  </a:lnTo>
                  <a:lnTo>
                    <a:pt x="244" y="46"/>
                  </a:lnTo>
                  <a:lnTo>
                    <a:pt x="248" y="35"/>
                  </a:lnTo>
                  <a:lnTo>
                    <a:pt x="252" y="23"/>
                  </a:lnTo>
                  <a:lnTo>
                    <a:pt x="255" y="12"/>
                  </a:lnTo>
                  <a:lnTo>
                    <a:pt x="258" y="0"/>
                  </a:lnTo>
                  <a:lnTo>
                    <a:pt x="245" y="8"/>
                  </a:lnTo>
                  <a:lnTo>
                    <a:pt x="237" y="16"/>
                  </a:lnTo>
                  <a:lnTo>
                    <a:pt x="232" y="28"/>
                  </a:lnTo>
                  <a:lnTo>
                    <a:pt x="231" y="40"/>
                  </a:lnTo>
                  <a:lnTo>
                    <a:pt x="231" y="55"/>
                  </a:lnTo>
                  <a:lnTo>
                    <a:pt x="231" y="69"/>
                  </a:lnTo>
                  <a:lnTo>
                    <a:pt x="231" y="83"/>
                  </a:lnTo>
                  <a:lnTo>
                    <a:pt x="229" y="98"/>
                  </a:lnTo>
                  <a:lnTo>
                    <a:pt x="225" y="111"/>
                  </a:lnTo>
                  <a:lnTo>
                    <a:pt x="218" y="121"/>
                  </a:lnTo>
                  <a:lnTo>
                    <a:pt x="207" y="116"/>
                  </a:lnTo>
                  <a:lnTo>
                    <a:pt x="195" y="114"/>
                  </a:lnTo>
                  <a:lnTo>
                    <a:pt x="184" y="109"/>
                  </a:lnTo>
                  <a:lnTo>
                    <a:pt x="172" y="104"/>
                  </a:lnTo>
                  <a:lnTo>
                    <a:pt x="161" y="99"/>
                  </a:lnTo>
                  <a:lnTo>
                    <a:pt x="151" y="93"/>
                  </a:lnTo>
                  <a:lnTo>
                    <a:pt x="139" y="88"/>
                  </a:lnTo>
                  <a:lnTo>
                    <a:pt x="129" y="82"/>
                  </a:lnTo>
                  <a:lnTo>
                    <a:pt x="118" y="76"/>
                  </a:lnTo>
                  <a:lnTo>
                    <a:pt x="108" y="69"/>
                  </a:lnTo>
                  <a:lnTo>
                    <a:pt x="35" y="132"/>
                  </a:lnTo>
                  <a:lnTo>
                    <a:pt x="30" y="129"/>
                  </a:lnTo>
                  <a:lnTo>
                    <a:pt x="26" y="126"/>
                  </a:lnTo>
                  <a:lnTo>
                    <a:pt x="22" y="122"/>
                  </a:lnTo>
                  <a:lnTo>
                    <a:pt x="19" y="118"/>
                  </a:lnTo>
                  <a:lnTo>
                    <a:pt x="16" y="114"/>
                  </a:lnTo>
                  <a:lnTo>
                    <a:pt x="13" y="109"/>
                  </a:lnTo>
                  <a:lnTo>
                    <a:pt x="10" y="105"/>
                  </a:lnTo>
                  <a:lnTo>
                    <a:pt x="9" y="101"/>
                  </a:lnTo>
                  <a:lnTo>
                    <a:pt x="6" y="95"/>
                  </a:lnTo>
                  <a:lnTo>
                    <a:pt x="5" y="91"/>
                  </a:lnTo>
                  <a:lnTo>
                    <a:pt x="2" y="96"/>
                  </a:lnTo>
                  <a:lnTo>
                    <a:pt x="0" y="102"/>
                  </a:lnTo>
                  <a:lnTo>
                    <a:pt x="0" y="108"/>
                  </a:lnTo>
                  <a:lnTo>
                    <a:pt x="0" y="115"/>
                  </a:lnTo>
                  <a:lnTo>
                    <a:pt x="2" y="121"/>
                  </a:lnTo>
                  <a:lnTo>
                    <a:pt x="3" y="126"/>
                  </a:lnTo>
                  <a:lnTo>
                    <a:pt x="5" y="134"/>
                  </a:lnTo>
                  <a:lnTo>
                    <a:pt x="6" y="141"/>
                  </a:lnTo>
                  <a:lnTo>
                    <a:pt x="6" y="148"/>
                  </a:lnTo>
                  <a:lnTo>
                    <a:pt x="7" y="155"/>
                  </a:lnTo>
                  <a:lnTo>
                    <a:pt x="6" y="184"/>
                  </a:lnTo>
                  <a:lnTo>
                    <a:pt x="6" y="212"/>
                  </a:lnTo>
                  <a:lnTo>
                    <a:pt x="7" y="240"/>
                  </a:lnTo>
                  <a:lnTo>
                    <a:pt x="9" y="268"/>
                  </a:lnTo>
                  <a:lnTo>
                    <a:pt x="12" y="296"/>
                  </a:lnTo>
                  <a:lnTo>
                    <a:pt x="16" y="324"/>
                  </a:lnTo>
                  <a:lnTo>
                    <a:pt x="19" y="351"/>
                  </a:lnTo>
                  <a:lnTo>
                    <a:pt x="23" y="381"/>
                  </a:lnTo>
                  <a:lnTo>
                    <a:pt x="26" y="410"/>
                  </a:lnTo>
                  <a:lnTo>
                    <a:pt x="29" y="442"/>
                  </a:lnTo>
                  <a:close/>
                  <a:moveTo>
                    <a:pt x="159" y="159"/>
                  </a:moveTo>
                  <a:lnTo>
                    <a:pt x="162" y="135"/>
                  </a:lnTo>
                  <a:lnTo>
                    <a:pt x="159" y="169"/>
                  </a:lnTo>
                  <a:lnTo>
                    <a:pt x="159" y="159"/>
                  </a:lnTo>
                  <a:close/>
                  <a:moveTo>
                    <a:pt x="155" y="177"/>
                  </a:moveTo>
                  <a:lnTo>
                    <a:pt x="159" y="177"/>
                  </a:lnTo>
                  <a:lnTo>
                    <a:pt x="152" y="235"/>
                  </a:lnTo>
                  <a:lnTo>
                    <a:pt x="149" y="235"/>
                  </a:lnTo>
                  <a:lnTo>
                    <a:pt x="155" y="177"/>
                  </a:lnTo>
                  <a:close/>
                  <a:moveTo>
                    <a:pt x="145" y="248"/>
                  </a:moveTo>
                  <a:lnTo>
                    <a:pt x="149" y="248"/>
                  </a:lnTo>
                  <a:lnTo>
                    <a:pt x="145" y="297"/>
                  </a:lnTo>
                  <a:lnTo>
                    <a:pt x="142" y="297"/>
                  </a:lnTo>
                  <a:lnTo>
                    <a:pt x="145" y="248"/>
                  </a:lnTo>
                  <a:close/>
                  <a:moveTo>
                    <a:pt x="142" y="304"/>
                  </a:moveTo>
                  <a:lnTo>
                    <a:pt x="145" y="304"/>
                  </a:lnTo>
                  <a:lnTo>
                    <a:pt x="135" y="400"/>
                  </a:lnTo>
                  <a:lnTo>
                    <a:pt x="132" y="400"/>
                  </a:lnTo>
                  <a:lnTo>
                    <a:pt x="142" y="304"/>
                  </a:lnTo>
                  <a:close/>
                  <a:moveTo>
                    <a:pt x="108" y="248"/>
                  </a:moveTo>
                  <a:lnTo>
                    <a:pt x="109" y="251"/>
                  </a:lnTo>
                  <a:lnTo>
                    <a:pt x="109" y="253"/>
                  </a:lnTo>
                  <a:lnTo>
                    <a:pt x="109" y="255"/>
                  </a:lnTo>
                  <a:lnTo>
                    <a:pt x="108" y="258"/>
                  </a:lnTo>
                  <a:lnTo>
                    <a:pt x="106" y="261"/>
                  </a:lnTo>
                  <a:lnTo>
                    <a:pt x="105" y="264"/>
                  </a:lnTo>
                  <a:lnTo>
                    <a:pt x="102" y="267"/>
                  </a:lnTo>
                  <a:lnTo>
                    <a:pt x="99" y="268"/>
                  </a:lnTo>
                  <a:lnTo>
                    <a:pt x="96" y="270"/>
                  </a:lnTo>
                  <a:lnTo>
                    <a:pt x="93" y="270"/>
                  </a:lnTo>
                  <a:lnTo>
                    <a:pt x="92" y="270"/>
                  </a:lnTo>
                  <a:lnTo>
                    <a:pt x="91" y="270"/>
                  </a:lnTo>
                  <a:lnTo>
                    <a:pt x="89" y="270"/>
                  </a:lnTo>
                  <a:lnTo>
                    <a:pt x="88" y="268"/>
                  </a:lnTo>
                  <a:lnTo>
                    <a:pt x="86" y="268"/>
                  </a:lnTo>
                  <a:lnTo>
                    <a:pt x="85" y="267"/>
                  </a:lnTo>
                  <a:lnTo>
                    <a:pt x="83" y="265"/>
                  </a:lnTo>
                  <a:lnTo>
                    <a:pt x="82" y="264"/>
                  </a:lnTo>
                  <a:lnTo>
                    <a:pt x="80" y="263"/>
                  </a:lnTo>
                  <a:lnTo>
                    <a:pt x="79" y="257"/>
                  </a:lnTo>
                  <a:lnTo>
                    <a:pt x="79" y="253"/>
                  </a:lnTo>
                  <a:lnTo>
                    <a:pt x="80" y="251"/>
                  </a:lnTo>
                  <a:lnTo>
                    <a:pt x="83" y="248"/>
                  </a:lnTo>
                  <a:lnTo>
                    <a:pt x="88" y="248"/>
                  </a:lnTo>
                  <a:lnTo>
                    <a:pt x="92" y="248"/>
                  </a:lnTo>
                  <a:lnTo>
                    <a:pt x="96" y="248"/>
                  </a:lnTo>
                  <a:lnTo>
                    <a:pt x="101" y="248"/>
                  </a:lnTo>
                  <a:lnTo>
                    <a:pt x="105" y="248"/>
                  </a:lnTo>
                  <a:lnTo>
                    <a:pt x="108" y="248"/>
                  </a:lnTo>
                  <a:close/>
                  <a:moveTo>
                    <a:pt x="76" y="452"/>
                  </a:moveTo>
                  <a:lnTo>
                    <a:pt x="98" y="455"/>
                  </a:lnTo>
                  <a:lnTo>
                    <a:pt x="98" y="457"/>
                  </a:lnTo>
                  <a:lnTo>
                    <a:pt x="98" y="460"/>
                  </a:lnTo>
                  <a:lnTo>
                    <a:pt x="96" y="463"/>
                  </a:lnTo>
                  <a:lnTo>
                    <a:pt x="96" y="465"/>
                  </a:lnTo>
                  <a:lnTo>
                    <a:pt x="96" y="467"/>
                  </a:lnTo>
                  <a:lnTo>
                    <a:pt x="95" y="470"/>
                  </a:lnTo>
                  <a:lnTo>
                    <a:pt x="93" y="472"/>
                  </a:lnTo>
                  <a:lnTo>
                    <a:pt x="91" y="475"/>
                  </a:lnTo>
                  <a:lnTo>
                    <a:pt x="89" y="475"/>
                  </a:lnTo>
                  <a:lnTo>
                    <a:pt x="86" y="476"/>
                  </a:lnTo>
                  <a:lnTo>
                    <a:pt x="73" y="472"/>
                  </a:lnTo>
                  <a:lnTo>
                    <a:pt x="76" y="452"/>
                  </a:lnTo>
                  <a:close/>
                  <a:moveTo>
                    <a:pt x="69" y="111"/>
                  </a:moveTo>
                  <a:lnTo>
                    <a:pt x="69" y="134"/>
                  </a:lnTo>
                  <a:lnTo>
                    <a:pt x="69" y="157"/>
                  </a:lnTo>
                  <a:lnTo>
                    <a:pt x="66" y="182"/>
                  </a:lnTo>
                  <a:lnTo>
                    <a:pt x="65" y="207"/>
                  </a:lnTo>
                  <a:lnTo>
                    <a:pt x="60" y="232"/>
                  </a:lnTo>
                  <a:lnTo>
                    <a:pt x="58" y="258"/>
                  </a:lnTo>
                  <a:lnTo>
                    <a:pt x="55" y="284"/>
                  </a:lnTo>
                  <a:lnTo>
                    <a:pt x="52" y="308"/>
                  </a:lnTo>
                  <a:lnTo>
                    <a:pt x="50" y="334"/>
                  </a:lnTo>
                  <a:lnTo>
                    <a:pt x="49" y="359"/>
                  </a:lnTo>
                  <a:lnTo>
                    <a:pt x="49" y="337"/>
                  </a:lnTo>
                  <a:lnTo>
                    <a:pt x="49" y="316"/>
                  </a:lnTo>
                  <a:lnTo>
                    <a:pt x="52" y="291"/>
                  </a:lnTo>
                  <a:lnTo>
                    <a:pt x="55" y="267"/>
                  </a:lnTo>
                  <a:lnTo>
                    <a:pt x="58" y="241"/>
                  </a:lnTo>
                  <a:lnTo>
                    <a:pt x="60" y="215"/>
                  </a:lnTo>
                  <a:lnTo>
                    <a:pt x="63" y="189"/>
                  </a:lnTo>
                  <a:lnTo>
                    <a:pt x="66" y="162"/>
                  </a:lnTo>
                  <a:lnTo>
                    <a:pt x="68" y="136"/>
                  </a:lnTo>
                  <a:lnTo>
                    <a:pt x="69" y="111"/>
                  </a:lnTo>
                  <a:close/>
                  <a:moveTo>
                    <a:pt x="46" y="390"/>
                  </a:moveTo>
                  <a:lnTo>
                    <a:pt x="49" y="390"/>
                  </a:lnTo>
                  <a:lnTo>
                    <a:pt x="49" y="417"/>
                  </a:lnTo>
                  <a:lnTo>
                    <a:pt x="46" y="417"/>
                  </a:lnTo>
                  <a:lnTo>
                    <a:pt x="46" y="39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5" name="Freeform 49"/>
            <p:cNvSpPr>
              <a:spLocks noEditPoints="1"/>
            </p:cNvSpPr>
            <p:nvPr/>
          </p:nvSpPr>
          <p:spPr bwMode="auto">
            <a:xfrm>
              <a:off x="1848" y="1358"/>
              <a:ext cx="288" cy="877"/>
            </a:xfrm>
            <a:custGeom>
              <a:avLst/>
              <a:gdLst>
                <a:gd name="T0" fmla="*/ 270 w 577"/>
                <a:gd name="T1" fmla="*/ 510 h 1753"/>
                <a:gd name="T2" fmla="*/ 224 w 577"/>
                <a:gd name="T3" fmla="*/ 210 h 1753"/>
                <a:gd name="T4" fmla="*/ 160 w 577"/>
                <a:gd name="T5" fmla="*/ 34 h 1753"/>
                <a:gd name="T6" fmla="*/ 112 w 577"/>
                <a:gd name="T7" fmla="*/ 87 h 1753"/>
                <a:gd name="T8" fmla="*/ 100 w 577"/>
                <a:gd name="T9" fmla="*/ 63 h 1753"/>
                <a:gd name="T10" fmla="*/ 65 w 577"/>
                <a:gd name="T11" fmla="*/ 234 h 1753"/>
                <a:gd name="T12" fmla="*/ 1 w 577"/>
                <a:gd name="T13" fmla="*/ 471 h 1753"/>
                <a:gd name="T14" fmla="*/ 24 w 577"/>
                <a:gd name="T15" fmla="*/ 565 h 1753"/>
                <a:gd name="T16" fmla="*/ 81 w 577"/>
                <a:gd name="T17" fmla="*/ 577 h 1753"/>
                <a:gd name="T18" fmla="*/ 59 w 577"/>
                <a:gd name="T19" fmla="*/ 672 h 1753"/>
                <a:gd name="T20" fmla="*/ 138 w 577"/>
                <a:gd name="T21" fmla="*/ 864 h 1753"/>
                <a:gd name="T22" fmla="*/ 238 w 577"/>
                <a:gd name="T23" fmla="*/ 812 h 1753"/>
                <a:gd name="T24" fmla="*/ 200 w 577"/>
                <a:gd name="T25" fmla="*/ 623 h 1753"/>
                <a:gd name="T26" fmla="*/ 165 w 577"/>
                <a:gd name="T27" fmla="*/ 511 h 1753"/>
                <a:gd name="T28" fmla="*/ 167 w 577"/>
                <a:gd name="T29" fmla="*/ 487 h 1753"/>
                <a:gd name="T30" fmla="*/ 167 w 577"/>
                <a:gd name="T31" fmla="*/ 461 h 1753"/>
                <a:gd name="T32" fmla="*/ 180 w 577"/>
                <a:gd name="T33" fmla="*/ 383 h 1753"/>
                <a:gd name="T34" fmla="*/ 170 w 577"/>
                <a:gd name="T35" fmla="*/ 370 h 1753"/>
                <a:gd name="T36" fmla="*/ 182 w 577"/>
                <a:gd name="T37" fmla="*/ 328 h 1753"/>
                <a:gd name="T38" fmla="*/ 241 w 577"/>
                <a:gd name="T39" fmla="*/ 436 h 1753"/>
                <a:gd name="T40" fmla="*/ 258 w 577"/>
                <a:gd name="T41" fmla="*/ 477 h 1753"/>
                <a:gd name="T42" fmla="*/ 256 w 577"/>
                <a:gd name="T43" fmla="*/ 487 h 1753"/>
                <a:gd name="T44" fmla="*/ 258 w 577"/>
                <a:gd name="T45" fmla="*/ 487 h 1753"/>
                <a:gd name="T46" fmla="*/ 256 w 577"/>
                <a:gd name="T47" fmla="*/ 484 h 1753"/>
                <a:gd name="T48" fmla="*/ 228 w 577"/>
                <a:gd name="T49" fmla="*/ 424 h 1753"/>
                <a:gd name="T50" fmla="*/ 189 w 577"/>
                <a:gd name="T51" fmla="*/ 358 h 1753"/>
                <a:gd name="T52" fmla="*/ 201 w 577"/>
                <a:gd name="T53" fmla="*/ 401 h 1753"/>
                <a:gd name="T54" fmla="*/ 179 w 577"/>
                <a:gd name="T55" fmla="*/ 332 h 1753"/>
                <a:gd name="T56" fmla="*/ 170 w 577"/>
                <a:gd name="T57" fmla="*/ 322 h 1753"/>
                <a:gd name="T58" fmla="*/ 170 w 577"/>
                <a:gd name="T59" fmla="*/ 316 h 1753"/>
                <a:gd name="T60" fmla="*/ 169 w 577"/>
                <a:gd name="T61" fmla="*/ 315 h 1753"/>
                <a:gd name="T62" fmla="*/ 164 w 577"/>
                <a:gd name="T63" fmla="*/ 297 h 1753"/>
                <a:gd name="T64" fmla="*/ 21 w 577"/>
                <a:gd name="T65" fmla="*/ 540 h 1753"/>
                <a:gd name="T66" fmla="*/ 31 w 577"/>
                <a:gd name="T67" fmla="*/ 585 h 1753"/>
                <a:gd name="T68" fmla="*/ 41 w 577"/>
                <a:gd name="T69" fmla="*/ 597 h 1753"/>
                <a:gd name="T70" fmla="*/ 103 w 577"/>
                <a:gd name="T71" fmla="*/ 736 h 1753"/>
                <a:gd name="T72" fmla="*/ 105 w 577"/>
                <a:gd name="T73" fmla="*/ 732 h 1753"/>
                <a:gd name="T74" fmla="*/ 99 w 577"/>
                <a:gd name="T75" fmla="*/ 696 h 1753"/>
                <a:gd name="T76" fmla="*/ 98 w 577"/>
                <a:gd name="T77" fmla="*/ 675 h 1753"/>
                <a:gd name="T78" fmla="*/ 98 w 577"/>
                <a:gd name="T79" fmla="*/ 668 h 1753"/>
                <a:gd name="T80" fmla="*/ 98 w 577"/>
                <a:gd name="T81" fmla="*/ 671 h 1753"/>
                <a:gd name="T82" fmla="*/ 101 w 577"/>
                <a:gd name="T83" fmla="*/ 668 h 1753"/>
                <a:gd name="T84" fmla="*/ 94 w 577"/>
                <a:gd name="T85" fmla="*/ 569 h 1753"/>
                <a:gd name="T86" fmla="*/ 116 w 577"/>
                <a:gd name="T87" fmla="*/ 487 h 1753"/>
                <a:gd name="T88" fmla="*/ 128 w 577"/>
                <a:gd name="T89" fmla="*/ 468 h 1753"/>
                <a:gd name="T90" fmla="*/ 137 w 577"/>
                <a:gd name="T91" fmla="*/ 471 h 1753"/>
                <a:gd name="T92" fmla="*/ 130 w 577"/>
                <a:gd name="T93" fmla="*/ 454 h 1753"/>
                <a:gd name="T94" fmla="*/ 34 w 577"/>
                <a:gd name="T95" fmla="*/ 452 h 1753"/>
                <a:gd name="T96" fmla="*/ 73 w 577"/>
                <a:gd name="T97" fmla="*/ 428 h 1753"/>
                <a:gd name="T98" fmla="*/ 99 w 577"/>
                <a:gd name="T99" fmla="*/ 427 h 1753"/>
                <a:gd name="T100" fmla="*/ 141 w 577"/>
                <a:gd name="T101" fmla="*/ 445 h 1753"/>
                <a:gd name="T102" fmla="*/ 129 w 577"/>
                <a:gd name="T103" fmla="*/ 386 h 1753"/>
                <a:gd name="T104" fmla="*/ 154 w 577"/>
                <a:gd name="T105" fmla="*/ 355 h 1753"/>
                <a:gd name="T106" fmla="*/ 144 w 577"/>
                <a:gd name="T107" fmla="*/ 520 h 1753"/>
                <a:gd name="T108" fmla="*/ 116 w 577"/>
                <a:gd name="T109" fmla="*/ 549 h 1753"/>
                <a:gd name="T110" fmla="*/ 103 w 577"/>
                <a:gd name="T111" fmla="*/ 562 h 1753"/>
                <a:gd name="T112" fmla="*/ 106 w 577"/>
                <a:gd name="T113" fmla="*/ 686 h 1753"/>
                <a:gd name="T114" fmla="*/ 107 w 577"/>
                <a:gd name="T115" fmla="*/ 730 h 1753"/>
                <a:gd name="T116" fmla="*/ 108 w 577"/>
                <a:gd name="T117" fmla="*/ 741 h 1753"/>
                <a:gd name="T118" fmla="*/ 110 w 577"/>
                <a:gd name="T119" fmla="*/ 758 h 1753"/>
                <a:gd name="T120" fmla="*/ 115 w 577"/>
                <a:gd name="T121" fmla="*/ 569 h 1753"/>
                <a:gd name="T122" fmla="*/ 142 w 577"/>
                <a:gd name="T123" fmla="*/ 577 h 1753"/>
                <a:gd name="T124" fmla="*/ 184 w 577"/>
                <a:gd name="T125" fmla="*/ 638 h 175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77" h="1753">
                  <a:moveTo>
                    <a:pt x="330" y="1292"/>
                  </a:moveTo>
                  <a:lnTo>
                    <a:pt x="327" y="1289"/>
                  </a:lnTo>
                  <a:lnTo>
                    <a:pt x="350" y="1271"/>
                  </a:lnTo>
                  <a:lnTo>
                    <a:pt x="373" y="1253"/>
                  </a:lnTo>
                  <a:lnTo>
                    <a:pt x="397" y="1235"/>
                  </a:lnTo>
                  <a:lnTo>
                    <a:pt x="420" y="1216"/>
                  </a:lnTo>
                  <a:lnTo>
                    <a:pt x="443" y="1199"/>
                  </a:lnTo>
                  <a:lnTo>
                    <a:pt x="467" y="1180"/>
                  </a:lnTo>
                  <a:lnTo>
                    <a:pt x="490" y="1163"/>
                  </a:lnTo>
                  <a:lnTo>
                    <a:pt x="514" y="1146"/>
                  </a:lnTo>
                  <a:lnTo>
                    <a:pt x="539" y="1129"/>
                  </a:lnTo>
                  <a:lnTo>
                    <a:pt x="563" y="1113"/>
                  </a:lnTo>
                  <a:lnTo>
                    <a:pt x="546" y="1069"/>
                  </a:lnTo>
                  <a:lnTo>
                    <a:pt x="544" y="1044"/>
                  </a:lnTo>
                  <a:lnTo>
                    <a:pt x="540" y="1020"/>
                  </a:lnTo>
                  <a:lnTo>
                    <a:pt x="536" y="997"/>
                  </a:lnTo>
                  <a:lnTo>
                    <a:pt x="532" y="973"/>
                  </a:lnTo>
                  <a:lnTo>
                    <a:pt x="526" y="948"/>
                  </a:lnTo>
                  <a:lnTo>
                    <a:pt x="520" y="925"/>
                  </a:lnTo>
                  <a:lnTo>
                    <a:pt x="516" y="901"/>
                  </a:lnTo>
                  <a:lnTo>
                    <a:pt x="510" y="877"/>
                  </a:lnTo>
                  <a:lnTo>
                    <a:pt x="506" y="852"/>
                  </a:lnTo>
                  <a:lnTo>
                    <a:pt x="502" y="828"/>
                  </a:lnTo>
                  <a:lnTo>
                    <a:pt x="494" y="828"/>
                  </a:lnTo>
                  <a:lnTo>
                    <a:pt x="481" y="762"/>
                  </a:lnTo>
                  <a:lnTo>
                    <a:pt x="471" y="696"/>
                  </a:lnTo>
                  <a:lnTo>
                    <a:pt x="463" y="627"/>
                  </a:lnTo>
                  <a:lnTo>
                    <a:pt x="456" y="558"/>
                  </a:lnTo>
                  <a:lnTo>
                    <a:pt x="451" y="490"/>
                  </a:lnTo>
                  <a:lnTo>
                    <a:pt x="449" y="419"/>
                  </a:lnTo>
                  <a:lnTo>
                    <a:pt x="447" y="349"/>
                  </a:lnTo>
                  <a:lnTo>
                    <a:pt x="447" y="280"/>
                  </a:lnTo>
                  <a:lnTo>
                    <a:pt x="450" y="212"/>
                  </a:lnTo>
                  <a:lnTo>
                    <a:pt x="454" y="144"/>
                  </a:lnTo>
                  <a:lnTo>
                    <a:pt x="457" y="129"/>
                  </a:lnTo>
                  <a:lnTo>
                    <a:pt x="461" y="114"/>
                  </a:lnTo>
                  <a:lnTo>
                    <a:pt x="464" y="100"/>
                  </a:lnTo>
                  <a:lnTo>
                    <a:pt x="469" y="84"/>
                  </a:lnTo>
                  <a:lnTo>
                    <a:pt x="471" y="70"/>
                  </a:lnTo>
                  <a:lnTo>
                    <a:pt x="476" y="56"/>
                  </a:lnTo>
                  <a:lnTo>
                    <a:pt x="479" y="41"/>
                  </a:lnTo>
                  <a:lnTo>
                    <a:pt x="483" y="27"/>
                  </a:lnTo>
                  <a:lnTo>
                    <a:pt x="487" y="13"/>
                  </a:lnTo>
                  <a:lnTo>
                    <a:pt x="491" y="0"/>
                  </a:lnTo>
                  <a:lnTo>
                    <a:pt x="320" y="68"/>
                  </a:lnTo>
                  <a:lnTo>
                    <a:pt x="308" y="68"/>
                  </a:lnTo>
                  <a:lnTo>
                    <a:pt x="297" y="71"/>
                  </a:lnTo>
                  <a:lnTo>
                    <a:pt x="287" y="76"/>
                  </a:lnTo>
                  <a:lnTo>
                    <a:pt x="277" y="80"/>
                  </a:lnTo>
                  <a:lnTo>
                    <a:pt x="267" y="84"/>
                  </a:lnTo>
                  <a:lnTo>
                    <a:pt x="257" y="90"/>
                  </a:lnTo>
                  <a:lnTo>
                    <a:pt x="247" y="93"/>
                  </a:lnTo>
                  <a:lnTo>
                    <a:pt x="237" y="97"/>
                  </a:lnTo>
                  <a:lnTo>
                    <a:pt x="227" y="99"/>
                  </a:lnTo>
                  <a:lnTo>
                    <a:pt x="217" y="99"/>
                  </a:lnTo>
                  <a:lnTo>
                    <a:pt x="227" y="110"/>
                  </a:lnTo>
                  <a:lnTo>
                    <a:pt x="224" y="126"/>
                  </a:lnTo>
                  <a:lnTo>
                    <a:pt x="222" y="142"/>
                  </a:lnTo>
                  <a:lnTo>
                    <a:pt x="222" y="157"/>
                  </a:lnTo>
                  <a:lnTo>
                    <a:pt x="224" y="174"/>
                  </a:lnTo>
                  <a:lnTo>
                    <a:pt x="225" y="190"/>
                  </a:lnTo>
                  <a:lnTo>
                    <a:pt x="227" y="206"/>
                  </a:lnTo>
                  <a:lnTo>
                    <a:pt x="227" y="222"/>
                  </a:lnTo>
                  <a:lnTo>
                    <a:pt x="227" y="238"/>
                  </a:lnTo>
                  <a:lnTo>
                    <a:pt x="224" y="252"/>
                  </a:lnTo>
                  <a:lnTo>
                    <a:pt x="219" y="265"/>
                  </a:lnTo>
                  <a:lnTo>
                    <a:pt x="212" y="252"/>
                  </a:lnTo>
                  <a:lnTo>
                    <a:pt x="206" y="238"/>
                  </a:lnTo>
                  <a:lnTo>
                    <a:pt x="204" y="222"/>
                  </a:lnTo>
                  <a:lnTo>
                    <a:pt x="201" y="206"/>
                  </a:lnTo>
                  <a:lnTo>
                    <a:pt x="199" y="190"/>
                  </a:lnTo>
                  <a:lnTo>
                    <a:pt x="199" y="174"/>
                  </a:lnTo>
                  <a:lnTo>
                    <a:pt x="199" y="157"/>
                  </a:lnTo>
                  <a:lnTo>
                    <a:pt x="199" y="142"/>
                  </a:lnTo>
                  <a:lnTo>
                    <a:pt x="201" y="126"/>
                  </a:lnTo>
                  <a:lnTo>
                    <a:pt x="202" y="110"/>
                  </a:lnTo>
                  <a:lnTo>
                    <a:pt x="194" y="119"/>
                  </a:lnTo>
                  <a:lnTo>
                    <a:pt x="188" y="127"/>
                  </a:lnTo>
                  <a:lnTo>
                    <a:pt x="182" y="137"/>
                  </a:lnTo>
                  <a:lnTo>
                    <a:pt x="179" y="149"/>
                  </a:lnTo>
                  <a:lnTo>
                    <a:pt x="176" y="160"/>
                  </a:lnTo>
                  <a:lnTo>
                    <a:pt x="175" y="172"/>
                  </a:lnTo>
                  <a:lnTo>
                    <a:pt x="175" y="183"/>
                  </a:lnTo>
                  <a:lnTo>
                    <a:pt x="176" y="195"/>
                  </a:lnTo>
                  <a:lnTo>
                    <a:pt x="179" y="206"/>
                  </a:lnTo>
                  <a:lnTo>
                    <a:pt x="182" y="219"/>
                  </a:lnTo>
                  <a:lnTo>
                    <a:pt x="166" y="280"/>
                  </a:lnTo>
                  <a:lnTo>
                    <a:pt x="154" y="342"/>
                  </a:lnTo>
                  <a:lnTo>
                    <a:pt x="141" y="405"/>
                  </a:lnTo>
                  <a:lnTo>
                    <a:pt x="131" y="467"/>
                  </a:lnTo>
                  <a:lnTo>
                    <a:pt x="119" y="530"/>
                  </a:lnTo>
                  <a:lnTo>
                    <a:pt x="108" y="591"/>
                  </a:lnTo>
                  <a:lnTo>
                    <a:pt x="95" y="653"/>
                  </a:lnTo>
                  <a:lnTo>
                    <a:pt x="80" y="715"/>
                  </a:lnTo>
                  <a:lnTo>
                    <a:pt x="65" y="776"/>
                  </a:lnTo>
                  <a:lnTo>
                    <a:pt x="45" y="838"/>
                  </a:lnTo>
                  <a:lnTo>
                    <a:pt x="40" y="849"/>
                  </a:lnTo>
                  <a:lnTo>
                    <a:pt x="35" y="859"/>
                  </a:lnTo>
                  <a:lnTo>
                    <a:pt x="30" y="871"/>
                  </a:lnTo>
                  <a:lnTo>
                    <a:pt x="25" y="882"/>
                  </a:lnTo>
                  <a:lnTo>
                    <a:pt x="19" y="894"/>
                  </a:lnTo>
                  <a:lnTo>
                    <a:pt x="13" y="905"/>
                  </a:lnTo>
                  <a:lnTo>
                    <a:pt x="9" y="917"/>
                  </a:lnTo>
                  <a:lnTo>
                    <a:pt x="5" y="930"/>
                  </a:lnTo>
                  <a:lnTo>
                    <a:pt x="2" y="942"/>
                  </a:lnTo>
                  <a:lnTo>
                    <a:pt x="0" y="955"/>
                  </a:lnTo>
                  <a:lnTo>
                    <a:pt x="2" y="964"/>
                  </a:lnTo>
                  <a:lnTo>
                    <a:pt x="3" y="973"/>
                  </a:lnTo>
                  <a:lnTo>
                    <a:pt x="3" y="983"/>
                  </a:lnTo>
                  <a:lnTo>
                    <a:pt x="3" y="991"/>
                  </a:lnTo>
                  <a:lnTo>
                    <a:pt x="5" y="1001"/>
                  </a:lnTo>
                  <a:lnTo>
                    <a:pt x="6" y="1010"/>
                  </a:lnTo>
                  <a:lnTo>
                    <a:pt x="7" y="1018"/>
                  </a:lnTo>
                  <a:lnTo>
                    <a:pt x="12" y="1026"/>
                  </a:lnTo>
                  <a:lnTo>
                    <a:pt x="17" y="1033"/>
                  </a:lnTo>
                  <a:lnTo>
                    <a:pt x="25" y="1038"/>
                  </a:lnTo>
                  <a:lnTo>
                    <a:pt x="30" y="1061"/>
                  </a:lnTo>
                  <a:lnTo>
                    <a:pt x="37" y="1084"/>
                  </a:lnTo>
                  <a:lnTo>
                    <a:pt x="43" y="1107"/>
                  </a:lnTo>
                  <a:lnTo>
                    <a:pt x="49" y="1130"/>
                  </a:lnTo>
                  <a:lnTo>
                    <a:pt x="55" y="1153"/>
                  </a:lnTo>
                  <a:lnTo>
                    <a:pt x="60" y="1175"/>
                  </a:lnTo>
                  <a:lnTo>
                    <a:pt x="68" y="1198"/>
                  </a:lnTo>
                  <a:lnTo>
                    <a:pt x="75" y="1219"/>
                  </a:lnTo>
                  <a:lnTo>
                    <a:pt x="83" y="1242"/>
                  </a:lnTo>
                  <a:lnTo>
                    <a:pt x="93" y="1265"/>
                  </a:lnTo>
                  <a:lnTo>
                    <a:pt x="98" y="1251"/>
                  </a:lnTo>
                  <a:lnTo>
                    <a:pt x="102" y="1236"/>
                  </a:lnTo>
                  <a:lnTo>
                    <a:pt x="108" y="1222"/>
                  </a:lnTo>
                  <a:lnTo>
                    <a:pt x="115" y="1208"/>
                  </a:lnTo>
                  <a:lnTo>
                    <a:pt x="122" y="1195"/>
                  </a:lnTo>
                  <a:lnTo>
                    <a:pt x="131" y="1182"/>
                  </a:lnTo>
                  <a:lnTo>
                    <a:pt x="141" y="1170"/>
                  </a:lnTo>
                  <a:lnTo>
                    <a:pt x="151" y="1160"/>
                  </a:lnTo>
                  <a:lnTo>
                    <a:pt x="162" y="1153"/>
                  </a:lnTo>
                  <a:lnTo>
                    <a:pt x="175" y="1147"/>
                  </a:lnTo>
                  <a:lnTo>
                    <a:pt x="168" y="1162"/>
                  </a:lnTo>
                  <a:lnTo>
                    <a:pt x="161" y="1176"/>
                  </a:lnTo>
                  <a:lnTo>
                    <a:pt x="154" y="1190"/>
                  </a:lnTo>
                  <a:lnTo>
                    <a:pt x="148" y="1205"/>
                  </a:lnTo>
                  <a:lnTo>
                    <a:pt x="141" y="1219"/>
                  </a:lnTo>
                  <a:lnTo>
                    <a:pt x="135" y="1233"/>
                  </a:lnTo>
                  <a:lnTo>
                    <a:pt x="129" y="1248"/>
                  </a:lnTo>
                  <a:lnTo>
                    <a:pt x="123" y="1262"/>
                  </a:lnTo>
                  <a:lnTo>
                    <a:pt x="118" y="1276"/>
                  </a:lnTo>
                  <a:lnTo>
                    <a:pt x="113" y="1292"/>
                  </a:lnTo>
                  <a:lnTo>
                    <a:pt x="112" y="1305"/>
                  </a:lnTo>
                  <a:lnTo>
                    <a:pt x="113" y="1318"/>
                  </a:lnTo>
                  <a:lnTo>
                    <a:pt x="115" y="1331"/>
                  </a:lnTo>
                  <a:lnTo>
                    <a:pt x="119" y="1344"/>
                  </a:lnTo>
                  <a:lnTo>
                    <a:pt x="123" y="1358"/>
                  </a:lnTo>
                  <a:lnTo>
                    <a:pt x="126" y="1371"/>
                  </a:lnTo>
                  <a:lnTo>
                    <a:pt x="131" y="1385"/>
                  </a:lnTo>
                  <a:lnTo>
                    <a:pt x="133" y="1400"/>
                  </a:lnTo>
                  <a:lnTo>
                    <a:pt x="133" y="1412"/>
                  </a:lnTo>
                  <a:lnTo>
                    <a:pt x="133" y="1427"/>
                  </a:lnTo>
                  <a:lnTo>
                    <a:pt x="143" y="1463"/>
                  </a:lnTo>
                  <a:lnTo>
                    <a:pt x="154" y="1500"/>
                  </a:lnTo>
                  <a:lnTo>
                    <a:pt x="165" y="1537"/>
                  </a:lnTo>
                  <a:lnTo>
                    <a:pt x="176" y="1574"/>
                  </a:lnTo>
                  <a:lnTo>
                    <a:pt x="189" y="1610"/>
                  </a:lnTo>
                  <a:lnTo>
                    <a:pt x="206" y="1645"/>
                  </a:lnTo>
                  <a:lnTo>
                    <a:pt x="225" y="1676"/>
                  </a:lnTo>
                  <a:lnTo>
                    <a:pt x="248" y="1703"/>
                  </a:lnTo>
                  <a:lnTo>
                    <a:pt x="277" y="1728"/>
                  </a:lnTo>
                  <a:lnTo>
                    <a:pt x="310" y="1746"/>
                  </a:lnTo>
                  <a:lnTo>
                    <a:pt x="305" y="1749"/>
                  </a:lnTo>
                  <a:lnTo>
                    <a:pt x="318" y="1752"/>
                  </a:lnTo>
                  <a:lnTo>
                    <a:pt x="330" y="1753"/>
                  </a:lnTo>
                  <a:lnTo>
                    <a:pt x="343" y="1753"/>
                  </a:lnTo>
                  <a:lnTo>
                    <a:pt x="354" y="1751"/>
                  </a:lnTo>
                  <a:lnTo>
                    <a:pt x="364" y="1748"/>
                  </a:lnTo>
                  <a:lnTo>
                    <a:pt x="374" y="1743"/>
                  </a:lnTo>
                  <a:lnTo>
                    <a:pt x="386" y="1738"/>
                  </a:lnTo>
                  <a:lnTo>
                    <a:pt x="394" y="1732"/>
                  </a:lnTo>
                  <a:lnTo>
                    <a:pt x="404" y="1725"/>
                  </a:lnTo>
                  <a:lnTo>
                    <a:pt x="413" y="1719"/>
                  </a:lnTo>
                  <a:lnTo>
                    <a:pt x="436" y="1689"/>
                  </a:lnTo>
                  <a:lnTo>
                    <a:pt x="456" y="1657"/>
                  </a:lnTo>
                  <a:lnTo>
                    <a:pt x="476" y="1624"/>
                  </a:lnTo>
                  <a:lnTo>
                    <a:pt x="493" y="1590"/>
                  </a:lnTo>
                  <a:lnTo>
                    <a:pt x="510" y="1556"/>
                  </a:lnTo>
                  <a:lnTo>
                    <a:pt x="526" y="1520"/>
                  </a:lnTo>
                  <a:lnTo>
                    <a:pt x="540" y="1484"/>
                  </a:lnTo>
                  <a:lnTo>
                    <a:pt x="553" y="1448"/>
                  </a:lnTo>
                  <a:lnTo>
                    <a:pt x="566" y="1411"/>
                  </a:lnTo>
                  <a:lnTo>
                    <a:pt x="577" y="1375"/>
                  </a:lnTo>
                  <a:lnTo>
                    <a:pt x="567" y="1127"/>
                  </a:lnTo>
                  <a:lnTo>
                    <a:pt x="544" y="1146"/>
                  </a:lnTo>
                  <a:lnTo>
                    <a:pt x="522" y="1163"/>
                  </a:lnTo>
                  <a:lnTo>
                    <a:pt x="499" y="1180"/>
                  </a:lnTo>
                  <a:lnTo>
                    <a:pt x="474" y="1198"/>
                  </a:lnTo>
                  <a:lnTo>
                    <a:pt x="450" y="1213"/>
                  </a:lnTo>
                  <a:lnTo>
                    <a:pt x="426" y="1230"/>
                  </a:lnTo>
                  <a:lnTo>
                    <a:pt x="401" y="1246"/>
                  </a:lnTo>
                  <a:lnTo>
                    <a:pt x="377" y="1261"/>
                  </a:lnTo>
                  <a:lnTo>
                    <a:pt x="353" y="1276"/>
                  </a:lnTo>
                  <a:lnTo>
                    <a:pt x="330" y="1292"/>
                  </a:lnTo>
                  <a:close/>
                  <a:moveTo>
                    <a:pt x="337" y="1073"/>
                  </a:moveTo>
                  <a:lnTo>
                    <a:pt x="334" y="1073"/>
                  </a:lnTo>
                  <a:lnTo>
                    <a:pt x="333" y="1066"/>
                  </a:lnTo>
                  <a:lnTo>
                    <a:pt x="331" y="1059"/>
                  </a:lnTo>
                  <a:lnTo>
                    <a:pt x="330" y="1053"/>
                  </a:lnTo>
                  <a:lnTo>
                    <a:pt x="330" y="1046"/>
                  </a:lnTo>
                  <a:lnTo>
                    <a:pt x="330" y="1040"/>
                  </a:lnTo>
                  <a:lnTo>
                    <a:pt x="330" y="1033"/>
                  </a:lnTo>
                  <a:lnTo>
                    <a:pt x="330" y="1027"/>
                  </a:lnTo>
                  <a:lnTo>
                    <a:pt x="331" y="1021"/>
                  </a:lnTo>
                  <a:lnTo>
                    <a:pt x="333" y="1016"/>
                  </a:lnTo>
                  <a:lnTo>
                    <a:pt x="334" y="1010"/>
                  </a:lnTo>
                  <a:lnTo>
                    <a:pt x="333" y="1007"/>
                  </a:lnTo>
                  <a:lnTo>
                    <a:pt x="331" y="1006"/>
                  </a:lnTo>
                  <a:lnTo>
                    <a:pt x="330" y="1003"/>
                  </a:lnTo>
                  <a:lnTo>
                    <a:pt x="330" y="1001"/>
                  </a:lnTo>
                  <a:lnTo>
                    <a:pt x="328" y="998"/>
                  </a:lnTo>
                  <a:lnTo>
                    <a:pt x="328" y="995"/>
                  </a:lnTo>
                  <a:lnTo>
                    <a:pt x="328" y="994"/>
                  </a:lnTo>
                  <a:lnTo>
                    <a:pt x="327" y="991"/>
                  </a:lnTo>
                  <a:lnTo>
                    <a:pt x="327" y="988"/>
                  </a:lnTo>
                  <a:lnTo>
                    <a:pt x="327" y="987"/>
                  </a:lnTo>
                  <a:lnTo>
                    <a:pt x="330" y="990"/>
                  </a:lnTo>
                  <a:lnTo>
                    <a:pt x="330" y="970"/>
                  </a:lnTo>
                  <a:lnTo>
                    <a:pt x="334" y="973"/>
                  </a:lnTo>
                  <a:lnTo>
                    <a:pt x="334" y="967"/>
                  </a:lnTo>
                  <a:lnTo>
                    <a:pt x="333" y="960"/>
                  </a:lnTo>
                  <a:lnTo>
                    <a:pt x="333" y="955"/>
                  </a:lnTo>
                  <a:lnTo>
                    <a:pt x="331" y="950"/>
                  </a:lnTo>
                  <a:lnTo>
                    <a:pt x="331" y="944"/>
                  </a:lnTo>
                  <a:lnTo>
                    <a:pt x="331" y="940"/>
                  </a:lnTo>
                  <a:lnTo>
                    <a:pt x="331" y="934"/>
                  </a:lnTo>
                  <a:lnTo>
                    <a:pt x="331" y="928"/>
                  </a:lnTo>
                  <a:lnTo>
                    <a:pt x="333" y="924"/>
                  </a:lnTo>
                  <a:lnTo>
                    <a:pt x="334" y="918"/>
                  </a:lnTo>
                  <a:lnTo>
                    <a:pt x="334" y="920"/>
                  </a:lnTo>
                  <a:lnTo>
                    <a:pt x="334" y="921"/>
                  </a:lnTo>
                  <a:lnTo>
                    <a:pt x="334" y="922"/>
                  </a:lnTo>
                  <a:lnTo>
                    <a:pt x="335" y="922"/>
                  </a:lnTo>
                  <a:lnTo>
                    <a:pt x="337" y="924"/>
                  </a:lnTo>
                  <a:lnTo>
                    <a:pt x="340" y="904"/>
                  </a:lnTo>
                  <a:lnTo>
                    <a:pt x="337" y="1073"/>
                  </a:lnTo>
                  <a:close/>
                  <a:moveTo>
                    <a:pt x="337" y="729"/>
                  </a:moveTo>
                  <a:lnTo>
                    <a:pt x="344" y="725"/>
                  </a:lnTo>
                  <a:lnTo>
                    <a:pt x="347" y="735"/>
                  </a:lnTo>
                  <a:lnTo>
                    <a:pt x="351" y="745"/>
                  </a:lnTo>
                  <a:lnTo>
                    <a:pt x="355" y="755"/>
                  </a:lnTo>
                  <a:lnTo>
                    <a:pt x="360" y="765"/>
                  </a:lnTo>
                  <a:lnTo>
                    <a:pt x="364" y="775"/>
                  </a:lnTo>
                  <a:lnTo>
                    <a:pt x="368" y="783"/>
                  </a:lnTo>
                  <a:lnTo>
                    <a:pt x="373" y="793"/>
                  </a:lnTo>
                  <a:lnTo>
                    <a:pt x="377" y="802"/>
                  </a:lnTo>
                  <a:lnTo>
                    <a:pt x="383" y="812"/>
                  </a:lnTo>
                  <a:lnTo>
                    <a:pt x="388" y="821"/>
                  </a:lnTo>
                  <a:lnTo>
                    <a:pt x="381" y="812"/>
                  </a:lnTo>
                  <a:lnTo>
                    <a:pt x="375" y="805"/>
                  </a:lnTo>
                  <a:lnTo>
                    <a:pt x="370" y="795"/>
                  </a:lnTo>
                  <a:lnTo>
                    <a:pt x="364" y="786"/>
                  </a:lnTo>
                  <a:lnTo>
                    <a:pt x="358" y="778"/>
                  </a:lnTo>
                  <a:lnTo>
                    <a:pt x="353" y="768"/>
                  </a:lnTo>
                  <a:lnTo>
                    <a:pt x="348" y="758"/>
                  </a:lnTo>
                  <a:lnTo>
                    <a:pt x="344" y="749"/>
                  </a:lnTo>
                  <a:lnTo>
                    <a:pt x="340" y="739"/>
                  </a:lnTo>
                  <a:lnTo>
                    <a:pt x="337" y="729"/>
                  </a:lnTo>
                  <a:close/>
                  <a:moveTo>
                    <a:pt x="337" y="700"/>
                  </a:moveTo>
                  <a:lnTo>
                    <a:pt x="340" y="700"/>
                  </a:lnTo>
                  <a:lnTo>
                    <a:pt x="344" y="718"/>
                  </a:lnTo>
                  <a:lnTo>
                    <a:pt x="340" y="718"/>
                  </a:lnTo>
                  <a:lnTo>
                    <a:pt x="337" y="700"/>
                  </a:lnTo>
                  <a:close/>
                  <a:moveTo>
                    <a:pt x="322" y="553"/>
                  </a:moveTo>
                  <a:lnTo>
                    <a:pt x="331" y="579"/>
                  </a:lnTo>
                  <a:lnTo>
                    <a:pt x="343" y="604"/>
                  </a:lnTo>
                  <a:lnTo>
                    <a:pt x="353" y="630"/>
                  </a:lnTo>
                  <a:lnTo>
                    <a:pt x="365" y="656"/>
                  </a:lnTo>
                  <a:lnTo>
                    <a:pt x="377" y="680"/>
                  </a:lnTo>
                  <a:lnTo>
                    <a:pt x="390" y="705"/>
                  </a:lnTo>
                  <a:lnTo>
                    <a:pt x="403" y="729"/>
                  </a:lnTo>
                  <a:lnTo>
                    <a:pt x="416" y="753"/>
                  </a:lnTo>
                  <a:lnTo>
                    <a:pt x="428" y="776"/>
                  </a:lnTo>
                  <a:lnTo>
                    <a:pt x="440" y="798"/>
                  </a:lnTo>
                  <a:lnTo>
                    <a:pt x="446" y="803"/>
                  </a:lnTo>
                  <a:lnTo>
                    <a:pt x="451" y="811"/>
                  </a:lnTo>
                  <a:lnTo>
                    <a:pt x="456" y="819"/>
                  </a:lnTo>
                  <a:lnTo>
                    <a:pt x="460" y="828"/>
                  </a:lnTo>
                  <a:lnTo>
                    <a:pt x="464" y="836"/>
                  </a:lnTo>
                  <a:lnTo>
                    <a:pt x="469" y="845"/>
                  </a:lnTo>
                  <a:lnTo>
                    <a:pt x="473" y="854"/>
                  </a:lnTo>
                  <a:lnTo>
                    <a:pt x="477" y="862"/>
                  </a:lnTo>
                  <a:lnTo>
                    <a:pt x="483" y="871"/>
                  </a:lnTo>
                  <a:lnTo>
                    <a:pt x="489" y="879"/>
                  </a:lnTo>
                  <a:lnTo>
                    <a:pt x="490" y="887"/>
                  </a:lnTo>
                  <a:lnTo>
                    <a:pt x="491" y="892"/>
                  </a:lnTo>
                  <a:lnTo>
                    <a:pt x="494" y="898"/>
                  </a:lnTo>
                  <a:lnTo>
                    <a:pt x="497" y="904"/>
                  </a:lnTo>
                  <a:lnTo>
                    <a:pt x="502" y="910"/>
                  </a:lnTo>
                  <a:lnTo>
                    <a:pt x="504" y="915"/>
                  </a:lnTo>
                  <a:lnTo>
                    <a:pt x="507" y="921"/>
                  </a:lnTo>
                  <a:lnTo>
                    <a:pt x="509" y="928"/>
                  </a:lnTo>
                  <a:lnTo>
                    <a:pt x="510" y="937"/>
                  </a:lnTo>
                  <a:lnTo>
                    <a:pt x="509" y="945"/>
                  </a:lnTo>
                  <a:lnTo>
                    <a:pt x="512" y="947"/>
                  </a:lnTo>
                  <a:lnTo>
                    <a:pt x="514" y="948"/>
                  </a:lnTo>
                  <a:lnTo>
                    <a:pt x="514" y="951"/>
                  </a:lnTo>
                  <a:lnTo>
                    <a:pt x="516" y="954"/>
                  </a:lnTo>
                  <a:lnTo>
                    <a:pt x="516" y="955"/>
                  </a:lnTo>
                  <a:lnTo>
                    <a:pt x="514" y="958"/>
                  </a:lnTo>
                  <a:lnTo>
                    <a:pt x="514" y="961"/>
                  </a:lnTo>
                  <a:lnTo>
                    <a:pt x="513" y="964"/>
                  </a:lnTo>
                  <a:lnTo>
                    <a:pt x="513" y="965"/>
                  </a:lnTo>
                  <a:lnTo>
                    <a:pt x="512" y="968"/>
                  </a:lnTo>
                  <a:lnTo>
                    <a:pt x="513" y="970"/>
                  </a:lnTo>
                  <a:lnTo>
                    <a:pt x="513" y="971"/>
                  </a:lnTo>
                  <a:lnTo>
                    <a:pt x="513" y="973"/>
                  </a:lnTo>
                  <a:lnTo>
                    <a:pt x="514" y="973"/>
                  </a:lnTo>
                  <a:lnTo>
                    <a:pt x="516" y="973"/>
                  </a:lnTo>
                  <a:lnTo>
                    <a:pt x="517" y="973"/>
                  </a:lnTo>
                  <a:lnTo>
                    <a:pt x="519" y="973"/>
                  </a:lnTo>
                  <a:lnTo>
                    <a:pt x="517" y="973"/>
                  </a:lnTo>
                  <a:lnTo>
                    <a:pt x="517" y="974"/>
                  </a:lnTo>
                  <a:lnTo>
                    <a:pt x="516" y="974"/>
                  </a:lnTo>
                  <a:lnTo>
                    <a:pt x="514" y="974"/>
                  </a:lnTo>
                  <a:lnTo>
                    <a:pt x="514" y="973"/>
                  </a:lnTo>
                  <a:lnTo>
                    <a:pt x="513" y="973"/>
                  </a:lnTo>
                  <a:lnTo>
                    <a:pt x="513" y="971"/>
                  </a:lnTo>
                  <a:lnTo>
                    <a:pt x="512" y="971"/>
                  </a:lnTo>
                  <a:lnTo>
                    <a:pt x="512" y="970"/>
                  </a:lnTo>
                  <a:lnTo>
                    <a:pt x="512" y="968"/>
                  </a:lnTo>
                  <a:lnTo>
                    <a:pt x="512" y="965"/>
                  </a:lnTo>
                  <a:lnTo>
                    <a:pt x="512" y="963"/>
                  </a:lnTo>
                  <a:lnTo>
                    <a:pt x="510" y="958"/>
                  </a:lnTo>
                  <a:lnTo>
                    <a:pt x="510" y="955"/>
                  </a:lnTo>
                  <a:lnTo>
                    <a:pt x="510" y="952"/>
                  </a:lnTo>
                  <a:lnTo>
                    <a:pt x="509" y="948"/>
                  </a:lnTo>
                  <a:lnTo>
                    <a:pt x="509" y="945"/>
                  </a:lnTo>
                  <a:lnTo>
                    <a:pt x="507" y="942"/>
                  </a:lnTo>
                  <a:lnTo>
                    <a:pt x="507" y="940"/>
                  </a:lnTo>
                  <a:lnTo>
                    <a:pt x="506" y="938"/>
                  </a:lnTo>
                  <a:lnTo>
                    <a:pt x="493" y="915"/>
                  </a:lnTo>
                  <a:lnTo>
                    <a:pt x="480" y="892"/>
                  </a:lnTo>
                  <a:lnTo>
                    <a:pt x="469" y="869"/>
                  </a:lnTo>
                  <a:lnTo>
                    <a:pt x="456" y="848"/>
                  </a:lnTo>
                  <a:lnTo>
                    <a:pt x="443" y="825"/>
                  </a:lnTo>
                  <a:lnTo>
                    <a:pt x="431" y="802"/>
                  </a:lnTo>
                  <a:lnTo>
                    <a:pt x="420" y="779"/>
                  </a:lnTo>
                  <a:lnTo>
                    <a:pt x="407" y="758"/>
                  </a:lnTo>
                  <a:lnTo>
                    <a:pt x="397" y="735"/>
                  </a:lnTo>
                  <a:lnTo>
                    <a:pt x="386" y="712"/>
                  </a:lnTo>
                  <a:lnTo>
                    <a:pt x="384" y="712"/>
                  </a:lnTo>
                  <a:lnTo>
                    <a:pt x="383" y="712"/>
                  </a:lnTo>
                  <a:lnTo>
                    <a:pt x="381" y="712"/>
                  </a:lnTo>
                  <a:lnTo>
                    <a:pt x="380" y="712"/>
                  </a:lnTo>
                  <a:lnTo>
                    <a:pt x="380" y="713"/>
                  </a:lnTo>
                  <a:lnTo>
                    <a:pt x="378" y="715"/>
                  </a:lnTo>
                  <a:lnTo>
                    <a:pt x="384" y="730"/>
                  </a:lnTo>
                  <a:lnTo>
                    <a:pt x="390" y="746"/>
                  </a:lnTo>
                  <a:lnTo>
                    <a:pt x="398" y="762"/>
                  </a:lnTo>
                  <a:lnTo>
                    <a:pt x="406" y="778"/>
                  </a:lnTo>
                  <a:lnTo>
                    <a:pt x="414" y="795"/>
                  </a:lnTo>
                  <a:lnTo>
                    <a:pt x="421" y="811"/>
                  </a:lnTo>
                  <a:lnTo>
                    <a:pt x="430" y="828"/>
                  </a:lnTo>
                  <a:lnTo>
                    <a:pt x="437" y="844"/>
                  </a:lnTo>
                  <a:lnTo>
                    <a:pt x="444" y="861"/>
                  </a:lnTo>
                  <a:lnTo>
                    <a:pt x="450" y="879"/>
                  </a:lnTo>
                  <a:lnTo>
                    <a:pt x="437" y="861"/>
                  </a:lnTo>
                  <a:lnTo>
                    <a:pt x="424" y="841"/>
                  </a:lnTo>
                  <a:lnTo>
                    <a:pt x="414" y="822"/>
                  </a:lnTo>
                  <a:lnTo>
                    <a:pt x="403" y="802"/>
                  </a:lnTo>
                  <a:lnTo>
                    <a:pt x="394" y="782"/>
                  </a:lnTo>
                  <a:lnTo>
                    <a:pt x="386" y="760"/>
                  </a:lnTo>
                  <a:lnTo>
                    <a:pt x="377" y="740"/>
                  </a:lnTo>
                  <a:lnTo>
                    <a:pt x="368" y="719"/>
                  </a:lnTo>
                  <a:lnTo>
                    <a:pt x="361" y="699"/>
                  </a:lnTo>
                  <a:lnTo>
                    <a:pt x="354" y="677"/>
                  </a:lnTo>
                  <a:lnTo>
                    <a:pt x="357" y="677"/>
                  </a:lnTo>
                  <a:lnTo>
                    <a:pt x="354" y="666"/>
                  </a:lnTo>
                  <a:lnTo>
                    <a:pt x="355" y="666"/>
                  </a:lnTo>
                  <a:lnTo>
                    <a:pt x="357" y="666"/>
                  </a:lnTo>
                  <a:lnTo>
                    <a:pt x="358" y="664"/>
                  </a:lnTo>
                  <a:lnTo>
                    <a:pt x="360" y="664"/>
                  </a:lnTo>
                  <a:lnTo>
                    <a:pt x="360" y="663"/>
                  </a:lnTo>
                  <a:lnTo>
                    <a:pt x="361" y="663"/>
                  </a:lnTo>
                  <a:lnTo>
                    <a:pt x="354" y="656"/>
                  </a:lnTo>
                  <a:lnTo>
                    <a:pt x="351" y="660"/>
                  </a:lnTo>
                  <a:lnTo>
                    <a:pt x="350" y="659"/>
                  </a:lnTo>
                  <a:lnTo>
                    <a:pt x="350" y="657"/>
                  </a:lnTo>
                  <a:lnTo>
                    <a:pt x="348" y="654"/>
                  </a:lnTo>
                  <a:lnTo>
                    <a:pt x="345" y="653"/>
                  </a:lnTo>
                  <a:lnTo>
                    <a:pt x="344" y="652"/>
                  </a:lnTo>
                  <a:lnTo>
                    <a:pt x="343" y="650"/>
                  </a:lnTo>
                  <a:lnTo>
                    <a:pt x="341" y="649"/>
                  </a:lnTo>
                  <a:lnTo>
                    <a:pt x="340" y="647"/>
                  </a:lnTo>
                  <a:lnTo>
                    <a:pt x="340" y="644"/>
                  </a:lnTo>
                  <a:lnTo>
                    <a:pt x="340" y="643"/>
                  </a:lnTo>
                  <a:lnTo>
                    <a:pt x="344" y="646"/>
                  </a:lnTo>
                  <a:lnTo>
                    <a:pt x="345" y="646"/>
                  </a:lnTo>
                  <a:lnTo>
                    <a:pt x="345" y="644"/>
                  </a:lnTo>
                  <a:lnTo>
                    <a:pt x="347" y="643"/>
                  </a:lnTo>
                  <a:lnTo>
                    <a:pt x="347" y="642"/>
                  </a:lnTo>
                  <a:lnTo>
                    <a:pt x="347" y="640"/>
                  </a:lnTo>
                  <a:lnTo>
                    <a:pt x="347" y="639"/>
                  </a:lnTo>
                  <a:lnTo>
                    <a:pt x="347" y="637"/>
                  </a:lnTo>
                  <a:lnTo>
                    <a:pt x="347" y="636"/>
                  </a:lnTo>
                  <a:lnTo>
                    <a:pt x="345" y="634"/>
                  </a:lnTo>
                  <a:lnTo>
                    <a:pt x="344" y="633"/>
                  </a:lnTo>
                  <a:lnTo>
                    <a:pt x="343" y="633"/>
                  </a:lnTo>
                  <a:lnTo>
                    <a:pt x="341" y="632"/>
                  </a:lnTo>
                  <a:lnTo>
                    <a:pt x="340" y="632"/>
                  </a:lnTo>
                  <a:lnTo>
                    <a:pt x="340" y="630"/>
                  </a:lnTo>
                  <a:lnTo>
                    <a:pt x="338" y="630"/>
                  </a:lnTo>
                  <a:lnTo>
                    <a:pt x="338" y="632"/>
                  </a:lnTo>
                  <a:lnTo>
                    <a:pt x="338" y="630"/>
                  </a:lnTo>
                  <a:lnTo>
                    <a:pt x="340" y="629"/>
                  </a:lnTo>
                  <a:lnTo>
                    <a:pt x="340" y="627"/>
                  </a:lnTo>
                  <a:lnTo>
                    <a:pt x="340" y="626"/>
                  </a:lnTo>
                  <a:lnTo>
                    <a:pt x="340" y="624"/>
                  </a:lnTo>
                  <a:lnTo>
                    <a:pt x="340" y="623"/>
                  </a:lnTo>
                  <a:lnTo>
                    <a:pt x="340" y="622"/>
                  </a:lnTo>
                  <a:lnTo>
                    <a:pt x="340" y="619"/>
                  </a:lnTo>
                  <a:lnTo>
                    <a:pt x="337" y="613"/>
                  </a:lnTo>
                  <a:lnTo>
                    <a:pt x="334" y="606"/>
                  </a:lnTo>
                  <a:lnTo>
                    <a:pt x="331" y="600"/>
                  </a:lnTo>
                  <a:lnTo>
                    <a:pt x="328" y="594"/>
                  </a:lnTo>
                  <a:lnTo>
                    <a:pt x="325" y="587"/>
                  </a:lnTo>
                  <a:lnTo>
                    <a:pt x="324" y="581"/>
                  </a:lnTo>
                  <a:lnTo>
                    <a:pt x="322" y="574"/>
                  </a:lnTo>
                  <a:lnTo>
                    <a:pt x="321" y="567"/>
                  </a:lnTo>
                  <a:lnTo>
                    <a:pt x="321" y="560"/>
                  </a:lnTo>
                  <a:lnTo>
                    <a:pt x="322" y="553"/>
                  </a:lnTo>
                  <a:close/>
                  <a:moveTo>
                    <a:pt x="62" y="1169"/>
                  </a:moveTo>
                  <a:lnTo>
                    <a:pt x="59" y="1156"/>
                  </a:lnTo>
                  <a:lnTo>
                    <a:pt x="56" y="1142"/>
                  </a:lnTo>
                  <a:lnTo>
                    <a:pt x="52" y="1126"/>
                  </a:lnTo>
                  <a:lnTo>
                    <a:pt x="49" y="1112"/>
                  </a:lnTo>
                  <a:lnTo>
                    <a:pt x="46" y="1096"/>
                  </a:lnTo>
                  <a:lnTo>
                    <a:pt x="43" y="1080"/>
                  </a:lnTo>
                  <a:lnTo>
                    <a:pt x="40" y="1064"/>
                  </a:lnTo>
                  <a:lnTo>
                    <a:pt x="39" y="1047"/>
                  </a:lnTo>
                  <a:lnTo>
                    <a:pt x="37" y="1033"/>
                  </a:lnTo>
                  <a:lnTo>
                    <a:pt x="37" y="1017"/>
                  </a:lnTo>
                  <a:lnTo>
                    <a:pt x="39" y="1030"/>
                  </a:lnTo>
                  <a:lnTo>
                    <a:pt x="42" y="1043"/>
                  </a:lnTo>
                  <a:lnTo>
                    <a:pt x="46" y="1056"/>
                  </a:lnTo>
                  <a:lnTo>
                    <a:pt x="49" y="1070"/>
                  </a:lnTo>
                  <a:lnTo>
                    <a:pt x="53" y="1086"/>
                  </a:lnTo>
                  <a:lnTo>
                    <a:pt x="56" y="1102"/>
                  </a:lnTo>
                  <a:lnTo>
                    <a:pt x="59" y="1117"/>
                  </a:lnTo>
                  <a:lnTo>
                    <a:pt x="62" y="1133"/>
                  </a:lnTo>
                  <a:lnTo>
                    <a:pt x="62" y="1150"/>
                  </a:lnTo>
                  <a:lnTo>
                    <a:pt x="62" y="1169"/>
                  </a:lnTo>
                  <a:close/>
                  <a:moveTo>
                    <a:pt x="82" y="1193"/>
                  </a:moveTo>
                  <a:lnTo>
                    <a:pt x="86" y="1193"/>
                  </a:lnTo>
                  <a:lnTo>
                    <a:pt x="82" y="1182"/>
                  </a:lnTo>
                  <a:lnTo>
                    <a:pt x="85" y="1182"/>
                  </a:lnTo>
                  <a:lnTo>
                    <a:pt x="88" y="1183"/>
                  </a:lnTo>
                  <a:lnTo>
                    <a:pt x="89" y="1185"/>
                  </a:lnTo>
                  <a:lnTo>
                    <a:pt x="89" y="1187"/>
                  </a:lnTo>
                  <a:lnTo>
                    <a:pt x="89" y="1190"/>
                  </a:lnTo>
                  <a:lnTo>
                    <a:pt x="88" y="1192"/>
                  </a:lnTo>
                  <a:lnTo>
                    <a:pt x="88" y="1195"/>
                  </a:lnTo>
                  <a:lnTo>
                    <a:pt x="88" y="1196"/>
                  </a:lnTo>
                  <a:lnTo>
                    <a:pt x="88" y="1198"/>
                  </a:lnTo>
                  <a:lnTo>
                    <a:pt x="89" y="1199"/>
                  </a:lnTo>
                  <a:lnTo>
                    <a:pt x="82" y="1193"/>
                  </a:lnTo>
                  <a:close/>
                  <a:moveTo>
                    <a:pt x="89" y="1176"/>
                  </a:moveTo>
                  <a:lnTo>
                    <a:pt x="82" y="1176"/>
                  </a:lnTo>
                  <a:lnTo>
                    <a:pt x="79" y="1176"/>
                  </a:lnTo>
                  <a:lnTo>
                    <a:pt x="79" y="1169"/>
                  </a:lnTo>
                  <a:lnTo>
                    <a:pt x="82" y="1169"/>
                  </a:lnTo>
                  <a:lnTo>
                    <a:pt x="82" y="1172"/>
                  </a:lnTo>
                  <a:lnTo>
                    <a:pt x="89" y="1172"/>
                  </a:lnTo>
                  <a:lnTo>
                    <a:pt x="89" y="1176"/>
                  </a:lnTo>
                  <a:close/>
                  <a:moveTo>
                    <a:pt x="219" y="1520"/>
                  </a:moveTo>
                  <a:lnTo>
                    <a:pt x="214" y="1520"/>
                  </a:lnTo>
                  <a:lnTo>
                    <a:pt x="206" y="1471"/>
                  </a:lnTo>
                  <a:lnTo>
                    <a:pt x="209" y="1474"/>
                  </a:lnTo>
                  <a:lnTo>
                    <a:pt x="215" y="1470"/>
                  </a:lnTo>
                  <a:lnTo>
                    <a:pt x="215" y="1468"/>
                  </a:lnTo>
                  <a:lnTo>
                    <a:pt x="215" y="1467"/>
                  </a:lnTo>
                  <a:lnTo>
                    <a:pt x="215" y="1465"/>
                  </a:lnTo>
                  <a:lnTo>
                    <a:pt x="214" y="1464"/>
                  </a:lnTo>
                  <a:lnTo>
                    <a:pt x="212" y="1464"/>
                  </a:lnTo>
                  <a:lnTo>
                    <a:pt x="211" y="1464"/>
                  </a:lnTo>
                  <a:lnTo>
                    <a:pt x="209" y="1464"/>
                  </a:lnTo>
                  <a:lnTo>
                    <a:pt x="208" y="1464"/>
                  </a:lnTo>
                  <a:lnTo>
                    <a:pt x="206" y="1464"/>
                  </a:lnTo>
                  <a:lnTo>
                    <a:pt x="205" y="1464"/>
                  </a:lnTo>
                  <a:lnTo>
                    <a:pt x="204" y="1464"/>
                  </a:lnTo>
                  <a:lnTo>
                    <a:pt x="202" y="1464"/>
                  </a:lnTo>
                  <a:lnTo>
                    <a:pt x="202" y="1454"/>
                  </a:lnTo>
                  <a:lnTo>
                    <a:pt x="202" y="1445"/>
                  </a:lnTo>
                  <a:lnTo>
                    <a:pt x="202" y="1435"/>
                  </a:lnTo>
                  <a:lnTo>
                    <a:pt x="202" y="1427"/>
                  </a:lnTo>
                  <a:lnTo>
                    <a:pt x="201" y="1417"/>
                  </a:lnTo>
                  <a:lnTo>
                    <a:pt x="199" y="1408"/>
                  </a:lnTo>
                  <a:lnTo>
                    <a:pt x="199" y="1400"/>
                  </a:lnTo>
                  <a:lnTo>
                    <a:pt x="198" y="1391"/>
                  </a:lnTo>
                  <a:lnTo>
                    <a:pt x="196" y="1382"/>
                  </a:lnTo>
                  <a:lnTo>
                    <a:pt x="196" y="1375"/>
                  </a:lnTo>
                  <a:lnTo>
                    <a:pt x="201" y="1374"/>
                  </a:lnTo>
                  <a:lnTo>
                    <a:pt x="202" y="1371"/>
                  </a:lnTo>
                  <a:lnTo>
                    <a:pt x="202" y="1368"/>
                  </a:lnTo>
                  <a:lnTo>
                    <a:pt x="202" y="1365"/>
                  </a:lnTo>
                  <a:lnTo>
                    <a:pt x="202" y="1362"/>
                  </a:lnTo>
                  <a:lnTo>
                    <a:pt x="201" y="1359"/>
                  </a:lnTo>
                  <a:lnTo>
                    <a:pt x="199" y="1358"/>
                  </a:lnTo>
                  <a:lnTo>
                    <a:pt x="198" y="1355"/>
                  </a:lnTo>
                  <a:lnTo>
                    <a:pt x="198" y="1352"/>
                  </a:lnTo>
                  <a:lnTo>
                    <a:pt x="199" y="1351"/>
                  </a:lnTo>
                  <a:lnTo>
                    <a:pt x="198" y="1351"/>
                  </a:lnTo>
                  <a:lnTo>
                    <a:pt x="196" y="1349"/>
                  </a:lnTo>
                  <a:lnTo>
                    <a:pt x="196" y="1348"/>
                  </a:lnTo>
                  <a:lnTo>
                    <a:pt x="195" y="1347"/>
                  </a:lnTo>
                  <a:lnTo>
                    <a:pt x="195" y="1345"/>
                  </a:lnTo>
                  <a:lnTo>
                    <a:pt x="195" y="1344"/>
                  </a:lnTo>
                  <a:lnTo>
                    <a:pt x="195" y="1342"/>
                  </a:lnTo>
                  <a:lnTo>
                    <a:pt x="196" y="1341"/>
                  </a:lnTo>
                  <a:lnTo>
                    <a:pt x="196" y="1339"/>
                  </a:lnTo>
                  <a:lnTo>
                    <a:pt x="196" y="1338"/>
                  </a:lnTo>
                  <a:lnTo>
                    <a:pt x="196" y="1336"/>
                  </a:lnTo>
                  <a:lnTo>
                    <a:pt x="196" y="1338"/>
                  </a:lnTo>
                  <a:lnTo>
                    <a:pt x="196" y="1339"/>
                  </a:lnTo>
                  <a:lnTo>
                    <a:pt x="196" y="1341"/>
                  </a:lnTo>
                  <a:lnTo>
                    <a:pt x="198" y="1342"/>
                  </a:lnTo>
                  <a:lnTo>
                    <a:pt x="199" y="1344"/>
                  </a:lnTo>
                  <a:lnTo>
                    <a:pt x="201" y="1344"/>
                  </a:lnTo>
                  <a:lnTo>
                    <a:pt x="201" y="1342"/>
                  </a:lnTo>
                  <a:lnTo>
                    <a:pt x="202" y="1342"/>
                  </a:lnTo>
                  <a:lnTo>
                    <a:pt x="202" y="1341"/>
                  </a:lnTo>
                  <a:lnTo>
                    <a:pt x="202" y="1339"/>
                  </a:lnTo>
                  <a:lnTo>
                    <a:pt x="202" y="1338"/>
                  </a:lnTo>
                  <a:lnTo>
                    <a:pt x="202" y="1336"/>
                  </a:lnTo>
                  <a:lnTo>
                    <a:pt x="202" y="1335"/>
                  </a:lnTo>
                  <a:lnTo>
                    <a:pt x="202" y="1334"/>
                  </a:lnTo>
                  <a:lnTo>
                    <a:pt x="199" y="1331"/>
                  </a:lnTo>
                  <a:lnTo>
                    <a:pt x="196" y="1315"/>
                  </a:lnTo>
                  <a:lnTo>
                    <a:pt x="195" y="1298"/>
                  </a:lnTo>
                  <a:lnTo>
                    <a:pt x="194" y="1279"/>
                  </a:lnTo>
                  <a:lnTo>
                    <a:pt x="192" y="1259"/>
                  </a:lnTo>
                  <a:lnTo>
                    <a:pt x="191" y="1240"/>
                  </a:lnTo>
                  <a:lnTo>
                    <a:pt x="189" y="1219"/>
                  </a:lnTo>
                  <a:lnTo>
                    <a:pt x="189" y="1199"/>
                  </a:lnTo>
                  <a:lnTo>
                    <a:pt x="189" y="1179"/>
                  </a:lnTo>
                  <a:lnTo>
                    <a:pt x="189" y="1160"/>
                  </a:lnTo>
                  <a:lnTo>
                    <a:pt x="189" y="1142"/>
                  </a:lnTo>
                  <a:lnTo>
                    <a:pt x="179" y="1152"/>
                  </a:lnTo>
                  <a:lnTo>
                    <a:pt x="189" y="1137"/>
                  </a:lnTo>
                  <a:lnTo>
                    <a:pt x="198" y="1123"/>
                  </a:lnTo>
                  <a:lnTo>
                    <a:pt x="206" y="1109"/>
                  </a:lnTo>
                  <a:lnTo>
                    <a:pt x="215" y="1094"/>
                  </a:lnTo>
                  <a:lnTo>
                    <a:pt x="224" y="1080"/>
                  </a:lnTo>
                  <a:lnTo>
                    <a:pt x="232" y="1066"/>
                  </a:lnTo>
                  <a:lnTo>
                    <a:pt x="242" y="1051"/>
                  </a:lnTo>
                  <a:lnTo>
                    <a:pt x="254" y="1038"/>
                  </a:lnTo>
                  <a:lnTo>
                    <a:pt x="267" y="1026"/>
                  </a:lnTo>
                  <a:lnTo>
                    <a:pt x="282" y="1014"/>
                  </a:lnTo>
                  <a:lnTo>
                    <a:pt x="277" y="1006"/>
                  </a:lnTo>
                  <a:lnTo>
                    <a:pt x="270" y="998"/>
                  </a:lnTo>
                  <a:lnTo>
                    <a:pt x="259" y="993"/>
                  </a:lnTo>
                  <a:lnTo>
                    <a:pt x="249" y="985"/>
                  </a:lnTo>
                  <a:lnTo>
                    <a:pt x="241" y="980"/>
                  </a:lnTo>
                  <a:lnTo>
                    <a:pt x="232" y="974"/>
                  </a:lnTo>
                  <a:lnTo>
                    <a:pt x="225" y="967"/>
                  </a:lnTo>
                  <a:lnTo>
                    <a:pt x="222" y="960"/>
                  </a:lnTo>
                  <a:lnTo>
                    <a:pt x="222" y="951"/>
                  </a:lnTo>
                  <a:lnTo>
                    <a:pt x="227" y="941"/>
                  </a:lnTo>
                  <a:lnTo>
                    <a:pt x="228" y="937"/>
                  </a:lnTo>
                  <a:lnTo>
                    <a:pt x="231" y="935"/>
                  </a:lnTo>
                  <a:lnTo>
                    <a:pt x="234" y="934"/>
                  </a:lnTo>
                  <a:lnTo>
                    <a:pt x="237" y="934"/>
                  </a:lnTo>
                  <a:lnTo>
                    <a:pt x="239" y="934"/>
                  </a:lnTo>
                  <a:lnTo>
                    <a:pt x="242" y="934"/>
                  </a:lnTo>
                  <a:lnTo>
                    <a:pt x="247" y="935"/>
                  </a:lnTo>
                  <a:lnTo>
                    <a:pt x="249" y="935"/>
                  </a:lnTo>
                  <a:lnTo>
                    <a:pt x="254" y="935"/>
                  </a:lnTo>
                  <a:lnTo>
                    <a:pt x="258" y="935"/>
                  </a:lnTo>
                  <a:lnTo>
                    <a:pt x="257" y="935"/>
                  </a:lnTo>
                  <a:lnTo>
                    <a:pt x="255" y="937"/>
                  </a:lnTo>
                  <a:lnTo>
                    <a:pt x="255" y="938"/>
                  </a:lnTo>
                  <a:lnTo>
                    <a:pt x="254" y="940"/>
                  </a:lnTo>
                  <a:lnTo>
                    <a:pt x="254" y="941"/>
                  </a:lnTo>
                  <a:lnTo>
                    <a:pt x="254" y="942"/>
                  </a:lnTo>
                  <a:lnTo>
                    <a:pt x="254" y="944"/>
                  </a:lnTo>
                  <a:lnTo>
                    <a:pt x="254" y="945"/>
                  </a:lnTo>
                  <a:lnTo>
                    <a:pt x="255" y="942"/>
                  </a:lnTo>
                  <a:lnTo>
                    <a:pt x="258" y="941"/>
                  </a:lnTo>
                  <a:lnTo>
                    <a:pt x="262" y="941"/>
                  </a:lnTo>
                  <a:lnTo>
                    <a:pt x="267" y="942"/>
                  </a:lnTo>
                  <a:lnTo>
                    <a:pt x="271" y="942"/>
                  </a:lnTo>
                  <a:lnTo>
                    <a:pt x="275" y="942"/>
                  </a:lnTo>
                  <a:lnTo>
                    <a:pt x="278" y="942"/>
                  </a:lnTo>
                  <a:lnTo>
                    <a:pt x="281" y="940"/>
                  </a:lnTo>
                  <a:lnTo>
                    <a:pt x="282" y="935"/>
                  </a:lnTo>
                  <a:lnTo>
                    <a:pt x="282" y="928"/>
                  </a:lnTo>
                  <a:lnTo>
                    <a:pt x="282" y="925"/>
                  </a:lnTo>
                  <a:lnTo>
                    <a:pt x="282" y="922"/>
                  </a:lnTo>
                  <a:lnTo>
                    <a:pt x="282" y="921"/>
                  </a:lnTo>
                  <a:lnTo>
                    <a:pt x="281" y="918"/>
                  </a:lnTo>
                  <a:lnTo>
                    <a:pt x="281" y="917"/>
                  </a:lnTo>
                  <a:lnTo>
                    <a:pt x="280" y="914"/>
                  </a:lnTo>
                  <a:lnTo>
                    <a:pt x="277" y="912"/>
                  </a:lnTo>
                  <a:lnTo>
                    <a:pt x="275" y="912"/>
                  </a:lnTo>
                  <a:lnTo>
                    <a:pt x="274" y="911"/>
                  </a:lnTo>
                  <a:lnTo>
                    <a:pt x="271" y="911"/>
                  </a:lnTo>
                  <a:lnTo>
                    <a:pt x="261" y="908"/>
                  </a:lnTo>
                  <a:lnTo>
                    <a:pt x="249" y="907"/>
                  </a:lnTo>
                  <a:lnTo>
                    <a:pt x="237" y="907"/>
                  </a:lnTo>
                  <a:lnTo>
                    <a:pt x="224" y="908"/>
                  </a:lnTo>
                  <a:lnTo>
                    <a:pt x="211" y="908"/>
                  </a:lnTo>
                  <a:lnTo>
                    <a:pt x="199" y="908"/>
                  </a:lnTo>
                  <a:lnTo>
                    <a:pt x="188" y="905"/>
                  </a:lnTo>
                  <a:lnTo>
                    <a:pt x="179" y="901"/>
                  </a:lnTo>
                  <a:lnTo>
                    <a:pt x="172" y="892"/>
                  </a:lnTo>
                  <a:lnTo>
                    <a:pt x="168" y="879"/>
                  </a:lnTo>
                  <a:lnTo>
                    <a:pt x="151" y="879"/>
                  </a:lnTo>
                  <a:lnTo>
                    <a:pt x="133" y="882"/>
                  </a:lnTo>
                  <a:lnTo>
                    <a:pt x="116" y="885"/>
                  </a:lnTo>
                  <a:lnTo>
                    <a:pt x="99" y="889"/>
                  </a:lnTo>
                  <a:lnTo>
                    <a:pt x="83" y="897"/>
                  </a:lnTo>
                  <a:lnTo>
                    <a:pt x="69" y="904"/>
                  </a:lnTo>
                  <a:lnTo>
                    <a:pt x="55" y="914"/>
                  </a:lnTo>
                  <a:lnTo>
                    <a:pt x="43" y="924"/>
                  </a:lnTo>
                  <a:lnTo>
                    <a:pt x="33" y="937"/>
                  </a:lnTo>
                  <a:lnTo>
                    <a:pt x="25" y="952"/>
                  </a:lnTo>
                  <a:lnTo>
                    <a:pt x="30" y="937"/>
                  </a:lnTo>
                  <a:lnTo>
                    <a:pt x="39" y="921"/>
                  </a:lnTo>
                  <a:lnTo>
                    <a:pt x="48" y="908"/>
                  </a:lnTo>
                  <a:lnTo>
                    <a:pt x="59" y="897"/>
                  </a:lnTo>
                  <a:lnTo>
                    <a:pt x="72" y="887"/>
                  </a:lnTo>
                  <a:lnTo>
                    <a:pt x="86" y="877"/>
                  </a:lnTo>
                  <a:lnTo>
                    <a:pt x="101" y="869"/>
                  </a:lnTo>
                  <a:lnTo>
                    <a:pt x="115" y="864"/>
                  </a:lnTo>
                  <a:lnTo>
                    <a:pt x="131" y="858"/>
                  </a:lnTo>
                  <a:lnTo>
                    <a:pt x="145" y="855"/>
                  </a:lnTo>
                  <a:lnTo>
                    <a:pt x="146" y="855"/>
                  </a:lnTo>
                  <a:lnTo>
                    <a:pt x="148" y="855"/>
                  </a:lnTo>
                  <a:lnTo>
                    <a:pt x="151" y="855"/>
                  </a:lnTo>
                  <a:lnTo>
                    <a:pt x="152" y="856"/>
                  </a:lnTo>
                  <a:lnTo>
                    <a:pt x="155" y="858"/>
                  </a:lnTo>
                  <a:lnTo>
                    <a:pt x="156" y="858"/>
                  </a:lnTo>
                  <a:lnTo>
                    <a:pt x="158" y="858"/>
                  </a:lnTo>
                  <a:lnTo>
                    <a:pt x="161" y="858"/>
                  </a:lnTo>
                  <a:lnTo>
                    <a:pt x="161" y="855"/>
                  </a:lnTo>
                  <a:lnTo>
                    <a:pt x="162" y="852"/>
                  </a:lnTo>
                  <a:lnTo>
                    <a:pt x="158" y="849"/>
                  </a:lnTo>
                  <a:lnTo>
                    <a:pt x="165" y="846"/>
                  </a:lnTo>
                  <a:lnTo>
                    <a:pt x="172" y="846"/>
                  </a:lnTo>
                  <a:lnTo>
                    <a:pt x="181" y="848"/>
                  </a:lnTo>
                  <a:lnTo>
                    <a:pt x="189" y="851"/>
                  </a:lnTo>
                  <a:lnTo>
                    <a:pt x="199" y="854"/>
                  </a:lnTo>
                  <a:lnTo>
                    <a:pt x="209" y="856"/>
                  </a:lnTo>
                  <a:lnTo>
                    <a:pt x="219" y="859"/>
                  </a:lnTo>
                  <a:lnTo>
                    <a:pt x="229" y="862"/>
                  </a:lnTo>
                  <a:lnTo>
                    <a:pt x="239" y="862"/>
                  </a:lnTo>
                  <a:lnTo>
                    <a:pt x="251" y="862"/>
                  </a:lnTo>
                  <a:lnTo>
                    <a:pt x="249" y="868"/>
                  </a:lnTo>
                  <a:lnTo>
                    <a:pt x="251" y="872"/>
                  </a:lnTo>
                  <a:lnTo>
                    <a:pt x="254" y="875"/>
                  </a:lnTo>
                  <a:lnTo>
                    <a:pt x="258" y="877"/>
                  </a:lnTo>
                  <a:lnTo>
                    <a:pt x="262" y="878"/>
                  </a:lnTo>
                  <a:lnTo>
                    <a:pt x="268" y="878"/>
                  </a:lnTo>
                  <a:lnTo>
                    <a:pt x="272" y="879"/>
                  </a:lnTo>
                  <a:lnTo>
                    <a:pt x="277" y="882"/>
                  </a:lnTo>
                  <a:lnTo>
                    <a:pt x="280" y="885"/>
                  </a:lnTo>
                  <a:lnTo>
                    <a:pt x="282" y="889"/>
                  </a:lnTo>
                  <a:lnTo>
                    <a:pt x="285" y="885"/>
                  </a:lnTo>
                  <a:lnTo>
                    <a:pt x="288" y="882"/>
                  </a:lnTo>
                  <a:lnTo>
                    <a:pt x="288" y="878"/>
                  </a:lnTo>
                  <a:lnTo>
                    <a:pt x="288" y="874"/>
                  </a:lnTo>
                  <a:lnTo>
                    <a:pt x="288" y="869"/>
                  </a:lnTo>
                  <a:lnTo>
                    <a:pt x="287" y="865"/>
                  </a:lnTo>
                  <a:lnTo>
                    <a:pt x="285" y="861"/>
                  </a:lnTo>
                  <a:lnTo>
                    <a:pt x="284" y="856"/>
                  </a:lnTo>
                  <a:lnTo>
                    <a:pt x="282" y="854"/>
                  </a:lnTo>
                  <a:lnTo>
                    <a:pt x="282" y="849"/>
                  </a:lnTo>
                  <a:lnTo>
                    <a:pt x="278" y="845"/>
                  </a:lnTo>
                  <a:lnTo>
                    <a:pt x="268" y="855"/>
                  </a:lnTo>
                  <a:lnTo>
                    <a:pt x="261" y="825"/>
                  </a:lnTo>
                  <a:lnTo>
                    <a:pt x="258" y="796"/>
                  </a:lnTo>
                  <a:lnTo>
                    <a:pt x="259" y="771"/>
                  </a:lnTo>
                  <a:lnTo>
                    <a:pt x="262" y="746"/>
                  </a:lnTo>
                  <a:lnTo>
                    <a:pt x="267" y="722"/>
                  </a:lnTo>
                  <a:lnTo>
                    <a:pt x="271" y="697"/>
                  </a:lnTo>
                  <a:lnTo>
                    <a:pt x="274" y="673"/>
                  </a:lnTo>
                  <a:lnTo>
                    <a:pt x="275" y="647"/>
                  </a:lnTo>
                  <a:lnTo>
                    <a:pt x="274" y="619"/>
                  </a:lnTo>
                  <a:lnTo>
                    <a:pt x="268" y="587"/>
                  </a:lnTo>
                  <a:lnTo>
                    <a:pt x="219" y="282"/>
                  </a:lnTo>
                  <a:lnTo>
                    <a:pt x="234" y="299"/>
                  </a:lnTo>
                  <a:lnTo>
                    <a:pt x="248" y="366"/>
                  </a:lnTo>
                  <a:lnTo>
                    <a:pt x="264" y="434"/>
                  </a:lnTo>
                  <a:lnTo>
                    <a:pt x="277" y="503"/>
                  </a:lnTo>
                  <a:lnTo>
                    <a:pt x="290" y="571"/>
                  </a:lnTo>
                  <a:lnTo>
                    <a:pt x="301" y="642"/>
                  </a:lnTo>
                  <a:lnTo>
                    <a:pt x="308" y="710"/>
                  </a:lnTo>
                  <a:lnTo>
                    <a:pt x="314" y="781"/>
                  </a:lnTo>
                  <a:lnTo>
                    <a:pt x="315" y="848"/>
                  </a:lnTo>
                  <a:lnTo>
                    <a:pt x="311" y="917"/>
                  </a:lnTo>
                  <a:lnTo>
                    <a:pt x="302" y="983"/>
                  </a:lnTo>
                  <a:lnTo>
                    <a:pt x="300" y="987"/>
                  </a:lnTo>
                  <a:lnTo>
                    <a:pt x="297" y="991"/>
                  </a:lnTo>
                  <a:lnTo>
                    <a:pt x="295" y="997"/>
                  </a:lnTo>
                  <a:lnTo>
                    <a:pt x="295" y="1003"/>
                  </a:lnTo>
                  <a:lnTo>
                    <a:pt x="295" y="1010"/>
                  </a:lnTo>
                  <a:lnTo>
                    <a:pt x="295" y="1016"/>
                  </a:lnTo>
                  <a:lnTo>
                    <a:pt x="295" y="1023"/>
                  </a:lnTo>
                  <a:lnTo>
                    <a:pt x="295" y="1028"/>
                  </a:lnTo>
                  <a:lnTo>
                    <a:pt x="295" y="1036"/>
                  </a:lnTo>
                  <a:lnTo>
                    <a:pt x="295" y="1041"/>
                  </a:lnTo>
                  <a:lnTo>
                    <a:pt x="288" y="1040"/>
                  </a:lnTo>
                  <a:lnTo>
                    <a:pt x="281" y="1041"/>
                  </a:lnTo>
                  <a:lnTo>
                    <a:pt x="275" y="1044"/>
                  </a:lnTo>
                  <a:lnTo>
                    <a:pt x="271" y="1048"/>
                  </a:lnTo>
                  <a:lnTo>
                    <a:pt x="267" y="1053"/>
                  </a:lnTo>
                  <a:lnTo>
                    <a:pt x="262" y="1059"/>
                  </a:lnTo>
                  <a:lnTo>
                    <a:pt x="259" y="1064"/>
                  </a:lnTo>
                  <a:lnTo>
                    <a:pt x="257" y="1070"/>
                  </a:lnTo>
                  <a:lnTo>
                    <a:pt x="254" y="1074"/>
                  </a:lnTo>
                  <a:lnTo>
                    <a:pt x="251" y="1079"/>
                  </a:lnTo>
                  <a:lnTo>
                    <a:pt x="248" y="1076"/>
                  </a:lnTo>
                  <a:lnTo>
                    <a:pt x="248" y="1081"/>
                  </a:lnTo>
                  <a:lnTo>
                    <a:pt x="245" y="1087"/>
                  </a:lnTo>
                  <a:lnTo>
                    <a:pt x="242" y="1091"/>
                  </a:lnTo>
                  <a:lnTo>
                    <a:pt x="238" y="1094"/>
                  </a:lnTo>
                  <a:lnTo>
                    <a:pt x="232" y="1097"/>
                  </a:lnTo>
                  <a:lnTo>
                    <a:pt x="227" y="1102"/>
                  </a:lnTo>
                  <a:lnTo>
                    <a:pt x="222" y="1104"/>
                  </a:lnTo>
                  <a:lnTo>
                    <a:pt x="218" y="1109"/>
                  </a:lnTo>
                  <a:lnTo>
                    <a:pt x="215" y="1113"/>
                  </a:lnTo>
                  <a:lnTo>
                    <a:pt x="214" y="1120"/>
                  </a:lnTo>
                  <a:lnTo>
                    <a:pt x="209" y="1117"/>
                  </a:lnTo>
                  <a:lnTo>
                    <a:pt x="208" y="1119"/>
                  </a:lnTo>
                  <a:lnTo>
                    <a:pt x="206" y="1119"/>
                  </a:lnTo>
                  <a:lnTo>
                    <a:pt x="206" y="1120"/>
                  </a:lnTo>
                  <a:lnTo>
                    <a:pt x="206" y="1122"/>
                  </a:lnTo>
                  <a:lnTo>
                    <a:pt x="206" y="1123"/>
                  </a:lnTo>
                  <a:lnTo>
                    <a:pt x="206" y="1124"/>
                  </a:lnTo>
                  <a:lnTo>
                    <a:pt x="199" y="1149"/>
                  </a:lnTo>
                  <a:lnTo>
                    <a:pt x="196" y="1172"/>
                  </a:lnTo>
                  <a:lnTo>
                    <a:pt x="196" y="1193"/>
                  </a:lnTo>
                  <a:lnTo>
                    <a:pt x="198" y="1215"/>
                  </a:lnTo>
                  <a:lnTo>
                    <a:pt x="201" y="1236"/>
                  </a:lnTo>
                  <a:lnTo>
                    <a:pt x="204" y="1256"/>
                  </a:lnTo>
                  <a:lnTo>
                    <a:pt x="208" y="1278"/>
                  </a:lnTo>
                  <a:lnTo>
                    <a:pt x="212" y="1299"/>
                  </a:lnTo>
                  <a:lnTo>
                    <a:pt x="215" y="1321"/>
                  </a:lnTo>
                  <a:lnTo>
                    <a:pt x="217" y="1344"/>
                  </a:lnTo>
                  <a:lnTo>
                    <a:pt x="215" y="1351"/>
                  </a:lnTo>
                  <a:lnTo>
                    <a:pt x="214" y="1357"/>
                  </a:lnTo>
                  <a:lnTo>
                    <a:pt x="214" y="1364"/>
                  </a:lnTo>
                  <a:lnTo>
                    <a:pt x="212" y="1372"/>
                  </a:lnTo>
                  <a:lnTo>
                    <a:pt x="212" y="1379"/>
                  </a:lnTo>
                  <a:lnTo>
                    <a:pt x="212" y="1387"/>
                  </a:lnTo>
                  <a:lnTo>
                    <a:pt x="214" y="1394"/>
                  </a:lnTo>
                  <a:lnTo>
                    <a:pt x="214" y="1400"/>
                  </a:lnTo>
                  <a:lnTo>
                    <a:pt x="214" y="1407"/>
                  </a:lnTo>
                  <a:lnTo>
                    <a:pt x="214" y="1412"/>
                  </a:lnTo>
                  <a:lnTo>
                    <a:pt x="214" y="1417"/>
                  </a:lnTo>
                  <a:lnTo>
                    <a:pt x="214" y="1421"/>
                  </a:lnTo>
                  <a:lnTo>
                    <a:pt x="214" y="1427"/>
                  </a:lnTo>
                  <a:lnTo>
                    <a:pt x="214" y="1431"/>
                  </a:lnTo>
                  <a:lnTo>
                    <a:pt x="214" y="1437"/>
                  </a:lnTo>
                  <a:lnTo>
                    <a:pt x="214" y="1443"/>
                  </a:lnTo>
                  <a:lnTo>
                    <a:pt x="214" y="1448"/>
                  </a:lnTo>
                  <a:lnTo>
                    <a:pt x="214" y="1454"/>
                  </a:lnTo>
                  <a:lnTo>
                    <a:pt x="214" y="1460"/>
                  </a:lnTo>
                  <a:lnTo>
                    <a:pt x="215" y="1465"/>
                  </a:lnTo>
                  <a:lnTo>
                    <a:pt x="215" y="1467"/>
                  </a:lnTo>
                  <a:lnTo>
                    <a:pt x="217" y="1467"/>
                  </a:lnTo>
                  <a:lnTo>
                    <a:pt x="217" y="1468"/>
                  </a:lnTo>
                  <a:lnTo>
                    <a:pt x="215" y="1470"/>
                  </a:lnTo>
                  <a:lnTo>
                    <a:pt x="215" y="1474"/>
                  </a:lnTo>
                  <a:lnTo>
                    <a:pt x="215" y="1478"/>
                  </a:lnTo>
                  <a:lnTo>
                    <a:pt x="217" y="1481"/>
                  </a:lnTo>
                  <a:lnTo>
                    <a:pt x="217" y="1486"/>
                  </a:lnTo>
                  <a:lnTo>
                    <a:pt x="218" y="1490"/>
                  </a:lnTo>
                  <a:lnTo>
                    <a:pt x="218" y="1493"/>
                  </a:lnTo>
                  <a:lnTo>
                    <a:pt x="219" y="1497"/>
                  </a:lnTo>
                  <a:lnTo>
                    <a:pt x="221" y="1500"/>
                  </a:lnTo>
                  <a:lnTo>
                    <a:pt x="222" y="1503"/>
                  </a:lnTo>
                  <a:lnTo>
                    <a:pt x="224" y="1506"/>
                  </a:lnTo>
                  <a:lnTo>
                    <a:pt x="222" y="1507"/>
                  </a:lnTo>
                  <a:lnTo>
                    <a:pt x="221" y="1508"/>
                  </a:lnTo>
                  <a:lnTo>
                    <a:pt x="221" y="1510"/>
                  </a:lnTo>
                  <a:lnTo>
                    <a:pt x="221" y="1511"/>
                  </a:lnTo>
                  <a:lnTo>
                    <a:pt x="221" y="1513"/>
                  </a:lnTo>
                  <a:lnTo>
                    <a:pt x="221" y="1514"/>
                  </a:lnTo>
                  <a:lnTo>
                    <a:pt x="221" y="1516"/>
                  </a:lnTo>
                  <a:lnTo>
                    <a:pt x="221" y="1517"/>
                  </a:lnTo>
                  <a:lnTo>
                    <a:pt x="219" y="1520"/>
                  </a:lnTo>
                  <a:close/>
                  <a:moveTo>
                    <a:pt x="322" y="1193"/>
                  </a:moveTo>
                  <a:lnTo>
                    <a:pt x="311" y="1192"/>
                  </a:lnTo>
                  <a:lnTo>
                    <a:pt x="300" y="1189"/>
                  </a:lnTo>
                  <a:lnTo>
                    <a:pt x="290" y="1185"/>
                  </a:lnTo>
                  <a:lnTo>
                    <a:pt x="280" y="1180"/>
                  </a:lnTo>
                  <a:lnTo>
                    <a:pt x="271" y="1175"/>
                  </a:lnTo>
                  <a:lnTo>
                    <a:pt x="262" y="1167"/>
                  </a:lnTo>
                  <a:lnTo>
                    <a:pt x="254" y="1160"/>
                  </a:lnTo>
                  <a:lnTo>
                    <a:pt x="245" y="1153"/>
                  </a:lnTo>
                  <a:lnTo>
                    <a:pt x="238" y="1146"/>
                  </a:lnTo>
                  <a:lnTo>
                    <a:pt x="231" y="1137"/>
                  </a:lnTo>
                  <a:lnTo>
                    <a:pt x="229" y="1134"/>
                  </a:lnTo>
                  <a:lnTo>
                    <a:pt x="229" y="1132"/>
                  </a:lnTo>
                  <a:lnTo>
                    <a:pt x="229" y="1129"/>
                  </a:lnTo>
                  <a:lnTo>
                    <a:pt x="231" y="1126"/>
                  </a:lnTo>
                  <a:lnTo>
                    <a:pt x="231" y="1122"/>
                  </a:lnTo>
                  <a:lnTo>
                    <a:pt x="232" y="1119"/>
                  </a:lnTo>
                  <a:lnTo>
                    <a:pt x="235" y="1116"/>
                  </a:lnTo>
                  <a:lnTo>
                    <a:pt x="237" y="1113"/>
                  </a:lnTo>
                  <a:lnTo>
                    <a:pt x="238" y="1110"/>
                  </a:lnTo>
                  <a:lnTo>
                    <a:pt x="241" y="1107"/>
                  </a:lnTo>
                  <a:lnTo>
                    <a:pt x="251" y="1113"/>
                  </a:lnTo>
                  <a:lnTo>
                    <a:pt x="259" y="1122"/>
                  </a:lnTo>
                  <a:lnTo>
                    <a:pt x="268" y="1132"/>
                  </a:lnTo>
                  <a:lnTo>
                    <a:pt x="277" y="1143"/>
                  </a:lnTo>
                  <a:lnTo>
                    <a:pt x="285" y="1153"/>
                  </a:lnTo>
                  <a:lnTo>
                    <a:pt x="294" y="1165"/>
                  </a:lnTo>
                  <a:lnTo>
                    <a:pt x="304" y="1173"/>
                  </a:lnTo>
                  <a:lnTo>
                    <a:pt x="314" y="1180"/>
                  </a:lnTo>
                  <a:lnTo>
                    <a:pt x="324" y="1185"/>
                  </a:lnTo>
                  <a:lnTo>
                    <a:pt x="337" y="1186"/>
                  </a:lnTo>
                  <a:lnTo>
                    <a:pt x="322" y="1186"/>
                  </a:lnTo>
                  <a:lnTo>
                    <a:pt x="322" y="1193"/>
                  </a:lnTo>
                  <a:close/>
                  <a:moveTo>
                    <a:pt x="364" y="1279"/>
                  </a:moveTo>
                  <a:lnTo>
                    <a:pt x="363" y="1278"/>
                  </a:lnTo>
                  <a:lnTo>
                    <a:pt x="347" y="1289"/>
                  </a:lnTo>
                  <a:lnTo>
                    <a:pt x="361" y="1275"/>
                  </a:lnTo>
                  <a:lnTo>
                    <a:pt x="363" y="1278"/>
                  </a:lnTo>
                  <a:lnTo>
                    <a:pt x="368" y="1275"/>
                  </a:lnTo>
                  <a:lnTo>
                    <a:pt x="364" y="1279"/>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6" name="Freeform 50"/>
            <p:cNvSpPr>
              <a:spLocks/>
            </p:cNvSpPr>
            <p:nvPr/>
          </p:nvSpPr>
          <p:spPr bwMode="auto">
            <a:xfrm>
              <a:off x="2441" y="1405"/>
              <a:ext cx="146" cy="467"/>
            </a:xfrm>
            <a:custGeom>
              <a:avLst/>
              <a:gdLst>
                <a:gd name="T0" fmla="*/ 101 w 292"/>
                <a:gd name="T1" fmla="*/ 66 h 932"/>
                <a:gd name="T2" fmla="*/ 97 w 292"/>
                <a:gd name="T3" fmla="*/ 58 h 932"/>
                <a:gd name="T4" fmla="*/ 96 w 292"/>
                <a:gd name="T5" fmla="*/ 50 h 932"/>
                <a:gd name="T6" fmla="*/ 96 w 292"/>
                <a:gd name="T7" fmla="*/ 41 h 932"/>
                <a:gd name="T8" fmla="*/ 96 w 292"/>
                <a:gd name="T9" fmla="*/ 32 h 932"/>
                <a:gd name="T10" fmla="*/ 95 w 292"/>
                <a:gd name="T11" fmla="*/ 24 h 932"/>
                <a:gd name="T12" fmla="*/ 93 w 292"/>
                <a:gd name="T13" fmla="*/ 18 h 932"/>
                <a:gd name="T14" fmla="*/ 91 w 292"/>
                <a:gd name="T15" fmla="*/ 12 h 932"/>
                <a:gd name="T16" fmla="*/ 89 w 292"/>
                <a:gd name="T17" fmla="*/ 5 h 932"/>
                <a:gd name="T18" fmla="*/ 84 w 292"/>
                <a:gd name="T19" fmla="*/ 1 h 932"/>
                <a:gd name="T20" fmla="*/ 81 w 292"/>
                <a:gd name="T21" fmla="*/ 5 h 932"/>
                <a:gd name="T22" fmla="*/ 78 w 292"/>
                <a:gd name="T23" fmla="*/ 5 h 932"/>
                <a:gd name="T24" fmla="*/ 75 w 292"/>
                <a:gd name="T25" fmla="*/ 5 h 932"/>
                <a:gd name="T26" fmla="*/ 73 w 292"/>
                <a:gd name="T27" fmla="*/ 5 h 932"/>
                <a:gd name="T28" fmla="*/ 71 w 292"/>
                <a:gd name="T29" fmla="*/ 5 h 932"/>
                <a:gd name="T30" fmla="*/ 69 w 292"/>
                <a:gd name="T31" fmla="*/ 4 h 932"/>
                <a:gd name="T32" fmla="*/ 49 w 292"/>
                <a:gd name="T33" fmla="*/ 33 h 932"/>
                <a:gd name="T34" fmla="*/ 33 w 292"/>
                <a:gd name="T35" fmla="*/ 65 h 932"/>
                <a:gd name="T36" fmla="*/ 22 w 292"/>
                <a:gd name="T37" fmla="*/ 97 h 932"/>
                <a:gd name="T38" fmla="*/ 13 w 292"/>
                <a:gd name="T39" fmla="*/ 132 h 932"/>
                <a:gd name="T40" fmla="*/ 7 w 292"/>
                <a:gd name="T41" fmla="*/ 167 h 932"/>
                <a:gd name="T42" fmla="*/ 5 w 292"/>
                <a:gd name="T43" fmla="*/ 181 h 932"/>
                <a:gd name="T44" fmla="*/ 2 w 292"/>
                <a:gd name="T45" fmla="*/ 193 h 932"/>
                <a:gd name="T46" fmla="*/ 0 w 292"/>
                <a:gd name="T47" fmla="*/ 205 h 932"/>
                <a:gd name="T48" fmla="*/ 0 w 292"/>
                <a:gd name="T49" fmla="*/ 217 h 932"/>
                <a:gd name="T50" fmla="*/ 2 w 292"/>
                <a:gd name="T51" fmla="*/ 230 h 932"/>
                <a:gd name="T52" fmla="*/ 0 w 292"/>
                <a:gd name="T53" fmla="*/ 241 h 932"/>
                <a:gd name="T54" fmla="*/ 0 w 292"/>
                <a:gd name="T55" fmla="*/ 251 h 932"/>
                <a:gd name="T56" fmla="*/ 2 w 292"/>
                <a:gd name="T57" fmla="*/ 261 h 932"/>
                <a:gd name="T58" fmla="*/ 3 w 292"/>
                <a:gd name="T59" fmla="*/ 270 h 932"/>
                <a:gd name="T60" fmla="*/ 4 w 292"/>
                <a:gd name="T61" fmla="*/ 279 h 932"/>
                <a:gd name="T62" fmla="*/ 9 w 292"/>
                <a:gd name="T63" fmla="*/ 317 h 932"/>
                <a:gd name="T64" fmla="*/ 13 w 292"/>
                <a:gd name="T65" fmla="*/ 354 h 932"/>
                <a:gd name="T66" fmla="*/ 15 w 292"/>
                <a:gd name="T67" fmla="*/ 392 h 932"/>
                <a:gd name="T68" fmla="*/ 17 w 292"/>
                <a:gd name="T69" fmla="*/ 429 h 932"/>
                <a:gd name="T70" fmla="*/ 17 w 292"/>
                <a:gd name="T71" fmla="*/ 467 h 932"/>
                <a:gd name="T72" fmla="*/ 146 w 292"/>
                <a:gd name="T73" fmla="*/ 357 h 932"/>
                <a:gd name="T74" fmla="*/ 141 w 292"/>
                <a:gd name="T75" fmla="*/ 291 h 932"/>
                <a:gd name="T76" fmla="*/ 133 w 292"/>
                <a:gd name="T77" fmla="*/ 226 h 932"/>
                <a:gd name="T78" fmla="*/ 123 w 292"/>
                <a:gd name="T79" fmla="*/ 163 h 932"/>
                <a:gd name="T80" fmla="*/ 111 w 292"/>
                <a:gd name="T81" fmla="*/ 100 h 932"/>
                <a:gd name="T82" fmla="*/ 105 w 292"/>
                <a:gd name="T83" fmla="*/ 69 h 93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92" h="932">
                  <a:moveTo>
                    <a:pt x="209" y="137"/>
                  </a:moveTo>
                  <a:lnTo>
                    <a:pt x="202" y="131"/>
                  </a:lnTo>
                  <a:lnTo>
                    <a:pt x="196" y="124"/>
                  </a:lnTo>
                  <a:lnTo>
                    <a:pt x="193" y="116"/>
                  </a:lnTo>
                  <a:lnTo>
                    <a:pt x="192" y="109"/>
                  </a:lnTo>
                  <a:lnTo>
                    <a:pt x="192" y="100"/>
                  </a:lnTo>
                  <a:lnTo>
                    <a:pt x="192" y="90"/>
                  </a:lnTo>
                  <a:lnTo>
                    <a:pt x="192" y="81"/>
                  </a:lnTo>
                  <a:lnTo>
                    <a:pt x="192" y="71"/>
                  </a:lnTo>
                  <a:lnTo>
                    <a:pt x="192" y="63"/>
                  </a:lnTo>
                  <a:lnTo>
                    <a:pt x="192" y="54"/>
                  </a:lnTo>
                  <a:lnTo>
                    <a:pt x="189" y="48"/>
                  </a:lnTo>
                  <a:lnTo>
                    <a:pt x="188" y="41"/>
                  </a:lnTo>
                  <a:lnTo>
                    <a:pt x="185" y="35"/>
                  </a:lnTo>
                  <a:lnTo>
                    <a:pt x="183" y="28"/>
                  </a:lnTo>
                  <a:lnTo>
                    <a:pt x="182" y="23"/>
                  </a:lnTo>
                  <a:lnTo>
                    <a:pt x="181" y="15"/>
                  </a:lnTo>
                  <a:lnTo>
                    <a:pt x="178" y="10"/>
                  </a:lnTo>
                  <a:lnTo>
                    <a:pt x="173" y="5"/>
                  </a:lnTo>
                  <a:lnTo>
                    <a:pt x="168" y="2"/>
                  </a:lnTo>
                  <a:lnTo>
                    <a:pt x="162" y="0"/>
                  </a:lnTo>
                  <a:lnTo>
                    <a:pt x="162" y="10"/>
                  </a:lnTo>
                  <a:lnTo>
                    <a:pt x="159" y="10"/>
                  </a:lnTo>
                  <a:lnTo>
                    <a:pt x="156" y="10"/>
                  </a:lnTo>
                  <a:lnTo>
                    <a:pt x="153" y="10"/>
                  </a:lnTo>
                  <a:lnTo>
                    <a:pt x="150" y="10"/>
                  </a:lnTo>
                  <a:lnTo>
                    <a:pt x="149" y="10"/>
                  </a:lnTo>
                  <a:lnTo>
                    <a:pt x="146" y="10"/>
                  </a:lnTo>
                  <a:lnTo>
                    <a:pt x="143" y="10"/>
                  </a:lnTo>
                  <a:lnTo>
                    <a:pt x="142" y="10"/>
                  </a:lnTo>
                  <a:lnTo>
                    <a:pt x="139" y="8"/>
                  </a:lnTo>
                  <a:lnTo>
                    <a:pt x="138" y="7"/>
                  </a:lnTo>
                  <a:lnTo>
                    <a:pt x="116" y="35"/>
                  </a:lnTo>
                  <a:lnTo>
                    <a:pt x="97" y="66"/>
                  </a:lnTo>
                  <a:lnTo>
                    <a:pt x="80" y="97"/>
                  </a:lnTo>
                  <a:lnTo>
                    <a:pt x="66" y="129"/>
                  </a:lnTo>
                  <a:lnTo>
                    <a:pt x="53" y="162"/>
                  </a:lnTo>
                  <a:lnTo>
                    <a:pt x="43" y="194"/>
                  </a:lnTo>
                  <a:lnTo>
                    <a:pt x="33" y="229"/>
                  </a:lnTo>
                  <a:lnTo>
                    <a:pt x="26" y="263"/>
                  </a:lnTo>
                  <a:lnTo>
                    <a:pt x="19" y="298"/>
                  </a:lnTo>
                  <a:lnTo>
                    <a:pt x="13" y="333"/>
                  </a:lnTo>
                  <a:lnTo>
                    <a:pt x="12" y="348"/>
                  </a:lnTo>
                  <a:lnTo>
                    <a:pt x="9" y="361"/>
                  </a:lnTo>
                  <a:lnTo>
                    <a:pt x="6" y="372"/>
                  </a:lnTo>
                  <a:lnTo>
                    <a:pt x="4" y="385"/>
                  </a:lnTo>
                  <a:lnTo>
                    <a:pt x="2" y="397"/>
                  </a:lnTo>
                  <a:lnTo>
                    <a:pt x="0" y="409"/>
                  </a:lnTo>
                  <a:lnTo>
                    <a:pt x="0" y="421"/>
                  </a:lnTo>
                  <a:lnTo>
                    <a:pt x="0" y="434"/>
                  </a:lnTo>
                  <a:lnTo>
                    <a:pt x="0" y="447"/>
                  </a:lnTo>
                  <a:lnTo>
                    <a:pt x="3" y="460"/>
                  </a:lnTo>
                  <a:lnTo>
                    <a:pt x="0" y="470"/>
                  </a:lnTo>
                  <a:lnTo>
                    <a:pt x="0" y="480"/>
                  </a:lnTo>
                  <a:lnTo>
                    <a:pt x="0" y="490"/>
                  </a:lnTo>
                  <a:lnTo>
                    <a:pt x="0" y="500"/>
                  </a:lnTo>
                  <a:lnTo>
                    <a:pt x="2" y="510"/>
                  </a:lnTo>
                  <a:lnTo>
                    <a:pt x="3" y="520"/>
                  </a:lnTo>
                  <a:lnTo>
                    <a:pt x="4" y="528"/>
                  </a:lnTo>
                  <a:lnTo>
                    <a:pt x="6" y="538"/>
                  </a:lnTo>
                  <a:lnTo>
                    <a:pt x="6" y="548"/>
                  </a:lnTo>
                  <a:lnTo>
                    <a:pt x="7" y="557"/>
                  </a:lnTo>
                  <a:lnTo>
                    <a:pt x="13" y="594"/>
                  </a:lnTo>
                  <a:lnTo>
                    <a:pt x="17" y="632"/>
                  </a:lnTo>
                  <a:lnTo>
                    <a:pt x="22" y="669"/>
                  </a:lnTo>
                  <a:lnTo>
                    <a:pt x="26" y="706"/>
                  </a:lnTo>
                  <a:lnTo>
                    <a:pt x="29" y="743"/>
                  </a:lnTo>
                  <a:lnTo>
                    <a:pt x="30" y="782"/>
                  </a:lnTo>
                  <a:lnTo>
                    <a:pt x="32" y="819"/>
                  </a:lnTo>
                  <a:lnTo>
                    <a:pt x="33" y="856"/>
                  </a:lnTo>
                  <a:lnTo>
                    <a:pt x="34" y="895"/>
                  </a:lnTo>
                  <a:lnTo>
                    <a:pt x="34" y="932"/>
                  </a:lnTo>
                  <a:lnTo>
                    <a:pt x="292" y="776"/>
                  </a:lnTo>
                  <a:lnTo>
                    <a:pt x="291" y="712"/>
                  </a:lnTo>
                  <a:lnTo>
                    <a:pt x="288" y="646"/>
                  </a:lnTo>
                  <a:lnTo>
                    <a:pt x="282" y="581"/>
                  </a:lnTo>
                  <a:lnTo>
                    <a:pt x="275" y="517"/>
                  </a:lnTo>
                  <a:lnTo>
                    <a:pt x="265" y="452"/>
                  </a:lnTo>
                  <a:lnTo>
                    <a:pt x="255" y="388"/>
                  </a:lnTo>
                  <a:lnTo>
                    <a:pt x="245" y="325"/>
                  </a:lnTo>
                  <a:lnTo>
                    <a:pt x="234" y="262"/>
                  </a:lnTo>
                  <a:lnTo>
                    <a:pt x="221" y="199"/>
                  </a:lnTo>
                  <a:lnTo>
                    <a:pt x="209" y="137"/>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7" name="Freeform 51"/>
            <p:cNvSpPr>
              <a:spLocks/>
            </p:cNvSpPr>
            <p:nvPr/>
          </p:nvSpPr>
          <p:spPr bwMode="auto">
            <a:xfrm>
              <a:off x="2446" y="1790"/>
              <a:ext cx="141" cy="395"/>
            </a:xfrm>
            <a:custGeom>
              <a:avLst/>
              <a:gdLst>
                <a:gd name="T0" fmla="*/ 0 w 282"/>
                <a:gd name="T1" fmla="*/ 375 h 791"/>
                <a:gd name="T2" fmla="*/ 10 w 282"/>
                <a:gd name="T3" fmla="*/ 377 h 791"/>
                <a:gd name="T4" fmla="*/ 19 w 282"/>
                <a:gd name="T5" fmla="*/ 378 h 791"/>
                <a:gd name="T6" fmla="*/ 29 w 282"/>
                <a:gd name="T7" fmla="*/ 380 h 791"/>
                <a:gd name="T8" fmla="*/ 39 w 282"/>
                <a:gd name="T9" fmla="*/ 381 h 791"/>
                <a:gd name="T10" fmla="*/ 50 w 282"/>
                <a:gd name="T11" fmla="*/ 382 h 791"/>
                <a:gd name="T12" fmla="*/ 60 w 282"/>
                <a:gd name="T13" fmla="*/ 384 h 791"/>
                <a:gd name="T14" fmla="*/ 70 w 282"/>
                <a:gd name="T15" fmla="*/ 386 h 791"/>
                <a:gd name="T16" fmla="*/ 81 w 282"/>
                <a:gd name="T17" fmla="*/ 388 h 791"/>
                <a:gd name="T18" fmla="*/ 91 w 282"/>
                <a:gd name="T19" fmla="*/ 391 h 791"/>
                <a:gd name="T20" fmla="*/ 100 w 282"/>
                <a:gd name="T21" fmla="*/ 395 h 791"/>
                <a:gd name="T22" fmla="*/ 106 w 282"/>
                <a:gd name="T23" fmla="*/ 363 h 791"/>
                <a:gd name="T24" fmla="*/ 111 w 282"/>
                <a:gd name="T25" fmla="*/ 331 h 791"/>
                <a:gd name="T26" fmla="*/ 116 w 282"/>
                <a:gd name="T27" fmla="*/ 298 h 791"/>
                <a:gd name="T28" fmla="*/ 122 w 282"/>
                <a:gd name="T29" fmla="*/ 266 h 791"/>
                <a:gd name="T30" fmla="*/ 126 w 282"/>
                <a:gd name="T31" fmla="*/ 233 h 791"/>
                <a:gd name="T32" fmla="*/ 130 w 282"/>
                <a:gd name="T33" fmla="*/ 200 h 791"/>
                <a:gd name="T34" fmla="*/ 133 w 282"/>
                <a:gd name="T35" fmla="*/ 167 h 791"/>
                <a:gd name="T36" fmla="*/ 136 w 282"/>
                <a:gd name="T37" fmla="*/ 133 h 791"/>
                <a:gd name="T38" fmla="*/ 137 w 282"/>
                <a:gd name="T39" fmla="*/ 100 h 791"/>
                <a:gd name="T40" fmla="*/ 138 w 282"/>
                <a:gd name="T41" fmla="*/ 67 h 791"/>
                <a:gd name="T42" fmla="*/ 139 w 282"/>
                <a:gd name="T43" fmla="*/ 61 h 791"/>
                <a:gd name="T44" fmla="*/ 139 w 282"/>
                <a:gd name="T45" fmla="*/ 54 h 791"/>
                <a:gd name="T46" fmla="*/ 139 w 282"/>
                <a:gd name="T47" fmla="*/ 47 h 791"/>
                <a:gd name="T48" fmla="*/ 140 w 282"/>
                <a:gd name="T49" fmla="*/ 41 h 791"/>
                <a:gd name="T50" fmla="*/ 140 w 282"/>
                <a:gd name="T51" fmla="*/ 34 h 791"/>
                <a:gd name="T52" fmla="*/ 141 w 282"/>
                <a:gd name="T53" fmla="*/ 27 h 791"/>
                <a:gd name="T54" fmla="*/ 141 w 282"/>
                <a:gd name="T55" fmla="*/ 20 h 791"/>
                <a:gd name="T56" fmla="*/ 141 w 282"/>
                <a:gd name="T57" fmla="*/ 13 h 791"/>
                <a:gd name="T58" fmla="*/ 141 w 282"/>
                <a:gd name="T59" fmla="*/ 7 h 791"/>
                <a:gd name="T60" fmla="*/ 141 w 282"/>
                <a:gd name="T61" fmla="*/ 0 h 791"/>
                <a:gd name="T62" fmla="*/ 12 w 282"/>
                <a:gd name="T63" fmla="*/ 78 h 791"/>
                <a:gd name="T64" fmla="*/ 12 w 282"/>
                <a:gd name="T65" fmla="*/ 108 h 791"/>
                <a:gd name="T66" fmla="*/ 12 w 282"/>
                <a:gd name="T67" fmla="*/ 137 h 791"/>
                <a:gd name="T68" fmla="*/ 11 w 282"/>
                <a:gd name="T69" fmla="*/ 167 h 791"/>
                <a:gd name="T70" fmla="*/ 10 w 282"/>
                <a:gd name="T71" fmla="*/ 197 h 791"/>
                <a:gd name="T72" fmla="*/ 8 w 282"/>
                <a:gd name="T73" fmla="*/ 226 h 791"/>
                <a:gd name="T74" fmla="*/ 7 w 282"/>
                <a:gd name="T75" fmla="*/ 256 h 791"/>
                <a:gd name="T76" fmla="*/ 5 w 282"/>
                <a:gd name="T77" fmla="*/ 286 h 791"/>
                <a:gd name="T78" fmla="*/ 3 w 282"/>
                <a:gd name="T79" fmla="*/ 316 h 791"/>
                <a:gd name="T80" fmla="*/ 2 w 282"/>
                <a:gd name="T81" fmla="*/ 345 h 791"/>
                <a:gd name="T82" fmla="*/ 0 w 282"/>
                <a:gd name="T83" fmla="*/ 375 h 791"/>
                <a:gd name="T84" fmla="*/ 0 w 282"/>
                <a:gd name="T85" fmla="*/ 375 h 79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82" h="791">
                  <a:moveTo>
                    <a:pt x="0" y="750"/>
                  </a:moveTo>
                  <a:lnTo>
                    <a:pt x="19" y="754"/>
                  </a:lnTo>
                  <a:lnTo>
                    <a:pt x="37" y="757"/>
                  </a:lnTo>
                  <a:lnTo>
                    <a:pt x="57" y="760"/>
                  </a:lnTo>
                  <a:lnTo>
                    <a:pt x="77" y="762"/>
                  </a:lnTo>
                  <a:lnTo>
                    <a:pt x="99" y="765"/>
                  </a:lnTo>
                  <a:lnTo>
                    <a:pt x="120" y="768"/>
                  </a:lnTo>
                  <a:lnTo>
                    <a:pt x="140" y="773"/>
                  </a:lnTo>
                  <a:lnTo>
                    <a:pt x="161" y="777"/>
                  </a:lnTo>
                  <a:lnTo>
                    <a:pt x="181" y="783"/>
                  </a:lnTo>
                  <a:lnTo>
                    <a:pt x="199" y="791"/>
                  </a:lnTo>
                  <a:lnTo>
                    <a:pt x="211" y="727"/>
                  </a:lnTo>
                  <a:lnTo>
                    <a:pt x="222" y="662"/>
                  </a:lnTo>
                  <a:lnTo>
                    <a:pt x="232" y="596"/>
                  </a:lnTo>
                  <a:lnTo>
                    <a:pt x="244" y="532"/>
                  </a:lnTo>
                  <a:lnTo>
                    <a:pt x="252" y="466"/>
                  </a:lnTo>
                  <a:lnTo>
                    <a:pt x="259" y="400"/>
                  </a:lnTo>
                  <a:lnTo>
                    <a:pt x="266" y="334"/>
                  </a:lnTo>
                  <a:lnTo>
                    <a:pt x="271" y="267"/>
                  </a:lnTo>
                  <a:lnTo>
                    <a:pt x="274" y="201"/>
                  </a:lnTo>
                  <a:lnTo>
                    <a:pt x="275" y="135"/>
                  </a:lnTo>
                  <a:lnTo>
                    <a:pt x="277" y="122"/>
                  </a:lnTo>
                  <a:lnTo>
                    <a:pt x="278" y="108"/>
                  </a:lnTo>
                  <a:lnTo>
                    <a:pt x="278" y="95"/>
                  </a:lnTo>
                  <a:lnTo>
                    <a:pt x="279" y="82"/>
                  </a:lnTo>
                  <a:lnTo>
                    <a:pt x="279" y="68"/>
                  </a:lnTo>
                  <a:lnTo>
                    <a:pt x="281" y="55"/>
                  </a:lnTo>
                  <a:lnTo>
                    <a:pt x="281" y="40"/>
                  </a:lnTo>
                  <a:lnTo>
                    <a:pt x="281" y="27"/>
                  </a:lnTo>
                  <a:lnTo>
                    <a:pt x="282" y="15"/>
                  </a:lnTo>
                  <a:lnTo>
                    <a:pt x="282" y="0"/>
                  </a:lnTo>
                  <a:lnTo>
                    <a:pt x="24" y="156"/>
                  </a:lnTo>
                  <a:lnTo>
                    <a:pt x="24" y="217"/>
                  </a:lnTo>
                  <a:lnTo>
                    <a:pt x="23" y="275"/>
                  </a:lnTo>
                  <a:lnTo>
                    <a:pt x="22" y="334"/>
                  </a:lnTo>
                  <a:lnTo>
                    <a:pt x="19" y="394"/>
                  </a:lnTo>
                  <a:lnTo>
                    <a:pt x="16" y="453"/>
                  </a:lnTo>
                  <a:lnTo>
                    <a:pt x="13" y="513"/>
                  </a:lnTo>
                  <a:lnTo>
                    <a:pt x="9" y="572"/>
                  </a:lnTo>
                  <a:lnTo>
                    <a:pt x="6" y="632"/>
                  </a:lnTo>
                  <a:lnTo>
                    <a:pt x="3" y="691"/>
                  </a:lnTo>
                  <a:lnTo>
                    <a:pt x="0" y="750"/>
                  </a:lnTo>
                  <a:close/>
                </a:path>
              </a:pathLst>
            </a:custGeom>
            <a:solidFill>
              <a:schemeClr val="hlink"/>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8" name="Freeform 52"/>
            <p:cNvSpPr>
              <a:spLocks/>
            </p:cNvSpPr>
            <p:nvPr/>
          </p:nvSpPr>
          <p:spPr bwMode="auto">
            <a:xfrm>
              <a:off x="2150" y="1403"/>
              <a:ext cx="3" cy="8"/>
            </a:xfrm>
            <a:custGeom>
              <a:avLst/>
              <a:gdLst>
                <a:gd name="T0" fmla="*/ 3 w 7"/>
                <a:gd name="T1" fmla="*/ 8 h 18"/>
                <a:gd name="T2" fmla="*/ 3 w 7"/>
                <a:gd name="T3" fmla="*/ 5 h 18"/>
                <a:gd name="T4" fmla="*/ 0 w 7"/>
                <a:gd name="T5" fmla="*/ 0 h 18"/>
                <a:gd name="T6" fmla="*/ 3 w 7"/>
                <a:gd name="T7" fmla="*/ 8 h 18"/>
                <a:gd name="T8" fmla="*/ 3 w 7"/>
                <a:gd name="T9" fmla="*/ 8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8">
                  <a:moveTo>
                    <a:pt x="7" y="18"/>
                  </a:moveTo>
                  <a:lnTo>
                    <a:pt x="7" y="11"/>
                  </a:lnTo>
                  <a:lnTo>
                    <a:pt x="0" y="0"/>
                  </a:lnTo>
                  <a:lnTo>
                    <a:pt x="7" y="1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39" name="Freeform 53"/>
            <p:cNvSpPr>
              <a:spLocks/>
            </p:cNvSpPr>
            <p:nvPr/>
          </p:nvSpPr>
          <p:spPr bwMode="auto">
            <a:xfrm>
              <a:off x="2162" y="1411"/>
              <a:ext cx="10" cy="124"/>
            </a:xfrm>
            <a:custGeom>
              <a:avLst/>
              <a:gdLst>
                <a:gd name="T0" fmla="*/ 10 w 20"/>
                <a:gd name="T1" fmla="*/ 0 h 248"/>
                <a:gd name="T2" fmla="*/ 10 w 20"/>
                <a:gd name="T3" fmla="*/ 13 h 248"/>
                <a:gd name="T4" fmla="*/ 9 w 20"/>
                <a:gd name="T5" fmla="*/ 26 h 248"/>
                <a:gd name="T6" fmla="*/ 7 w 20"/>
                <a:gd name="T7" fmla="*/ 39 h 248"/>
                <a:gd name="T8" fmla="*/ 6 w 20"/>
                <a:gd name="T9" fmla="*/ 52 h 248"/>
                <a:gd name="T10" fmla="*/ 5 w 20"/>
                <a:gd name="T11" fmla="*/ 65 h 248"/>
                <a:gd name="T12" fmla="*/ 3 w 20"/>
                <a:gd name="T13" fmla="*/ 78 h 248"/>
                <a:gd name="T14" fmla="*/ 2 w 20"/>
                <a:gd name="T15" fmla="*/ 90 h 248"/>
                <a:gd name="T16" fmla="*/ 0 w 20"/>
                <a:gd name="T17" fmla="*/ 103 h 248"/>
                <a:gd name="T18" fmla="*/ 0 w 20"/>
                <a:gd name="T19" fmla="*/ 113 h 248"/>
                <a:gd name="T20" fmla="*/ 0 w 20"/>
                <a:gd name="T21" fmla="*/ 124 h 248"/>
                <a:gd name="T22" fmla="*/ 1 w 20"/>
                <a:gd name="T23" fmla="*/ 112 h 248"/>
                <a:gd name="T24" fmla="*/ 2 w 20"/>
                <a:gd name="T25" fmla="*/ 99 h 248"/>
                <a:gd name="T26" fmla="*/ 3 w 20"/>
                <a:gd name="T27" fmla="*/ 87 h 248"/>
                <a:gd name="T28" fmla="*/ 5 w 20"/>
                <a:gd name="T29" fmla="*/ 74 h 248"/>
                <a:gd name="T30" fmla="*/ 6 w 20"/>
                <a:gd name="T31" fmla="*/ 61 h 248"/>
                <a:gd name="T32" fmla="*/ 8 w 20"/>
                <a:gd name="T33" fmla="*/ 48 h 248"/>
                <a:gd name="T34" fmla="*/ 9 w 20"/>
                <a:gd name="T35" fmla="*/ 36 h 248"/>
                <a:gd name="T36" fmla="*/ 10 w 20"/>
                <a:gd name="T37" fmla="*/ 23 h 248"/>
                <a:gd name="T38" fmla="*/ 10 w 20"/>
                <a:gd name="T39" fmla="*/ 12 h 248"/>
                <a:gd name="T40" fmla="*/ 10 w 20"/>
                <a:gd name="T41" fmla="*/ 0 h 248"/>
                <a:gd name="T42" fmla="*/ 10 w 20"/>
                <a:gd name="T43" fmla="*/ 0 h 248"/>
                <a:gd name="T44" fmla="*/ 10 w 20"/>
                <a:gd name="T45" fmla="*/ 0 h 24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0" h="248">
                  <a:moveTo>
                    <a:pt x="19" y="0"/>
                  </a:moveTo>
                  <a:lnTo>
                    <a:pt x="19" y="25"/>
                  </a:lnTo>
                  <a:lnTo>
                    <a:pt x="17" y="51"/>
                  </a:lnTo>
                  <a:lnTo>
                    <a:pt x="14" y="78"/>
                  </a:lnTo>
                  <a:lnTo>
                    <a:pt x="11" y="104"/>
                  </a:lnTo>
                  <a:lnTo>
                    <a:pt x="9" y="130"/>
                  </a:lnTo>
                  <a:lnTo>
                    <a:pt x="6" y="156"/>
                  </a:lnTo>
                  <a:lnTo>
                    <a:pt x="3" y="180"/>
                  </a:lnTo>
                  <a:lnTo>
                    <a:pt x="0" y="205"/>
                  </a:lnTo>
                  <a:lnTo>
                    <a:pt x="0" y="226"/>
                  </a:lnTo>
                  <a:lnTo>
                    <a:pt x="0" y="248"/>
                  </a:lnTo>
                  <a:lnTo>
                    <a:pt x="1" y="223"/>
                  </a:lnTo>
                  <a:lnTo>
                    <a:pt x="3" y="197"/>
                  </a:lnTo>
                  <a:lnTo>
                    <a:pt x="6" y="173"/>
                  </a:lnTo>
                  <a:lnTo>
                    <a:pt x="9" y="147"/>
                  </a:lnTo>
                  <a:lnTo>
                    <a:pt x="11" y="121"/>
                  </a:lnTo>
                  <a:lnTo>
                    <a:pt x="16" y="96"/>
                  </a:lnTo>
                  <a:lnTo>
                    <a:pt x="17" y="71"/>
                  </a:lnTo>
                  <a:lnTo>
                    <a:pt x="20" y="46"/>
                  </a:lnTo>
                  <a:lnTo>
                    <a:pt x="20" y="23"/>
                  </a:lnTo>
                  <a:lnTo>
                    <a:pt x="20" y="0"/>
                  </a:lnTo>
                  <a:lnTo>
                    <a:pt x="1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0" name="Freeform 54"/>
            <p:cNvSpPr>
              <a:spLocks/>
            </p:cNvSpPr>
            <p:nvPr/>
          </p:nvSpPr>
          <p:spPr bwMode="auto">
            <a:xfrm>
              <a:off x="2217" y="1424"/>
              <a:ext cx="2" cy="17"/>
            </a:xfrm>
            <a:custGeom>
              <a:avLst/>
              <a:gdLst>
                <a:gd name="T0" fmla="*/ 0 w 3"/>
                <a:gd name="T1" fmla="*/ 12 h 34"/>
                <a:gd name="T2" fmla="*/ 0 w 3"/>
                <a:gd name="T3" fmla="*/ 17 h 34"/>
                <a:gd name="T4" fmla="*/ 2 w 3"/>
                <a:gd name="T5" fmla="*/ 0 h 34"/>
                <a:gd name="T6" fmla="*/ 0 w 3"/>
                <a:gd name="T7" fmla="*/ 12 h 34"/>
                <a:gd name="T8" fmla="*/ 0 w 3"/>
                <a:gd name="T9" fmla="*/ 12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4">
                  <a:moveTo>
                    <a:pt x="0" y="24"/>
                  </a:moveTo>
                  <a:lnTo>
                    <a:pt x="0" y="34"/>
                  </a:lnTo>
                  <a:lnTo>
                    <a:pt x="3" y="0"/>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1" name="Freeform 55"/>
            <p:cNvSpPr>
              <a:spLocks/>
            </p:cNvSpPr>
            <p:nvPr/>
          </p:nvSpPr>
          <p:spPr bwMode="auto">
            <a:xfrm>
              <a:off x="2212" y="1444"/>
              <a:ext cx="5" cy="30"/>
            </a:xfrm>
            <a:custGeom>
              <a:avLst/>
              <a:gdLst>
                <a:gd name="T0" fmla="*/ 5 w 10"/>
                <a:gd name="T1" fmla="*/ 0 h 60"/>
                <a:gd name="T2" fmla="*/ 3 w 10"/>
                <a:gd name="T3" fmla="*/ 1 h 60"/>
                <a:gd name="T4" fmla="*/ 0 w 10"/>
                <a:gd name="T5" fmla="*/ 30 h 60"/>
                <a:gd name="T6" fmla="*/ 2 w 10"/>
                <a:gd name="T7" fmla="*/ 30 h 60"/>
                <a:gd name="T8" fmla="*/ 5 w 10"/>
                <a:gd name="T9" fmla="*/ 1 h 60"/>
                <a:gd name="T10" fmla="*/ 5 w 10"/>
                <a:gd name="T11" fmla="*/ 1 h 60"/>
                <a:gd name="T12" fmla="*/ 5 w 10"/>
                <a:gd name="T13" fmla="*/ 0 h 6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60">
                  <a:moveTo>
                    <a:pt x="10" y="0"/>
                  </a:moveTo>
                  <a:lnTo>
                    <a:pt x="6" y="2"/>
                  </a:lnTo>
                  <a:lnTo>
                    <a:pt x="0" y="60"/>
                  </a:lnTo>
                  <a:lnTo>
                    <a:pt x="3" y="60"/>
                  </a:lnTo>
                  <a:lnTo>
                    <a:pt x="10" y="2"/>
                  </a:lnTo>
                  <a:lnTo>
                    <a:pt x="1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2" name="Freeform 56"/>
            <p:cNvSpPr>
              <a:spLocks/>
            </p:cNvSpPr>
            <p:nvPr/>
          </p:nvSpPr>
          <p:spPr bwMode="auto">
            <a:xfrm>
              <a:off x="2282" y="1501"/>
              <a:ext cx="4" cy="14"/>
            </a:xfrm>
            <a:custGeom>
              <a:avLst/>
              <a:gdLst>
                <a:gd name="T0" fmla="*/ 1 w 9"/>
                <a:gd name="T1" fmla="*/ 14 h 27"/>
                <a:gd name="T2" fmla="*/ 1 w 9"/>
                <a:gd name="T3" fmla="*/ 12 h 27"/>
                <a:gd name="T4" fmla="*/ 1 w 9"/>
                <a:gd name="T5" fmla="*/ 11 h 27"/>
                <a:gd name="T6" fmla="*/ 1 w 9"/>
                <a:gd name="T7" fmla="*/ 9 h 27"/>
                <a:gd name="T8" fmla="*/ 1 w 9"/>
                <a:gd name="T9" fmla="*/ 8 h 27"/>
                <a:gd name="T10" fmla="*/ 2 w 9"/>
                <a:gd name="T11" fmla="*/ 7 h 27"/>
                <a:gd name="T12" fmla="*/ 2 w 9"/>
                <a:gd name="T13" fmla="*/ 5 h 27"/>
                <a:gd name="T14" fmla="*/ 3 w 9"/>
                <a:gd name="T15" fmla="*/ 4 h 27"/>
                <a:gd name="T16" fmla="*/ 3 w 9"/>
                <a:gd name="T17" fmla="*/ 2 h 27"/>
                <a:gd name="T18" fmla="*/ 3 w 9"/>
                <a:gd name="T19" fmla="*/ 2 h 27"/>
                <a:gd name="T20" fmla="*/ 4 w 9"/>
                <a:gd name="T21" fmla="*/ 0 h 27"/>
                <a:gd name="T22" fmla="*/ 3 w 9"/>
                <a:gd name="T23" fmla="*/ 1 h 27"/>
                <a:gd name="T24" fmla="*/ 3 w 9"/>
                <a:gd name="T25" fmla="*/ 2 h 27"/>
                <a:gd name="T26" fmla="*/ 2 w 9"/>
                <a:gd name="T27" fmla="*/ 4 h 27"/>
                <a:gd name="T28" fmla="*/ 1 w 9"/>
                <a:gd name="T29" fmla="*/ 4 h 27"/>
                <a:gd name="T30" fmla="*/ 1 w 9"/>
                <a:gd name="T31" fmla="*/ 6 h 27"/>
                <a:gd name="T32" fmla="*/ 1 w 9"/>
                <a:gd name="T33" fmla="*/ 7 h 27"/>
                <a:gd name="T34" fmla="*/ 0 w 9"/>
                <a:gd name="T35" fmla="*/ 9 h 27"/>
                <a:gd name="T36" fmla="*/ 0 w 9"/>
                <a:gd name="T37" fmla="*/ 10 h 27"/>
                <a:gd name="T38" fmla="*/ 0 w 9"/>
                <a:gd name="T39" fmla="*/ 12 h 27"/>
                <a:gd name="T40" fmla="*/ 1 w 9"/>
                <a:gd name="T41" fmla="*/ 14 h 27"/>
                <a:gd name="T42" fmla="*/ 1 w 9"/>
                <a:gd name="T43" fmla="*/ 1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27">
                  <a:moveTo>
                    <a:pt x="2" y="27"/>
                  </a:moveTo>
                  <a:lnTo>
                    <a:pt x="2" y="24"/>
                  </a:lnTo>
                  <a:lnTo>
                    <a:pt x="2" y="21"/>
                  </a:lnTo>
                  <a:lnTo>
                    <a:pt x="3" y="18"/>
                  </a:lnTo>
                  <a:lnTo>
                    <a:pt x="3" y="16"/>
                  </a:lnTo>
                  <a:lnTo>
                    <a:pt x="4" y="13"/>
                  </a:lnTo>
                  <a:lnTo>
                    <a:pt x="4" y="10"/>
                  </a:lnTo>
                  <a:lnTo>
                    <a:pt x="6" y="7"/>
                  </a:lnTo>
                  <a:lnTo>
                    <a:pt x="7" y="4"/>
                  </a:lnTo>
                  <a:lnTo>
                    <a:pt x="7" y="3"/>
                  </a:lnTo>
                  <a:lnTo>
                    <a:pt x="9" y="0"/>
                  </a:lnTo>
                  <a:lnTo>
                    <a:pt x="7" y="1"/>
                  </a:lnTo>
                  <a:lnTo>
                    <a:pt x="6" y="4"/>
                  </a:lnTo>
                  <a:lnTo>
                    <a:pt x="4" y="7"/>
                  </a:lnTo>
                  <a:lnTo>
                    <a:pt x="3" y="8"/>
                  </a:lnTo>
                  <a:lnTo>
                    <a:pt x="2" y="11"/>
                  </a:lnTo>
                  <a:lnTo>
                    <a:pt x="2" y="14"/>
                  </a:lnTo>
                  <a:lnTo>
                    <a:pt x="0" y="17"/>
                  </a:lnTo>
                  <a:lnTo>
                    <a:pt x="0" y="20"/>
                  </a:lnTo>
                  <a:lnTo>
                    <a:pt x="0" y="24"/>
                  </a:lnTo>
                  <a:lnTo>
                    <a:pt x="2"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3" name="Freeform 57"/>
            <p:cNvSpPr>
              <a:spLocks/>
            </p:cNvSpPr>
            <p:nvPr/>
          </p:nvSpPr>
          <p:spPr bwMode="auto">
            <a:xfrm>
              <a:off x="2286" y="1477"/>
              <a:ext cx="13" cy="24"/>
            </a:xfrm>
            <a:custGeom>
              <a:avLst/>
              <a:gdLst>
                <a:gd name="T0" fmla="*/ 12 w 27"/>
                <a:gd name="T1" fmla="*/ 2 h 49"/>
                <a:gd name="T2" fmla="*/ 10 w 27"/>
                <a:gd name="T3" fmla="*/ 2 h 49"/>
                <a:gd name="T4" fmla="*/ 9 w 27"/>
                <a:gd name="T5" fmla="*/ 2 h 49"/>
                <a:gd name="T6" fmla="*/ 7 w 27"/>
                <a:gd name="T7" fmla="*/ 2 h 49"/>
                <a:gd name="T8" fmla="*/ 7 w 27"/>
                <a:gd name="T9" fmla="*/ 1 h 49"/>
                <a:gd name="T10" fmla="*/ 5 w 27"/>
                <a:gd name="T11" fmla="*/ 1 h 49"/>
                <a:gd name="T12" fmla="*/ 4 w 27"/>
                <a:gd name="T13" fmla="*/ 1 h 49"/>
                <a:gd name="T14" fmla="*/ 3 w 27"/>
                <a:gd name="T15" fmla="*/ 1 h 49"/>
                <a:gd name="T16" fmla="*/ 2 w 27"/>
                <a:gd name="T17" fmla="*/ 0 h 49"/>
                <a:gd name="T18" fmla="*/ 1 w 27"/>
                <a:gd name="T19" fmla="*/ 0 h 49"/>
                <a:gd name="T20" fmla="*/ 0 w 27"/>
                <a:gd name="T21" fmla="*/ 0 h 49"/>
                <a:gd name="T22" fmla="*/ 2 w 27"/>
                <a:gd name="T23" fmla="*/ 3 h 49"/>
                <a:gd name="T24" fmla="*/ 2 w 27"/>
                <a:gd name="T25" fmla="*/ 5 h 49"/>
                <a:gd name="T26" fmla="*/ 3 w 27"/>
                <a:gd name="T27" fmla="*/ 8 h 49"/>
                <a:gd name="T28" fmla="*/ 4 w 27"/>
                <a:gd name="T29" fmla="*/ 10 h 49"/>
                <a:gd name="T30" fmla="*/ 4 w 27"/>
                <a:gd name="T31" fmla="*/ 13 h 49"/>
                <a:gd name="T32" fmla="*/ 3 w 27"/>
                <a:gd name="T33" fmla="*/ 15 h 49"/>
                <a:gd name="T34" fmla="*/ 2 w 27"/>
                <a:gd name="T35" fmla="*/ 17 h 49"/>
                <a:gd name="T36" fmla="*/ 2 w 27"/>
                <a:gd name="T37" fmla="*/ 19 h 49"/>
                <a:gd name="T38" fmla="*/ 1 w 27"/>
                <a:gd name="T39" fmla="*/ 21 h 49"/>
                <a:gd name="T40" fmla="*/ 0 w 27"/>
                <a:gd name="T41" fmla="*/ 24 h 49"/>
                <a:gd name="T42" fmla="*/ 2 w 27"/>
                <a:gd name="T43" fmla="*/ 22 h 49"/>
                <a:gd name="T44" fmla="*/ 4 w 27"/>
                <a:gd name="T45" fmla="*/ 20 h 49"/>
                <a:gd name="T46" fmla="*/ 6 w 27"/>
                <a:gd name="T47" fmla="*/ 18 h 49"/>
                <a:gd name="T48" fmla="*/ 8 w 27"/>
                <a:gd name="T49" fmla="*/ 16 h 49"/>
                <a:gd name="T50" fmla="*/ 10 w 27"/>
                <a:gd name="T51" fmla="*/ 13 h 49"/>
                <a:gd name="T52" fmla="*/ 11 w 27"/>
                <a:gd name="T53" fmla="*/ 12 h 49"/>
                <a:gd name="T54" fmla="*/ 13 w 27"/>
                <a:gd name="T55" fmla="*/ 9 h 49"/>
                <a:gd name="T56" fmla="*/ 13 w 27"/>
                <a:gd name="T57" fmla="*/ 7 h 49"/>
                <a:gd name="T58" fmla="*/ 13 w 27"/>
                <a:gd name="T59" fmla="*/ 5 h 49"/>
                <a:gd name="T60" fmla="*/ 12 w 27"/>
                <a:gd name="T61" fmla="*/ 2 h 49"/>
                <a:gd name="T62" fmla="*/ 12 w 27"/>
                <a:gd name="T63" fmla="*/ 2 h 4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7" h="49">
                  <a:moveTo>
                    <a:pt x="24" y="4"/>
                  </a:moveTo>
                  <a:lnTo>
                    <a:pt x="21" y="4"/>
                  </a:lnTo>
                  <a:lnTo>
                    <a:pt x="18" y="4"/>
                  </a:lnTo>
                  <a:lnTo>
                    <a:pt x="15" y="4"/>
                  </a:lnTo>
                  <a:lnTo>
                    <a:pt x="14" y="3"/>
                  </a:lnTo>
                  <a:lnTo>
                    <a:pt x="11" y="3"/>
                  </a:lnTo>
                  <a:lnTo>
                    <a:pt x="8" y="2"/>
                  </a:lnTo>
                  <a:lnTo>
                    <a:pt x="7" y="2"/>
                  </a:lnTo>
                  <a:lnTo>
                    <a:pt x="4" y="0"/>
                  </a:lnTo>
                  <a:lnTo>
                    <a:pt x="3" y="0"/>
                  </a:lnTo>
                  <a:lnTo>
                    <a:pt x="0" y="0"/>
                  </a:lnTo>
                  <a:lnTo>
                    <a:pt x="4" y="6"/>
                  </a:lnTo>
                  <a:lnTo>
                    <a:pt x="5" y="10"/>
                  </a:lnTo>
                  <a:lnTo>
                    <a:pt x="7" y="16"/>
                  </a:lnTo>
                  <a:lnTo>
                    <a:pt x="8" y="20"/>
                  </a:lnTo>
                  <a:lnTo>
                    <a:pt x="8" y="26"/>
                  </a:lnTo>
                  <a:lnTo>
                    <a:pt x="7" y="30"/>
                  </a:lnTo>
                  <a:lnTo>
                    <a:pt x="5" y="34"/>
                  </a:lnTo>
                  <a:lnTo>
                    <a:pt x="4" y="39"/>
                  </a:lnTo>
                  <a:lnTo>
                    <a:pt x="3" y="43"/>
                  </a:lnTo>
                  <a:lnTo>
                    <a:pt x="0" y="49"/>
                  </a:lnTo>
                  <a:lnTo>
                    <a:pt x="4" y="44"/>
                  </a:lnTo>
                  <a:lnTo>
                    <a:pt x="8" y="40"/>
                  </a:lnTo>
                  <a:lnTo>
                    <a:pt x="13" y="36"/>
                  </a:lnTo>
                  <a:lnTo>
                    <a:pt x="17" y="32"/>
                  </a:lnTo>
                  <a:lnTo>
                    <a:pt x="20" y="27"/>
                  </a:lnTo>
                  <a:lnTo>
                    <a:pt x="23" y="24"/>
                  </a:lnTo>
                  <a:lnTo>
                    <a:pt x="26" y="19"/>
                  </a:lnTo>
                  <a:lnTo>
                    <a:pt x="27" y="14"/>
                  </a:lnTo>
                  <a:lnTo>
                    <a:pt x="26" y="10"/>
                  </a:lnTo>
                  <a:lnTo>
                    <a:pt x="24"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4" name="Freeform 58"/>
            <p:cNvSpPr>
              <a:spLocks/>
            </p:cNvSpPr>
            <p:nvPr/>
          </p:nvSpPr>
          <p:spPr bwMode="auto">
            <a:xfrm>
              <a:off x="2177" y="1480"/>
              <a:ext cx="15" cy="11"/>
            </a:xfrm>
            <a:custGeom>
              <a:avLst/>
              <a:gdLst>
                <a:gd name="T0" fmla="*/ 7 w 30"/>
                <a:gd name="T1" fmla="*/ 11 h 22"/>
                <a:gd name="T2" fmla="*/ 9 w 30"/>
                <a:gd name="T3" fmla="*/ 11 h 22"/>
                <a:gd name="T4" fmla="*/ 10 w 30"/>
                <a:gd name="T5" fmla="*/ 10 h 22"/>
                <a:gd name="T6" fmla="*/ 12 w 30"/>
                <a:gd name="T7" fmla="*/ 10 h 22"/>
                <a:gd name="T8" fmla="*/ 13 w 30"/>
                <a:gd name="T9" fmla="*/ 8 h 22"/>
                <a:gd name="T10" fmla="*/ 14 w 30"/>
                <a:gd name="T11" fmla="*/ 7 h 22"/>
                <a:gd name="T12" fmla="*/ 15 w 30"/>
                <a:gd name="T13" fmla="*/ 5 h 22"/>
                <a:gd name="T14" fmla="*/ 15 w 30"/>
                <a:gd name="T15" fmla="*/ 4 h 22"/>
                <a:gd name="T16" fmla="*/ 15 w 30"/>
                <a:gd name="T17" fmla="*/ 3 h 22"/>
                <a:gd name="T18" fmla="*/ 15 w 30"/>
                <a:gd name="T19" fmla="*/ 2 h 22"/>
                <a:gd name="T20" fmla="*/ 15 w 30"/>
                <a:gd name="T21" fmla="*/ 0 h 22"/>
                <a:gd name="T22" fmla="*/ 13 w 30"/>
                <a:gd name="T23" fmla="*/ 0 h 22"/>
                <a:gd name="T24" fmla="*/ 11 w 30"/>
                <a:gd name="T25" fmla="*/ 0 h 22"/>
                <a:gd name="T26" fmla="*/ 9 w 30"/>
                <a:gd name="T27" fmla="*/ 0 h 22"/>
                <a:gd name="T28" fmla="*/ 7 w 30"/>
                <a:gd name="T29" fmla="*/ 0 h 22"/>
                <a:gd name="T30" fmla="*/ 5 w 30"/>
                <a:gd name="T31" fmla="*/ 0 h 22"/>
                <a:gd name="T32" fmla="*/ 2 w 30"/>
                <a:gd name="T33" fmla="*/ 0 h 22"/>
                <a:gd name="T34" fmla="*/ 1 w 30"/>
                <a:gd name="T35" fmla="*/ 2 h 22"/>
                <a:gd name="T36" fmla="*/ 0 w 30"/>
                <a:gd name="T37" fmla="*/ 3 h 22"/>
                <a:gd name="T38" fmla="*/ 0 w 30"/>
                <a:gd name="T39" fmla="*/ 5 h 22"/>
                <a:gd name="T40" fmla="*/ 1 w 30"/>
                <a:gd name="T41" fmla="*/ 8 h 22"/>
                <a:gd name="T42" fmla="*/ 2 w 30"/>
                <a:gd name="T43" fmla="*/ 8 h 22"/>
                <a:gd name="T44" fmla="*/ 2 w 30"/>
                <a:gd name="T45" fmla="*/ 8 h 22"/>
                <a:gd name="T46" fmla="*/ 2 w 30"/>
                <a:gd name="T47" fmla="*/ 9 h 22"/>
                <a:gd name="T48" fmla="*/ 3 w 30"/>
                <a:gd name="T49" fmla="*/ 10 h 22"/>
                <a:gd name="T50" fmla="*/ 4 w 30"/>
                <a:gd name="T51" fmla="*/ 10 h 22"/>
                <a:gd name="T52" fmla="*/ 5 w 30"/>
                <a:gd name="T53" fmla="*/ 10 h 22"/>
                <a:gd name="T54" fmla="*/ 5 w 30"/>
                <a:gd name="T55" fmla="*/ 11 h 22"/>
                <a:gd name="T56" fmla="*/ 6 w 30"/>
                <a:gd name="T57" fmla="*/ 11 h 22"/>
                <a:gd name="T58" fmla="*/ 7 w 30"/>
                <a:gd name="T59" fmla="*/ 11 h 22"/>
                <a:gd name="T60" fmla="*/ 7 w 30"/>
                <a:gd name="T61" fmla="*/ 11 h 22"/>
                <a:gd name="T62" fmla="*/ 7 w 30"/>
                <a:gd name="T63" fmla="*/ 11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0" h="22">
                  <a:moveTo>
                    <a:pt x="14" y="22"/>
                  </a:moveTo>
                  <a:lnTo>
                    <a:pt x="17" y="22"/>
                  </a:lnTo>
                  <a:lnTo>
                    <a:pt x="20" y="20"/>
                  </a:lnTo>
                  <a:lnTo>
                    <a:pt x="23" y="19"/>
                  </a:lnTo>
                  <a:lnTo>
                    <a:pt x="26" y="16"/>
                  </a:lnTo>
                  <a:lnTo>
                    <a:pt x="27" y="13"/>
                  </a:lnTo>
                  <a:lnTo>
                    <a:pt x="29" y="10"/>
                  </a:lnTo>
                  <a:lnTo>
                    <a:pt x="30" y="7"/>
                  </a:lnTo>
                  <a:lnTo>
                    <a:pt x="30" y="5"/>
                  </a:lnTo>
                  <a:lnTo>
                    <a:pt x="30" y="3"/>
                  </a:lnTo>
                  <a:lnTo>
                    <a:pt x="29" y="0"/>
                  </a:lnTo>
                  <a:lnTo>
                    <a:pt x="26" y="0"/>
                  </a:lnTo>
                  <a:lnTo>
                    <a:pt x="22" y="0"/>
                  </a:lnTo>
                  <a:lnTo>
                    <a:pt x="17" y="0"/>
                  </a:lnTo>
                  <a:lnTo>
                    <a:pt x="13" y="0"/>
                  </a:lnTo>
                  <a:lnTo>
                    <a:pt x="9" y="0"/>
                  </a:lnTo>
                  <a:lnTo>
                    <a:pt x="4" y="0"/>
                  </a:lnTo>
                  <a:lnTo>
                    <a:pt x="1" y="3"/>
                  </a:lnTo>
                  <a:lnTo>
                    <a:pt x="0" y="5"/>
                  </a:lnTo>
                  <a:lnTo>
                    <a:pt x="0" y="9"/>
                  </a:lnTo>
                  <a:lnTo>
                    <a:pt x="1" y="15"/>
                  </a:lnTo>
                  <a:lnTo>
                    <a:pt x="3" y="16"/>
                  </a:lnTo>
                  <a:lnTo>
                    <a:pt x="4" y="17"/>
                  </a:lnTo>
                  <a:lnTo>
                    <a:pt x="6" y="19"/>
                  </a:lnTo>
                  <a:lnTo>
                    <a:pt x="7" y="20"/>
                  </a:lnTo>
                  <a:lnTo>
                    <a:pt x="9" y="20"/>
                  </a:lnTo>
                  <a:lnTo>
                    <a:pt x="10" y="22"/>
                  </a:lnTo>
                  <a:lnTo>
                    <a:pt x="12" y="22"/>
                  </a:lnTo>
                  <a:lnTo>
                    <a:pt x="13" y="22"/>
                  </a:lnTo>
                  <a:lnTo>
                    <a:pt x="14" y="2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5" name="Freeform 59"/>
            <p:cNvSpPr>
              <a:spLocks/>
            </p:cNvSpPr>
            <p:nvPr/>
          </p:nvSpPr>
          <p:spPr bwMode="auto">
            <a:xfrm>
              <a:off x="2209" y="1480"/>
              <a:ext cx="3" cy="24"/>
            </a:xfrm>
            <a:custGeom>
              <a:avLst/>
              <a:gdLst>
                <a:gd name="T0" fmla="*/ 3 w 7"/>
                <a:gd name="T1" fmla="*/ 0 h 49"/>
                <a:gd name="T2" fmla="*/ 1 w 7"/>
                <a:gd name="T3" fmla="*/ 0 h 49"/>
                <a:gd name="T4" fmla="*/ 0 w 7"/>
                <a:gd name="T5" fmla="*/ 24 h 49"/>
                <a:gd name="T6" fmla="*/ 1 w 7"/>
                <a:gd name="T7" fmla="*/ 24 h 49"/>
                <a:gd name="T8" fmla="*/ 3 w 7"/>
                <a:gd name="T9" fmla="*/ 0 h 49"/>
                <a:gd name="T10" fmla="*/ 3 w 7"/>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9">
                  <a:moveTo>
                    <a:pt x="7" y="0"/>
                  </a:moveTo>
                  <a:lnTo>
                    <a:pt x="3" y="0"/>
                  </a:lnTo>
                  <a:lnTo>
                    <a:pt x="0" y="49"/>
                  </a:lnTo>
                  <a:lnTo>
                    <a:pt x="3" y="49"/>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6" name="Freeform 60"/>
            <p:cNvSpPr>
              <a:spLocks/>
            </p:cNvSpPr>
            <p:nvPr/>
          </p:nvSpPr>
          <p:spPr bwMode="auto">
            <a:xfrm>
              <a:off x="1954" y="2091"/>
              <a:ext cx="2" cy="2"/>
            </a:xfrm>
            <a:custGeom>
              <a:avLst/>
              <a:gdLst>
                <a:gd name="T0" fmla="*/ 0 w 3"/>
                <a:gd name="T1" fmla="*/ 0 h 5"/>
                <a:gd name="T2" fmla="*/ 1 w 3"/>
                <a:gd name="T3" fmla="*/ 0 h 5"/>
                <a:gd name="T4" fmla="*/ 1 w 3"/>
                <a:gd name="T5" fmla="*/ 1 h 5"/>
                <a:gd name="T6" fmla="*/ 1 w 3"/>
                <a:gd name="T7" fmla="*/ 1 h 5"/>
                <a:gd name="T8" fmla="*/ 1 w 3"/>
                <a:gd name="T9" fmla="*/ 1 h 5"/>
                <a:gd name="T10" fmla="*/ 1 w 3"/>
                <a:gd name="T11" fmla="*/ 1 h 5"/>
                <a:gd name="T12" fmla="*/ 1 w 3"/>
                <a:gd name="T13" fmla="*/ 1 h 5"/>
                <a:gd name="T14" fmla="*/ 1 w 3"/>
                <a:gd name="T15" fmla="*/ 1 h 5"/>
                <a:gd name="T16" fmla="*/ 1 w 3"/>
                <a:gd name="T17" fmla="*/ 1 h 5"/>
                <a:gd name="T18" fmla="*/ 1 w 3"/>
                <a:gd name="T19" fmla="*/ 1 h 5"/>
                <a:gd name="T20" fmla="*/ 1 w 3"/>
                <a:gd name="T21" fmla="*/ 2 h 5"/>
                <a:gd name="T22" fmla="*/ 2 w 3"/>
                <a:gd name="T23" fmla="*/ 1 h 5"/>
                <a:gd name="T24" fmla="*/ 2 w 3"/>
                <a:gd name="T25" fmla="*/ 1 h 5"/>
                <a:gd name="T26" fmla="*/ 2 w 3"/>
                <a:gd name="T27" fmla="*/ 1 h 5"/>
                <a:gd name="T28" fmla="*/ 2 w 3"/>
                <a:gd name="T29" fmla="*/ 1 h 5"/>
                <a:gd name="T30" fmla="*/ 1 w 3"/>
                <a:gd name="T31" fmla="*/ 1 h 5"/>
                <a:gd name="T32" fmla="*/ 1 w 3"/>
                <a:gd name="T33" fmla="*/ 1 h 5"/>
                <a:gd name="T34" fmla="*/ 1 w 3"/>
                <a:gd name="T35" fmla="*/ 1 h 5"/>
                <a:gd name="T36" fmla="*/ 1 w 3"/>
                <a:gd name="T37" fmla="*/ 0 h 5"/>
                <a:gd name="T38" fmla="*/ 1 w 3"/>
                <a:gd name="T39" fmla="*/ 0 h 5"/>
                <a:gd name="T40" fmla="*/ 1 w 3"/>
                <a:gd name="T41" fmla="*/ 0 h 5"/>
                <a:gd name="T42" fmla="*/ 1 w 3"/>
                <a:gd name="T43" fmla="*/ 0 h 5"/>
                <a:gd name="T44" fmla="*/ 1 w 3"/>
                <a:gd name="T45" fmla="*/ 0 h 5"/>
                <a:gd name="T46" fmla="*/ 0 w 3"/>
                <a:gd name="T47" fmla="*/ 0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5">
                  <a:moveTo>
                    <a:pt x="0" y="0"/>
                  </a:moveTo>
                  <a:lnTo>
                    <a:pt x="1" y="0"/>
                  </a:lnTo>
                  <a:lnTo>
                    <a:pt x="1" y="2"/>
                  </a:lnTo>
                  <a:lnTo>
                    <a:pt x="1" y="3"/>
                  </a:lnTo>
                  <a:lnTo>
                    <a:pt x="1" y="5"/>
                  </a:lnTo>
                  <a:lnTo>
                    <a:pt x="3" y="3"/>
                  </a:lnTo>
                  <a:lnTo>
                    <a:pt x="3" y="2"/>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7" name="Freeform 61"/>
            <p:cNvSpPr>
              <a:spLocks noEditPoints="1"/>
            </p:cNvSpPr>
            <p:nvPr/>
          </p:nvSpPr>
          <p:spPr bwMode="auto">
            <a:xfrm>
              <a:off x="1872" y="1616"/>
              <a:ext cx="145" cy="592"/>
            </a:xfrm>
            <a:custGeom>
              <a:avLst/>
              <a:gdLst>
                <a:gd name="T0" fmla="*/ 88 w 290"/>
                <a:gd name="T1" fmla="*/ 477 h 1183"/>
                <a:gd name="T2" fmla="*/ 91 w 290"/>
                <a:gd name="T3" fmla="*/ 421 h 1183"/>
                <a:gd name="T4" fmla="*/ 92 w 290"/>
                <a:gd name="T5" fmla="*/ 419 h 1183"/>
                <a:gd name="T6" fmla="*/ 97 w 290"/>
                <a:gd name="T7" fmla="*/ 414 h 1183"/>
                <a:gd name="T8" fmla="*/ 110 w 290"/>
                <a:gd name="T9" fmla="*/ 403 h 1183"/>
                <a:gd name="T10" fmla="*/ 117 w 290"/>
                <a:gd name="T11" fmla="*/ 391 h 1183"/>
                <a:gd name="T12" fmla="*/ 132 w 290"/>
                <a:gd name="T13" fmla="*/ 379 h 1183"/>
                <a:gd name="T14" fmla="*/ 135 w 290"/>
                <a:gd name="T15" fmla="*/ 364 h 1183"/>
                <a:gd name="T16" fmla="*/ 143 w 290"/>
                <a:gd name="T17" fmla="*/ 318 h 1183"/>
                <a:gd name="T18" fmla="*/ 126 w 290"/>
                <a:gd name="T19" fmla="*/ 111 h 1183"/>
                <a:gd name="T20" fmla="*/ 125 w 290"/>
                <a:gd name="T21" fmla="*/ 169 h 1183"/>
                <a:gd name="T22" fmla="*/ 117 w 290"/>
                <a:gd name="T23" fmla="*/ 245 h 1183"/>
                <a:gd name="T24" fmla="*/ 129 w 290"/>
                <a:gd name="T25" fmla="*/ 286 h 1183"/>
                <a:gd name="T26" fmla="*/ 132 w 290"/>
                <a:gd name="T27" fmla="*/ 298 h 1183"/>
                <a:gd name="T28" fmla="*/ 124 w 290"/>
                <a:gd name="T29" fmla="*/ 299 h 1183"/>
                <a:gd name="T30" fmla="*/ 112 w 290"/>
                <a:gd name="T31" fmla="*/ 293 h 1183"/>
                <a:gd name="T32" fmla="*/ 87 w 290"/>
                <a:gd name="T33" fmla="*/ 286 h 1183"/>
                <a:gd name="T34" fmla="*/ 69 w 290"/>
                <a:gd name="T35" fmla="*/ 285 h 1183"/>
                <a:gd name="T36" fmla="*/ 64 w 290"/>
                <a:gd name="T37" fmla="*/ 287 h 1183"/>
                <a:gd name="T38" fmla="*/ 45 w 290"/>
                <a:gd name="T39" fmla="*/ 291 h 1183"/>
                <a:gd name="T40" fmla="*/ 7 w 290"/>
                <a:gd name="T41" fmla="*/ 320 h 1183"/>
                <a:gd name="T42" fmla="*/ 22 w 290"/>
                <a:gd name="T43" fmla="*/ 311 h 1183"/>
                <a:gd name="T44" fmla="*/ 72 w 290"/>
                <a:gd name="T45" fmla="*/ 299 h 1183"/>
                <a:gd name="T46" fmla="*/ 100 w 290"/>
                <a:gd name="T47" fmla="*/ 313 h 1183"/>
                <a:gd name="T48" fmla="*/ 125 w 290"/>
                <a:gd name="T49" fmla="*/ 315 h 1183"/>
                <a:gd name="T50" fmla="*/ 129 w 290"/>
                <a:gd name="T51" fmla="*/ 320 h 1183"/>
                <a:gd name="T52" fmla="*/ 125 w 290"/>
                <a:gd name="T53" fmla="*/ 330 h 1183"/>
                <a:gd name="T54" fmla="*/ 115 w 290"/>
                <a:gd name="T55" fmla="*/ 332 h 1183"/>
                <a:gd name="T56" fmla="*/ 115 w 290"/>
                <a:gd name="T57" fmla="*/ 328 h 1183"/>
                <a:gd name="T58" fmla="*/ 112 w 290"/>
                <a:gd name="T59" fmla="*/ 327 h 1183"/>
                <a:gd name="T60" fmla="*/ 103 w 290"/>
                <a:gd name="T61" fmla="*/ 327 h 1183"/>
                <a:gd name="T62" fmla="*/ 104 w 290"/>
                <a:gd name="T63" fmla="*/ 346 h 1183"/>
                <a:gd name="T64" fmla="*/ 129 w 290"/>
                <a:gd name="T65" fmla="*/ 366 h 1183"/>
                <a:gd name="T66" fmla="*/ 95 w 290"/>
                <a:gd name="T67" fmla="*/ 406 h 1183"/>
                <a:gd name="T68" fmla="*/ 82 w 290"/>
                <a:gd name="T69" fmla="*/ 439 h 1183"/>
                <a:gd name="T70" fmla="*/ 85 w 290"/>
                <a:gd name="T71" fmla="*/ 499 h 1183"/>
                <a:gd name="T72" fmla="*/ 89 w 290"/>
                <a:gd name="T73" fmla="*/ 527 h 1183"/>
                <a:gd name="T74" fmla="*/ 88 w 290"/>
                <a:gd name="T75" fmla="*/ 530 h 1183"/>
                <a:gd name="T76" fmla="*/ 87 w 290"/>
                <a:gd name="T77" fmla="*/ 530 h 1183"/>
                <a:gd name="T78" fmla="*/ 86 w 290"/>
                <a:gd name="T79" fmla="*/ 529 h 1183"/>
                <a:gd name="T80" fmla="*/ 86 w 290"/>
                <a:gd name="T81" fmla="*/ 533 h 1183"/>
                <a:gd name="T82" fmla="*/ 87 w 290"/>
                <a:gd name="T83" fmla="*/ 537 h 1183"/>
                <a:gd name="T84" fmla="*/ 89 w 290"/>
                <a:gd name="T85" fmla="*/ 545 h 1183"/>
                <a:gd name="T86" fmla="*/ 87 w 290"/>
                <a:gd name="T87" fmla="*/ 563 h 1183"/>
                <a:gd name="T88" fmla="*/ 89 w 290"/>
                <a:gd name="T89" fmla="*/ 591 h 1183"/>
                <a:gd name="T90" fmla="*/ 93 w 290"/>
                <a:gd name="T91" fmla="*/ 591 h 1183"/>
                <a:gd name="T92" fmla="*/ 95 w 290"/>
                <a:gd name="T93" fmla="*/ 586 h 1183"/>
                <a:gd name="T94" fmla="*/ 95 w 290"/>
                <a:gd name="T95" fmla="*/ 570 h 1183"/>
                <a:gd name="T96" fmla="*/ 94 w 290"/>
                <a:gd name="T97" fmla="*/ 553 h 1183"/>
                <a:gd name="T98" fmla="*/ 96 w 290"/>
                <a:gd name="T99" fmla="*/ 531 h 1183"/>
                <a:gd name="T100" fmla="*/ 127 w 290"/>
                <a:gd name="T101" fmla="*/ 263 h 1183"/>
                <a:gd name="T102" fmla="*/ 130 w 290"/>
                <a:gd name="T103" fmla="*/ 280 h 1183"/>
                <a:gd name="T104" fmla="*/ 135 w 290"/>
                <a:gd name="T105" fmla="*/ 269 h 1183"/>
                <a:gd name="T106" fmla="*/ 112 w 290"/>
                <a:gd name="T107" fmla="*/ 308 h 1183"/>
                <a:gd name="T108" fmla="*/ 120 w 290"/>
                <a:gd name="T109" fmla="*/ 349 h 1183"/>
                <a:gd name="T110" fmla="*/ 117 w 290"/>
                <a:gd name="T111" fmla="*/ 351 h 1183"/>
                <a:gd name="T112" fmla="*/ 115 w 290"/>
                <a:gd name="T113" fmla="*/ 349 h 1183"/>
                <a:gd name="T114" fmla="*/ 115 w 290"/>
                <a:gd name="T115" fmla="*/ 346 h 1183"/>
                <a:gd name="T116" fmla="*/ 106 w 290"/>
                <a:gd name="T117" fmla="*/ 337 h 1183"/>
                <a:gd name="T118" fmla="*/ 121 w 290"/>
                <a:gd name="T119" fmla="*/ 335 h 1183"/>
                <a:gd name="T120" fmla="*/ 91 w 290"/>
                <a:gd name="T121" fmla="*/ 578 h 118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90" h="1183">
                  <a:moveTo>
                    <a:pt x="192" y="1060"/>
                  </a:moveTo>
                  <a:lnTo>
                    <a:pt x="190" y="1039"/>
                  </a:lnTo>
                  <a:lnTo>
                    <a:pt x="187" y="1017"/>
                  </a:lnTo>
                  <a:lnTo>
                    <a:pt x="183" y="996"/>
                  </a:lnTo>
                  <a:lnTo>
                    <a:pt x="179" y="974"/>
                  </a:lnTo>
                  <a:lnTo>
                    <a:pt x="176" y="954"/>
                  </a:lnTo>
                  <a:lnTo>
                    <a:pt x="173" y="933"/>
                  </a:lnTo>
                  <a:lnTo>
                    <a:pt x="171" y="911"/>
                  </a:lnTo>
                  <a:lnTo>
                    <a:pt x="171" y="890"/>
                  </a:lnTo>
                  <a:lnTo>
                    <a:pt x="174" y="867"/>
                  </a:lnTo>
                  <a:lnTo>
                    <a:pt x="181" y="842"/>
                  </a:lnTo>
                  <a:lnTo>
                    <a:pt x="181" y="841"/>
                  </a:lnTo>
                  <a:lnTo>
                    <a:pt x="181" y="840"/>
                  </a:lnTo>
                  <a:lnTo>
                    <a:pt x="181" y="838"/>
                  </a:lnTo>
                  <a:lnTo>
                    <a:pt x="181" y="837"/>
                  </a:lnTo>
                  <a:lnTo>
                    <a:pt x="183" y="837"/>
                  </a:lnTo>
                  <a:lnTo>
                    <a:pt x="184" y="835"/>
                  </a:lnTo>
                  <a:lnTo>
                    <a:pt x="189" y="838"/>
                  </a:lnTo>
                  <a:lnTo>
                    <a:pt x="190" y="831"/>
                  </a:lnTo>
                  <a:lnTo>
                    <a:pt x="193" y="827"/>
                  </a:lnTo>
                  <a:lnTo>
                    <a:pt x="197" y="822"/>
                  </a:lnTo>
                  <a:lnTo>
                    <a:pt x="202" y="820"/>
                  </a:lnTo>
                  <a:lnTo>
                    <a:pt x="207" y="815"/>
                  </a:lnTo>
                  <a:lnTo>
                    <a:pt x="213" y="812"/>
                  </a:lnTo>
                  <a:lnTo>
                    <a:pt x="217" y="809"/>
                  </a:lnTo>
                  <a:lnTo>
                    <a:pt x="220" y="805"/>
                  </a:lnTo>
                  <a:lnTo>
                    <a:pt x="223" y="799"/>
                  </a:lnTo>
                  <a:lnTo>
                    <a:pt x="223" y="794"/>
                  </a:lnTo>
                  <a:lnTo>
                    <a:pt x="226" y="797"/>
                  </a:lnTo>
                  <a:lnTo>
                    <a:pt x="229" y="792"/>
                  </a:lnTo>
                  <a:lnTo>
                    <a:pt x="232" y="788"/>
                  </a:lnTo>
                  <a:lnTo>
                    <a:pt x="234" y="782"/>
                  </a:lnTo>
                  <a:lnTo>
                    <a:pt x="237" y="777"/>
                  </a:lnTo>
                  <a:lnTo>
                    <a:pt x="242" y="771"/>
                  </a:lnTo>
                  <a:lnTo>
                    <a:pt x="246" y="766"/>
                  </a:lnTo>
                  <a:lnTo>
                    <a:pt x="250" y="762"/>
                  </a:lnTo>
                  <a:lnTo>
                    <a:pt x="256" y="759"/>
                  </a:lnTo>
                  <a:lnTo>
                    <a:pt x="263" y="758"/>
                  </a:lnTo>
                  <a:lnTo>
                    <a:pt x="270" y="759"/>
                  </a:lnTo>
                  <a:lnTo>
                    <a:pt x="270" y="754"/>
                  </a:lnTo>
                  <a:lnTo>
                    <a:pt x="270" y="746"/>
                  </a:lnTo>
                  <a:lnTo>
                    <a:pt x="270" y="741"/>
                  </a:lnTo>
                  <a:lnTo>
                    <a:pt x="270" y="734"/>
                  </a:lnTo>
                  <a:lnTo>
                    <a:pt x="270" y="728"/>
                  </a:lnTo>
                  <a:lnTo>
                    <a:pt x="270" y="721"/>
                  </a:lnTo>
                  <a:lnTo>
                    <a:pt x="270" y="715"/>
                  </a:lnTo>
                  <a:lnTo>
                    <a:pt x="272" y="709"/>
                  </a:lnTo>
                  <a:lnTo>
                    <a:pt x="275" y="705"/>
                  </a:lnTo>
                  <a:lnTo>
                    <a:pt x="277" y="701"/>
                  </a:lnTo>
                  <a:lnTo>
                    <a:pt x="286" y="635"/>
                  </a:lnTo>
                  <a:lnTo>
                    <a:pt x="290" y="566"/>
                  </a:lnTo>
                  <a:lnTo>
                    <a:pt x="289" y="499"/>
                  </a:lnTo>
                  <a:lnTo>
                    <a:pt x="283" y="428"/>
                  </a:lnTo>
                  <a:lnTo>
                    <a:pt x="276" y="360"/>
                  </a:lnTo>
                  <a:lnTo>
                    <a:pt x="265" y="289"/>
                  </a:lnTo>
                  <a:lnTo>
                    <a:pt x="252" y="221"/>
                  </a:lnTo>
                  <a:lnTo>
                    <a:pt x="239" y="152"/>
                  </a:lnTo>
                  <a:lnTo>
                    <a:pt x="223" y="84"/>
                  </a:lnTo>
                  <a:lnTo>
                    <a:pt x="209" y="17"/>
                  </a:lnTo>
                  <a:lnTo>
                    <a:pt x="194" y="0"/>
                  </a:lnTo>
                  <a:lnTo>
                    <a:pt x="243" y="305"/>
                  </a:lnTo>
                  <a:lnTo>
                    <a:pt x="249" y="337"/>
                  </a:lnTo>
                  <a:lnTo>
                    <a:pt x="250" y="365"/>
                  </a:lnTo>
                  <a:lnTo>
                    <a:pt x="249" y="391"/>
                  </a:lnTo>
                  <a:lnTo>
                    <a:pt x="246" y="415"/>
                  </a:lnTo>
                  <a:lnTo>
                    <a:pt x="242" y="440"/>
                  </a:lnTo>
                  <a:lnTo>
                    <a:pt x="237" y="464"/>
                  </a:lnTo>
                  <a:lnTo>
                    <a:pt x="234" y="489"/>
                  </a:lnTo>
                  <a:lnTo>
                    <a:pt x="233" y="514"/>
                  </a:lnTo>
                  <a:lnTo>
                    <a:pt x="236" y="543"/>
                  </a:lnTo>
                  <a:lnTo>
                    <a:pt x="243" y="573"/>
                  </a:lnTo>
                  <a:lnTo>
                    <a:pt x="253" y="563"/>
                  </a:lnTo>
                  <a:lnTo>
                    <a:pt x="257" y="567"/>
                  </a:lnTo>
                  <a:lnTo>
                    <a:pt x="257" y="572"/>
                  </a:lnTo>
                  <a:lnTo>
                    <a:pt x="259" y="576"/>
                  </a:lnTo>
                  <a:lnTo>
                    <a:pt x="260" y="579"/>
                  </a:lnTo>
                  <a:lnTo>
                    <a:pt x="262" y="583"/>
                  </a:lnTo>
                  <a:lnTo>
                    <a:pt x="263" y="587"/>
                  </a:lnTo>
                  <a:lnTo>
                    <a:pt x="263" y="592"/>
                  </a:lnTo>
                  <a:lnTo>
                    <a:pt x="263" y="596"/>
                  </a:lnTo>
                  <a:lnTo>
                    <a:pt x="263" y="600"/>
                  </a:lnTo>
                  <a:lnTo>
                    <a:pt x="260" y="603"/>
                  </a:lnTo>
                  <a:lnTo>
                    <a:pt x="257" y="607"/>
                  </a:lnTo>
                  <a:lnTo>
                    <a:pt x="255" y="603"/>
                  </a:lnTo>
                  <a:lnTo>
                    <a:pt x="252" y="600"/>
                  </a:lnTo>
                  <a:lnTo>
                    <a:pt x="247" y="597"/>
                  </a:lnTo>
                  <a:lnTo>
                    <a:pt x="243" y="596"/>
                  </a:lnTo>
                  <a:lnTo>
                    <a:pt x="237" y="596"/>
                  </a:lnTo>
                  <a:lnTo>
                    <a:pt x="233" y="595"/>
                  </a:lnTo>
                  <a:lnTo>
                    <a:pt x="229" y="593"/>
                  </a:lnTo>
                  <a:lnTo>
                    <a:pt x="226" y="590"/>
                  </a:lnTo>
                  <a:lnTo>
                    <a:pt x="224" y="586"/>
                  </a:lnTo>
                  <a:lnTo>
                    <a:pt x="226" y="580"/>
                  </a:lnTo>
                  <a:lnTo>
                    <a:pt x="214" y="580"/>
                  </a:lnTo>
                  <a:lnTo>
                    <a:pt x="204" y="580"/>
                  </a:lnTo>
                  <a:lnTo>
                    <a:pt x="194" y="577"/>
                  </a:lnTo>
                  <a:lnTo>
                    <a:pt x="184" y="574"/>
                  </a:lnTo>
                  <a:lnTo>
                    <a:pt x="174" y="572"/>
                  </a:lnTo>
                  <a:lnTo>
                    <a:pt x="164" y="569"/>
                  </a:lnTo>
                  <a:lnTo>
                    <a:pt x="156" y="566"/>
                  </a:lnTo>
                  <a:lnTo>
                    <a:pt x="147" y="564"/>
                  </a:lnTo>
                  <a:lnTo>
                    <a:pt x="140" y="564"/>
                  </a:lnTo>
                  <a:lnTo>
                    <a:pt x="133" y="567"/>
                  </a:lnTo>
                  <a:lnTo>
                    <a:pt x="137" y="570"/>
                  </a:lnTo>
                  <a:lnTo>
                    <a:pt x="136" y="573"/>
                  </a:lnTo>
                  <a:lnTo>
                    <a:pt x="136" y="576"/>
                  </a:lnTo>
                  <a:lnTo>
                    <a:pt x="133" y="576"/>
                  </a:lnTo>
                  <a:lnTo>
                    <a:pt x="131" y="576"/>
                  </a:lnTo>
                  <a:lnTo>
                    <a:pt x="130" y="576"/>
                  </a:lnTo>
                  <a:lnTo>
                    <a:pt x="127" y="574"/>
                  </a:lnTo>
                  <a:lnTo>
                    <a:pt x="126" y="573"/>
                  </a:lnTo>
                  <a:lnTo>
                    <a:pt x="123" y="573"/>
                  </a:lnTo>
                  <a:lnTo>
                    <a:pt x="121" y="573"/>
                  </a:lnTo>
                  <a:lnTo>
                    <a:pt x="120" y="573"/>
                  </a:lnTo>
                  <a:lnTo>
                    <a:pt x="106" y="576"/>
                  </a:lnTo>
                  <a:lnTo>
                    <a:pt x="90" y="582"/>
                  </a:lnTo>
                  <a:lnTo>
                    <a:pt x="76" y="587"/>
                  </a:lnTo>
                  <a:lnTo>
                    <a:pt x="61" y="595"/>
                  </a:lnTo>
                  <a:lnTo>
                    <a:pt x="47" y="605"/>
                  </a:lnTo>
                  <a:lnTo>
                    <a:pt x="34" y="615"/>
                  </a:lnTo>
                  <a:lnTo>
                    <a:pt x="23" y="626"/>
                  </a:lnTo>
                  <a:lnTo>
                    <a:pt x="14" y="639"/>
                  </a:lnTo>
                  <a:lnTo>
                    <a:pt x="5" y="655"/>
                  </a:lnTo>
                  <a:lnTo>
                    <a:pt x="0" y="670"/>
                  </a:lnTo>
                  <a:lnTo>
                    <a:pt x="8" y="655"/>
                  </a:lnTo>
                  <a:lnTo>
                    <a:pt x="18" y="642"/>
                  </a:lnTo>
                  <a:lnTo>
                    <a:pt x="30" y="632"/>
                  </a:lnTo>
                  <a:lnTo>
                    <a:pt x="44" y="622"/>
                  </a:lnTo>
                  <a:lnTo>
                    <a:pt x="58" y="615"/>
                  </a:lnTo>
                  <a:lnTo>
                    <a:pt x="74" y="607"/>
                  </a:lnTo>
                  <a:lnTo>
                    <a:pt x="91" y="603"/>
                  </a:lnTo>
                  <a:lnTo>
                    <a:pt x="108" y="600"/>
                  </a:lnTo>
                  <a:lnTo>
                    <a:pt x="126" y="597"/>
                  </a:lnTo>
                  <a:lnTo>
                    <a:pt x="143" y="597"/>
                  </a:lnTo>
                  <a:lnTo>
                    <a:pt x="147" y="610"/>
                  </a:lnTo>
                  <a:lnTo>
                    <a:pt x="154" y="619"/>
                  </a:lnTo>
                  <a:lnTo>
                    <a:pt x="163" y="623"/>
                  </a:lnTo>
                  <a:lnTo>
                    <a:pt x="174" y="626"/>
                  </a:lnTo>
                  <a:lnTo>
                    <a:pt x="186" y="626"/>
                  </a:lnTo>
                  <a:lnTo>
                    <a:pt x="199" y="626"/>
                  </a:lnTo>
                  <a:lnTo>
                    <a:pt x="212" y="625"/>
                  </a:lnTo>
                  <a:lnTo>
                    <a:pt x="224" y="625"/>
                  </a:lnTo>
                  <a:lnTo>
                    <a:pt x="236" y="626"/>
                  </a:lnTo>
                  <a:lnTo>
                    <a:pt x="246" y="629"/>
                  </a:lnTo>
                  <a:lnTo>
                    <a:pt x="249" y="629"/>
                  </a:lnTo>
                  <a:lnTo>
                    <a:pt x="250" y="630"/>
                  </a:lnTo>
                  <a:lnTo>
                    <a:pt x="252" y="630"/>
                  </a:lnTo>
                  <a:lnTo>
                    <a:pt x="255" y="632"/>
                  </a:lnTo>
                  <a:lnTo>
                    <a:pt x="256" y="635"/>
                  </a:lnTo>
                  <a:lnTo>
                    <a:pt x="256" y="636"/>
                  </a:lnTo>
                  <a:lnTo>
                    <a:pt x="257" y="639"/>
                  </a:lnTo>
                  <a:lnTo>
                    <a:pt x="257" y="640"/>
                  </a:lnTo>
                  <a:lnTo>
                    <a:pt x="257" y="643"/>
                  </a:lnTo>
                  <a:lnTo>
                    <a:pt x="257" y="646"/>
                  </a:lnTo>
                  <a:lnTo>
                    <a:pt x="257" y="653"/>
                  </a:lnTo>
                  <a:lnTo>
                    <a:pt x="256" y="658"/>
                  </a:lnTo>
                  <a:lnTo>
                    <a:pt x="253" y="660"/>
                  </a:lnTo>
                  <a:lnTo>
                    <a:pt x="250" y="660"/>
                  </a:lnTo>
                  <a:lnTo>
                    <a:pt x="246" y="660"/>
                  </a:lnTo>
                  <a:lnTo>
                    <a:pt x="242" y="660"/>
                  </a:lnTo>
                  <a:lnTo>
                    <a:pt x="237" y="659"/>
                  </a:lnTo>
                  <a:lnTo>
                    <a:pt x="233" y="659"/>
                  </a:lnTo>
                  <a:lnTo>
                    <a:pt x="230" y="660"/>
                  </a:lnTo>
                  <a:lnTo>
                    <a:pt x="229" y="663"/>
                  </a:lnTo>
                  <a:lnTo>
                    <a:pt x="229" y="662"/>
                  </a:lnTo>
                  <a:lnTo>
                    <a:pt x="229" y="660"/>
                  </a:lnTo>
                  <a:lnTo>
                    <a:pt x="229" y="659"/>
                  </a:lnTo>
                  <a:lnTo>
                    <a:pt x="229" y="658"/>
                  </a:lnTo>
                  <a:lnTo>
                    <a:pt x="230" y="656"/>
                  </a:lnTo>
                  <a:lnTo>
                    <a:pt x="230" y="655"/>
                  </a:lnTo>
                  <a:lnTo>
                    <a:pt x="232" y="653"/>
                  </a:lnTo>
                  <a:lnTo>
                    <a:pt x="233" y="653"/>
                  </a:lnTo>
                  <a:lnTo>
                    <a:pt x="229" y="653"/>
                  </a:lnTo>
                  <a:lnTo>
                    <a:pt x="224" y="653"/>
                  </a:lnTo>
                  <a:lnTo>
                    <a:pt x="222" y="653"/>
                  </a:lnTo>
                  <a:lnTo>
                    <a:pt x="217" y="652"/>
                  </a:lnTo>
                  <a:lnTo>
                    <a:pt x="214" y="652"/>
                  </a:lnTo>
                  <a:lnTo>
                    <a:pt x="212" y="652"/>
                  </a:lnTo>
                  <a:lnTo>
                    <a:pt x="209" y="652"/>
                  </a:lnTo>
                  <a:lnTo>
                    <a:pt x="206" y="653"/>
                  </a:lnTo>
                  <a:lnTo>
                    <a:pt x="203" y="655"/>
                  </a:lnTo>
                  <a:lnTo>
                    <a:pt x="202" y="659"/>
                  </a:lnTo>
                  <a:lnTo>
                    <a:pt x="197" y="669"/>
                  </a:lnTo>
                  <a:lnTo>
                    <a:pt x="197" y="678"/>
                  </a:lnTo>
                  <a:lnTo>
                    <a:pt x="200" y="685"/>
                  </a:lnTo>
                  <a:lnTo>
                    <a:pt x="207" y="692"/>
                  </a:lnTo>
                  <a:lnTo>
                    <a:pt x="216" y="698"/>
                  </a:lnTo>
                  <a:lnTo>
                    <a:pt x="224" y="703"/>
                  </a:lnTo>
                  <a:lnTo>
                    <a:pt x="234" y="711"/>
                  </a:lnTo>
                  <a:lnTo>
                    <a:pt x="245" y="716"/>
                  </a:lnTo>
                  <a:lnTo>
                    <a:pt x="252" y="724"/>
                  </a:lnTo>
                  <a:lnTo>
                    <a:pt x="257" y="732"/>
                  </a:lnTo>
                  <a:lnTo>
                    <a:pt x="242" y="744"/>
                  </a:lnTo>
                  <a:lnTo>
                    <a:pt x="229" y="756"/>
                  </a:lnTo>
                  <a:lnTo>
                    <a:pt x="217" y="769"/>
                  </a:lnTo>
                  <a:lnTo>
                    <a:pt x="207" y="784"/>
                  </a:lnTo>
                  <a:lnTo>
                    <a:pt x="199" y="798"/>
                  </a:lnTo>
                  <a:lnTo>
                    <a:pt x="190" y="812"/>
                  </a:lnTo>
                  <a:lnTo>
                    <a:pt x="181" y="827"/>
                  </a:lnTo>
                  <a:lnTo>
                    <a:pt x="173" y="841"/>
                  </a:lnTo>
                  <a:lnTo>
                    <a:pt x="164" y="855"/>
                  </a:lnTo>
                  <a:lnTo>
                    <a:pt x="154" y="870"/>
                  </a:lnTo>
                  <a:lnTo>
                    <a:pt x="164" y="860"/>
                  </a:lnTo>
                  <a:lnTo>
                    <a:pt x="164" y="878"/>
                  </a:lnTo>
                  <a:lnTo>
                    <a:pt x="164" y="897"/>
                  </a:lnTo>
                  <a:lnTo>
                    <a:pt x="164" y="917"/>
                  </a:lnTo>
                  <a:lnTo>
                    <a:pt x="164" y="937"/>
                  </a:lnTo>
                  <a:lnTo>
                    <a:pt x="166" y="958"/>
                  </a:lnTo>
                  <a:lnTo>
                    <a:pt x="167" y="977"/>
                  </a:lnTo>
                  <a:lnTo>
                    <a:pt x="169" y="997"/>
                  </a:lnTo>
                  <a:lnTo>
                    <a:pt x="170" y="1016"/>
                  </a:lnTo>
                  <a:lnTo>
                    <a:pt x="171" y="1033"/>
                  </a:lnTo>
                  <a:lnTo>
                    <a:pt x="174" y="1049"/>
                  </a:lnTo>
                  <a:lnTo>
                    <a:pt x="177" y="1052"/>
                  </a:lnTo>
                  <a:lnTo>
                    <a:pt x="177" y="1053"/>
                  </a:lnTo>
                  <a:lnTo>
                    <a:pt x="177" y="1054"/>
                  </a:lnTo>
                  <a:lnTo>
                    <a:pt x="177" y="1056"/>
                  </a:lnTo>
                  <a:lnTo>
                    <a:pt x="177" y="1057"/>
                  </a:lnTo>
                  <a:lnTo>
                    <a:pt x="177" y="1059"/>
                  </a:lnTo>
                  <a:lnTo>
                    <a:pt x="177" y="1060"/>
                  </a:lnTo>
                  <a:lnTo>
                    <a:pt x="176" y="1060"/>
                  </a:lnTo>
                  <a:lnTo>
                    <a:pt x="176" y="1062"/>
                  </a:lnTo>
                  <a:lnTo>
                    <a:pt x="174" y="1062"/>
                  </a:lnTo>
                  <a:lnTo>
                    <a:pt x="173" y="1060"/>
                  </a:lnTo>
                  <a:lnTo>
                    <a:pt x="171" y="1059"/>
                  </a:lnTo>
                  <a:lnTo>
                    <a:pt x="171" y="1057"/>
                  </a:lnTo>
                  <a:lnTo>
                    <a:pt x="171" y="1059"/>
                  </a:lnTo>
                  <a:lnTo>
                    <a:pt x="170" y="1060"/>
                  </a:lnTo>
                  <a:lnTo>
                    <a:pt x="170" y="1062"/>
                  </a:lnTo>
                  <a:lnTo>
                    <a:pt x="170" y="1063"/>
                  </a:lnTo>
                  <a:lnTo>
                    <a:pt x="170" y="1065"/>
                  </a:lnTo>
                  <a:lnTo>
                    <a:pt x="171" y="1066"/>
                  </a:lnTo>
                  <a:lnTo>
                    <a:pt x="171" y="1067"/>
                  </a:lnTo>
                  <a:lnTo>
                    <a:pt x="173" y="1069"/>
                  </a:lnTo>
                  <a:lnTo>
                    <a:pt x="174" y="1069"/>
                  </a:lnTo>
                  <a:lnTo>
                    <a:pt x="173" y="1070"/>
                  </a:lnTo>
                  <a:lnTo>
                    <a:pt x="173" y="1073"/>
                  </a:lnTo>
                  <a:lnTo>
                    <a:pt x="174" y="1076"/>
                  </a:lnTo>
                  <a:lnTo>
                    <a:pt x="176" y="1077"/>
                  </a:lnTo>
                  <a:lnTo>
                    <a:pt x="177" y="1080"/>
                  </a:lnTo>
                  <a:lnTo>
                    <a:pt x="177" y="1083"/>
                  </a:lnTo>
                  <a:lnTo>
                    <a:pt x="177" y="1086"/>
                  </a:lnTo>
                  <a:lnTo>
                    <a:pt x="177" y="1089"/>
                  </a:lnTo>
                  <a:lnTo>
                    <a:pt x="176" y="1092"/>
                  </a:lnTo>
                  <a:lnTo>
                    <a:pt x="171" y="1093"/>
                  </a:lnTo>
                  <a:lnTo>
                    <a:pt x="171" y="1100"/>
                  </a:lnTo>
                  <a:lnTo>
                    <a:pt x="173" y="1109"/>
                  </a:lnTo>
                  <a:lnTo>
                    <a:pt x="174" y="1118"/>
                  </a:lnTo>
                  <a:lnTo>
                    <a:pt x="174" y="1126"/>
                  </a:lnTo>
                  <a:lnTo>
                    <a:pt x="176" y="1135"/>
                  </a:lnTo>
                  <a:lnTo>
                    <a:pt x="177" y="1145"/>
                  </a:lnTo>
                  <a:lnTo>
                    <a:pt x="177" y="1153"/>
                  </a:lnTo>
                  <a:lnTo>
                    <a:pt x="177" y="1163"/>
                  </a:lnTo>
                  <a:lnTo>
                    <a:pt x="177" y="1172"/>
                  </a:lnTo>
                  <a:lnTo>
                    <a:pt x="177" y="1182"/>
                  </a:lnTo>
                  <a:lnTo>
                    <a:pt x="179" y="1182"/>
                  </a:lnTo>
                  <a:lnTo>
                    <a:pt x="180" y="1182"/>
                  </a:lnTo>
                  <a:lnTo>
                    <a:pt x="181" y="1182"/>
                  </a:lnTo>
                  <a:lnTo>
                    <a:pt x="183" y="1182"/>
                  </a:lnTo>
                  <a:lnTo>
                    <a:pt x="184" y="1182"/>
                  </a:lnTo>
                  <a:lnTo>
                    <a:pt x="186" y="1182"/>
                  </a:lnTo>
                  <a:lnTo>
                    <a:pt x="187" y="1182"/>
                  </a:lnTo>
                  <a:lnTo>
                    <a:pt x="189" y="1182"/>
                  </a:lnTo>
                  <a:lnTo>
                    <a:pt x="190" y="1183"/>
                  </a:lnTo>
                  <a:lnTo>
                    <a:pt x="189" y="1178"/>
                  </a:lnTo>
                  <a:lnTo>
                    <a:pt x="189" y="1172"/>
                  </a:lnTo>
                  <a:lnTo>
                    <a:pt x="189" y="1166"/>
                  </a:lnTo>
                  <a:lnTo>
                    <a:pt x="189" y="1161"/>
                  </a:lnTo>
                  <a:lnTo>
                    <a:pt x="189" y="1155"/>
                  </a:lnTo>
                  <a:lnTo>
                    <a:pt x="189" y="1149"/>
                  </a:lnTo>
                  <a:lnTo>
                    <a:pt x="189" y="1145"/>
                  </a:lnTo>
                  <a:lnTo>
                    <a:pt x="189" y="1139"/>
                  </a:lnTo>
                  <a:lnTo>
                    <a:pt x="189" y="1135"/>
                  </a:lnTo>
                  <a:lnTo>
                    <a:pt x="189" y="1130"/>
                  </a:lnTo>
                  <a:lnTo>
                    <a:pt x="189" y="1125"/>
                  </a:lnTo>
                  <a:lnTo>
                    <a:pt x="189" y="1118"/>
                  </a:lnTo>
                  <a:lnTo>
                    <a:pt x="189" y="1112"/>
                  </a:lnTo>
                  <a:lnTo>
                    <a:pt x="187" y="1105"/>
                  </a:lnTo>
                  <a:lnTo>
                    <a:pt x="187" y="1097"/>
                  </a:lnTo>
                  <a:lnTo>
                    <a:pt x="187" y="1090"/>
                  </a:lnTo>
                  <a:lnTo>
                    <a:pt x="189" y="1082"/>
                  </a:lnTo>
                  <a:lnTo>
                    <a:pt x="189" y="1075"/>
                  </a:lnTo>
                  <a:lnTo>
                    <a:pt x="190" y="1069"/>
                  </a:lnTo>
                  <a:lnTo>
                    <a:pt x="192" y="1062"/>
                  </a:lnTo>
                  <a:lnTo>
                    <a:pt x="192" y="1060"/>
                  </a:lnTo>
                  <a:close/>
                  <a:moveTo>
                    <a:pt x="253" y="526"/>
                  </a:moveTo>
                  <a:lnTo>
                    <a:pt x="263" y="464"/>
                  </a:lnTo>
                  <a:lnTo>
                    <a:pt x="270" y="526"/>
                  </a:lnTo>
                  <a:lnTo>
                    <a:pt x="253" y="526"/>
                  </a:lnTo>
                  <a:close/>
                  <a:moveTo>
                    <a:pt x="263" y="573"/>
                  </a:moveTo>
                  <a:lnTo>
                    <a:pt x="262" y="569"/>
                  </a:lnTo>
                  <a:lnTo>
                    <a:pt x="260" y="564"/>
                  </a:lnTo>
                  <a:lnTo>
                    <a:pt x="259" y="560"/>
                  </a:lnTo>
                  <a:lnTo>
                    <a:pt x="257" y="554"/>
                  </a:lnTo>
                  <a:lnTo>
                    <a:pt x="257" y="550"/>
                  </a:lnTo>
                  <a:lnTo>
                    <a:pt x="259" y="546"/>
                  </a:lnTo>
                  <a:lnTo>
                    <a:pt x="260" y="542"/>
                  </a:lnTo>
                  <a:lnTo>
                    <a:pt x="265" y="539"/>
                  </a:lnTo>
                  <a:lnTo>
                    <a:pt x="269" y="537"/>
                  </a:lnTo>
                  <a:lnTo>
                    <a:pt x="275" y="536"/>
                  </a:lnTo>
                  <a:lnTo>
                    <a:pt x="263" y="573"/>
                  </a:lnTo>
                  <a:close/>
                  <a:moveTo>
                    <a:pt x="233" y="619"/>
                  </a:moveTo>
                  <a:lnTo>
                    <a:pt x="223" y="615"/>
                  </a:lnTo>
                  <a:lnTo>
                    <a:pt x="240" y="619"/>
                  </a:lnTo>
                  <a:lnTo>
                    <a:pt x="233" y="619"/>
                  </a:lnTo>
                  <a:close/>
                  <a:moveTo>
                    <a:pt x="246" y="705"/>
                  </a:moveTo>
                  <a:lnTo>
                    <a:pt x="240" y="698"/>
                  </a:lnTo>
                  <a:lnTo>
                    <a:pt x="239" y="699"/>
                  </a:lnTo>
                  <a:lnTo>
                    <a:pt x="237" y="701"/>
                  </a:lnTo>
                  <a:lnTo>
                    <a:pt x="236" y="701"/>
                  </a:lnTo>
                  <a:lnTo>
                    <a:pt x="234" y="701"/>
                  </a:lnTo>
                  <a:lnTo>
                    <a:pt x="233" y="701"/>
                  </a:lnTo>
                  <a:lnTo>
                    <a:pt x="232" y="701"/>
                  </a:lnTo>
                  <a:lnTo>
                    <a:pt x="230" y="701"/>
                  </a:lnTo>
                  <a:lnTo>
                    <a:pt x="229" y="701"/>
                  </a:lnTo>
                  <a:lnTo>
                    <a:pt x="229" y="699"/>
                  </a:lnTo>
                  <a:lnTo>
                    <a:pt x="229" y="698"/>
                  </a:lnTo>
                  <a:lnTo>
                    <a:pt x="229" y="696"/>
                  </a:lnTo>
                  <a:lnTo>
                    <a:pt x="229" y="695"/>
                  </a:lnTo>
                  <a:lnTo>
                    <a:pt x="230" y="693"/>
                  </a:lnTo>
                  <a:lnTo>
                    <a:pt x="230" y="692"/>
                  </a:lnTo>
                  <a:lnTo>
                    <a:pt x="232" y="691"/>
                  </a:lnTo>
                  <a:lnTo>
                    <a:pt x="233" y="691"/>
                  </a:lnTo>
                  <a:lnTo>
                    <a:pt x="212" y="688"/>
                  </a:lnTo>
                  <a:lnTo>
                    <a:pt x="209" y="682"/>
                  </a:lnTo>
                  <a:lnTo>
                    <a:pt x="209" y="678"/>
                  </a:lnTo>
                  <a:lnTo>
                    <a:pt x="212" y="673"/>
                  </a:lnTo>
                  <a:lnTo>
                    <a:pt x="214" y="672"/>
                  </a:lnTo>
                  <a:lnTo>
                    <a:pt x="220" y="670"/>
                  </a:lnTo>
                  <a:lnTo>
                    <a:pt x="224" y="670"/>
                  </a:lnTo>
                  <a:lnTo>
                    <a:pt x="230" y="670"/>
                  </a:lnTo>
                  <a:lnTo>
                    <a:pt x="236" y="670"/>
                  </a:lnTo>
                  <a:lnTo>
                    <a:pt x="242" y="670"/>
                  </a:lnTo>
                  <a:lnTo>
                    <a:pt x="246" y="670"/>
                  </a:lnTo>
                  <a:lnTo>
                    <a:pt x="246" y="705"/>
                  </a:lnTo>
                  <a:close/>
                  <a:moveTo>
                    <a:pt x="184" y="1172"/>
                  </a:moveTo>
                  <a:lnTo>
                    <a:pt x="181" y="1155"/>
                  </a:lnTo>
                  <a:lnTo>
                    <a:pt x="184" y="1155"/>
                  </a:lnTo>
                  <a:lnTo>
                    <a:pt x="189" y="1172"/>
                  </a:lnTo>
                  <a:lnTo>
                    <a:pt x="184" y="117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8" name="Freeform 62"/>
            <p:cNvSpPr>
              <a:spLocks/>
            </p:cNvSpPr>
            <p:nvPr/>
          </p:nvSpPr>
          <p:spPr bwMode="auto">
            <a:xfrm>
              <a:off x="1945" y="2027"/>
              <a:ext cx="1" cy="1"/>
            </a:xfrm>
            <a:custGeom>
              <a:avLst/>
              <a:gdLst>
                <a:gd name="T0" fmla="*/ 0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1 w 1"/>
                <a:gd name="T23" fmla="*/ 0 h 3"/>
                <a:gd name="T24" fmla="*/ 1 w 1"/>
                <a:gd name="T25" fmla="*/ 0 h 3"/>
                <a:gd name="T26" fmla="*/ 1 w 1"/>
                <a:gd name="T27" fmla="*/ 1 h 3"/>
                <a:gd name="T28" fmla="*/ 1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0 w 1"/>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3">
                  <a:moveTo>
                    <a:pt x="0" y="3"/>
                  </a:moveTo>
                  <a:lnTo>
                    <a:pt x="1" y="3"/>
                  </a:lnTo>
                  <a:lnTo>
                    <a:pt x="1" y="2"/>
                  </a:lnTo>
                  <a:lnTo>
                    <a:pt x="1" y="0"/>
                  </a:lnTo>
                  <a:lnTo>
                    <a:pt x="1" y="2"/>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49" name="Freeform 63"/>
            <p:cNvSpPr>
              <a:spLocks/>
            </p:cNvSpPr>
            <p:nvPr/>
          </p:nvSpPr>
          <p:spPr bwMode="auto">
            <a:xfrm>
              <a:off x="1951" y="2093"/>
              <a:ext cx="8" cy="25"/>
            </a:xfrm>
            <a:custGeom>
              <a:avLst/>
              <a:gdLst>
                <a:gd name="T0" fmla="*/ 1 w 18"/>
                <a:gd name="T1" fmla="*/ 2 h 50"/>
                <a:gd name="T2" fmla="*/ 0 w 18"/>
                <a:gd name="T3" fmla="*/ 1 h 50"/>
                <a:gd name="T4" fmla="*/ 4 w 18"/>
                <a:gd name="T5" fmla="*/ 25 h 50"/>
                <a:gd name="T6" fmla="*/ 6 w 18"/>
                <a:gd name="T7" fmla="*/ 25 h 50"/>
                <a:gd name="T8" fmla="*/ 7 w 18"/>
                <a:gd name="T9" fmla="*/ 24 h 50"/>
                <a:gd name="T10" fmla="*/ 7 w 18"/>
                <a:gd name="T11" fmla="*/ 23 h 50"/>
                <a:gd name="T12" fmla="*/ 7 w 18"/>
                <a:gd name="T13" fmla="*/ 22 h 50"/>
                <a:gd name="T14" fmla="*/ 7 w 18"/>
                <a:gd name="T15" fmla="*/ 22 h 50"/>
                <a:gd name="T16" fmla="*/ 7 w 18"/>
                <a:gd name="T17" fmla="*/ 21 h 50"/>
                <a:gd name="T18" fmla="*/ 7 w 18"/>
                <a:gd name="T19" fmla="*/ 20 h 50"/>
                <a:gd name="T20" fmla="*/ 7 w 18"/>
                <a:gd name="T21" fmla="*/ 19 h 50"/>
                <a:gd name="T22" fmla="*/ 7 w 18"/>
                <a:gd name="T23" fmla="*/ 19 h 50"/>
                <a:gd name="T24" fmla="*/ 7 w 18"/>
                <a:gd name="T25" fmla="*/ 19 h 50"/>
                <a:gd name="T26" fmla="*/ 8 w 18"/>
                <a:gd name="T27" fmla="*/ 18 h 50"/>
                <a:gd name="T28" fmla="*/ 7 w 18"/>
                <a:gd name="T29" fmla="*/ 17 h 50"/>
                <a:gd name="T30" fmla="*/ 7 w 18"/>
                <a:gd name="T31" fmla="*/ 15 h 50"/>
                <a:gd name="T32" fmla="*/ 6 w 18"/>
                <a:gd name="T33" fmla="*/ 14 h 50"/>
                <a:gd name="T34" fmla="*/ 5 w 18"/>
                <a:gd name="T35" fmla="*/ 12 h 50"/>
                <a:gd name="T36" fmla="*/ 5 w 18"/>
                <a:gd name="T37" fmla="*/ 10 h 50"/>
                <a:gd name="T38" fmla="*/ 5 w 18"/>
                <a:gd name="T39" fmla="*/ 8 h 50"/>
                <a:gd name="T40" fmla="*/ 5 w 18"/>
                <a:gd name="T41" fmla="*/ 6 h 50"/>
                <a:gd name="T42" fmla="*/ 4 w 18"/>
                <a:gd name="T43" fmla="*/ 4 h 50"/>
                <a:gd name="T44" fmla="*/ 4 w 18"/>
                <a:gd name="T45" fmla="*/ 2 h 50"/>
                <a:gd name="T46" fmla="*/ 4 w 18"/>
                <a:gd name="T47" fmla="*/ 0 h 50"/>
                <a:gd name="T48" fmla="*/ 1 w 18"/>
                <a:gd name="T49" fmla="*/ 2 h 50"/>
                <a:gd name="T50" fmla="*/ 1 w 18"/>
                <a:gd name="T51" fmla="*/ 2 h 5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8" h="50">
                  <a:moveTo>
                    <a:pt x="3" y="4"/>
                  </a:moveTo>
                  <a:lnTo>
                    <a:pt x="0" y="1"/>
                  </a:lnTo>
                  <a:lnTo>
                    <a:pt x="8" y="50"/>
                  </a:lnTo>
                  <a:lnTo>
                    <a:pt x="13" y="50"/>
                  </a:lnTo>
                  <a:lnTo>
                    <a:pt x="15" y="47"/>
                  </a:lnTo>
                  <a:lnTo>
                    <a:pt x="15" y="46"/>
                  </a:lnTo>
                  <a:lnTo>
                    <a:pt x="15" y="44"/>
                  </a:lnTo>
                  <a:lnTo>
                    <a:pt x="15" y="43"/>
                  </a:lnTo>
                  <a:lnTo>
                    <a:pt x="15" y="41"/>
                  </a:lnTo>
                  <a:lnTo>
                    <a:pt x="15" y="40"/>
                  </a:lnTo>
                  <a:lnTo>
                    <a:pt x="15" y="38"/>
                  </a:lnTo>
                  <a:lnTo>
                    <a:pt x="16" y="37"/>
                  </a:lnTo>
                  <a:lnTo>
                    <a:pt x="18" y="36"/>
                  </a:lnTo>
                  <a:lnTo>
                    <a:pt x="16" y="33"/>
                  </a:lnTo>
                  <a:lnTo>
                    <a:pt x="15" y="30"/>
                  </a:lnTo>
                  <a:lnTo>
                    <a:pt x="13" y="27"/>
                  </a:lnTo>
                  <a:lnTo>
                    <a:pt x="12" y="23"/>
                  </a:lnTo>
                  <a:lnTo>
                    <a:pt x="12" y="20"/>
                  </a:lnTo>
                  <a:lnTo>
                    <a:pt x="11" y="16"/>
                  </a:lnTo>
                  <a:lnTo>
                    <a:pt x="11" y="11"/>
                  </a:lnTo>
                  <a:lnTo>
                    <a:pt x="9" y="8"/>
                  </a:lnTo>
                  <a:lnTo>
                    <a:pt x="9" y="4"/>
                  </a:lnTo>
                  <a:lnTo>
                    <a:pt x="9"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0" name="Freeform 64"/>
            <p:cNvSpPr>
              <a:spLocks/>
            </p:cNvSpPr>
            <p:nvPr/>
          </p:nvSpPr>
          <p:spPr bwMode="auto">
            <a:xfrm>
              <a:off x="2204" y="1508"/>
              <a:ext cx="6" cy="48"/>
            </a:xfrm>
            <a:custGeom>
              <a:avLst/>
              <a:gdLst>
                <a:gd name="T0" fmla="*/ 6 w 13"/>
                <a:gd name="T1" fmla="*/ 0 h 96"/>
                <a:gd name="T2" fmla="*/ 5 w 13"/>
                <a:gd name="T3" fmla="*/ 0 h 96"/>
                <a:gd name="T4" fmla="*/ 0 w 13"/>
                <a:gd name="T5" fmla="*/ 48 h 96"/>
                <a:gd name="T6" fmla="*/ 1 w 13"/>
                <a:gd name="T7" fmla="*/ 48 h 96"/>
                <a:gd name="T8" fmla="*/ 6 w 13"/>
                <a:gd name="T9" fmla="*/ 0 h 96"/>
                <a:gd name="T10" fmla="*/ 6 w 13"/>
                <a:gd name="T11" fmla="*/ 0 h 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96">
                  <a:moveTo>
                    <a:pt x="13" y="0"/>
                  </a:moveTo>
                  <a:lnTo>
                    <a:pt x="10" y="0"/>
                  </a:lnTo>
                  <a:lnTo>
                    <a:pt x="0" y="96"/>
                  </a:lnTo>
                  <a:lnTo>
                    <a:pt x="3" y="96"/>
                  </a:lnTo>
                  <a:lnTo>
                    <a:pt x="1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1" name="Freeform 65"/>
            <p:cNvSpPr>
              <a:spLocks/>
            </p:cNvSpPr>
            <p:nvPr/>
          </p:nvSpPr>
          <p:spPr bwMode="auto">
            <a:xfrm>
              <a:off x="2377" y="1554"/>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2" name="Freeform 66"/>
            <p:cNvSpPr>
              <a:spLocks/>
            </p:cNvSpPr>
            <p:nvPr/>
          </p:nvSpPr>
          <p:spPr bwMode="auto">
            <a:xfrm>
              <a:off x="2369" y="1546"/>
              <a:ext cx="29" cy="39"/>
            </a:xfrm>
            <a:custGeom>
              <a:avLst/>
              <a:gdLst>
                <a:gd name="T0" fmla="*/ 0 w 57"/>
                <a:gd name="T1" fmla="*/ 39 h 79"/>
                <a:gd name="T2" fmla="*/ 7 w 57"/>
                <a:gd name="T3" fmla="*/ 39 h 79"/>
                <a:gd name="T4" fmla="*/ 7 w 57"/>
                <a:gd name="T5" fmla="*/ 37 h 79"/>
                <a:gd name="T6" fmla="*/ 7 w 57"/>
                <a:gd name="T7" fmla="*/ 36 h 79"/>
                <a:gd name="T8" fmla="*/ 8 w 57"/>
                <a:gd name="T9" fmla="*/ 36 h 79"/>
                <a:gd name="T10" fmla="*/ 9 w 57"/>
                <a:gd name="T11" fmla="*/ 36 h 79"/>
                <a:gd name="T12" fmla="*/ 9 w 57"/>
                <a:gd name="T13" fmla="*/ 36 h 79"/>
                <a:gd name="T14" fmla="*/ 11 w 57"/>
                <a:gd name="T15" fmla="*/ 36 h 79"/>
                <a:gd name="T16" fmla="*/ 12 w 57"/>
                <a:gd name="T17" fmla="*/ 37 h 79"/>
                <a:gd name="T18" fmla="*/ 13 w 57"/>
                <a:gd name="T19" fmla="*/ 37 h 79"/>
                <a:gd name="T20" fmla="*/ 14 w 57"/>
                <a:gd name="T21" fmla="*/ 37 h 79"/>
                <a:gd name="T22" fmla="*/ 15 w 57"/>
                <a:gd name="T23" fmla="*/ 37 h 79"/>
                <a:gd name="T24" fmla="*/ 18 w 57"/>
                <a:gd name="T25" fmla="*/ 35 h 79"/>
                <a:gd name="T26" fmla="*/ 20 w 57"/>
                <a:gd name="T27" fmla="*/ 32 h 79"/>
                <a:gd name="T28" fmla="*/ 22 w 57"/>
                <a:gd name="T29" fmla="*/ 30 h 79"/>
                <a:gd name="T30" fmla="*/ 25 w 57"/>
                <a:gd name="T31" fmla="*/ 27 h 79"/>
                <a:gd name="T32" fmla="*/ 26 w 57"/>
                <a:gd name="T33" fmla="*/ 24 h 79"/>
                <a:gd name="T34" fmla="*/ 27 w 57"/>
                <a:gd name="T35" fmla="*/ 21 h 79"/>
                <a:gd name="T36" fmla="*/ 28 w 57"/>
                <a:gd name="T37" fmla="*/ 18 h 79"/>
                <a:gd name="T38" fmla="*/ 29 w 57"/>
                <a:gd name="T39" fmla="*/ 15 h 79"/>
                <a:gd name="T40" fmla="*/ 29 w 57"/>
                <a:gd name="T41" fmla="*/ 11 h 79"/>
                <a:gd name="T42" fmla="*/ 29 w 57"/>
                <a:gd name="T43" fmla="*/ 8 h 79"/>
                <a:gd name="T44" fmla="*/ 27 w 57"/>
                <a:gd name="T45" fmla="*/ 3 h 79"/>
                <a:gd name="T46" fmla="*/ 25 w 57"/>
                <a:gd name="T47" fmla="*/ 1 h 79"/>
                <a:gd name="T48" fmla="*/ 22 w 57"/>
                <a:gd name="T49" fmla="*/ 0 h 79"/>
                <a:gd name="T50" fmla="*/ 20 w 57"/>
                <a:gd name="T51" fmla="*/ 0 h 79"/>
                <a:gd name="T52" fmla="*/ 17 w 57"/>
                <a:gd name="T53" fmla="*/ 0 h 79"/>
                <a:gd name="T54" fmla="*/ 15 w 57"/>
                <a:gd name="T55" fmla="*/ 2 h 79"/>
                <a:gd name="T56" fmla="*/ 12 w 57"/>
                <a:gd name="T57" fmla="*/ 4 h 79"/>
                <a:gd name="T58" fmla="*/ 10 w 57"/>
                <a:gd name="T59" fmla="*/ 6 h 79"/>
                <a:gd name="T60" fmla="*/ 9 w 57"/>
                <a:gd name="T61" fmla="*/ 7 h 79"/>
                <a:gd name="T62" fmla="*/ 8 w 57"/>
                <a:gd name="T63" fmla="*/ 8 h 79"/>
                <a:gd name="T64" fmla="*/ 9 w 57"/>
                <a:gd name="T65" fmla="*/ 11 h 79"/>
                <a:gd name="T66" fmla="*/ 9 w 57"/>
                <a:gd name="T67" fmla="*/ 14 h 79"/>
                <a:gd name="T68" fmla="*/ 9 w 57"/>
                <a:gd name="T69" fmla="*/ 18 h 79"/>
                <a:gd name="T70" fmla="*/ 10 w 57"/>
                <a:gd name="T71" fmla="*/ 21 h 79"/>
                <a:gd name="T72" fmla="*/ 10 w 57"/>
                <a:gd name="T73" fmla="*/ 25 h 79"/>
                <a:gd name="T74" fmla="*/ 10 w 57"/>
                <a:gd name="T75" fmla="*/ 28 h 79"/>
                <a:gd name="T76" fmla="*/ 9 w 57"/>
                <a:gd name="T77" fmla="*/ 31 h 79"/>
                <a:gd name="T78" fmla="*/ 7 w 57"/>
                <a:gd name="T79" fmla="*/ 35 h 79"/>
                <a:gd name="T80" fmla="*/ 4 w 57"/>
                <a:gd name="T81" fmla="*/ 37 h 79"/>
                <a:gd name="T82" fmla="*/ 1 w 57"/>
                <a:gd name="T83" fmla="*/ 39 h 79"/>
                <a:gd name="T84" fmla="*/ 1 w 57"/>
                <a:gd name="T85" fmla="*/ 39 h 79"/>
                <a:gd name="T86" fmla="*/ 0 w 57"/>
                <a:gd name="T87" fmla="*/ 39 h 7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57" h="79">
                  <a:moveTo>
                    <a:pt x="0" y="79"/>
                  </a:moveTo>
                  <a:lnTo>
                    <a:pt x="13" y="79"/>
                  </a:lnTo>
                  <a:lnTo>
                    <a:pt x="13" y="75"/>
                  </a:lnTo>
                  <a:lnTo>
                    <a:pt x="14" y="73"/>
                  </a:lnTo>
                  <a:lnTo>
                    <a:pt x="16" y="72"/>
                  </a:lnTo>
                  <a:lnTo>
                    <a:pt x="17" y="72"/>
                  </a:lnTo>
                  <a:lnTo>
                    <a:pt x="18" y="72"/>
                  </a:lnTo>
                  <a:lnTo>
                    <a:pt x="21" y="73"/>
                  </a:lnTo>
                  <a:lnTo>
                    <a:pt x="23" y="75"/>
                  </a:lnTo>
                  <a:lnTo>
                    <a:pt x="26" y="75"/>
                  </a:lnTo>
                  <a:lnTo>
                    <a:pt x="27" y="75"/>
                  </a:lnTo>
                  <a:lnTo>
                    <a:pt x="30" y="75"/>
                  </a:lnTo>
                  <a:lnTo>
                    <a:pt x="36" y="70"/>
                  </a:lnTo>
                  <a:lnTo>
                    <a:pt x="40" y="65"/>
                  </a:lnTo>
                  <a:lnTo>
                    <a:pt x="44" y="60"/>
                  </a:lnTo>
                  <a:lnTo>
                    <a:pt x="49" y="55"/>
                  </a:lnTo>
                  <a:lnTo>
                    <a:pt x="51" y="49"/>
                  </a:lnTo>
                  <a:lnTo>
                    <a:pt x="54" y="43"/>
                  </a:lnTo>
                  <a:lnTo>
                    <a:pt x="56" y="36"/>
                  </a:lnTo>
                  <a:lnTo>
                    <a:pt x="57" y="30"/>
                  </a:lnTo>
                  <a:lnTo>
                    <a:pt x="57" y="23"/>
                  </a:lnTo>
                  <a:lnTo>
                    <a:pt x="57" y="16"/>
                  </a:lnTo>
                  <a:lnTo>
                    <a:pt x="54" y="7"/>
                  </a:lnTo>
                  <a:lnTo>
                    <a:pt x="50" y="3"/>
                  </a:lnTo>
                  <a:lnTo>
                    <a:pt x="44" y="0"/>
                  </a:lnTo>
                  <a:lnTo>
                    <a:pt x="40" y="0"/>
                  </a:lnTo>
                  <a:lnTo>
                    <a:pt x="34" y="1"/>
                  </a:lnTo>
                  <a:lnTo>
                    <a:pt x="30" y="4"/>
                  </a:lnTo>
                  <a:lnTo>
                    <a:pt x="24" y="9"/>
                  </a:lnTo>
                  <a:lnTo>
                    <a:pt x="20" y="12"/>
                  </a:lnTo>
                  <a:lnTo>
                    <a:pt x="17" y="14"/>
                  </a:lnTo>
                  <a:lnTo>
                    <a:pt x="16" y="16"/>
                  </a:lnTo>
                  <a:lnTo>
                    <a:pt x="17" y="22"/>
                  </a:lnTo>
                  <a:lnTo>
                    <a:pt x="18" y="29"/>
                  </a:lnTo>
                  <a:lnTo>
                    <a:pt x="18" y="36"/>
                  </a:lnTo>
                  <a:lnTo>
                    <a:pt x="20" y="43"/>
                  </a:lnTo>
                  <a:lnTo>
                    <a:pt x="20" y="50"/>
                  </a:lnTo>
                  <a:lnTo>
                    <a:pt x="20" y="57"/>
                  </a:lnTo>
                  <a:lnTo>
                    <a:pt x="17" y="63"/>
                  </a:lnTo>
                  <a:lnTo>
                    <a:pt x="14" y="70"/>
                  </a:lnTo>
                  <a:lnTo>
                    <a:pt x="8" y="75"/>
                  </a:lnTo>
                  <a:lnTo>
                    <a:pt x="1" y="79"/>
                  </a:lnTo>
                  <a:lnTo>
                    <a:pt x="0" y="7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3" name="Freeform 67"/>
            <p:cNvSpPr>
              <a:spLocks/>
            </p:cNvSpPr>
            <p:nvPr/>
          </p:nvSpPr>
          <p:spPr bwMode="auto">
            <a:xfrm>
              <a:off x="2161" y="1551"/>
              <a:ext cx="1" cy="14"/>
            </a:xfrm>
            <a:custGeom>
              <a:avLst/>
              <a:gdLst>
                <a:gd name="T0" fmla="*/ 1 w 3"/>
                <a:gd name="T1" fmla="*/ 0 h 27"/>
                <a:gd name="T2" fmla="*/ 0 w 3"/>
                <a:gd name="T3" fmla="*/ 0 h 27"/>
                <a:gd name="T4" fmla="*/ 0 w 3"/>
                <a:gd name="T5" fmla="*/ 14 h 27"/>
                <a:gd name="T6" fmla="*/ 1 w 3"/>
                <a:gd name="T7" fmla="*/ 14 h 27"/>
                <a:gd name="T8" fmla="*/ 1 w 3"/>
                <a:gd name="T9" fmla="*/ 0 h 27"/>
                <a:gd name="T10" fmla="*/ 1 w 3"/>
                <a:gd name="T11" fmla="*/ 0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3" y="0"/>
                  </a:moveTo>
                  <a:lnTo>
                    <a:pt x="0" y="0"/>
                  </a:lnTo>
                  <a:lnTo>
                    <a:pt x="0" y="27"/>
                  </a:lnTo>
                  <a:lnTo>
                    <a:pt x="3" y="27"/>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4" name="Freeform 68"/>
            <p:cNvSpPr>
              <a:spLocks/>
            </p:cNvSpPr>
            <p:nvPr/>
          </p:nvSpPr>
          <p:spPr bwMode="auto">
            <a:xfrm>
              <a:off x="2174" y="1582"/>
              <a:ext cx="12" cy="12"/>
            </a:xfrm>
            <a:custGeom>
              <a:avLst/>
              <a:gdLst>
                <a:gd name="T0" fmla="*/ 11 w 25"/>
                <a:gd name="T1" fmla="*/ 2 h 24"/>
                <a:gd name="T2" fmla="*/ 1 w 25"/>
                <a:gd name="T3" fmla="*/ 0 h 24"/>
                <a:gd name="T4" fmla="*/ 0 w 25"/>
                <a:gd name="T5" fmla="*/ 10 h 24"/>
                <a:gd name="T6" fmla="*/ 6 w 25"/>
                <a:gd name="T7" fmla="*/ 12 h 24"/>
                <a:gd name="T8" fmla="*/ 8 w 25"/>
                <a:gd name="T9" fmla="*/ 12 h 24"/>
                <a:gd name="T10" fmla="*/ 9 w 25"/>
                <a:gd name="T11" fmla="*/ 12 h 24"/>
                <a:gd name="T12" fmla="*/ 10 w 25"/>
                <a:gd name="T13" fmla="*/ 10 h 24"/>
                <a:gd name="T14" fmla="*/ 11 w 25"/>
                <a:gd name="T15" fmla="*/ 9 h 24"/>
                <a:gd name="T16" fmla="*/ 11 w 25"/>
                <a:gd name="T17" fmla="*/ 8 h 24"/>
                <a:gd name="T18" fmla="*/ 11 w 25"/>
                <a:gd name="T19" fmla="*/ 7 h 24"/>
                <a:gd name="T20" fmla="*/ 11 w 25"/>
                <a:gd name="T21" fmla="*/ 6 h 24"/>
                <a:gd name="T22" fmla="*/ 12 w 25"/>
                <a:gd name="T23" fmla="*/ 4 h 24"/>
                <a:gd name="T24" fmla="*/ 12 w 25"/>
                <a:gd name="T25" fmla="*/ 3 h 24"/>
                <a:gd name="T26" fmla="*/ 12 w 25"/>
                <a:gd name="T27" fmla="*/ 2 h 24"/>
                <a:gd name="T28" fmla="*/ 12 w 25"/>
                <a:gd name="T29" fmla="*/ 2 h 24"/>
                <a:gd name="T30" fmla="*/ 11 w 25"/>
                <a:gd name="T31" fmla="*/ 2 h 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5" h="24">
                  <a:moveTo>
                    <a:pt x="23" y="3"/>
                  </a:moveTo>
                  <a:lnTo>
                    <a:pt x="3" y="0"/>
                  </a:lnTo>
                  <a:lnTo>
                    <a:pt x="0" y="20"/>
                  </a:lnTo>
                  <a:lnTo>
                    <a:pt x="13" y="24"/>
                  </a:lnTo>
                  <a:lnTo>
                    <a:pt x="16" y="23"/>
                  </a:lnTo>
                  <a:lnTo>
                    <a:pt x="18" y="23"/>
                  </a:lnTo>
                  <a:lnTo>
                    <a:pt x="20" y="20"/>
                  </a:lnTo>
                  <a:lnTo>
                    <a:pt x="22" y="18"/>
                  </a:lnTo>
                  <a:lnTo>
                    <a:pt x="23" y="15"/>
                  </a:lnTo>
                  <a:lnTo>
                    <a:pt x="23" y="13"/>
                  </a:lnTo>
                  <a:lnTo>
                    <a:pt x="23" y="11"/>
                  </a:lnTo>
                  <a:lnTo>
                    <a:pt x="25" y="8"/>
                  </a:lnTo>
                  <a:lnTo>
                    <a:pt x="25" y="5"/>
                  </a:lnTo>
                  <a:lnTo>
                    <a:pt x="25" y="3"/>
                  </a:lnTo>
                  <a:lnTo>
                    <a:pt x="23"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5" name="Freeform 69"/>
            <p:cNvSpPr>
              <a:spLocks/>
            </p:cNvSpPr>
            <p:nvPr/>
          </p:nvSpPr>
          <p:spPr bwMode="auto">
            <a:xfrm>
              <a:off x="2332" y="1620"/>
              <a:ext cx="3" cy="1"/>
            </a:xfrm>
            <a:custGeom>
              <a:avLst/>
              <a:gdLst>
                <a:gd name="T0" fmla="*/ 3 w 6"/>
                <a:gd name="T1" fmla="*/ 0 h 1"/>
                <a:gd name="T2" fmla="*/ 0 w 6"/>
                <a:gd name="T3" fmla="*/ 0 h 1"/>
                <a:gd name="T4" fmla="*/ 0 w 6"/>
                <a:gd name="T5" fmla="*/ 0 h 1"/>
                <a:gd name="T6" fmla="*/ 1 w 6"/>
                <a:gd name="T7" fmla="*/ 0 h 1"/>
                <a:gd name="T8" fmla="*/ 1 w 6"/>
                <a:gd name="T9" fmla="*/ 0 h 1"/>
                <a:gd name="T10" fmla="*/ 2 w 6"/>
                <a:gd name="T11" fmla="*/ 0 h 1"/>
                <a:gd name="T12" fmla="*/ 2 w 6"/>
                <a:gd name="T13" fmla="*/ 0 h 1"/>
                <a:gd name="T14" fmla="*/ 2 w 6"/>
                <a:gd name="T15" fmla="*/ 0 h 1"/>
                <a:gd name="T16" fmla="*/ 2 w 6"/>
                <a:gd name="T17" fmla="*/ 0 h 1"/>
                <a:gd name="T18" fmla="*/ 2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6" y="0"/>
                  </a:moveTo>
                  <a:lnTo>
                    <a:pt x="0" y="0"/>
                  </a:lnTo>
                  <a:lnTo>
                    <a:pt x="1" y="0"/>
                  </a:lnTo>
                  <a:lnTo>
                    <a:pt x="3" y="0"/>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6" name="Freeform 70"/>
            <p:cNvSpPr>
              <a:spLocks/>
            </p:cNvSpPr>
            <p:nvPr/>
          </p:nvSpPr>
          <p:spPr bwMode="auto">
            <a:xfrm>
              <a:off x="2325" y="1619"/>
              <a:ext cx="7" cy="1"/>
            </a:xfrm>
            <a:custGeom>
              <a:avLst/>
              <a:gdLst>
                <a:gd name="T0" fmla="*/ 0 w 14"/>
                <a:gd name="T1" fmla="*/ 1 h 2"/>
                <a:gd name="T2" fmla="*/ 7 w 14"/>
                <a:gd name="T3" fmla="*/ 1 h 2"/>
                <a:gd name="T4" fmla="*/ 6 w 14"/>
                <a:gd name="T5" fmla="*/ 1 h 2"/>
                <a:gd name="T6" fmla="*/ 6 w 14"/>
                <a:gd name="T7" fmla="*/ 0 h 2"/>
                <a:gd name="T8" fmla="*/ 5 w 14"/>
                <a:gd name="T9" fmla="*/ 0 h 2"/>
                <a:gd name="T10" fmla="*/ 4 w 14"/>
                <a:gd name="T11" fmla="*/ 0 h 2"/>
                <a:gd name="T12" fmla="*/ 3 w 14"/>
                <a:gd name="T13" fmla="*/ 0 h 2"/>
                <a:gd name="T14" fmla="*/ 2 w 14"/>
                <a:gd name="T15" fmla="*/ 0 h 2"/>
                <a:gd name="T16" fmla="*/ 1 w 14"/>
                <a:gd name="T17" fmla="*/ 0 h 2"/>
                <a:gd name="T18" fmla="*/ 1 w 14"/>
                <a:gd name="T19" fmla="*/ 0 h 2"/>
                <a:gd name="T20" fmla="*/ 1 w 14"/>
                <a:gd name="T21" fmla="*/ 0 h 2"/>
                <a:gd name="T22" fmla="*/ 0 w 14"/>
                <a:gd name="T23" fmla="*/ 1 h 2"/>
                <a:gd name="T24" fmla="*/ 0 w 14"/>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 h="2">
                  <a:moveTo>
                    <a:pt x="0" y="2"/>
                  </a:moveTo>
                  <a:lnTo>
                    <a:pt x="14" y="2"/>
                  </a:lnTo>
                  <a:lnTo>
                    <a:pt x="12" y="2"/>
                  </a:lnTo>
                  <a:lnTo>
                    <a:pt x="11" y="0"/>
                  </a:lnTo>
                  <a:lnTo>
                    <a:pt x="10" y="0"/>
                  </a:lnTo>
                  <a:lnTo>
                    <a:pt x="7" y="0"/>
                  </a:lnTo>
                  <a:lnTo>
                    <a:pt x="5" y="0"/>
                  </a:lnTo>
                  <a:lnTo>
                    <a:pt x="4" y="0"/>
                  </a:lnTo>
                  <a:lnTo>
                    <a:pt x="2" y="0"/>
                  </a:lnTo>
                  <a:lnTo>
                    <a:pt x="1"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7" name="Freeform 71"/>
            <p:cNvSpPr>
              <a:spLocks/>
            </p:cNvSpPr>
            <p:nvPr/>
          </p:nvSpPr>
          <p:spPr bwMode="auto">
            <a:xfrm>
              <a:off x="2309" y="1618"/>
              <a:ext cx="11" cy="2"/>
            </a:xfrm>
            <a:custGeom>
              <a:avLst/>
              <a:gdLst>
                <a:gd name="T0" fmla="*/ 11 w 21"/>
                <a:gd name="T1" fmla="*/ 0 h 5"/>
                <a:gd name="T2" fmla="*/ 0 w 21"/>
                <a:gd name="T3" fmla="*/ 0 h 5"/>
                <a:gd name="T4" fmla="*/ 0 w 21"/>
                <a:gd name="T5" fmla="*/ 2 h 5"/>
                <a:gd name="T6" fmla="*/ 11 w 21"/>
                <a:gd name="T7" fmla="*/ 2 h 5"/>
                <a:gd name="T8" fmla="*/ 11 w 21"/>
                <a:gd name="T9" fmla="*/ 0 h 5"/>
                <a:gd name="T10" fmla="*/ 11 w 21"/>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5">
                  <a:moveTo>
                    <a:pt x="21" y="0"/>
                  </a:moveTo>
                  <a:lnTo>
                    <a:pt x="0" y="0"/>
                  </a:lnTo>
                  <a:lnTo>
                    <a:pt x="0" y="5"/>
                  </a:lnTo>
                  <a:lnTo>
                    <a:pt x="21" y="5"/>
                  </a:lnTo>
                  <a:lnTo>
                    <a:pt x="2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8" name="Freeform 72"/>
            <p:cNvSpPr>
              <a:spLocks/>
            </p:cNvSpPr>
            <p:nvPr/>
          </p:nvSpPr>
          <p:spPr bwMode="auto">
            <a:xfrm>
              <a:off x="2104" y="1845"/>
              <a:ext cx="3" cy="1"/>
            </a:xfrm>
            <a:custGeom>
              <a:avLst/>
              <a:gdLst>
                <a:gd name="T0" fmla="*/ 3 w 6"/>
                <a:gd name="T1" fmla="*/ 0 h 1"/>
                <a:gd name="T2" fmla="*/ 2 w 6"/>
                <a:gd name="T3" fmla="*/ 0 h 1"/>
                <a:gd name="T4" fmla="*/ 2 w 6"/>
                <a:gd name="T5" fmla="*/ 0 h 1"/>
                <a:gd name="T6" fmla="*/ 2 w 6"/>
                <a:gd name="T7" fmla="*/ 0 h 1"/>
                <a:gd name="T8" fmla="*/ 2 w 6"/>
                <a:gd name="T9" fmla="*/ 0 h 1"/>
                <a:gd name="T10" fmla="*/ 2 w 6"/>
                <a:gd name="T11" fmla="*/ 0 h 1"/>
                <a:gd name="T12" fmla="*/ 1 w 6"/>
                <a:gd name="T13" fmla="*/ 0 h 1"/>
                <a:gd name="T14" fmla="*/ 1 w 6"/>
                <a:gd name="T15" fmla="*/ 0 h 1"/>
                <a:gd name="T16" fmla="*/ 1 w 6"/>
                <a:gd name="T17" fmla="*/ 0 h 1"/>
                <a:gd name="T18" fmla="*/ 1 w 6"/>
                <a:gd name="T19" fmla="*/ 0 h 1"/>
                <a:gd name="T20" fmla="*/ 0 w 6"/>
                <a:gd name="T21" fmla="*/ 0 h 1"/>
                <a:gd name="T22" fmla="*/ 1 w 6"/>
                <a:gd name="T23" fmla="*/ 0 h 1"/>
                <a:gd name="T24" fmla="*/ 1 w 6"/>
                <a:gd name="T25" fmla="*/ 0 h 1"/>
                <a:gd name="T26" fmla="*/ 1 w 6"/>
                <a:gd name="T27" fmla="*/ 1 h 1"/>
                <a:gd name="T28" fmla="*/ 1 w 6"/>
                <a:gd name="T29" fmla="*/ 1 h 1"/>
                <a:gd name="T30" fmla="*/ 2 w 6"/>
                <a:gd name="T31" fmla="*/ 1 h 1"/>
                <a:gd name="T32" fmla="*/ 2 w 6"/>
                <a:gd name="T33" fmla="*/ 1 h 1"/>
                <a:gd name="T34" fmla="*/ 2 w 6"/>
                <a:gd name="T35" fmla="*/ 1 h 1"/>
                <a:gd name="T36" fmla="*/ 2 w 6"/>
                <a:gd name="T37" fmla="*/ 1 h 1"/>
                <a:gd name="T38" fmla="*/ 2 w 6"/>
                <a:gd name="T39" fmla="*/ 0 h 1"/>
                <a:gd name="T40" fmla="*/ 3 w 6"/>
                <a:gd name="T41" fmla="*/ 0 h 1"/>
                <a:gd name="T42" fmla="*/ 3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6" y="0"/>
                  </a:moveTo>
                  <a:lnTo>
                    <a:pt x="4" y="0"/>
                  </a:lnTo>
                  <a:lnTo>
                    <a:pt x="3" y="0"/>
                  </a:lnTo>
                  <a:lnTo>
                    <a:pt x="1" y="0"/>
                  </a:lnTo>
                  <a:lnTo>
                    <a:pt x="0" y="0"/>
                  </a:lnTo>
                  <a:lnTo>
                    <a:pt x="1" y="0"/>
                  </a:lnTo>
                  <a:lnTo>
                    <a:pt x="1" y="1"/>
                  </a:lnTo>
                  <a:lnTo>
                    <a:pt x="3" y="1"/>
                  </a:lnTo>
                  <a:lnTo>
                    <a:pt x="4" y="1"/>
                  </a:lnTo>
                  <a:lnTo>
                    <a:pt x="4"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59" name="Freeform 73"/>
            <p:cNvSpPr>
              <a:spLocks/>
            </p:cNvSpPr>
            <p:nvPr/>
          </p:nvSpPr>
          <p:spPr bwMode="auto">
            <a:xfrm>
              <a:off x="2008" y="1635"/>
              <a:ext cx="97" cy="208"/>
            </a:xfrm>
            <a:custGeom>
              <a:avLst/>
              <a:gdLst>
                <a:gd name="T0" fmla="*/ 9 w 195"/>
                <a:gd name="T1" fmla="*/ 39 h 415"/>
                <a:gd name="T2" fmla="*/ 10 w 195"/>
                <a:gd name="T3" fmla="*/ 40 h 415"/>
                <a:gd name="T4" fmla="*/ 11 w 195"/>
                <a:gd name="T5" fmla="*/ 40 h 415"/>
                <a:gd name="T6" fmla="*/ 13 w 195"/>
                <a:gd name="T7" fmla="*/ 42 h 415"/>
                <a:gd name="T8" fmla="*/ 13 w 195"/>
                <a:gd name="T9" fmla="*/ 44 h 415"/>
                <a:gd name="T10" fmla="*/ 13 w 195"/>
                <a:gd name="T11" fmla="*/ 45 h 415"/>
                <a:gd name="T12" fmla="*/ 11 w 195"/>
                <a:gd name="T13" fmla="*/ 47 h 415"/>
                <a:gd name="T14" fmla="*/ 9 w 195"/>
                <a:gd name="T15" fmla="*/ 47 h 415"/>
                <a:gd name="T16" fmla="*/ 11 w 195"/>
                <a:gd name="T17" fmla="*/ 50 h 415"/>
                <a:gd name="T18" fmla="*/ 14 w 195"/>
                <a:gd name="T19" fmla="*/ 52 h 415"/>
                <a:gd name="T20" fmla="*/ 16 w 195"/>
                <a:gd name="T21" fmla="*/ 52 h 415"/>
                <a:gd name="T22" fmla="*/ 19 w 195"/>
                <a:gd name="T23" fmla="*/ 56 h 415"/>
                <a:gd name="T24" fmla="*/ 18 w 195"/>
                <a:gd name="T25" fmla="*/ 57 h 415"/>
                <a:gd name="T26" fmla="*/ 17 w 195"/>
                <a:gd name="T27" fmla="*/ 57 h 415"/>
                <a:gd name="T28" fmla="*/ 18 w 195"/>
                <a:gd name="T29" fmla="*/ 62 h 415"/>
                <a:gd name="T30" fmla="*/ 23 w 195"/>
                <a:gd name="T31" fmla="*/ 83 h 415"/>
                <a:gd name="T32" fmla="*/ 36 w 195"/>
                <a:gd name="T33" fmla="*/ 115 h 415"/>
                <a:gd name="T34" fmla="*/ 51 w 195"/>
                <a:gd name="T35" fmla="*/ 144 h 415"/>
                <a:gd name="T36" fmla="*/ 61 w 195"/>
                <a:gd name="T37" fmla="*/ 154 h 415"/>
                <a:gd name="T38" fmla="*/ 50 w 195"/>
                <a:gd name="T39" fmla="*/ 129 h 415"/>
                <a:gd name="T40" fmla="*/ 38 w 195"/>
                <a:gd name="T41" fmla="*/ 105 h 415"/>
                <a:gd name="T42" fmla="*/ 28 w 195"/>
                <a:gd name="T43" fmla="*/ 81 h 415"/>
                <a:gd name="T44" fmla="*/ 29 w 195"/>
                <a:gd name="T45" fmla="*/ 80 h 415"/>
                <a:gd name="T46" fmla="*/ 30 w 195"/>
                <a:gd name="T47" fmla="*/ 80 h 415"/>
                <a:gd name="T48" fmla="*/ 31 w 195"/>
                <a:gd name="T49" fmla="*/ 80 h 415"/>
                <a:gd name="T50" fmla="*/ 43 w 195"/>
                <a:gd name="T51" fmla="*/ 103 h 415"/>
                <a:gd name="T52" fmla="*/ 61 w 195"/>
                <a:gd name="T53" fmla="*/ 136 h 415"/>
                <a:gd name="T54" fmla="*/ 79 w 195"/>
                <a:gd name="T55" fmla="*/ 170 h 415"/>
                <a:gd name="T56" fmla="*/ 93 w 195"/>
                <a:gd name="T57" fmla="*/ 194 h 415"/>
                <a:gd name="T58" fmla="*/ 94 w 195"/>
                <a:gd name="T59" fmla="*/ 198 h 415"/>
                <a:gd name="T60" fmla="*/ 94 w 195"/>
                <a:gd name="T61" fmla="*/ 203 h 415"/>
                <a:gd name="T62" fmla="*/ 95 w 195"/>
                <a:gd name="T63" fmla="*/ 208 h 415"/>
                <a:gd name="T64" fmla="*/ 96 w 195"/>
                <a:gd name="T65" fmla="*/ 204 h 415"/>
                <a:gd name="T66" fmla="*/ 97 w 195"/>
                <a:gd name="T67" fmla="*/ 201 h 415"/>
                <a:gd name="T68" fmla="*/ 95 w 195"/>
                <a:gd name="T69" fmla="*/ 197 h 415"/>
                <a:gd name="T70" fmla="*/ 94 w 195"/>
                <a:gd name="T71" fmla="*/ 188 h 415"/>
                <a:gd name="T72" fmla="*/ 90 w 195"/>
                <a:gd name="T73" fmla="*/ 179 h 415"/>
                <a:gd name="T74" fmla="*/ 85 w 195"/>
                <a:gd name="T75" fmla="*/ 170 h 415"/>
                <a:gd name="T76" fmla="*/ 81 w 195"/>
                <a:gd name="T77" fmla="*/ 159 h 415"/>
                <a:gd name="T78" fmla="*/ 74 w 195"/>
                <a:gd name="T79" fmla="*/ 146 h 415"/>
                <a:gd name="T80" fmla="*/ 67 w 195"/>
                <a:gd name="T81" fmla="*/ 133 h 415"/>
                <a:gd name="T82" fmla="*/ 59 w 195"/>
                <a:gd name="T83" fmla="*/ 123 h 415"/>
                <a:gd name="T84" fmla="*/ 41 w 195"/>
                <a:gd name="T85" fmla="*/ 88 h 415"/>
                <a:gd name="T86" fmla="*/ 22 w 195"/>
                <a:gd name="T87" fmla="*/ 52 h 415"/>
                <a:gd name="T88" fmla="*/ 5 w 195"/>
                <a:gd name="T89" fmla="*/ 13 h 415"/>
                <a:gd name="T90" fmla="*/ 0 w 195"/>
                <a:gd name="T91" fmla="*/ 7 h 415"/>
                <a:gd name="T92" fmla="*/ 2 w 195"/>
                <a:gd name="T93" fmla="*/ 17 h 415"/>
                <a:gd name="T94" fmla="*/ 6 w 195"/>
                <a:gd name="T95" fmla="*/ 27 h 415"/>
                <a:gd name="T96" fmla="*/ 9 w 195"/>
                <a:gd name="T97" fmla="*/ 35 h 415"/>
                <a:gd name="T98" fmla="*/ 9 w 195"/>
                <a:gd name="T99" fmla="*/ 37 h 415"/>
                <a:gd name="T100" fmla="*/ 9 w 195"/>
                <a:gd name="T101" fmla="*/ 38 h 415"/>
                <a:gd name="T102" fmla="*/ 8 w 195"/>
                <a:gd name="T103" fmla="*/ 39 h 41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95" h="415">
                  <a:moveTo>
                    <a:pt x="17" y="77"/>
                  </a:moveTo>
                  <a:lnTo>
                    <a:pt x="17" y="77"/>
                  </a:lnTo>
                  <a:lnTo>
                    <a:pt x="19" y="77"/>
                  </a:lnTo>
                  <a:lnTo>
                    <a:pt x="19" y="79"/>
                  </a:lnTo>
                  <a:lnTo>
                    <a:pt x="20" y="79"/>
                  </a:lnTo>
                  <a:lnTo>
                    <a:pt x="22" y="80"/>
                  </a:lnTo>
                  <a:lnTo>
                    <a:pt x="23" y="80"/>
                  </a:lnTo>
                  <a:lnTo>
                    <a:pt x="24" y="81"/>
                  </a:lnTo>
                  <a:lnTo>
                    <a:pt x="26" y="83"/>
                  </a:lnTo>
                  <a:lnTo>
                    <a:pt x="26" y="84"/>
                  </a:lnTo>
                  <a:lnTo>
                    <a:pt x="26" y="86"/>
                  </a:lnTo>
                  <a:lnTo>
                    <a:pt x="26" y="87"/>
                  </a:lnTo>
                  <a:lnTo>
                    <a:pt x="26" y="89"/>
                  </a:lnTo>
                  <a:lnTo>
                    <a:pt x="26" y="90"/>
                  </a:lnTo>
                  <a:lnTo>
                    <a:pt x="24" y="91"/>
                  </a:lnTo>
                  <a:lnTo>
                    <a:pt x="24" y="93"/>
                  </a:lnTo>
                  <a:lnTo>
                    <a:pt x="23" y="93"/>
                  </a:lnTo>
                  <a:lnTo>
                    <a:pt x="19" y="90"/>
                  </a:lnTo>
                  <a:lnTo>
                    <a:pt x="19" y="91"/>
                  </a:lnTo>
                  <a:lnTo>
                    <a:pt x="19" y="94"/>
                  </a:lnTo>
                  <a:lnTo>
                    <a:pt x="20" y="96"/>
                  </a:lnTo>
                  <a:lnTo>
                    <a:pt x="22" y="97"/>
                  </a:lnTo>
                  <a:lnTo>
                    <a:pt x="23" y="99"/>
                  </a:lnTo>
                  <a:lnTo>
                    <a:pt x="24" y="100"/>
                  </a:lnTo>
                  <a:lnTo>
                    <a:pt x="27" y="101"/>
                  </a:lnTo>
                  <a:lnTo>
                    <a:pt x="29" y="104"/>
                  </a:lnTo>
                  <a:lnTo>
                    <a:pt x="29" y="106"/>
                  </a:lnTo>
                  <a:lnTo>
                    <a:pt x="30" y="107"/>
                  </a:lnTo>
                  <a:lnTo>
                    <a:pt x="33" y="103"/>
                  </a:lnTo>
                  <a:lnTo>
                    <a:pt x="40" y="110"/>
                  </a:lnTo>
                  <a:lnTo>
                    <a:pt x="39" y="110"/>
                  </a:lnTo>
                  <a:lnTo>
                    <a:pt x="39" y="111"/>
                  </a:lnTo>
                  <a:lnTo>
                    <a:pt x="37" y="111"/>
                  </a:lnTo>
                  <a:lnTo>
                    <a:pt x="36" y="113"/>
                  </a:lnTo>
                  <a:lnTo>
                    <a:pt x="34" y="113"/>
                  </a:lnTo>
                  <a:lnTo>
                    <a:pt x="33" y="113"/>
                  </a:lnTo>
                  <a:lnTo>
                    <a:pt x="36" y="124"/>
                  </a:lnTo>
                  <a:lnTo>
                    <a:pt x="33" y="124"/>
                  </a:lnTo>
                  <a:lnTo>
                    <a:pt x="40" y="146"/>
                  </a:lnTo>
                  <a:lnTo>
                    <a:pt x="47" y="166"/>
                  </a:lnTo>
                  <a:lnTo>
                    <a:pt x="56" y="187"/>
                  </a:lnTo>
                  <a:lnTo>
                    <a:pt x="65" y="207"/>
                  </a:lnTo>
                  <a:lnTo>
                    <a:pt x="73" y="229"/>
                  </a:lnTo>
                  <a:lnTo>
                    <a:pt x="82" y="249"/>
                  </a:lnTo>
                  <a:lnTo>
                    <a:pt x="93" y="269"/>
                  </a:lnTo>
                  <a:lnTo>
                    <a:pt x="103" y="288"/>
                  </a:lnTo>
                  <a:lnTo>
                    <a:pt x="116" y="308"/>
                  </a:lnTo>
                  <a:lnTo>
                    <a:pt x="129" y="326"/>
                  </a:lnTo>
                  <a:lnTo>
                    <a:pt x="123" y="308"/>
                  </a:lnTo>
                  <a:lnTo>
                    <a:pt x="116" y="291"/>
                  </a:lnTo>
                  <a:lnTo>
                    <a:pt x="109" y="275"/>
                  </a:lnTo>
                  <a:lnTo>
                    <a:pt x="100" y="258"/>
                  </a:lnTo>
                  <a:lnTo>
                    <a:pt x="93" y="242"/>
                  </a:lnTo>
                  <a:lnTo>
                    <a:pt x="85" y="225"/>
                  </a:lnTo>
                  <a:lnTo>
                    <a:pt x="77" y="209"/>
                  </a:lnTo>
                  <a:lnTo>
                    <a:pt x="69" y="193"/>
                  </a:lnTo>
                  <a:lnTo>
                    <a:pt x="63" y="177"/>
                  </a:lnTo>
                  <a:lnTo>
                    <a:pt x="57" y="162"/>
                  </a:lnTo>
                  <a:lnTo>
                    <a:pt x="59" y="160"/>
                  </a:lnTo>
                  <a:lnTo>
                    <a:pt x="59" y="159"/>
                  </a:lnTo>
                  <a:lnTo>
                    <a:pt x="60" y="159"/>
                  </a:lnTo>
                  <a:lnTo>
                    <a:pt x="62" y="159"/>
                  </a:lnTo>
                  <a:lnTo>
                    <a:pt x="63" y="159"/>
                  </a:lnTo>
                  <a:lnTo>
                    <a:pt x="65" y="159"/>
                  </a:lnTo>
                  <a:lnTo>
                    <a:pt x="76" y="182"/>
                  </a:lnTo>
                  <a:lnTo>
                    <a:pt x="86" y="205"/>
                  </a:lnTo>
                  <a:lnTo>
                    <a:pt x="99" y="226"/>
                  </a:lnTo>
                  <a:lnTo>
                    <a:pt x="110" y="249"/>
                  </a:lnTo>
                  <a:lnTo>
                    <a:pt x="122" y="272"/>
                  </a:lnTo>
                  <a:lnTo>
                    <a:pt x="135" y="295"/>
                  </a:lnTo>
                  <a:lnTo>
                    <a:pt x="148" y="316"/>
                  </a:lnTo>
                  <a:lnTo>
                    <a:pt x="159" y="339"/>
                  </a:lnTo>
                  <a:lnTo>
                    <a:pt x="172" y="362"/>
                  </a:lnTo>
                  <a:lnTo>
                    <a:pt x="185" y="385"/>
                  </a:lnTo>
                  <a:lnTo>
                    <a:pt x="186" y="387"/>
                  </a:lnTo>
                  <a:lnTo>
                    <a:pt x="186" y="389"/>
                  </a:lnTo>
                  <a:lnTo>
                    <a:pt x="188" y="392"/>
                  </a:lnTo>
                  <a:lnTo>
                    <a:pt x="188" y="395"/>
                  </a:lnTo>
                  <a:lnTo>
                    <a:pt x="189" y="399"/>
                  </a:lnTo>
                  <a:lnTo>
                    <a:pt x="189" y="402"/>
                  </a:lnTo>
                  <a:lnTo>
                    <a:pt x="189" y="405"/>
                  </a:lnTo>
                  <a:lnTo>
                    <a:pt x="191" y="410"/>
                  </a:lnTo>
                  <a:lnTo>
                    <a:pt x="191" y="412"/>
                  </a:lnTo>
                  <a:lnTo>
                    <a:pt x="191" y="415"/>
                  </a:lnTo>
                  <a:lnTo>
                    <a:pt x="192" y="412"/>
                  </a:lnTo>
                  <a:lnTo>
                    <a:pt x="192" y="411"/>
                  </a:lnTo>
                  <a:lnTo>
                    <a:pt x="193" y="408"/>
                  </a:lnTo>
                  <a:lnTo>
                    <a:pt x="193" y="405"/>
                  </a:lnTo>
                  <a:lnTo>
                    <a:pt x="195" y="402"/>
                  </a:lnTo>
                  <a:lnTo>
                    <a:pt x="195" y="401"/>
                  </a:lnTo>
                  <a:lnTo>
                    <a:pt x="193" y="398"/>
                  </a:lnTo>
                  <a:lnTo>
                    <a:pt x="193" y="395"/>
                  </a:lnTo>
                  <a:lnTo>
                    <a:pt x="191" y="394"/>
                  </a:lnTo>
                  <a:lnTo>
                    <a:pt x="188" y="392"/>
                  </a:lnTo>
                  <a:lnTo>
                    <a:pt x="189" y="384"/>
                  </a:lnTo>
                  <a:lnTo>
                    <a:pt x="188" y="375"/>
                  </a:lnTo>
                  <a:lnTo>
                    <a:pt x="186" y="368"/>
                  </a:lnTo>
                  <a:lnTo>
                    <a:pt x="183" y="362"/>
                  </a:lnTo>
                  <a:lnTo>
                    <a:pt x="181" y="357"/>
                  </a:lnTo>
                  <a:lnTo>
                    <a:pt x="176" y="351"/>
                  </a:lnTo>
                  <a:lnTo>
                    <a:pt x="173" y="345"/>
                  </a:lnTo>
                  <a:lnTo>
                    <a:pt x="170" y="339"/>
                  </a:lnTo>
                  <a:lnTo>
                    <a:pt x="169" y="334"/>
                  </a:lnTo>
                  <a:lnTo>
                    <a:pt x="168" y="326"/>
                  </a:lnTo>
                  <a:lnTo>
                    <a:pt x="162" y="318"/>
                  </a:lnTo>
                  <a:lnTo>
                    <a:pt x="156" y="309"/>
                  </a:lnTo>
                  <a:lnTo>
                    <a:pt x="152" y="301"/>
                  </a:lnTo>
                  <a:lnTo>
                    <a:pt x="148" y="292"/>
                  </a:lnTo>
                  <a:lnTo>
                    <a:pt x="143" y="283"/>
                  </a:lnTo>
                  <a:lnTo>
                    <a:pt x="139" y="275"/>
                  </a:lnTo>
                  <a:lnTo>
                    <a:pt x="135" y="266"/>
                  </a:lnTo>
                  <a:lnTo>
                    <a:pt x="130" y="258"/>
                  </a:lnTo>
                  <a:lnTo>
                    <a:pt x="125" y="250"/>
                  </a:lnTo>
                  <a:lnTo>
                    <a:pt x="119" y="245"/>
                  </a:lnTo>
                  <a:lnTo>
                    <a:pt x="107" y="223"/>
                  </a:lnTo>
                  <a:lnTo>
                    <a:pt x="95" y="200"/>
                  </a:lnTo>
                  <a:lnTo>
                    <a:pt x="82" y="176"/>
                  </a:lnTo>
                  <a:lnTo>
                    <a:pt x="69" y="152"/>
                  </a:lnTo>
                  <a:lnTo>
                    <a:pt x="56" y="127"/>
                  </a:lnTo>
                  <a:lnTo>
                    <a:pt x="44" y="103"/>
                  </a:lnTo>
                  <a:lnTo>
                    <a:pt x="32" y="77"/>
                  </a:lnTo>
                  <a:lnTo>
                    <a:pt x="22" y="51"/>
                  </a:lnTo>
                  <a:lnTo>
                    <a:pt x="10" y="26"/>
                  </a:lnTo>
                  <a:lnTo>
                    <a:pt x="1" y="0"/>
                  </a:lnTo>
                  <a:lnTo>
                    <a:pt x="0" y="7"/>
                  </a:lnTo>
                  <a:lnTo>
                    <a:pt x="0" y="14"/>
                  </a:lnTo>
                  <a:lnTo>
                    <a:pt x="1" y="21"/>
                  </a:lnTo>
                  <a:lnTo>
                    <a:pt x="3" y="28"/>
                  </a:lnTo>
                  <a:lnTo>
                    <a:pt x="4" y="34"/>
                  </a:lnTo>
                  <a:lnTo>
                    <a:pt x="7" y="41"/>
                  </a:lnTo>
                  <a:lnTo>
                    <a:pt x="10" y="47"/>
                  </a:lnTo>
                  <a:lnTo>
                    <a:pt x="13" y="53"/>
                  </a:lnTo>
                  <a:lnTo>
                    <a:pt x="16" y="60"/>
                  </a:lnTo>
                  <a:lnTo>
                    <a:pt x="19" y="66"/>
                  </a:lnTo>
                  <a:lnTo>
                    <a:pt x="19" y="69"/>
                  </a:lnTo>
                  <a:lnTo>
                    <a:pt x="19" y="70"/>
                  </a:lnTo>
                  <a:lnTo>
                    <a:pt x="19" y="71"/>
                  </a:lnTo>
                  <a:lnTo>
                    <a:pt x="19" y="73"/>
                  </a:lnTo>
                  <a:lnTo>
                    <a:pt x="19" y="74"/>
                  </a:lnTo>
                  <a:lnTo>
                    <a:pt x="19" y="76"/>
                  </a:lnTo>
                  <a:lnTo>
                    <a:pt x="17" y="7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0" name="Freeform 74"/>
            <p:cNvSpPr>
              <a:spLocks/>
            </p:cNvSpPr>
            <p:nvPr/>
          </p:nvSpPr>
          <p:spPr bwMode="auto">
            <a:xfrm>
              <a:off x="2103" y="1843"/>
              <a:ext cx="1" cy="2"/>
            </a:xfrm>
            <a:custGeom>
              <a:avLst/>
              <a:gdLst>
                <a:gd name="T0" fmla="*/ 1 w 1"/>
                <a:gd name="T1" fmla="*/ 1 h 5"/>
                <a:gd name="T2" fmla="*/ 1 w 1"/>
                <a:gd name="T3" fmla="*/ 2 h 5"/>
                <a:gd name="T4" fmla="*/ 1 w 1"/>
                <a:gd name="T5" fmla="*/ 1 h 5"/>
                <a:gd name="T6" fmla="*/ 1 w 1"/>
                <a:gd name="T7" fmla="*/ 1 h 5"/>
                <a:gd name="T8" fmla="*/ 1 w 1"/>
                <a:gd name="T9" fmla="*/ 1 h 5"/>
                <a:gd name="T10" fmla="*/ 1 w 1"/>
                <a:gd name="T11" fmla="*/ 1 h 5"/>
                <a:gd name="T12" fmla="*/ 1 w 1"/>
                <a:gd name="T13" fmla="*/ 1 h 5"/>
                <a:gd name="T14" fmla="*/ 1 w 1"/>
                <a:gd name="T15" fmla="*/ 1 h 5"/>
                <a:gd name="T16" fmla="*/ 0 w 1"/>
                <a:gd name="T17" fmla="*/ 0 h 5"/>
                <a:gd name="T18" fmla="*/ 0 w 1"/>
                <a:gd name="T19" fmla="*/ 0 h 5"/>
                <a:gd name="T20" fmla="*/ 0 w 1"/>
                <a:gd name="T21" fmla="*/ 0 h 5"/>
                <a:gd name="T22" fmla="*/ 0 w 1"/>
                <a:gd name="T23" fmla="*/ 0 h 5"/>
                <a:gd name="T24" fmla="*/ 0 w 1"/>
                <a:gd name="T25" fmla="*/ 1 h 5"/>
                <a:gd name="T26" fmla="*/ 0 w 1"/>
                <a:gd name="T27" fmla="*/ 1 h 5"/>
                <a:gd name="T28" fmla="*/ 0 w 1"/>
                <a:gd name="T29" fmla="*/ 1 h 5"/>
                <a:gd name="T30" fmla="*/ 0 w 1"/>
                <a:gd name="T31" fmla="*/ 1 h 5"/>
                <a:gd name="T32" fmla="*/ 0 w 1"/>
                <a:gd name="T33" fmla="*/ 1 h 5"/>
                <a:gd name="T34" fmla="*/ 1 w 1"/>
                <a:gd name="T35" fmla="*/ 1 h 5"/>
                <a:gd name="T36" fmla="*/ 1 w 1"/>
                <a:gd name="T37" fmla="*/ 2 h 5"/>
                <a:gd name="T38" fmla="*/ 1 w 1"/>
                <a:gd name="T39" fmla="*/ 2 h 5"/>
                <a:gd name="T40" fmla="*/ 1 w 1"/>
                <a:gd name="T41" fmla="*/ 2 h 5"/>
                <a:gd name="T42" fmla="*/ 1 w 1"/>
                <a:gd name="T43" fmla="*/ 2 h 5"/>
                <a:gd name="T44" fmla="*/ 1 w 1"/>
                <a:gd name="T45" fmla="*/ 1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5">
                  <a:moveTo>
                    <a:pt x="1" y="3"/>
                  </a:moveTo>
                  <a:lnTo>
                    <a:pt x="1" y="5"/>
                  </a:lnTo>
                  <a:lnTo>
                    <a:pt x="1" y="3"/>
                  </a:lnTo>
                  <a:lnTo>
                    <a:pt x="1" y="2"/>
                  </a:lnTo>
                  <a:lnTo>
                    <a:pt x="0" y="0"/>
                  </a:lnTo>
                  <a:lnTo>
                    <a:pt x="0" y="2"/>
                  </a:lnTo>
                  <a:lnTo>
                    <a:pt x="0" y="3"/>
                  </a:lnTo>
                  <a:lnTo>
                    <a:pt x="1" y="3"/>
                  </a:lnTo>
                  <a:lnTo>
                    <a:pt x="1" y="5"/>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1" name="Freeform 75"/>
            <p:cNvSpPr>
              <a:spLocks/>
            </p:cNvSpPr>
            <p:nvPr/>
          </p:nvSpPr>
          <p:spPr bwMode="auto">
            <a:xfrm>
              <a:off x="2016" y="1709"/>
              <a:ext cx="3" cy="8"/>
            </a:xfrm>
            <a:custGeom>
              <a:avLst/>
              <a:gdLst>
                <a:gd name="T0" fmla="*/ 1 w 7"/>
                <a:gd name="T1" fmla="*/ 0 h 18"/>
                <a:gd name="T2" fmla="*/ 0 w 7"/>
                <a:gd name="T3" fmla="*/ 0 h 18"/>
                <a:gd name="T4" fmla="*/ 1 w 7"/>
                <a:gd name="T5" fmla="*/ 8 h 18"/>
                <a:gd name="T6" fmla="*/ 3 w 7"/>
                <a:gd name="T7" fmla="*/ 8 h 18"/>
                <a:gd name="T8" fmla="*/ 1 w 7"/>
                <a:gd name="T9" fmla="*/ 0 h 18"/>
                <a:gd name="T10" fmla="*/ 1 w 7"/>
                <a:gd name="T11" fmla="*/ 0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18">
                  <a:moveTo>
                    <a:pt x="3" y="0"/>
                  </a:moveTo>
                  <a:lnTo>
                    <a:pt x="0" y="0"/>
                  </a:lnTo>
                  <a:lnTo>
                    <a:pt x="3" y="18"/>
                  </a:lnTo>
                  <a:lnTo>
                    <a:pt x="7" y="18"/>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2" name="Freeform 76"/>
            <p:cNvSpPr>
              <a:spLocks/>
            </p:cNvSpPr>
            <p:nvPr/>
          </p:nvSpPr>
          <p:spPr bwMode="auto">
            <a:xfrm>
              <a:off x="2016" y="1721"/>
              <a:ext cx="26" cy="48"/>
            </a:xfrm>
            <a:custGeom>
              <a:avLst/>
              <a:gdLst>
                <a:gd name="T0" fmla="*/ 0 w 51"/>
                <a:gd name="T1" fmla="*/ 2 h 96"/>
                <a:gd name="T2" fmla="*/ 2 w 51"/>
                <a:gd name="T3" fmla="*/ 7 h 96"/>
                <a:gd name="T4" fmla="*/ 4 w 51"/>
                <a:gd name="T5" fmla="*/ 12 h 96"/>
                <a:gd name="T6" fmla="*/ 6 w 51"/>
                <a:gd name="T7" fmla="*/ 17 h 96"/>
                <a:gd name="T8" fmla="*/ 8 w 51"/>
                <a:gd name="T9" fmla="*/ 22 h 96"/>
                <a:gd name="T10" fmla="*/ 11 w 51"/>
                <a:gd name="T11" fmla="*/ 27 h 96"/>
                <a:gd name="T12" fmla="*/ 14 w 51"/>
                <a:gd name="T13" fmla="*/ 31 h 96"/>
                <a:gd name="T14" fmla="*/ 17 w 51"/>
                <a:gd name="T15" fmla="*/ 35 h 96"/>
                <a:gd name="T16" fmla="*/ 19 w 51"/>
                <a:gd name="T17" fmla="*/ 40 h 96"/>
                <a:gd name="T18" fmla="*/ 22 w 51"/>
                <a:gd name="T19" fmla="*/ 44 h 96"/>
                <a:gd name="T20" fmla="*/ 26 w 51"/>
                <a:gd name="T21" fmla="*/ 48 h 96"/>
                <a:gd name="T22" fmla="*/ 23 w 51"/>
                <a:gd name="T23" fmla="*/ 44 h 96"/>
                <a:gd name="T24" fmla="*/ 20 w 51"/>
                <a:gd name="T25" fmla="*/ 39 h 96"/>
                <a:gd name="T26" fmla="*/ 18 w 51"/>
                <a:gd name="T27" fmla="*/ 34 h 96"/>
                <a:gd name="T28" fmla="*/ 16 w 51"/>
                <a:gd name="T29" fmla="*/ 29 h 96"/>
                <a:gd name="T30" fmla="*/ 14 w 51"/>
                <a:gd name="T31" fmla="*/ 25 h 96"/>
                <a:gd name="T32" fmla="*/ 12 w 51"/>
                <a:gd name="T33" fmla="*/ 20 h 96"/>
                <a:gd name="T34" fmla="*/ 9 w 51"/>
                <a:gd name="T35" fmla="*/ 15 h 96"/>
                <a:gd name="T36" fmla="*/ 7 w 51"/>
                <a:gd name="T37" fmla="*/ 10 h 96"/>
                <a:gd name="T38" fmla="*/ 5 w 51"/>
                <a:gd name="T39" fmla="*/ 5 h 96"/>
                <a:gd name="T40" fmla="*/ 4 w 51"/>
                <a:gd name="T41" fmla="*/ 0 h 96"/>
                <a:gd name="T42" fmla="*/ 0 w 51"/>
                <a:gd name="T43" fmla="*/ 2 h 96"/>
                <a:gd name="T44" fmla="*/ 0 w 51"/>
                <a:gd name="T45" fmla="*/ 2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1" h="96">
                  <a:moveTo>
                    <a:pt x="0" y="4"/>
                  </a:moveTo>
                  <a:lnTo>
                    <a:pt x="3" y="14"/>
                  </a:lnTo>
                  <a:lnTo>
                    <a:pt x="7" y="24"/>
                  </a:lnTo>
                  <a:lnTo>
                    <a:pt x="11" y="33"/>
                  </a:lnTo>
                  <a:lnTo>
                    <a:pt x="16" y="43"/>
                  </a:lnTo>
                  <a:lnTo>
                    <a:pt x="21" y="53"/>
                  </a:lnTo>
                  <a:lnTo>
                    <a:pt x="27" y="61"/>
                  </a:lnTo>
                  <a:lnTo>
                    <a:pt x="33" y="70"/>
                  </a:lnTo>
                  <a:lnTo>
                    <a:pt x="38" y="80"/>
                  </a:lnTo>
                  <a:lnTo>
                    <a:pt x="44" y="87"/>
                  </a:lnTo>
                  <a:lnTo>
                    <a:pt x="51" y="96"/>
                  </a:lnTo>
                  <a:lnTo>
                    <a:pt x="46" y="87"/>
                  </a:lnTo>
                  <a:lnTo>
                    <a:pt x="40" y="77"/>
                  </a:lnTo>
                  <a:lnTo>
                    <a:pt x="36" y="68"/>
                  </a:lnTo>
                  <a:lnTo>
                    <a:pt x="31" y="58"/>
                  </a:lnTo>
                  <a:lnTo>
                    <a:pt x="27" y="50"/>
                  </a:lnTo>
                  <a:lnTo>
                    <a:pt x="23" y="40"/>
                  </a:lnTo>
                  <a:lnTo>
                    <a:pt x="18" y="30"/>
                  </a:lnTo>
                  <a:lnTo>
                    <a:pt x="14" y="20"/>
                  </a:lnTo>
                  <a:lnTo>
                    <a:pt x="10" y="10"/>
                  </a:lnTo>
                  <a:lnTo>
                    <a:pt x="7" y="0"/>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3" name="Freeform 77"/>
            <p:cNvSpPr>
              <a:spLocks/>
            </p:cNvSpPr>
            <p:nvPr/>
          </p:nvSpPr>
          <p:spPr bwMode="auto">
            <a:xfrm>
              <a:off x="1987" y="1732"/>
              <a:ext cx="8" cy="30"/>
            </a:xfrm>
            <a:custGeom>
              <a:avLst/>
              <a:gdLst>
                <a:gd name="T0" fmla="*/ 4 w 17"/>
                <a:gd name="T1" fmla="*/ 0 h 62"/>
                <a:gd name="T2" fmla="*/ 0 w 17"/>
                <a:gd name="T3" fmla="*/ 30 h 62"/>
                <a:gd name="T4" fmla="*/ 8 w 17"/>
                <a:gd name="T5" fmla="*/ 30 h 62"/>
                <a:gd name="T6" fmla="*/ 5 w 17"/>
                <a:gd name="T7" fmla="*/ 0 h 62"/>
                <a:gd name="T8" fmla="*/ 5 w 17"/>
                <a:gd name="T9" fmla="*/ 0 h 62"/>
                <a:gd name="T10" fmla="*/ 4 w 17"/>
                <a:gd name="T11" fmla="*/ 0 h 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62">
                  <a:moveTo>
                    <a:pt x="9" y="0"/>
                  </a:moveTo>
                  <a:lnTo>
                    <a:pt x="0" y="62"/>
                  </a:lnTo>
                  <a:lnTo>
                    <a:pt x="17" y="62"/>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4" name="Freeform 78"/>
            <p:cNvSpPr>
              <a:spLocks/>
            </p:cNvSpPr>
            <p:nvPr/>
          </p:nvSpPr>
          <p:spPr bwMode="auto">
            <a:xfrm>
              <a:off x="1989" y="1767"/>
              <a:ext cx="8" cy="19"/>
            </a:xfrm>
            <a:custGeom>
              <a:avLst/>
              <a:gdLst>
                <a:gd name="T0" fmla="*/ 2 w 18"/>
                <a:gd name="T1" fmla="*/ 19 h 37"/>
                <a:gd name="T2" fmla="*/ 8 w 18"/>
                <a:gd name="T3" fmla="*/ 0 h 37"/>
                <a:gd name="T4" fmla="*/ 5 w 18"/>
                <a:gd name="T5" fmla="*/ 1 h 37"/>
                <a:gd name="T6" fmla="*/ 4 w 18"/>
                <a:gd name="T7" fmla="*/ 2 h 37"/>
                <a:gd name="T8" fmla="*/ 1 w 18"/>
                <a:gd name="T9" fmla="*/ 3 h 37"/>
                <a:gd name="T10" fmla="*/ 1 w 18"/>
                <a:gd name="T11" fmla="*/ 5 h 37"/>
                <a:gd name="T12" fmla="*/ 0 w 18"/>
                <a:gd name="T13" fmla="*/ 7 h 37"/>
                <a:gd name="T14" fmla="*/ 0 w 18"/>
                <a:gd name="T15" fmla="*/ 9 h 37"/>
                <a:gd name="T16" fmla="*/ 1 w 18"/>
                <a:gd name="T17" fmla="*/ 12 h 37"/>
                <a:gd name="T18" fmla="*/ 1 w 18"/>
                <a:gd name="T19" fmla="*/ 14 h 37"/>
                <a:gd name="T20" fmla="*/ 2 w 18"/>
                <a:gd name="T21" fmla="*/ 17 h 37"/>
                <a:gd name="T22" fmla="*/ 3 w 18"/>
                <a:gd name="T23" fmla="*/ 19 h 37"/>
                <a:gd name="T24" fmla="*/ 3 w 18"/>
                <a:gd name="T25" fmla="*/ 19 h 37"/>
                <a:gd name="T26" fmla="*/ 2 w 18"/>
                <a:gd name="T27" fmla="*/ 1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37">
                  <a:moveTo>
                    <a:pt x="5" y="37"/>
                  </a:moveTo>
                  <a:lnTo>
                    <a:pt x="18" y="0"/>
                  </a:lnTo>
                  <a:lnTo>
                    <a:pt x="12" y="1"/>
                  </a:lnTo>
                  <a:lnTo>
                    <a:pt x="8" y="3"/>
                  </a:lnTo>
                  <a:lnTo>
                    <a:pt x="3" y="6"/>
                  </a:lnTo>
                  <a:lnTo>
                    <a:pt x="2" y="10"/>
                  </a:lnTo>
                  <a:lnTo>
                    <a:pt x="0" y="14"/>
                  </a:lnTo>
                  <a:lnTo>
                    <a:pt x="0" y="18"/>
                  </a:lnTo>
                  <a:lnTo>
                    <a:pt x="2" y="24"/>
                  </a:lnTo>
                  <a:lnTo>
                    <a:pt x="3" y="28"/>
                  </a:lnTo>
                  <a:lnTo>
                    <a:pt x="5" y="33"/>
                  </a:lnTo>
                  <a:lnTo>
                    <a:pt x="6" y="37"/>
                  </a:lnTo>
                  <a:lnTo>
                    <a:pt x="5" y="3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5" name="Freeform 79"/>
            <p:cNvSpPr>
              <a:spLocks/>
            </p:cNvSpPr>
            <p:nvPr/>
          </p:nvSpPr>
          <p:spPr bwMode="auto">
            <a:xfrm>
              <a:off x="2433" y="1769"/>
              <a:ext cx="3" cy="16"/>
            </a:xfrm>
            <a:custGeom>
              <a:avLst/>
              <a:gdLst>
                <a:gd name="T0" fmla="*/ 0 w 4"/>
                <a:gd name="T1" fmla="*/ 15 h 31"/>
                <a:gd name="T2" fmla="*/ 3 w 4"/>
                <a:gd name="T3" fmla="*/ 16 h 31"/>
                <a:gd name="T4" fmla="*/ 3 w 4"/>
                <a:gd name="T5" fmla="*/ 0 h 31"/>
                <a:gd name="T6" fmla="*/ 0 w 4"/>
                <a:gd name="T7" fmla="*/ 0 h 31"/>
                <a:gd name="T8" fmla="*/ 0 w 4"/>
                <a:gd name="T9" fmla="*/ 16 h 31"/>
                <a:gd name="T10" fmla="*/ 0 w 4"/>
                <a:gd name="T11" fmla="*/ 16 h 31"/>
                <a:gd name="T12" fmla="*/ 0 w 4"/>
                <a:gd name="T13" fmla="*/ 1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31">
                  <a:moveTo>
                    <a:pt x="0" y="30"/>
                  </a:moveTo>
                  <a:lnTo>
                    <a:pt x="4" y="31"/>
                  </a:lnTo>
                  <a:lnTo>
                    <a:pt x="4" y="0"/>
                  </a:lnTo>
                  <a:lnTo>
                    <a:pt x="0" y="0"/>
                  </a:lnTo>
                  <a:lnTo>
                    <a:pt x="0" y="31"/>
                  </a:lnTo>
                  <a:lnTo>
                    <a:pt x="0" y="3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6" name="Freeform 80"/>
            <p:cNvSpPr>
              <a:spLocks/>
            </p:cNvSpPr>
            <p:nvPr/>
          </p:nvSpPr>
          <p:spPr bwMode="auto">
            <a:xfrm>
              <a:off x="1972" y="1807"/>
              <a:ext cx="8" cy="2"/>
            </a:xfrm>
            <a:custGeom>
              <a:avLst/>
              <a:gdLst>
                <a:gd name="T0" fmla="*/ 4 w 17"/>
                <a:gd name="T1" fmla="*/ 2 h 4"/>
                <a:gd name="T2" fmla="*/ 8 w 17"/>
                <a:gd name="T3" fmla="*/ 2 h 4"/>
                <a:gd name="T4" fmla="*/ 0 w 17"/>
                <a:gd name="T5" fmla="*/ 0 h 4"/>
                <a:gd name="T6" fmla="*/ 5 w 17"/>
                <a:gd name="T7" fmla="*/ 2 h 4"/>
                <a:gd name="T8" fmla="*/ 5 w 17"/>
                <a:gd name="T9" fmla="*/ 2 h 4"/>
                <a:gd name="T10" fmla="*/ 4 w 17"/>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
                  <a:moveTo>
                    <a:pt x="9" y="4"/>
                  </a:moveTo>
                  <a:lnTo>
                    <a:pt x="17" y="4"/>
                  </a:lnTo>
                  <a:lnTo>
                    <a:pt x="0" y="0"/>
                  </a:lnTo>
                  <a:lnTo>
                    <a:pt x="10"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7" name="Freeform 81"/>
            <p:cNvSpPr>
              <a:spLocks/>
            </p:cNvSpPr>
            <p:nvPr/>
          </p:nvSpPr>
          <p:spPr bwMode="auto">
            <a:xfrm>
              <a:off x="2011" y="1810"/>
              <a:ext cx="6" cy="85"/>
            </a:xfrm>
            <a:custGeom>
              <a:avLst/>
              <a:gdLst>
                <a:gd name="T0" fmla="*/ 3 w 13"/>
                <a:gd name="T1" fmla="*/ 7 h 169"/>
                <a:gd name="T2" fmla="*/ 3 w 13"/>
                <a:gd name="T3" fmla="*/ 10 h 169"/>
                <a:gd name="T4" fmla="*/ 2 w 13"/>
                <a:gd name="T5" fmla="*/ 12 h 169"/>
                <a:gd name="T6" fmla="*/ 2 w 13"/>
                <a:gd name="T7" fmla="*/ 15 h 169"/>
                <a:gd name="T8" fmla="*/ 2 w 13"/>
                <a:gd name="T9" fmla="*/ 18 h 169"/>
                <a:gd name="T10" fmla="*/ 2 w 13"/>
                <a:gd name="T11" fmla="*/ 20 h 169"/>
                <a:gd name="T12" fmla="*/ 2 w 13"/>
                <a:gd name="T13" fmla="*/ 23 h 169"/>
                <a:gd name="T14" fmla="*/ 3 w 13"/>
                <a:gd name="T15" fmla="*/ 26 h 169"/>
                <a:gd name="T16" fmla="*/ 3 w 13"/>
                <a:gd name="T17" fmla="*/ 28 h 169"/>
                <a:gd name="T18" fmla="*/ 3 w 13"/>
                <a:gd name="T19" fmla="*/ 32 h 169"/>
                <a:gd name="T20" fmla="*/ 3 w 13"/>
                <a:gd name="T21" fmla="*/ 35 h 169"/>
                <a:gd name="T22" fmla="*/ 1 w 13"/>
                <a:gd name="T23" fmla="*/ 33 h 169"/>
                <a:gd name="T24" fmla="*/ 1 w 13"/>
                <a:gd name="T25" fmla="*/ 43 h 169"/>
                <a:gd name="T26" fmla="*/ 0 w 13"/>
                <a:gd name="T27" fmla="*/ 42 h 169"/>
                <a:gd name="T28" fmla="*/ 0 w 13"/>
                <a:gd name="T29" fmla="*/ 42 h 169"/>
                <a:gd name="T30" fmla="*/ 0 w 13"/>
                <a:gd name="T31" fmla="*/ 44 h 169"/>
                <a:gd name="T32" fmla="*/ 0 w 13"/>
                <a:gd name="T33" fmla="*/ 45 h 169"/>
                <a:gd name="T34" fmla="*/ 0 w 13"/>
                <a:gd name="T35" fmla="*/ 46 h 169"/>
                <a:gd name="T36" fmla="*/ 0 w 13"/>
                <a:gd name="T37" fmla="*/ 47 h 169"/>
                <a:gd name="T38" fmla="*/ 1 w 13"/>
                <a:gd name="T39" fmla="*/ 49 h 169"/>
                <a:gd name="T40" fmla="*/ 1 w 13"/>
                <a:gd name="T41" fmla="*/ 50 h 169"/>
                <a:gd name="T42" fmla="*/ 2 w 13"/>
                <a:gd name="T43" fmla="*/ 51 h 169"/>
                <a:gd name="T44" fmla="*/ 3 w 13"/>
                <a:gd name="T45" fmla="*/ 52 h 169"/>
                <a:gd name="T46" fmla="*/ 3 w 13"/>
                <a:gd name="T47" fmla="*/ 53 h 169"/>
                <a:gd name="T48" fmla="*/ 3 w 13"/>
                <a:gd name="T49" fmla="*/ 56 h 169"/>
                <a:gd name="T50" fmla="*/ 2 w 13"/>
                <a:gd name="T51" fmla="*/ 59 h 169"/>
                <a:gd name="T52" fmla="*/ 1 w 13"/>
                <a:gd name="T53" fmla="*/ 62 h 169"/>
                <a:gd name="T54" fmla="*/ 1 w 13"/>
                <a:gd name="T55" fmla="*/ 65 h 169"/>
                <a:gd name="T56" fmla="*/ 1 w 13"/>
                <a:gd name="T57" fmla="*/ 68 h 169"/>
                <a:gd name="T58" fmla="*/ 1 w 13"/>
                <a:gd name="T59" fmla="*/ 71 h 169"/>
                <a:gd name="T60" fmla="*/ 1 w 13"/>
                <a:gd name="T61" fmla="*/ 75 h 169"/>
                <a:gd name="T62" fmla="*/ 2 w 13"/>
                <a:gd name="T63" fmla="*/ 78 h 169"/>
                <a:gd name="T64" fmla="*/ 3 w 13"/>
                <a:gd name="T65" fmla="*/ 81 h 169"/>
                <a:gd name="T66" fmla="*/ 3 w 13"/>
                <a:gd name="T67" fmla="*/ 85 h 169"/>
                <a:gd name="T68" fmla="*/ 5 w 13"/>
                <a:gd name="T69" fmla="*/ 85 h 169"/>
                <a:gd name="T70" fmla="*/ 6 w 13"/>
                <a:gd name="T71" fmla="*/ 0 h 169"/>
                <a:gd name="T72" fmla="*/ 5 w 13"/>
                <a:gd name="T73" fmla="*/ 10 h 169"/>
                <a:gd name="T74" fmla="*/ 5 w 13"/>
                <a:gd name="T75" fmla="*/ 10 h 169"/>
                <a:gd name="T76" fmla="*/ 4 w 13"/>
                <a:gd name="T77" fmla="*/ 9 h 169"/>
                <a:gd name="T78" fmla="*/ 4 w 13"/>
                <a:gd name="T79" fmla="*/ 9 h 169"/>
                <a:gd name="T80" fmla="*/ 3 w 13"/>
                <a:gd name="T81" fmla="*/ 9 h 169"/>
                <a:gd name="T82" fmla="*/ 3 w 13"/>
                <a:gd name="T83" fmla="*/ 9 h 169"/>
                <a:gd name="T84" fmla="*/ 3 w 13"/>
                <a:gd name="T85" fmla="*/ 9 h 169"/>
                <a:gd name="T86" fmla="*/ 3 w 13"/>
                <a:gd name="T87" fmla="*/ 8 h 169"/>
                <a:gd name="T88" fmla="*/ 3 w 13"/>
                <a:gd name="T89" fmla="*/ 8 h 169"/>
                <a:gd name="T90" fmla="*/ 3 w 13"/>
                <a:gd name="T91" fmla="*/ 7 h 169"/>
                <a:gd name="T92" fmla="*/ 3 w 13"/>
                <a:gd name="T93" fmla="*/ 7 h 169"/>
                <a:gd name="T94" fmla="*/ 3 w 13"/>
                <a:gd name="T95" fmla="*/ 7 h 169"/>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 h="169">
                  <a:moveTo>
                    <a:pt x="7" y="14"/>
                  </a:moveTo>
                  <a:lnTo>
                    <a:pt x="6" y="20"/>
                  </a:lnTo>
                  <a:lnTo>
                    <a:pt x="4" y="24"/>
                  </a:lnTo>
                  <a:lnTo>
                    <a:pt x="4" y="30"/>
                  </a:lnTo>
                  <a:lnTo>
                    <a:pt x="4" y="36"/>
                  </a:lnTo>
                  <a:lnTo>
                    <a:pt x="4" y="40"/>
                  </a:lnTo>
                  <a:lnTo>
                    <a:pt x="4" y="46"/>
                  </a:lnTo>
                  <a:lnTo>
                    <a:pt x="6" y="51"/>
                  </a:lnTo>
                  <a:lnTo>
                    <a:pt x="6" y="56"/>
                  </a:lnTo>
                  <a:lnTo>
                    <a:pt x="7" y="63"/>
                  </a:lnTo>
                  <a:lnTo>
                    <a:pt x="7" y="69"/>
                  </a:lnTo>
                  <a:lnTo>
                    <a:pt x="3" y="66"/>
                  </a:lnTo>
                  <a:lnTo>
                    <a:pt x="3" y="86"/>
                  </a:lnTo>
                  <a:lnTo>
                    <a:pt x="0" y="83"/>
                  </a:lnTo>
                  <a:lnTo>
                    <a:pt x="0" y="84"/>
                  </a:lnTo>
                  <a:lnTo>
                    <a:pt x="0" y="87"/>
                  </a:lnTo>
                  <a:lnTo>
                    <a:pt x="1" y="90"/>
                  </a:lnTo>
                  <a:lnTo>
                    <a:pt x="1" y="91"/>
                  </a:lnTo>
                  <a:lnTo>
                    <a:pt x="1" y="94"/>
                  </a:lnTo>
                  <a:lnTo>
                    <a:pt x="3" y="97"/>
                  </a:lnTo>
                  <a:lnTo>
                    <a:pt x="3" y="99"/>
                  </a:lnTo>
                  <a:lnTo>
                    <a:pt x="4" y="102"/>
                  </a:lnTo>
                  <a:lnTo>
                    <a:pt x="6" y="103"/>
                  </a:lnTo>
                  <a:lnTo>
                    <a:pt x="7" y="106"/>
                  </a:lnTo>
                  <a:lnTo>
                    <a:pt x="6" y="112"/>
                  </a:lnTo>
                  <a:lnTo>
                    <a:pt x="4" y="117"/>
                  </a:lnTo>
                  <a:lnTo>
                    <a:pt x="3" y="123"/>
                  </a:lnTo>
                  <a:lnTo>
                    <a:pt x="3" y="129"/>
                  </a:lnTo>
                  <a:lnTo>
                    <a:pt x="3" y="136"/>
                  </a:lnTo>
                  <a:lnTo>
                    <a:pt x="3" y="142"/>
                  </a:lnTo>
                  <a:lnTo>
                    <a:pt x="3" y="149"/>
                  </a:lnTo>
                  <a:lnTo>
                    <a:pt x="4" y="155"/>
                  </a:lnTo>
                  <a:lnTo>
                    <a:pt x="6" y="162"/>
                  </a:lnTo>
                  <a:lnTo>
                    <a:pt x="7" y="169"/>
                  </a:lnTo>
                  <a:lnTo>
                    <a:pt x="10" y="169"/>
                  </a:lnTo>
                  <a:lnTo>
                    <a:pt x="13" y="0"/>
                  </a:lnTo>
                  <a:lnTo>
                    <a:pt x="10" y="20"/>
                  </a:lnTo>
                  <a:lnTo>
                    <a:pt x="8" y="18"/>
                  </a:lnTo>
                  <a:lnTo>
                    <a:pt x="7" y="18"/>
                  </a:lnTo>
                  <a:lnTo>
                    <a:pt x="7" y="17"/>
                  </a:lnTo>
                  <a:lnTo>
                    <a:pt x="7" y="16"/>
                  </a:lnTo>
                  <a:lnTo>
                    <a:pt x="7"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8" name="Freeform 82"/>
            <p:cNvSpPr>
              <a:spLocks/>
            </p:cNvSpPr>
            <p:nvPr/>
          </p:nvSpPr>
          <p:spPr bwMode="auto">
            <a:xfrm>
              <a:off x="1964" y="1835"/>
              <a:ext cx="19" cy="17"/>
            </a:xfrm>
            <a:custGeom>
              <a:avLst/>
              <a:gdLst>
                <a:gd name="T0" fmla="*/ 1 w 37"/>
                <a:gd name="T1" fmla="*/ 9 h 35"/>
                <a:gd name="T2" fmla="*/ 12 w 37"/>
                <a:gd name="T3" fmla="*/ 10 h 35"/>
                <a:gd name="T4" fmla="*/ 12 w 37"/>
                <a:gd name="T5" fmla="*/ 10 h 35"/>
                <a:gd name="T6" fmla="*/ 11 w 37"/>
                <a:gd name="T7" fmla="*/ 11 h 35"/>
                <a:gd name="T8" fmla="*/ 11 w 37"/>
                <a:gd name="T9" fmla="*/ 11 h 35"/>
                <a:gd name="T10" fmla="*/ 11 w 37"/>
                <a:gd name="T11" fmla="*/ 11 h 35"/>
                <a:gd name="T12" fmla="*/ 10 w 37"/>
                <a:gd name="T13" fmla="*/ 12 h 35"/>
                <a:gd name="T14" fmla="*/ 10 w 37"/>
                <a:gd name="T15" fmla="*/ 13 h 35"/>
                <a:gd name="T16" fmla="*/ 10 w 37"/>
                <a:gd name="T17" fmla="*/ 14 h 35"/>
                <a:gd name="T18" fmla="*/ 10 w 37"/>
                <a:gd name="T19" fmla="*/ 14 h 35"/>
                <a:gd name="T20" fmla="*/ 10 w 37"/>
                <a:gd name="T21" fmla="*/ 14 h 35"/>
                <a:gd name="T22" fmla="*/ 10 w 37"/>
                <a:gd name="T23" fmla="*/ 15 h 35"/>
                <a:gd name="T24" fmla="*/ 11 w 37"/>
                <a:gd name="T25" fmla="*/ 15 h 35"/>
                <a:gd name="T26" fmla="*/ 12 w 37"/>
                <a:gd name="T27" fmla="*/ 15 h 35"/>
                <a:gd name="T28" fmla="*/ 12 w 37"/>
                <a:gd name="T29" fmla="*/ 15 h 35"/>
                <a:gd name="T30" fmla="*/ 12 w 37"/>
                <a:gd name="T31" fmla="*/ 15 h 35"/>
                <a:gd name="T32" fmla="*/ 13 w 37"/>
                <a:gd name="T33" fmla="*/ 15 h 35"/>
                <a:gd name="T34" fmla="*/ 14 w 37"/>
                <a:gd name="T35" fmla="*/ 15 h 35"/>
                <a:gd name="T36" fmla="*/ 14 w 37"/>
                <a:gd name="T37" fmla="*/ 15 h 35"/>
                <a:gd name="T38" fmla="*/ 15 w 37"/>
                <a:gd name="T39" fmla="*/ 14 h 35"/>
                <a:gd name="T40" fmla="*/ 15 w 37"/>
                <a:gd name="T41" fmla="*/ 14 h 35"/>
                <a:gd name="T42" fmla="*/ 16 w 37"/>
                <a:gd name="T43" fmla="*/ 14 h 35"/>
                <a:gd name="T44" fmla="*/ 19 w 37"/>
                <a:gd name="T45" fmla="*/ 17 h 35"/>
                <a:gd name="T46" fmla="*/ 19 w 37"/>
                <a:gd name="T47" fmla="*/ 0 h 35"/>
                <a:gd name="T48" fmla="*/ 17 w 37"/>
                <a:gd name="T49" fmla="*/ 0 h 35"/>
                <a:gd name="T50" fmla="*/ 14 w 37"/>
                <a:gd name="T51" fmla="*/ 0 h 35"/>
                <a:gd name="T52" fmla="*/ 11 w 37"/>
                <a:gd name="T53" fmla="*/ 0 h 35"/>
                <a:gd name="T54" fmla="*/ 8 w 37"/>
                <a:gd name="T55" fmla="*/ 0 h 35"/>
                <a:gd name="T56" fmla="*/ 6 w 37"/>
                <a:gd name="T57" fmla="*/ 0 h 35"/>
                <a:gd name="T58" fmla="*/ 3 w 37"/>
                <a:gd name="T59" fmla="*/ 1 h 35"/>
                <a:gd name="T60" fmla="*/ 2 w 37"/>
                <a:gd name="T61" fmla="*/ 1 h 35"/>
                <a:gd name="T62" fmla="*/ 0 w 37"/>
                <a:gd name="T63" fmla="*/ 4 h 35"/>
                <a:gd name="T64" fmla="*/ 0 w 37"/>
                <a:gd name="T65" fmla="*/ 6 h 35"/>
                <a:gd name="T66" fmla="*/ 2 w 37"/>
                <a:gd name="T67" fmla="*/ 9 h 35"/>
                <a:gd name="T68" fmla="*/ 2 w 37"/>
                <a:gd name="T69" fmla="*/ 9 h 35"/>
                <a:gd name="T70" fmla="*/ 1 w 37"/>
                <a:gd name="T71" fmla="*/ 9 h 3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7" h="35">
                  <a:moveTo>
                    <a:pt x="1" y="18"/>
                  </a:moveTo>
                  <a:lnTo>
                    <a:pt x="24" y="21"/>
                  </a:lnTo>
                  <a:lnTo>
                    <a:pt x="23" y="21"/>
                  </a:lnTo>
                  <a:lnTo>
                    <a:pt x="21" y="22"/>
                  </a:lnTo>
                  <a:lnTo>
                    <a:pt x="21" y="23"/>
                  </a:lnTo>
                  <a:lnTo>
                    <a:pt x="20" y="25"/>
                  </a:lnTo>
                  <a:lnTo>
                    <a:pt x="20" y="26"/>
                  </a:lnTo>
                  <a:lnTo>
                    <a:pt x="20" y="28"/>
                  </a:lnTo>
                  <a:lnTo>
                    <a:pt x="20" y="29"/>
                  </a:lnTo>
                  <a:lnTo>
                    <a:pt x="20" y="31"/>
                  </a:lnTo>
                  <a:lnTo>
                    <a:pt x="21" y="31"/>
                  </a:lnTo>
                  <a:lnTo>
                    <a:pt x="23" y="31"/>
                  </a:lnTo>
                  <a:lnTo>
                    <a:pt x="24" y="31"/>
                  </a:lnTo>
                  <a:lnTo>
                    <a:pt x="25" y="31"/>
                  </a:lnTo>
                  <a:lnTo>
                    <a:pt x="27" y="31"/>
                  </a:lnTo>
                  <a:lnTo>
                    <a:pt x="28" y="31"/>
                  </a:lnTo>
                  <a:lnTo>
                    <a:pt x="30" y="29"/>
                  </a:lnTo>
                  <a:lnTo>
                    <a:pt x="31" y="28"/>
                  </a:lnTo>
                  <a:lnTo>
                    <a:pt x="37" y="35"/>
                  </a:lnTo>
                  <a:lnTo>
                    <a:pt x="37" y="0"/>
                  </a:lnTo>
                  <a:lnTo>
                    <a:pt x="33" y="0"/>
                  </a:lnTo>
                  <a:lnTo>
                    <a:pt x="27" y="0"/>
                  </a:lnTo>
                  <a:lnTo>
                    <a:pt x="21" y="0"/>
                  </a:lnTo>
                  <a:lnTo>
                    <a:pt x="15" y="0"/>
                  </a:lnTo>
                  <a:lnTo>
                    <a:pt x="11" y="0"/>
                  </a:lnTo>
                  <a:lnTo>
                    <a:pt x="5" y="2"/>
                  </a:lnTo>
                  <a:lnTo>
                    <a:pt x="3" y="3"/>
                  </a:lnTo>
                  <a:lnTo>
                    <a:pt x="0" y="8"/>
                  </a:lnTo>
                  <a:lnTo>
                    <a:pt x="0" y="12"/>
                  </a:lnTo>
                  <a:lnTo>
                    <a:pt x="3" y="18"/>
                  </a:lnTo>
                  <a:lnTo>
                    <a:pt x="1"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69" name="Freeform 83"/>
            <p:cNvSpPr>
              <a:spLocks/>
            </p:cNvSpPr>
            <p:nvPr/>
          </p:nvSpPr>
          <p:spPr bwMode="auto">
            <a:xfrm>
              <a:off x="1866" y="1867"/>
              <a:ext cx="12" cy="76"/>
            </a:xfrm>
            <a:custGeom>
              <a:avLst/>
              <a:gdLst>
                <a:gd name="T0" fmla="*/ 12 w 25"/>
                <a:gd name="T1" fmla="*/ 76 h 152"/>
                <a:gd name="T2" fmla="*/ 12 w 25"/>
                <a:gd name="T3" fmla="*/ 67 h 152"/>
                <a:gd name="T4" fmla="*/ 12 w 25"/>
                <a:gd name="T5" fmla="*/ 58 h 152"/>
                <a:gd name="T6" fmla="*/ 11 w 25"/>
                <a:gd name="T7" fmla="*/ 50 h 152"/>
                <a:gd name="T8" fmla="*/ 9 w 25"/>
                <a:gd name="T9" fmla="*/ 43 h 152"/>
                <a:gd name="T10" fmla="*/ 8 w 25"/>
                <a:gd name="T11" fmla="*/ 35 h 152"/>
                <a:gd name="T12" fmla="*/ 6 w 25"/>
                <a:gd name="T13" fmla="*/ 27 h 152"/>
                <a:gd name="T14" fmla="*/ 4 w 25"/>
                <a:gd name="T15" fmla="*/ 20 h 152"/>
                <a:gd name="T16" fmla="*/ 2 w 25"/>
                <a:gd name="T17" fmla="*/ 13 h 152"/>
                <a:gd name="T18" fmla="*/ 1 w 25"/>
                <a:gd name="T19" fmla="*/ 7 h 152"/>
                <a:gd name="T20" fmla="*/ 0 w 25"/>
                <a:gd name="T21" fmla="*/ 0 h 152"/>
                <a:gd name="T22" fmla="*/ 0 w 25"/>
                <a:gd name="T23" fmla="*/ 8 h 152"/>
                <a:gd name="T24" fmla="*/ 1 w 25"/>
                <a:gd name="T25" fmla="*/ 15 h 152"/>
                <a:gd name="T26" fmla="*/ 1 w 25"/>
                <a:gd name="T27" fmla="*/ 24 h 152"/>
                <a:gd name="T28" fmla="*/ 3 w 25"/>
                <a:gd name="T29" fmla="*/ 32 h 152"/>
                <a:gd name="T30" fmla="*/ 4 w 25"/>
                <a:gd name="T31" fmla="*/ 40 h 152"/>
                <a:gd name="T32" fmla="*/ 6 w 25"/>
                <a:gd name="T33" fmla="*/ 48 h 152"/>
                <a:gd name="T34" fmla="*/ 7 w 25"/>
                <a:gd name="T35" fmla="*/ 55 h 152"/>
                <a:gd name="T36" fmla="*/ 9 w 25"/>
                <a:gd name="T37" fmla="*/ 63 h 152"/>
                <a:gd name="T38" fmla="*/ 11 w 25"/>
                <a:gd name="T39" fmla="*/ 70 h 152"/>
                <a:gd name="T40" fmla="*/ 12 w 25"/>
                <a:gd name="T41" fmla="*/ 76 h 152"/>
                <a:gd name="T42" fmla="*/ 12 w 25"/>
                <a:gd name="T43" fmla="*/ 76 h 1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5" h="152">
                  <a:moveTo>
                    <a:pt x="25" y="152"/>
                  </a:moveTo>
                  <a:lnTo>
                    <a:pt x="25" y="133"/>
                  </a:lnTo>
                  <a:lnTo>
                    <a:pt x="25" y="116"/>
                  </a:lnTo>
                  <a:lnTo>
                    <a:pt x="22" y="100"/>
                  </a:lnTo>
                  <a:lnTo>
                    <a:pt x="19" y="85"/>
                  </a:lnTo>
                  <a:lnTo>
                    <a:pt x="16" y="69"/>
                  </a:lnTo>
                  <a:lnTo>
                    <a:pt x="12" y="53"/>
                  </a:lnTo>
                  <a:lnTo>
                    <a:pt x="9" y="39"/>
                  </a:lnTo>
                  <a:lnTo>
                    <a:pt x="5" y="26"/>
                  </a:lnTo>
                  <a:lnTo>
                    <a:pt x="2" y="13"/>
                  </a:lnTo>
                  <a:lnTo>
                    <a:pt x="0" y="0"/>
                  </a:lnTo>
                  <a:lnTo>
                    <a:pt x="0" y="16"/>
                  </a:lnTo>
                  <a:lnTo>
                    <a:pt x="2" y="30"/>
                  </a:lnTo>
                  <a:lnTo>
                    <a:pt x="3" y="47"/>
                  </a:lnTo>
                  <a:lnTo>
                    <a:pt x="6" y="63"/>
                  </a:lnTo>
                  <a:lnTo>
                    <a:pt x="9" y="79"/>
                  </a:lnTo>
                  <a:lnTo>
                    <a:pt x="12" y="95"/>
                  </a:lnTo>
                  <a:lnTo>
                    <a:pt x="15" y="109"/>
                  </a:lnTo>
                  <a:lnTo>
                    <a:pt x="19" y="125"/>
                  </a:lnTo>
                  <a:lnTo>
                    <a:pt x="22" y="139"/>
                  </a:lnTo>
                  <a:lnTo>
                    <a:pt x="25" y="15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0" name="Freeform 84"/>
            <p:cNvSpPr>
              <a:spLocks/>
            </p:cNvSpPr>
            <p:nvPr/>
          </p:nvSpPr>
          <p:spPr bwMode="auto">
            <a:xfrm>
              <a:off x="2146" y="1873"/>
              <a:ext cx="22" cy="32"/>
            </a:xfrm>
            <a:custGeom>
              <a:avLst/>
              <a:gdLst>
                <a:gd name="T0" fmla="*/ 6 w 45"/>
                <a:gd name="T1" fmla="*/ 28 h 63"/>
                <a:gd name="T2" fmla="*/ 7 w 45"/>
                <a:gd name="T3" fmla="*/ 28 h 63"/>
                <a:gd name="T4" fmla="*/ 9 w 45"/>
                <a:gd name="T5" fmla="*/ 28 h 63"/>
                <a:gd name="T6" fmla="*/ 11 w 45"/>
                <a:gd name="T7" fmla="*/ 28 h 63"/>
                <a:gd name="T8" fmla="*/ 12 w 45"/>
                <a:gd name="T9" fmla="*/ 28 h 63"/>
                <a:gd name="T10" fmla="*/ 14 w 45"/>
                <a:gd name="T11" fmla="*/ 27 h 63"/>
                <a:gd name="T12" fmla="*/ 15 w 45"/>
                <a:gd name="T13" fmla="*/ 27 h 63"/>
                <a:gd name="T14" fmla="*/ 16 w 45"/>
                <a:gd name="T15" fmla="*/ 26 h 63"/>
                <a:gd name="T16" fmla="*/ 17 w 45"/>
                <a:gd name="T17" fmla="*/ 25 h 63"/>
                <a:gd name="T18" fmla="*/ 19 w 45"/>
                <a:gd name="T19" fmla="*/ 25 h 63"/>
                <a:gd name="T20" fmla="*/ 19 w 45"/>
                <a:gd name="T21" fmla="*/ 23 h 63"/>
                <a:gd name="T22" fmla="*/ 21 w 45"/>
                <a:gd name="T23" fmla="*/ 19 h 63"/>
                <a:gd name="T24" fmla="*/ 22 w 45"/>
                <a:gd name="T25" fmla="*/ 15 h 63"/>
                <a:gd name="T26" fmla="*/ 21 w 45"/>
                <a:gd name="T27" fmla="*/ 11 h 63"/>
                <a:gd name="T28" fmla="*/ 20 w 45"/>
                <a:gd name="T29" fmla="*/ 7 h 63"/>
                <a:gd name="T30" fmla="*/ 17 w 45"/>
                <a:gd name="T31" fmla="*/ 4 h 63"/>
                <a:gd name="T32" fmla="*/ 14 w 45"/>
                <a:gd name="T33" fmla="*/ 2 h 63"/>
                <a:gd name="T34" fmla="*/ 11 w 45"/>
                <a:gd name="T35" fmla="*/ 0 h 63"/>
                <a:gd name="T36" fmla="*/ 9 w 45"/>
                <a:gd name="T37" fmla="*/ 1 h 63"/>
                <a:gd name="T38" fmla="*/ 6 w 45"/>
                <a:gd name="T39" fmla="*/ 2 h 63"/>
                <a:gd name="T40" fmla="*/ 4 w 45"/>
                <a:gd name="T41" fmla="*/ 6 h 63"/>
                <a:gd name="T42" fmla="*/ 1 w 45"/>
                <a:gd name="T43" fmla="*/ 9 h 63"/>
                <a:gd name="T44" fmla="*/ 1 w 45"/>
                <a:gd name="T45" fmla="*/ 12 h 63"/>
                <a:gd name="T46" fmla="*/ 0 w 45"/>
                <a:gd name="T47" fmla="*/ 15 h 63"/>
                <a:gd name="T48" fmla="*/ 1 w 45"/>
                <a:gd name="T49" fmla="*/ 18 h 63"/>
                <a:gd name="T50" fmla="*/ 1 w 45"/>
                <a:gd name="T51" fmla="*/ 22 h 63"/>
                <a:gd name="T52" fmla="*/ 2 w 45"/>
                <a:gd name="T53" fmla="*/ 25 h 63"/>
                <a:gd name="T54" fmla="*/ 4 w 45"/>
                <a:gd name="T55" fmla="*/ 27 h 63"/>
                <a:gd name="T56" fmla="*/ 4 w 45"/>
                <a:gd name="T57" fmla="*/ 30 h 63"/>
                <a:gd name="T58" fmla="*/ 5 w 45"/>
                <a:gd name="T59" fmla="*/ 31 h 63"/>
                <a:gd name="T60" fmla="*/ 6 w 45"/>
                <a:gd name="T61" fmla="*/ 32 h 63"/>
                <a:gd name="T62" fmla="*/ 6 w 45"/>
                <a:gd name="T63" fmla="*/ 28 h 63"/>
                <a:gd name="T64" fmla="*/ 6 w 45"/>
                <a:gd name="T65" fmla="*/ 28 h 6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5" h="63">
                  <a:moveTo>
                    <a:pt x="12" y="56"/>
                  </a:moveTo>
                  <a:lnTo>
                    <a:pt x="15" y="56"/>
                  </a:lnTo>
                  <a:lnTo>
                    <a:pt x="18" y="56"/>
                  </a:lnTo>
                  <a:lnTo>
                    <a:pt x="22" y="56"/>
                  </a:lnTo>
                  <a:lnTo>
                    <a:pt x="25" y="56"/>
                  </a:lnTo>
                  <a:lnTo>
                    <a:pt x="28" y="54"/>
                  </a:lnTo>
                  <a:lnTo>
                    <a:pt x="31" y="53"/>
                  </a:lnTo>
                  <a:lnTo>
                    <a:pt x="33" y="51"/>
                  </a:lnTo>
                  <a:lnTo>
                    <a:pt x="35" y="50"/>
                  </a:lnTo>
                  <a:lnTo>
                    <a:pt x="38" y="49"/>
                  </a:lnTo>
                  <a:lnTo>
                    <a:pt x="39" y="46"/>
                  </a:lnTo>
                  <a:lnTo>
                    <a:pt x="43" y="37"/>
                  </a:lnTo>
                  <a:lnTo>
                    <a:pt x="45" y="29"/>
                  </a:lnTo>
                  <a:lnTo>
                    <a:pt x="43" y="21"/>
                  </a:lnTo>
                  <a:lnTo>
                    <a:pt x="41" y="14"/>
                  </a:lnTo>
                  <a:lnTo>
                    <a:pt x="35" y="7"/>
                  </a:lnTo>
                  <a:lnTo>
                    <a:pt x="29" y="3"/>
                  </a:lnTo>
                  <a:lnTo>
                    <a:pt x="23" y="0"/>
                  </a:lnTo>
                  <a:lnTo>
                    <a:pt x="18" y="1"/>
                  </a:lnTo>
                  <a:lnTo>
                    <a:pt x="12" y="4"/>
                  </a:lnTo>
                  <a:lnTo>
                    <a:pt x="8" y="11"/>
                  </a:lnTo>
                  <a:lnTo>
                    <a:pt x="3" y="17"/>
                  </a:lnTo>
                  <a:lnTo>
                    <a:pt x="2" y="23"/>
                  </a:lnTo>
                  <a:lnTo>
                    <a:pt x="0" y="30"/>
                  </a:lnTo>
                  <a:lnTo>
                    <a:pt x="2" y="36"/>
                  </a:lnTo>
                  <a:lnTo>
                    <a:pt x="3" y="43"/>
                  </a:lnTo>
                  <a:lnTo>
                    <a:pt x="5" y="49"/>
                  </a:lnTo>
                  <a:lnTo>
                    <a:pt x="8" y="54"/>
                  </a:lnTo>
                  <a:lnTo>
                    <a:pt x="9" y="59"/>
                  </a:lnTo>
                  <a:lnTo>
                    <a:pt x="10" y="61"/>
                  </a:lnTo>
                  <a:lnTo>
                    <a:pt x="12" y="63"/>
                  </a:lnTo>
                  <a:lnTo>
                    <a:pt x="12" y="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1" name="Freeform 85"/>
            <p:cNvSpPr>
              <a:spLocks/>
            </p:cNvSpPr>
            <p:nvPr/>
          </p:nvSpPr>
          <p:spPr bwMode="auto">
            <a:xfrm>
              <a:off x="2131" y="1883"/>
              <a:ext cx="7" cy="8"/>
            </a:xfrm>
            <a:custGeom>
              <a:avLst/>
              <a:gdLst>
                <a:gd name="T0" fmla="*/ 0 w 13"/>
                <a:gd name="T1" fmla="*/ 0 h 18"/>
                <a:gd name="T2" fmla="*/ 4 w 13"/>
                <a:gd name="T3" fmla="*/ 8 h 18"/>
                <a:gd name="T4" fmla="*/ 7 w 13"/>
                <a:gd name="T5" fmla="*/ 0 h 18"/>
                <a:gd name="T6" fmla="*/ 5 w 13"/>
                <a:gd name="T7" fmla="*/ 1 h 18"/>
                <a:gd name="T8" fmla="*/ 5 w 13"/>
                <a:gd name="T9" fmla="*/ 1 h 18"/>
                <a:gd name="T10" fmla="*/ 5 w 13"/>
                <a:gd name="T11" fmla="*/ 1 h 18"/>
                <a:gd name="T12" fmla="*/ 4 w 13"/>
                <a:gd name="T13" fmla="*/ 0 h 18"/>
                <a:gd name="T14" fmla="*/ 4 w 13"/>
                <a:gd name="T15" fmla="*/ 0 h 18"/>
                <a:gd name="T16" fmla="*/ 3 w 13"/>
                <a:gd name="T17" fmla="*/ 0 h 18"/>
                <a:gd name="T18" fmla="*/ 3 w 13"/>
                <a:gd name="T19" fmla="*/ 0 h 18"/>
                <a:gd name="T20" fmla="*/ 2 w 13"/>
                <a:gd name="T21" fmla="*/ 0 h 18"/>
                <a:gd name="T22" fmla="*/ 1 w 13"/>
                <a:gd name="T23" fmla="*/ 0 h 18"/>
                <a:gd name="T24" fmla="*/ 1 w 13"/>
                <a:gd name="T25" fmla="*/ 0 h 18"/>
                <a:gd name="T26" fmla="*/ 0 w 13"/>
                <a:gd name="T27" fmla="*/ 0 h 18"/>
                <a:gd name="T28" fmla="*/ 0 w 13"/>
                <a:gd name="T29" fmla="*/ 0 h 1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8">
                  <a:moveTo>
                    <a:pt x="0" y="0"/>
                  </a:moveTo>
                  <a:lnTo>
                    <a:pt x="8" y="18"/>
                  </a:lnTo>
                  <a:lnTo>
                    <a:pt x="13" y="0"/>
                  </a:lnTo>
                  <a:lnTo>
                    <a:pt x="10" y="3"/>
                  </a:lnTo>
                  <a:lnTo>
                    <a:pt x="10" y="2"/>
                  </a:lnTo>
                  <a:lnTo>
                    <a:pt x="9" y="2"/>
                  </a:lnTo>
                  <a:lnTo>
                    <a:pt x="8" y="0"/>
                  </a:lnTo>
                  <a:lnTo>
                    <a:pt x="6" y="0"/>
                  </a:lnTo>
                  <a:lnTo>
                    <a:pt x="5" y="0"/>
                  </a:lnTo>
                  <a:lnTo>
                    <a:pt x="3" y="0"/>
                  </a:lnTo>
                  <a:lnTo>
                    <a:pt x="2"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2" name="Freeform 86"/>
            <p:cNvSpPr>
              <a:spLocks/>
            </p:cNvSpPr>
            <p:nvPr/>
          </p:nvSpPr>
          <p:spPr bwMode="auto">
            <a:xfrm>
              <a:off x="2139" y="1891"/>
              <a:ext cx="7" cy="10"/>
            </a:xfrm>
            <a:custGeom>
              <a:avLst/>
              <a:gdLst>
                <a:gd name="T0" fmla="*/ 0 w 14"/>
                <a:gd name="T1" fmla="*/ 1 h 22"/>
                <a:gd name="T2" fmla="*/ 6 w 14"/>
                <a:gd name="T3" fmla="*/ 10 h 22"/>
                <a:gd name="T4" fmla="*/ 7 w 14"/>
                <a:gd name="T5" fmla="*/ 9 h 22"/>
                <a:gd name="T6" fmla="*/ 2 w 14"/>
                <a:gd name="T7" fmla="*/ 0 h 22"/>
                <a:gd name="T8" fmla="*/ 1 w 14"/>
                <a:gd name="T9" fmla="*/ 1 h 22"/>
                <a:gd name="T10" fmla="*/ 1 w 14"/>
                <a:gd name="T11" fmla="*/ 1 h 22"/>
                <a:gd name="T12" fmla="*/ 0 w 14"/>
                <a:gd name="T13" fmla="*/ 1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22">
                  <a:moveTo>
                    <a:pt x="0" y="2"/>
                  </a:moveTo>
                  <a:lnTo>
                    <a:pt x="12" y="22"/>
                  </a:lnTo>
                  <a:lnTo>
                    <a:pt x="14" y="20"/>
                  </a:lnTo>
                  <a:lnTo>
                    <a:pt x="4" y="0"/>
                  </a:lnTo>
                  <a:lnTo>
                    <a:pt x="2" y="2"/>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3" name="Freeform 87"/>
            <p:cNvSpPr>
              <a:spLocks noEditPoints="1"/>
            </p:cNvSpPr>
            <p:nvPr/>
          </p:nvSpPr>
          <p:spPr bwMode="auto">
            <a:xfrm>
              <a:off x="1962" y="1912"/>
              <a:ext cx="54" cy="43"/>
            </a:xfrm>
            <a:custGeom>
              <a:avLst/>
              <a:gdLst>
                <a:gd name="T0" fmla="*/ 6 w 108"/>
                <a:gd name="T1" fmla="*/ 0 h 86"/>
                <a:gd name="T2" fmla="*/ 5 w 108"/>
                <a:gd name="T3" fmla="*/ 2 h 86"/>
                <a:gd name="T4" fmla="*/ 4 w 108"/>
                <a:gd name="T5" fmla="*/ 3 h 86"/>
                <a:gd name="T6" fmla="*/ 3 w 108"/>
                <a:gd name="T7" fmla="*/ 5 h 86"/>
                <a:gd name="T8" fmla="*/ 2 w 108"/>
                <a:gd name="T9" fmla="*/ 6 h 86"/>
                <a:gd name="T10" fmla="*/ 1 w 108"/>
                <a:gd name="T11" fmla="*/ 8 h 86"/>
                <a:gd name="T12" fmla="*/ 1 w 108"/>
                <a:gd name="T13" fmla="*/ 10 h 86"/>
                <a:gd name="T14" fmla="*/ 0 w 108"/>
                <a:gd name="T15" fmla="*/ 11 h 86"/>
                <a:gd name="T16" fmla="*/ 0 w 108"/>
                <a:gd name="T17" fmla="*/ 13 h 86"/>
                <a:gd name="T18" fmla="*/ 0 w 108"/>
                <a:gd name="T19" fmla="*/ 14 h 86"/>
                <a:gd name="T20" fmla="*/ 1 w 108"/>
                <a:gd name="T21" fmla="*/ 15 h 86"/>
                <a:gd name="T22" fmla="*/ 5 w 108"/>
                <a:gd name="T23" fmla="*/ 20 h 86"/>
                <a:gd name="T24" fmla="*/ 8 w 108"/>
                <a:gd name="T25" fmla="*/ 23 h 86"/>
                <a:gd name="T26" fmla="*/ 13 w 108"/>
                <a:gd name="T27" fmla="*/ 27 h 86"/>
                <a:gd name="T28" fmla="*/ 17 w 108"/>
                <a:gd name="T29" fmla="*/ 30 h 86"/>
                <a:gd name="T30" fmla="*/ 21 w 108"/>
                <a:gd name="T31" fmla="*/ 34 h 86"/>
                <a:gd name="T32" fmla="*/ 26 w 108"/>
                <a:gd name="T33" fmla="*/ 37 h 86"/>
                <a:gd name="T34" fmla="*/ 31 w 108"/>
                <a:gd name="T35" fmla="*/ 39 h 86"/>
                <a:gd name="T36" fmla="*/ 36 w 108"/>
                <a:gd name="T37" fmla="*/ 41 h 86"/>
                <a:gd name="T38" fmla="*/ 41 w 108"/>
                <a:gd name="T39" fmla="*/ 43 h 86"/>
                <a:gd name="T40" fmla="*/ 47 w 108"/>
                <a:gd name="T41" fmla="*/ 43 h 86"/>
                <a:gd name="T42" fmla="*/ 47 w 108"/>
                <a:gd name="T43" fmla="*/ 40 h 86"/>
                <a:gd name="T44" fmla="*/ 54 w 108"/>
                <a:gd name="T45" fmla="*/ 40 h 86"/>
                <a:gd name="T46" fmla="*/ 48 w 108"/>
                <a:gd name="T47" fmla="*/ 39 h 86"/>
                <a:gd name="T48" fmla="*/ 43 w 108"/>
                <a:gd name="T49" fmla="*/ 37 h 86"/>
                <a:gd name="T50" fmla="*/ 38 w 108"/>
                <a:gd name="T51" fmla="*/ 33 h 86"/>
                <a:gd name="T52" fmla="*/ 33 w 108"/>
                <a:gd name="T53" fmla="*/ 29 h 86"/>
                <a:gd name="T54" fmla="*/ 28 w 108"/>
                <a:gd name="T55" fmla="*/ 23 h 86"/>
                <a:gd name="T56" fmla="*/ 24 w 108"/>
                <a:gd name="T57" fmla="*/ 18 h 86"/>
                <a:gd name="T58" fmla="*/ 20 w 108"/>
                <a:gd name="T59" fmla="*/ 13 h 86"/>
                <a:gd name="T60" fmla="*/ 15 w 108"/>
                <a:gd name="T61" fmla="*/ 8 h 86"/>
                <a:gd name="T62" fmla="*/ 11 w 108"/>
                <a:gd name="T63" fmla="*/ 3 h 86"/>
                <a:gd name="T64" fmla="*/ 6 w 108"/>
                <a:gd name="T65" fmla="*/ 0 h 86"/>
                <a:gd name="T66" fmla="*/ 6 w 108"/>
                <a:gd name="T67" fmla="*/ 0 h 86"/>
                <a:gd name="T68" fmla="*/ 6 w 108"/>
                <a:gd name="T69" fmla="*/ 0 h 86"/>
                <a:gd name="T70" fmla="*/ 8 w 108"/>
                <a:gd name="T71" fmla="*/ 15 h 86"/>
                <a:gd name="T72" fmla="*/ 23 w 108"/>
                <a:gd name="T73" fmla="*/ 33 h 86"/>
                <a:gd name="T74" fmla="*/ 23 w 108"/>
                <a:gd name="T75" fmla="*/ 33 h 86"/>
                <a:gd name="T76" fmla="*/ 23 w 108"/>
                <a:gd name="T77" fmla="*/ 33 h 86"/>
                <a:gd name="T78" fmla="*/ 21 w 108"/>
                <a:gd name="T79" fmla="*/ 31 h 86"/>
                <a:gd name="T80" fmla="*/ 18 w 108"/>
                <a:gd name="T81" fmla="*/ 30 h 86"/>
                <a:gd name="T82" fmla="*/ 16 w 108"/>
                <a:gd name="T83" fmla="*/ 28 h 86"/>
                <a:gd name="T84" fmla="*/ 13 w 108"/>
                <a:gd name="T85" fmla="*/ 26 h 86"/>
                <a:gd name="T86" fmla="*/ 11 w 108"/>
                <a:gd name="T87" fmla="*/ 24 h 86"/>
                <a:gd name="T88" fmla="*/ 9 w 108"/>
                <a:gd name="T89" fmla="*/ 21 h 86"/>
                <a:gd name="T90" fmla="*/ 8 w 108"/>
                <a:gd name="T91" fmla="*/ 18 h 86"/>
                <a:gd name="T92" fmla="*/ 8 w 108"/>
                <a:gd name="T93" fmla="*/ 15 h 86"/>
                <a:gd name="T94" fmla="*/ 8 w 108"/>
                <a:gd name="T95" fmla="*/ 15 h 86"/>
                <a:gd name="T96" fmla="*/ 8 w 108"/>
                <a:gd name="T97" fmla="*/ 15 h 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8" h="86">
                  <a:moveTo>
                    <a:pt x="12" y="0"/>
                  </a:moveTo>
                  <a:lnTo>
                    <a:pt x="9" y="3"/>
                  </a:lnTo>
                  <a:lnTo>
                    <a:pt x="8" y="6"/>
                  </a:lnTo>
                  <a:lnTo>
                    <a:pt x="6" y="9"/>
                  </a:lnTo>
                  <a:lnTo>
                    <a:pt x="3" y="12"/>
                  </a:lnTo>
                  <a:lnTo>
                    <a:pt x="2" y="15"/>
                  </a:lnTo>
                  <a:lnTo>
                    <a:pt x="2" y="19"/>
                  </a:lnTo>
                  <a:lnTo>
                    <a:pt x="0" y="22"/>
                  </a:lnTo>
                  <a:lnTo>
                    <a:pt x="0" y="25"/>
                  </a:lnTo>
                  <a:lnTo>
                    <a:pt x="0" y="27"/>
                  </a:lnTo>
                  <a:lnTo>
                    <a:pt x="2" y="30"/>
                  </a:lnTo>
                  <a:lnTo>
                    <a:pt x="9" y="39"/>
                  </a:lnTo>
                  <a:lnTo>
                    <a:pt x="16" y="46"/>
                  </a:lnTo>
                  <a:lnTo>
                    <a:pt x="25" y="53"/>
                  </a:lnTo>
                  <a:lnTo>
                    <a:pt x="33" y="60"/>
                  </a:lnTo>
                  <a:lnTo>
                    <a:pt x="42" y="68"/>
                  </a:lnTo>
                  <a:lnTo>
                    <a:pt x="51" y="73"/>
                  </a:lnTo>
                  <a:lnTo>
                    <a:pt x="61" y="78"/>
                  </a:lnTo>
                  <a:lnTo>
                    <a:pt x="71" y="82"/>
                  </a:lnTo>
                  <a:lnTo>
                    <a:pt x="82" y="85"/>
                  </a:lnTo>
                  <a:lnTo>
                    <a:pt x="93" y="86"/>
                  </a:lnTo>
                  <a:lnTo>
                    <a:pt x="93" y="79"/>
                  </a:lnTo>
                  <a:lnTo>
                    <a:pt x="108" y="79"/>
                  </a:lnTo>
                  <a:lnTo>
                    <a:pt x="95" y="78"/>
                  </a:lnTo>
                  <a:lnTo>
                    <a:pt x="85" y="73"/>
                  </a:lnTo>
                  <a:lnTo>
                    <a:pt x="75" y="66"/>
                  </a:lnTo>
                  <a:lnTo>
                    <a:pt x="65" y="58"/>
                  </a:lnTo>
                  <a:lnTo>
                    <a:pt x="56" y="46"/>
                  </a:lnTo>
                  <a:lnTo>
                    <a:pt x="48" y="36"/>
                  </a:lnTo>
                  <a:lnTo>
                    <a:pt x="39" y="25"/>
                  </a:lnTo>
                  <a:lnTo>
                    <a:pt x="30" y="15"/>
                  </a:lnTo>
                  <a:lnTo>
                    <a:pt x="22" y="6"/>
                  </a:lnTo>
                  <a:lnTo>
                    <a:pt x="12" y="0"/>
                  </a:lnTo>
                  <a:close/>
                  <a:moveTo>
                    <a:pt x="15" y="30"/>
                  </a:moveTo>
                  <a:lnTo>
                    <a:pt x="46" y="65"/>
                  </a:lnTo>
                  <a:lnTo>
                    <a:pt x="45" y="65"/>
                  </a:lnTo>
                  <a:lnTo>
                    <a:pt x="42" y="62"/>
                  </a:lnTo>
                  <a:lnTo>
                    <a:pt x="36" y="59"/>
                  </a:lnTo>
                  <a:lnTo>
                    <a:pt x="32" y="56"/>
                  </a:lnTo>
                  <a:lnTo>
                    <a:pt x="26" y="52"/>
                  </a:lnTo>
                  <a:lnTo>
                    <a:pt x="22" y="48"/>
                  </a:lnTo>
                  <a:lnTo>
                    <a:pt x="18" y="42"/>
                  </a:lnTo>
                  <a:lnTo>
                    <a:pt x="15" y="36"/>
                  </a:lnTo>
                  <a:lnTo>
                    <a:pt x="15" y="3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4" name="Freeform 88"/>
            <p:cNvSpPr>
              <a:spLocks/>
            </p:cNvSpPr>
            <p:nvPr/>
          </p:nvSpPr>
          <p:spPr bwMode="auto">
            <a:xfrm>
              <a:off x="1969" y="1927"/>
              <a:ext cx="16" cy="17"/>
            </a:xfrm>
            <a:custGeom>
              <a:avLst/>
              <a:gdLst>
                <a:gd name="T0" fmla="*/ 0 w 31"/>
                <a:gd name="T1" fmla="*/ 0 h 35"/>
                <a:gd name="T2" fmla="*/ 0 w 31"/>
                <a:gd name="T3" fmla="*/ 3 h 35"/>
                <a:gd name="T4" fmla="*/ 2 w 31"/>
                <a:gd name="T5" fmla="*/ 6 h 35"/>
                <a:gd name="T6" fmla="*/ 4 w 31"/>
                <a:gd name="T7" fmla="*/ 9 h 35"/>
                <a:gd name="T8" fmla="*/ 6 w 31"/>
                <a:gd name="T9" fmla="*/ 11 h 35"/>
                <a:gd name="T10" fmla="*/ 9 w 31"/>
                <a:gd name="T11" fmla="*/ 13 h 35"/>
                <a:gd name="T12" fmla="*/ 11 w 31"/>
                <a:gd name="T13" fmla="*/ 14 h 35"/>
                <a:gd name="T14" fmla="*/ 14 w 31"/>
                <a:gd name="T15" fmla="*/ 16 h 35"/>
                <a:gd name="T16" fmla="*/ 15 w 31"/>
                <a:gd name="T17" fmla="*/ 17 h 35"/>
                <a:gd name="T18" fmla="*/ 16 w 31"/>
                <a:gd name="T19" fmla="*/ 17 h 35"/>
                <a:gd name="T20" fmla="*/ 16 w 31"/>
                <a:gd name="T21" fmla="*/ 17 h 35"/>
                <a:gd name="T22" fmla="*/ 0 w 31"/>
                <a:gd name="T23" fmla="*/ 0 h 35"/>
                <a:gd name="T24" fmla="*/ 0 w 31"/>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35">
                  <a:moveTo>
                    <a:pt x="0" y="0"/>
                  </a:moveTo>
                  <a:lnTo>
                    <a:pt x="0" y="6"/>
                  </a:lnTo>
                  <a:lnTo>
                    <a:pt x="3" y="12"/>
                  </a:lnTo>
                  <a:lnTo>
                    <a:pt x="7" y="18"/>
                  </a:lnTo>
                  <a:lnTo>
                    <a:pt x="11" y="22"/>
                  </a:lnTo>
                  <a:lnTo>
                    <a:pt x="17" y="26"/>
                  </a:lnTo>
                  <a:lnTo>
                    <a:pt x="21" y="29"/>
                  </a:lnTo>
                  <a:lnTo>
                    <a:pt x="27" y="32"/>
                  </a:lnTo>
                  <a:lnTo>
                    <a:pt x="30" y="35"/>
                  </a:lnTo>
                  <a:lnTo>
                    <a:pt x="31" y="35"/>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5" name="Freeform 89"/>
            <p:cNvSpPr>
              <a:spLocks/>
            </p:cNvSpPr>
            <p:nvPr/>
          </p:nvSpPr>
          <p:spPr bwMode="auto">
            <a:xfrm>
              <a:off x="1887" y="1943"/>
              <a:ext cx="5" cy="4"/>
            </a:xfrm>
            <a:custGeom>
              <a:avLst/>
              <a:gdLst>
                <a:gd name="T0" fmla="*/ 2 w 10"/>
                <a:gd name="T1" fmla="*/ 0 h 7"/>
                <a:gd name="T2" fmla="*/ 0 w 10"/>
                <a:gd name="T3" fmla="*/ 0 h 7"/>
                <a:gd name="T4" fmla="*/ 0 w 10"/>
                <a:gd name="T5" fmla="*/ 4 h 7"/>
                <a:gd name="T6" fmla="*/ 2 w 10"/>
                <a:gd name="T7" fmla="*/ 4 h 7"/>
                <a:gd name="T8" fmla="*/ 5 w 10"/>
                <a:gd name="T9" fmla="*/ 4 h 7"/>
                <a:gd name="T10" fmla="*/ 5 w 10"/>
                <a:gd name="T11" fmla="*/ 2 h 7"/>
                <a:gd name="T12" fmla="*/ 2 w 10"/>
                <a:gd name="T13" fmla="*/ 2 h 7"/>
                <a:gd name="T14" fmla="*/ 2 w 10"/>
                <a:gd name="T15" fmla="*/ 0 h 7"/>
                <a:gd name="T16" fmla="*/ 2 w 10"/>
                <a:gd name="T17" fmla="*/ 0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7">
                  <a:moveTo>
                    <a:pt x="3" y="0"/>
                  </a:moveTo>
                  <a:lnTo>
                    <a:pt x="0" y="0"/>
                  </a:lnTo>
                  <a:lnTo>
                    <a:pt x="0" y="7"/>
                  </a:lnTo>
                  <a:lnTo>
                    <a:pt x="3" y="7"/>
                  </a:lnTo>
                  <a:lnTo>
                    <a:pt x="10" y="7"/>
                  </a:lnTo>
                  <a:lnTo>
                    <a:pt x="10" y="3"/>
                  </a:lnTo>
                  <a:lnTo>
                    <a:pt x="3" y="3"/>
                  </a:lnTo>
                  <a:lnTo>
                    <a:pt x="3" y="0"/>
                  </a:lnTo>
                  <a:close/>
                </a:path>
              </a:pathLst>
            </a:custGeom>
            <a:solidFill>
              <a:srgbClr val="0080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6" name="Freeform 90"/>
            <p:cNvSpPr>
              <a:spLocks/>
            </p:cNvSpPr>
            <p:nvPr/>
          </p:nvSpPr>
          <p:spPr bwMode="auto">
            <a:xfrm>
              <a:off x="1888" y="1949"/>
              <a:ext cx="4" cy="9"/>
            </a:xfrm>
            <a:custGeom>
              <a:avLst/>
              <a:gdLst>
                <a:gd name="T0" fmla="*/ 0 w 7"/>
                <a:gd name="T1" fmla="*/ 0 h 17"/>
                <a:gd name="T2" fmla="*/ 2 w 7"/>
                <a:gd name="T3" fmla="*/ 6 h 17"/>
                <a:gd name="T4" fmla="*/ 0 w 7"/>
                <a:gd name="T5" fmla="*/ 6 h 17"/>
                <a:gd name="T6" fmla="*/ 4 w 7"/>
                <a:gd name="T7" fmla="*/ 9 h 17"/>
                <a:gd name="T8" fmla="*/ 3 w 7"/>
                <a:gd name="T9" fmla="*/ 8 h 17"/>
                <a:gd name="T10" fmla="*/ 3 w 7"/>
                <a:gd name="T11" fmla="*/ 7 h 17"/>
                <a:gd name="T12" fmla="*/ 3 w 7"/>
                <a:gd name="T13" fmla="*/ 7 h 17"/>
                <a:gd name="T14" fmla="*/ 3 w 7"/>
                <a:gd name="T15" fmla="*/ 5 h 17"/>
                <a:gd name="T16" fmla="*/ 4 w 7"/>
                <a:gd name="T17" fmla="*/ 4 h 17"/>
                <a:gd name="T18" fmla="*/ 4 w 7"/>
                <a:gd name="T19" fmla="*/ 3 h 17"/>
                <a:gd name="T20" fmla="*/ 4 w 7"/>
                <a:gd name="T21" fmla="*/ 2 h 17"/>
                <a:gd name="T22" fmla="*/ 3 w 7"/>
                <a:gd name="T23" fmla="*/ 1 h 17"/>
                <a:gd name="T24" fmla="*/ 2 w 7"/>
                <a:gd name="T25" fmla="*/ 0 h 17"/>
                <a:gd name="T26" fmla="*/ 0 w 7"/>
                <a:gd name="T27" fmla="*/ 0 h 17"/>
                <a:gd name="T28" fmla="*/ 0 w 7"/>
                <a:gd name="T29" fmla="*/ 0 h 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 h="17">
                  <a:moveTo>
                    <a:pt x="0" y="0"/>
                  </a:moveTo>
                  <a:lnTo>
                    <a:pt x="4" y="11"/>
                  </a:lnTo>
                  <a:lnTo>
                    <a:pt x="0" y="11"/>
                  </a:lnTo>
                  <a:lnTo>
                    <a:pt x="7" y="17"/>
                  </a:lnTo>
                  <a:lnTo>
                    <a:pt x="6" y="16"/>
                  </a:lnTo>
                  <a:lnTo>
                    <a:pt x="6" y="14"/>
                  </a:lnTo>
                  <a:lnTo>
                    <a:pt x="6" y="13"/>
                  </a:lnTo>
                  <a:lnTo>
                    <a:pt x="6" y="10"/>
                  </a:lnTo>
                  <a:lnTo>
                    <a:pt x="7" y="8"/>
                  </a:lnTo>
                  <a:lnTo>
                    <a:pt x="7" y="5"/>
                  </a:lnTo>
                  <a:lnTo>
                    <a:pt x="7" y="3"/>
                  </a:lnTo>
                  <a:lnTo>
                    <a:pt x="6" y="1"/>
                  </a:lnTo>
                  <a:lnTo>
                    <a:pt x="3"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7" name="Freeform 91"/>
            <p:cNvSpPr>
              <a:spLocks/>
            </p:cNvSpPr>
            <p:nvPr/>
          </p:nvSpPr>
          <p:spPr bwMode="auto">
            <a:xfrm>
              <a:off x="2296" y="1991"/>
              <a:ext cx="93" cy="4"/>
            </a:xfrm>
            <a:custGeom>
              <a:avLst/>
              <a:gdLst>
                <a:gd name="T0" fmla="*/ 93 w 186"/>
                <a:gd name="T1" fmla="*/ 2 h 7"/>
                <a:gd name="T2" fmla="*/ 7 w 186"/>
                <a:gd name="T3" fmla="*/ 0 h 7"/>
                <a:gd name="T4" fmla="*/ 0 w 186"/>
                <a:gd name="T5" fmla="*/ 4 h 7"/>
                <a:gd name="T6" fmla="*/ 9 w 186"/>
                <a:gd name="T7" fmla="*/ 4 h 7"/>
                <a:gd name="T8" fmla="*/ 18 w 186"/>
                <a:gd name="T9" fmla="*/ 4 h 7"/>
                <a:gd name="T10" fmla="*/ 27 w 186"/>
                <a:gd name="T11" fmla="*/ 4 h 7"/>
                <a:gd name="T12" fmla="*/ 36 w 186"/>
                <a:gd name="T13" fmla="*/ 4 h 7"/>
                <a:gd name="T14" fmla="*/ 45 w 186"/>
                <a:gd name="T15" fmla="*/ 4 h 7"/>
                <a:gd name="T16" fmla="*/ 55 w 186"/>
                <a:gd name="T17" fmla="*/ 4 h 7"/>
                <a:gd name="T18" fmla="*/ 65 w 186"/>
                <a:gd name="T19" fmla="*/ 4 h 7"/>
                <a:gd name="T20" fmla="*/ 74 w 186"/>
                <a:gd name="T21" fmla="*/ 3 h 7"/>
                <a:gd name="T22" fmla="*/ 83 w 186"/>
                <a:gd name="T23" fmla="*/ 2 h 7"/>
                <a:gd name="T24" fmla="*/ 93 w 186"/>
                <a:gd name="T25" fmla="*/ 2 h 7"/>
                <a:gd name="T26" fmla="*/ 93 w 186"/>
                <a:gd name="T27" fmla="*/ 2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6" h="7">
                  <a:moveTo>
                    <a:pt x="186" y="3"/>
                  </a:moveTo>
                  <a:lnTo>
                    <a:pt x="14" y="0"/>
                  </a:lnTo>
                  <a:lnTo>
                    <a:pt x="0" y="7"/>
                  </a:lnTo>
                  <a:lnTo>
                    <a:pt x="17" y="7"/>
                  </a:lnTo>
                  <a:lnTo>
                    <a:pt x="36" y="7"/>
                  </a:lnTo>
                  <a:lnTo>
                    <a:pt x="54" y="7"/>
                  </a:lnTo>
                  <a:lnTo>
                    <a:pt x="71" y="7"/>
                  </a:lnTo>
                  <a:lnTo>
                    <a:pt x="90" y="7"/>
                  </a:lnTo>
                  <a:lnTo>
                    <a:pt x="110" y="7"/>
                  </a:lnTo>
                  <a:lnTo>
                    <a:pt x="129" y="7"/>
                  </a:lnTo>
                  <a:lnTo>
                    <a:pt x="147" y="6"/>
                  </a:lnTo>
                  <a:lnTo>
                    <a:pt x="166" y="4"/>
                  </a:lnTo>
                  <a:lnTo>
                    <a:pt x="18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8" name="Freeform 92"/>
            <p:cNvSpPr>
              <a:spLocks/>
            </p:cNvSpPr>
            <p:nvPr/>
          </p:nvSpPr>
          <p:spPr bwMode="auto">
            <a:xfrm>
              <a:off x="2397" y="1994"/>
              <a:ext cx="12" cy="1"/>
            </a:xfrm>
            <a:custGeom>
              <a:avLst/>
              <a:gdLst>
                <a:gd name="T0" fmla="*/ 0 w 24"/>
                <a:gd name="T1" fmla="*/ 1 h 2"/>
                <a:gd name="T2" fmla="*/ 12 w 24"/>
                <a:gd name="T3" fmla="*/ 1 h 2"/>
                <a:gd name="T4" fmla="*/ 11 w 24"/>
                <a:gd name="T5" fmla="*/ 1 h 2"/>
                <a:gd name="T6" fmla="*/ 10 w 24"/>
                <a:gd name="T7" fmla="*/ 1 h 2"/>
                <a:gd name="T8" fmla="*/ 9 w 24"/>
                <a:gd name="T9" fmla="*/ 1 h 2"/>
                <a:gd name="T10" fmla="*/ 8 w 24"/>
                <a:gd name="T11" fmla="*/ 0 h 2"/>
                <a:gd name="T12" fmla="*/ 7 w 24"/>
                <a:gd name="T13" fmla="*/ 0 h 2"/>
                <a:gd name="T14" fmla="*/ 5 w 24"/>
                <a:gd name="T15" fmla="*/ 0 h 2"/>
                <a:gd name="T16" fmla="*/ 4 w 24"/>
                <a:gd name="T17" fmla="*/ 0 h 2"/>
                <a:gd name="T18" fmla="*/ 3 w 24"/>
                <a:gd name="T19" fmla="*/ 0 h 2"/>
                <a:gd name="T20" fmla="*/ 2 w 24"/>
                <a:gd name="T21" fmla="*/ 0 h 2"/>
                <a:gd name="T22" fmla="*/ 1 w 24"/>
                <a:gd name="T23" fmla="*/ 1 h 2"/>
                <a:gd name="T24" fmla="*/ 1 w 24"/>
                <a:gd name="T25" fmla="*/ 1 h 2"/>
                <a:gd name="T26" fmla="*/ 0 w 24"/>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4" h="2">
                  <a:moveTo>
                    <a:pt x="0" y="1"/>
                  </a:moveTo>
                  <a:lnTo>
                    <a:pt x="24" y="2"/>
                  </a:lnTo>
                  <a:lnTo>
                    <a:pt x="21" y="1"/>
                  </a:lnTo>
                  <a:lnTo>
                    <a:pt x="20" y="1"/>
                  </a:lnTo>
                  <a:lnTo>
                    <a:pt x="17" y="1"/>
                  </a:lnTo>
                  <a:lnTo>
                    <a:pt x="15" y="0"/>
                  </a:lnTo>
                  <a:lnTo>
                    <a:pt x="13" y="0"/>
                  </a:lnTo>
                  <a:lnTo>
                    <a:pt x="10" y="0"/>
                  </a:lnTo>
                  <a:lnTo>
                    <a:pt x="8" y="0"/>
                  </a:lnTo>
                  <a:lnTo>
                    <a:pt x="5" y="0"/>
                  </a:lnTo>
                  <a:lnTo>
                    <a:pt x="4"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79" name="Freeform 93"/>
            <p:cNvSpPr>
              <a:spLocks/>
            </p:cNvSpPr>
            <p:nvPr/>
          </p:nvSpPr>
          <p:spPr bwMode="auto">
            <a:xfrm>
              <a:off x="2408" y="1995"/>
              <a:ext cx="12" cy="2"/>
            </a:xfrm>
            <a:custGeom>
              <a:avLst/>
              <a:gdLst>
                <a:gd name="T0" fmla="*/ 0 w 23"/>
                <a:gd name="T1" fmla="*/ 0 h 3"/>
                <a:gd name="T2" fmla="*/ 1 w 23"/>
                <a:gd name="T3" fmla="*/ 0 h 3"/>
                <a:gd name="T4" fmla="*/ 3 w 23"/>
                <a:gd name="T5" fmla="*/ 1 h 3"/>
                <a:gd name="T6" fmla="*/ 4 w 23"/>
                <a:gd name="T7" fmla="*/ 1 h 3"/>
                <a:gd name="T8" fmla="*/ 5 w 23"/>
                <a:gd name="T9" fmla="*/ 2 h 3"/>
                <a:gd name="T10" fmla="*/ 7 w 23"/>
                <a:gd name="T11" fmla="*/ 2 h 3"/>
                <a:gd name="T12" fmla="*/ 7 w 23"/>
                <a:gd name="T13" fmla="*/ 2 h 3"/>
                <a:gd name="T14" fmla="*/ 9 w 23"/>
                <a:gd name="T15" fmla="*/ 2 h 3"/>
                <a:gd name="T16" fmla="*/ 9 w 23"/>
                <a:gd name="T17" fmla="*/ 2 h 3"/>
                <a:gd name="T18" fmla="*/ 11 w 23"/>
                <a:gd name="T19" fmla="*/ 2 h 3"/>
                <a:gd name="T20" fmla="*/ 12 w 23"/>
                <a:gd name="T21" fmla="*/ 1 h 3"/>
                <a:gd name="T22" fmla="*/ 1 w 23"/>
                <a:gd name="T23" fmla="*/ 0 h 3"/>
                <a:gd name="T24" fmla="*/ 1 w 23"/>
                <a:gd name="T25" fmla="*/ 0 h 3"/>
                <a:gd name="T26" fmla="*/ 0 w 23"/>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3" h="3">
                  <a:moveTo>
                    <a:pt x="0" y="0"/>
                  </a:moveTo>
                  <a:lnTo>
                    <a:pt x="2" y="0"/>
                  </a:lnTo>
                  <a:lnTo>
                    <a:pt x="5" y="2"/>
                  </a:lnTo>
                  <a:lnTo>
                    <a:pt x="8" y="2"/>
                  </a:lnTo>
                  <a:lnTo>
                    <a:pt x="10" y="3"/>
                  </a:lnTo>
                  <a:lnTo>
                    <a:pt x="13" y="3"/>
                  </a:lnTo>
                  <a:lnTo>
                    <a:pt x="14" y="3"/>
                  </a:lnTo>
                  <a:lnTo>
                    <a:pt x="17" y="3"/>
                  </a:lnTo>
                  <a:lnTo>
                    <a:pt x="18" y="3"/>
                  </a:lnTo>
                  <a:lnTo>
                    <a:pt x="21" y="3"/>
                  </a:lnTo>
                  <a:lnTo>
                    <a:pt x="23" y="2"/>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0" name="Freeform 94"/>
            <p:cNvSpPr>
              <a:spLocks/>
            </p:cNvSpPr>
            <p:nvPr/>
          </p:nvSpPr>
          <p:spPr bwMode="auto">
            <a:xfrm>
              <a:off x="2029" y="1996"/>
              <a:ext cx="3" cy="2"/>
            </a:xfrm>
            <a:custGeom>
              <a:avLst/>
              <a:gdLst>
                <a:gd name="T0" fmla="*/ 1 w 5"/>
                <a:gd name="T1" fmla="*/ 2 h 4"/>
                <a:gd name="T2" fmla="*/ 3 w 5"/>
                <a:gd name="T3" fmla="*/ 0 h 4"/>
                <a:gd name="T4" fmla="*/ 0 w 5"/>
                <a:gd name="T5" fmla="*/ 2 h 4"/>
                <a:gd name="T6" fmla="*/ 1 w 5"/>
                <a:gd name="T7" fmla="*/ 2 h 4"/>
                <a:gd name="T8" fmla="*/ 1 w 5"/>
                <a:gd name="T9" fmla="*/ 2 h 4"/>
                <a:gd name="T10" fmla="*/ 1 w 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1" y="3"/>
                  </a:moveTo>
                  <a:lnTo>
                    <a:pt x="5" y="0"/>
                  </a:lnTo>
                  <a:lnTo>
                    <a:pt x="0" y="3"/>
                  </a:lnTo>
                  <a:lnTo>
                    <a:pt x="1" y="4"/>
                  </a:lnTo>
                  <a:lnTo>
                    <a:pt x="1"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1" name="Freeform 95"/>
            <p:cNvSpPr>
              <a:spLocks/>
            </p:cNvSpPr>
            <p:nvPr/>
          </p:nvSpPr>
          <p:spPr bwMode="auto">
            <a:xfrm>
              <a:off x="2294" y="2000"/>
              <a:ext cx="126" cy="8"/>
            </a:xfrm>
            <a:custGeom>
              <a:avLst/>
              <a:gdLst>
                <a:gd name="T0" fmla="*/ 124 w 251"/>
                <a:gd name="T1" fmla="*/ 8 h 17"/>
                <a:gd name="T2" fmla="*/ 126 w 251"/>
                <a:gd name="T3" fmla="*/ 7 h 17"/>
                <a:gd name="T4" fmla="*/ 113 w 251"/>
                <a:gd name="T5" fmla="*/ 5 h 17"/>
                <a:gd name="T6" fmla="*/ 101 w 251"/>
                <a:gd name="T7" fmla="*/ 3 h 17"/>
                <a:gd name="T8" fmla="*/ 89 w 251"/>
                <a:gd name="T9" fmla="*/ 2 h 17"/>
                <a:gd name="T10" fmla="*/ 77 w 251"/>
                <a:gd name="T11" fmla="*/ 1 h 17"/>
                <a:gd name="T12" fmla="*/ 65 w 251"/>
                <a:gd name="T13" fmla="*/ 0 h 17"/>
                <a:gd name="T14" fmla="*/ 52 w 251"/>
                <a:gd name="T15" fmla="*/ 0 h 17"/>
                <a:gd name="T16" fmla="*/ 39 w 251"/>
                <a:gd name="T17" fmla="*/ 0 h 17"/>
                <a:gd name="T18" fmla="*/ 26 w 251"/>
                <a:gd name="T19" fmla="*/ 0 h 17"/>
                <a:gd name="T20" fmla="*/ 13 w 251"/>
                <a:gd name="T21" fmla="*/ 0 h 17"/>
                <a:gd name="T22" fmla="*/ 0 w 251"/>
                <a:gd name="T23" fmla="*/ 1 h 17"/>
                <a:gd name="T24" fmla="*/ 12 w 251"/>
                <a:gd name="T25" fmla="*/ 3 h 17"/>
                <a:gd name="T26" fmla="*/ 23 w 251"/>
                <a:gd name="T27" fmla="*/ 3 h 17"/>
                <a:gd name="T28" fmla="*/ 36 w 251"/>
                <a:gd name="T29" fmla="*/ 3 h 17"/>
                <a:gd name="T30" fmla="*/ 50 w 251"/>
                <a:gd name="T31" fmla="*/ 3 h 17"/>
                <a:gd name="T32" fmla="*/ 63 w 251"/>
                <a:gd name="T33" fmla="*/ 3 h 17"/>
                <a:gd name="T34" fmla="*/ 76 w 251"/>
                <a:gd name="T35" fmla="*/ 3 h 17"/>
                <a:gd name="T36" fmla="*/ 89 w 251"/>
                <a:gd name="T37" fmla="*/ 3 h 17"/>
                <a:gd name="T38" fmla="*/ 101 w 251"/>
                <a:gd name="T39" fmla="*/ 4 h 17"/>
                <a:gd name="T40" fmla="*/ 113 w 251"/>
                <a:gd name="T41" fmla="*/ 6 h 17"/>
                <a:gd name="T42" fmla="*/ 124 w 251"/>
                <a:gd name="T43" fmla="*/ 8 h 17"/>
                <a:gd name="T44" fmla="*/ 124 w 251"/>
                <a:gd name="T45" fmla="*/ 8 h 1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51" h="17">
                  <a:moveTo>
                    <a:pt x="248" y="17"/>
                  </a:moveTo>
                  <a:lnTo>
                    <a:pt x="251" y="14"/>
                  </a:lnTo>
                  <a:lnTo>
                    <a:pt x="226" y="10"/>
                  </a:lnTo>
                  <a:lnTo>
                    <a:pt x="202" y="7"/>
                  </a:lnTo>
                  <a:lnTo>
                    <a:pt x="178" y="4"/>
                  </a:lnTo>
                  <a:lnTo>
                    <a:pt x="153" y="3"/>
                  </a:lnTo>
                  <a:lnTo>
                    <a:pt x="129" y="1"/>
                  </a:lnTo>
                  <a:lnTo>
                    <a:pt x="103" y="0"/>
                  </a:lnTo>
                  <a:lnTo>
                    <a:pt x="77" y="0"/>
                  </a:lnTo>
                  <a:lnTo>
                    <a:pt x="51" y="0"/>
                  </a:lnTo>
                  <a:lnTo>
                    <a:pt x="26" y="1"/>
                  </a:lnTo>
                  <a:lnTo>
                    <a:pt x="0" y="3"/>
                  </a:lnTo>
                  <a:lnTo>
                    <a:pt x="23" y="6"/>
                  </a:lnTo>
                  <a:lnTo>
                    <a:pt x="46" y="6"/>
                  </a:lnTo>
                  <a:lnTo>
                    <a:pt x="72" y="7"/>
                  </a:lnTo>
                  <a:lnTo>
                    <a:pt x="99" y="6"/>
                  </a:lnTo>
                  <a:lnTo>
                    <a:pt x="125" y="6"/>
                  </a:lnTo>
                  <a:lnTo>
                    <a:pt x="152" y="6"/>
                  </a:lnTo>
                  <a:lnTo>
                    <a:pt x="178" y="7"/>
                  </a:lnTo>
                  <a:lnTo>
                    <a:pt x="202" y="9"/>
                  </a:lnTo>
                  <a:lnTo>
                    <a:pt x="226" y="12"/>
                  </a:lnTo>
                  <a:lnTo>
                    <a:pt x="248"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2" name="Freeform 96"/>
            <p:cNvSpPr>
              <a:spLocks/>
            </p:cNvSpPr>
            <p:nvPr/>
          </p:nvSpPr>
          <p:spPr bwMode="auto">
            <a:xfrm>
              <a:off x="1951" y="2077"/>
              <a:ext cx="3" cy="8"/>
            </a:xfrm>
            <a:custGeom>
              <a:avLst/>
              <a:gdLst>
                <a:gd name="T0" fmla="*/ 0 w 8"/>
                <a:gd name="T1" fmla="*/ 0 h 17"/>
                <a:gd name="T2" fmla="*/ 1 w 8"/>
                <a:gd name="T3" fmla="*/ 8 h 17"/>
                <a:gd name="T4" fmla="*/ 3 w 8"/>
                <a:gd name="T5" fmla="*/ 8 h 17"/>
                <a:gd name="T6" fmla="*/ 1 w 8"/>
                <a:gd name="T7" fmla="*/ 0 h 17"/>
                <a:gd name="T8" fmla="*/ 0 w 8"/>
                <a:gd name="T9" fmla="*/ 0 h 17"/>
                <a:gd name="T10" fmla="*/ 0 w 8"/>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7">
                  <a:moveTo>
                    <a:pt x="0" y="0"/>
                  </a:moveTo>
                  <a:lnTo>
                    <a:pt x="3" y="17"/>
                  </a:lnTo>
                  <a:lnTo>
                    <a:pt x="8" y="17"/>
                  </a:lnTo>
                  <a:lnTo>
                    <a:pt x="3"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3" name="Freeform 97"/>
            <p:cNvSpPr>
              <a:spLocks/>
            </p:cNvSpPr>
            <p:nvPr/>
          </p:nvSpPr>
          <p:spPr bwMode="auto">
            <a:xfrm>
              <a:off x="2451" y="2167"/>
              <a:ext cx="7" cy="3"/>
            </a:xfrm>
            <a:custGeom>
              <a:avLst/>
              <a:gdLst>
                <a:gd name="T0" fmla="*/ 7 w 14"/>
                <a:gd name="T1" fmla="*/ 0 h 6"/>
                <a:gd name="T2" fmla="*/ 0 w 14"/>
                <a:gd name="T3" fmla="*/ 1 h 6"/>
                <a:gd name="T4" fmla="*/ 0 w 14"/>
                <a:gd name="T5" fmla="*/ 3 h 6"/>
                <a:gd name="T6" fmla="*/ 7 w 14"/>
                <a:gd name="T7" fmla="*/ 3 h 6"/>
                <a:gd name="T8" fmla="*/ 7 w 14"/>
                <a:gd name="T9" fmla="*/ 1 h 6"/>
                <a:gd name="T10" fmla="*/ 7 w 14"/>
                <a:gd name="T11" fmla="*/ 1 h 6"/>
                <a:gd name="T12" fmla="*/ 7 w 14"/>
                <a:gd name="T13" fmla="*/ 0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6">
                  <a:moveTo>
                    <a:pt x="14" y="0"/>
                  </a:moveTo>
                  <a:lnTo>
                    <a:pt x="0" y="2"/>
                  </a:lnTo>
                  <a:lnTo>
                    <a:pt x="0" y="6"/>
                  </a:lnTo>
                  <a:lnTo>
                    <a:pt x="14" y="6"/>
                  </a:lnTo>
                  <a:lnTo>
                    <a:pt x="14" y="2"/>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4" name="Freeform 98"/>
            <p:cNvSpPr>
              <a:spLocks/>
            </p:cNvSpPr>
            <p:nvPr/>
          </p:nvSpPr>
          <p:spPr bwMode="auto">
            <a:xfrm>
              <a:off x="2446" y="2173"/>
              <a:ext cx="91" cy="26"/>
            </a:xfrm>
            <a:custGeom>
              <a:avLst/>
              <a:gdLst>
                <a:gd name="T0" fmla="*/ 31 w 183"/>
                <a:gd name="T1" fmla="*/ 14 h 51"/>
                <a:gd name="T2" fmla="*/ 36 w 183"/>
                <a:gd name="T3" fmla="*/ 15 h 51"/>
                <a:gd name="T4" fmla="*/ 41 w 183"/>
                <a:gd name="T5" fmla="*/ 17 h 51"/>
                <a:gd name="T6" fmla="*/ 46 w 183"/>
                <a:gd name="T7" fmla="*/ 17 h 51"/>
                <a:gd name="T8" fmla="*/ 52 w 183"/>
                <a:gd name="T9" fmla="*/ 18 h 51"/>
                <a:gd name="T10" fmla="*/ 58 w 183"/>
                <a:gd name="T11" fmla="*/ 19 h 51"/>
                <a:gd name="T12" fmla="*/ 64 w 183"/>
                <a:gd name="T13" fmla="*/ 20 h 51"/>
                <a:gd name="T14" fmla="*/ 69 w 183"/>
                <a:gd name="T15" fmla="*/ 21 h 51"/>
                <a:gd name="T16" fmla="*/ 74 w 183"/>
                <a:gd name="T17" fmla="*/ 22 h 51"/>
                <a:gd name="T18" fmla="*/ 79 w 183"/>
                <a:gd name="T19" fmla="*/ 24 h 51"/>
                <a:gd name="T20" fmla="*/ 84 w 183"/>
                <a:gd name="T21" fmla="*/ 26 h 51"/>
                <a:gd name="T22" fmla="*/ 85 w 183"/>
                <a:gd name="T23" fmla="*/ 25 h 51"/>
                <a:gd name="T24" fmla="*/ 86 w 183"/>
                <a:gd name="T25" fmla="*/ 24 h 51"/>
                <a:gd name="T26" fmla="*/ 86 w 183"/>
                <a:gd name="T27" fmla="*/ 23 h 51"/>
                <a:gd name="T28" fmla="*/ 88 w 183"/>
                <a:gd name="T29" fmla="*/ 23 h 51"/>
                <a:gd name="T30" fmla="*/ 89 w 183"/>
                <a:gd name="T31" fmla="*/ 23 h 51"/>
                <a:gd name="T32" fmla="*/ 90 w 183"/>
                <a:gd name="T33" fmla="*/ 23 h 51"/>
                <a:gd name="T34" fmla="*/ 91 w 183"/>
                <a:gd name="T35" fmla="*/ 22 h 51"/>
                <a:gd name="T36" fmla="*/ 91 w 183"/>
                <a:gd name="T37" fmla="*/ 22 h 51"/>
                <a:gd name="T38" fmla="*/ 91 w 183"/>
                <a:gd name="T39" fmla="*/ 20 h 51"/>
                <a:gd name="T40" fmla="*/ 91 w 183"/>
                <a:gd name="T41" fmla="*/ 17 h 51"/>
                <a:gd name="T42" fmla="*/ 5 w 183"/>
                <a:gd name="T43" fmla="*/ 0 h 51"/>
                <a:gd name="T44" fmla="*/ 3 w 183"/>
                <a:gd name="T45" fmla="*/ 0 h 51"/>
                <a:gd name="T46" fmla="*/ 1 w 183"/>
                <a:gd name="T47" fmla="*/ 2 h 51"/>
                <a:gd name="T48" fmla="*/ 0 w 183"/>
                <a:gd name="T49" fmla="*/ 3 h 51"/>
                <a:gd name="T50" fmla="*/ 0 w 183"/>
                <a:gd name="T51" fmla="*/ 5 h 51"/>
                <a:gd name="T52" fmla="*/ 0 w 183"/>
                <a:gd name="T53" fmla="*/ 7 h 51"/>
                <a:gd name="T54" fmla="*/ 0 w 183"/>
                <a:gd name="T55" fmla="*/ 9 h 51"/>
                <a:gd name="T56" fmla="*/ 1 w 183"/>
                <a:gd name="T57" fmla="*/ 12 h 51"/>
                <a:gd name="T58" fmla="*/ 1 w 183"/>
                <a:gd name="T59" fmla="*/ 14 h 51"/>
                <a:gd name="T60" fmla="*/ 1 w 183"/>
                <a:gd name="T61" fmla="*/ 15 h 51"/>
                <a:gd name="T62" fmla="*/ 1 w 183"/>
                <a:gd name="T63" fmla="*/ 16 h 51"/>
                <a:gd name="T64" fmla="*/ 3 w 183"/>
                <a:gd name="T65" fmla="*/ 13 h 51"/>
                <a:gd name="T66" fmla="*/ 6 w 183"/>
                <a:gd name="T67" fmla="*/ 12 h 51"/>
                <a:gd name="T68" fmla="*/ 8 w 183"/>
                <a:gd name="T69" fmla="*/ 11 h 51"/>
                <a:gd name="T70" fmla="*/ 11 w 183"/>
                <a:gd name="T71" fmla="*/ 11 h 51"/>
                <a:gd name="T72" fmla="*/ 14 w 183"/>
                <a:gd name="T73" fmla="*/ 11 h 51"/>
                <a:gd name="T74" fmla="*/ 18 w 183"/>
                <a:gd name="T75" fmla="*/ 12 h 51"/>
                <a:gd name="T76" fmla="*/ 21 w 183"/>
                <a:gd name="T77" fmla="*/ 12 h 51"/>
                <a:gd name="T78" fmla="*/ 24 w 183"/>
                <a:gd name="T79" fmla="*/ 14 h 51"/>
                <a:gd name="T80" fmla="*/ 28 w 183"/>
                <a:gd name="T81" fmla="*/ 14 h 51"/>
                <a:gd name="T82" fmla="*/ 31 w 183"/>
                <a:gd name="T83" fmla="*/ 14 h 51"/>
                <a:gd name="T84" fmla="*/ 31 w 183"/>
                <a:gd name="T85" fmla="*/ 14 h 5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83" h="51">
                  <a:moveTo>
                    <a:pt x="62" y="28"/>
                  </a:moveTo>
                  <a:lnTo>
                    <a:pt x="72" y="30"/>
                  </a:lnTo>
                  <a:lnTo>
                    <a:pt x="82" y="33"/>
                  </a:lnTo>
                  <a:lnTo>
                    <a:pt x="93" y="34"/>
                  </a:lnTo>
                  <a:lnTo>
                    <a:pt x="105" y="36"/>
                  </a:lnTo>
                  <a:lnTo>
                    <a:pt x="116" y="37"/>
                  </a:lnTo>
                  <a:lnTo>
                    <a:pt x="128" y="40"/>
                  </a:lnTo>
                  <a:lnTo>
                    <a:pt x="139" y="41"/>
                  </a:lnTo>
                  <a:lnTo>
                    <a:pt x="149" y="44"/>
                  </a:lnTo>
                  <a:lnTo>
                    <a:pt x="159" y="47"/>
                  </a:lnTo>
                  <a:lnTo>
                    <a:pt x="169" y="51"/>
                  </a:lnTo>
                  <a:lnTo>
                    <a:pt x="171" y="49"/>
                  </a:lnTo>
                  <a:lnTo>
                    <a:pt x="172" y="47"/>
                  </a:lnTo>
                  <a:lnTo>
                    <a:pt x="173" y="46"/>
                  </a:lnTo>
                  <a:lnTo>
                    <a:pt x="176" y="46"/>
                  </a:lnTo>
                  <a:lnTo>
                    <a:pt x="179" y="46"/>
                  </a:lnTo>
                  <a:lnTo>
                    <a:pt x="181" y="46"/>
                  </a:lnTo>
                  <a:lnTo>
                    <a:pt x="182" y="44"/>
                  </a:lnTo>
                  <a:lnTo>
                    <a:pt x="183" y="43"/>
                  </a:lnTo>
                  <a:lnTo>
                    <a:pt x="183" y="40"/>
                  </a:lnTo>
                  <a:lnTo>
                    <a:pt x="182" y="34"/>
                  </a:lnTo>
                  <a:lnTo>
                    <a:pt x="10" y="0"/>
                  </a:lnTo>
                  <a:lnTo>
                    <a:pt x="6" y="0"/>
                  </a:lnTo>
                  <a:lnTo>
                    <a:pt x="2" y="3"/>
                  </a:lnTo>
                  <a:lnTo>
                    <a:pt x="0" y="6"/>
                  </a:lnTo>
                  <a:lnTo>
                    <a:pt x="0" y="10"/>
                  </a:lnTo>
                  <a:lnTo>
                    <a:pt x="0" y="14"/>
                  </a:lnTo>
                  <a:lnTo>
                    <a:pt x="0" y="18"/>
                  </a:lnTo>
                  <a:lnTo>
                    <a:pt x="2" y="24"/>
                  </a:lnTo>
                  <a:lnTo>
                    <a:pt x="3" y="27"/>
                  </a:lnTo>
                  <a:lnTo>
                    <a:pt x="3" y="30"/>
                  </a:lnTo>
                  <a:lnTo>
                    <a:pt x="3" y="31"/>
                  </a:lnTo>
                  <a:lnTo>
                    <a:pt x="6" y="26"/>
                  </a:lnTo>
                  <a:lnTo>
                    <a:pt x="12" y="23"/>
                  </a:lnTo>
                  <a:lnTo>
                    <a:pt x="16" y="21"/>
                  </a:lnTo>
                  <a:lnTo>
                    <a:pt x="23" y="21"/>
                  </a:lnTo>
                  <a:lnTo>
                    <a:pt x="29" y="21"/>
                  </a:lnTo>
                  <a:lnTo>
                    <a:pt x="36" y="23"/>
                  </a:lnTo>
                  <a:lnTo>
                    <a:pt x="43" y="24"/>
                  </a:lnTo>
                  <a:lnTo>
                    <a:pt x="49" y="27"/>
                  </a:lnTo>
                  <a:lnTo>
                    <a:pt x="56" y="28"/>
                  </a:lnTo>
                  <a:lnTo>
                    <a:pt x="62" y="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5" name="Freeform 99"/>
            <p:cNvSpPr>
              <a:spLocks/>
            </p:cNvSpPr>
            <p:nvPr/>
          </p:nvSpPr>
          <p:spPr bwMode="auto">
            <a:xfrm>
              <a:off x="2420" y="2189"/>
              <a:ext cx="106" cy="155"/>
            </a:xfrm>
            <a:custGeom>
              <a:avLst/>
              <a:gdLst>
                <a:gd name="T0" fmla="*/ 33 w 213"/>
                <a:gd name="T1" fmla="*/ 99 h 311"/>
                <a:gd name="T2" fmla="*/ 38 w 213"/>
                <a:gd name="T3" fmla="*/ 99 h 311"/>
                <a:gd name="T4" fmla="*/ 43 w 213"/>
                <a:gd name="T5" fmla="*/ 98 h 311"/>
                <a:gd name="T6" fmla="*/ 46 w 213"/>
                <a:gd name="T7" fmla="*/ 99 h 311"/>
                <a:gd name="T8" fmla="*/ 45 w 213"/>
                <a:gd name="T9" fmla="*/ 112 h 311"/>
                <a:gd name="T10" fmla="*/ 42 w 213"/>
                <a:gd name="T11" fmla="*/ 125 h 311"/>
                <a:gd name="T12" fmla="*/ 37 w 213"/>
                <a:gd name="T13" fmla="*/ 137 h 311"/>
                <a:gd name="T14" fmla="*/ 19 w 213"/>
                <a:gd name="T15" fmla="*/ 142 h 311"/>
                <a:gd name="T16" fmla="*/ 19 w 213"/>
                <a:gd name="T17" fmla="*/ 146 h 311"/>
                <a:gd name="T18" fmla="*/ 18 w 213"/>
                <a:gd name="T19" fmla="*/ 150 h 311"/>
                <a:gd name="T20" fmla="*/ 25 w 213"/>
                <a:gd name="T21" fmla="*/ 155 h 311"/>
                <a:gd name="T22" fmla="*/ 47 w 213"/>
                <a:gd name="T23" fmla="*/ 150 h 311"/>
                <a:gd name="T24" fmla="*/ 62 w 213"/>
                <a:gd name="T25" fmla="*/ 131 h 311"/>
                <a:gd name="T26" fmla="*/ 75 w 213"/>
                <a:gd name="T27" fmla="*/ 110 h 311"/>
                <a:gd name="T28" fmla="*/ 75 w 213"/>
                <a:gd name="T29" fmla="*/ 119 h 311"/>
                <a:gd name="T30" fmla="*/ 71 w 213"/>
                <a:gd name="T31" fmla="*/ 129 h 311"/>
                <a:gd name="T32" fmla="*/ 67 w 213"/>
                <a:gd name="T33" fmla="*/ 136 h 311"/>
                <a:gd name="T34" fmla="*/ 79 w 213"/>
                <a:gd name="T35" fmla="*/ 130 h 311"/>
                <a:gd name="T36" fmla="*/ 87 w 213"/>
                <a:gd name="T37" fmla="*/ 114 h 311"/>
                <a:gd name="T38" fmla="*/ 90 w 213"/>
                <a:gd name="T39" fmla="*/ 94 h 311"/>
                <a:gd name="T40" fmla="*/ 95 w 213"/>
                <a:gd name="T41" fmla="*/ 87 h 311"/>
                <a:gd name="T42" fmla="*/ 95 w 213"/>
                <a:gd name="T43" fmla="*/ 100 h 311"/>
                <a:gd name="T44" fmla="*/ 92 w 213"/>
                <a:gd name="T45" fmla="*/ 113 h 311"/>
                <a:gd name="T46" fmla="*/ 90 w 213"/>
                <a:gd name="T47" fmla="*/ 127 h 311"/>
                <a:gd name="T48" fmla="*/ 81 w 213"/>
                <a:gd name="T49" fmla="*/ 135 h 311"/>
                <a:gd name="T50" fmla="*/ 73 w 213"/>
                <a:gd name="T51" fmla="*/ 142 h 311"/>
                <a:gd name="T52" fmla="*/ 65 w 213"/>
                <a:gd name="T53" fmla="*/ 151 h 311"/>
                <a:gd name="T54" fmla="*/ 73 w 213"/>
                <a:gd name="T55" fmla="*/ 151 h 311"/>
                <a:gd name="T56" fmla="*/ 83 w 213"/>
                <a:gd name="T57" fmla="*/ 145 h 311"/>
                <a:gd name="T58" fmla="*/ 93 w 213"/>
                <a:gd name="T59" fmla="*/ 137 h 311"/>
                <a:gd name="T60" fmla="*/ 102 w 213"/>
                <a:gd name="T61" fmla="*/ 122 h 311"/>
                <a:gd name="T62" fmla="*/ 103 w 213"/>
                <a:gd name="T63" fmla="*/ 94 h 311"/>
                <a:gd name="T64" fmla="*/ 103 w 213"/>
                <a:gd name="T65" fmla="*/ 66 h 311"/>
                <a:gd name="T66" fmla="*/ 103 w 213"/>
                <a:gd name="T67" fmla="*/ 38 h 311"/>
                <a:gd name="T68" fmla="*/ 104 w 213"/>
                <a:gd name="T69" fmla="*/ 33 h 311"/>
                <a:gd name="T70" fmla="*/ 104 w 213"/>
                <a:gd name="T71" fmla="*/ 26 h 311"/>
                <a:gd name="T72" fmla="*/ 106 w 213"/>
                <a:gd name="T73" fmla="*/ 19 h 311"/>
                <a:gd name="T74" fmla="*/ 93 w 213"/>
                <a:gd name="T75" fmla="*/ 11 h 311"/>
                <a:gd name="T76" fmla="*/ 71 w 213"/>
                <a:gd name="T77" fmla="*/ 6 h 311"/>
                <a:gd name="T78" fmla="*/ 48 w 213"/>
                <a:gd name="T79" fmla="*/ 3 h 311"/>
                <a:gd name="T80" fmla="*/ 41 w 213"/>
                <a:gd name="T81" fmla="*/ 3 h 311"/>
                <a:gd name="T82" fmla="*/ 22 w 213"/>
                <a:gd name="T83" fmla="*/ 21 h 311"/>
                <a:gd name="T84" fmla="*/ 13 w 213"/>
                <a:gd name="T85" fmla="*/ 46 h 311"/>
                <a:gd name="T86" fmla="*/ 6 w 213"/>
                <a:gd name="T87" fmla="*/ 72 h 311"/>
                <a:gd name="T88" fmla="*/ 1 w 213"/>
                <a:gd name="T89" fmla="*/ 84 h 311"/>
                <a:gd name="T90" fmla="*/ 1 w 213"/>
                <a:gd name="T91" fmla="*/ 100 h 311"/>
                <a:gd name="T92" fmla="*/ 2 w 213"/>
                <a:gd name="T93" fmla="*/ 116 h 311"/>
                <a:gd name="T94" fmla="*/ 12 w 213"/>
                <a:gd name="T95" fmla="*/ 124 h 311"/>
                <a:gd name="T96" fmla="*/ 12 w 213"/>
                <a:gd name="T97" fmla="*/ 129 h 311"/>
                <a:gd name="T98" fmla="*/ 11 w 213"/>
                <a:gd name="T99" fmla="*/ 134 h 311"/>
                <a:gd name="T100" fmla="*/ 7 w 213"/>
                <a:gd name="T101" fmla="*/ 140 h 311"/>
                <a:gd name="T102" fmla="*/ 15 w 213"/>
                <a:gd name="T103" fmla="*/ 131 h 311"/>
                <a:gd name="T104" fmla="*/ 22 w 213"/>
                <a:gd name="T105" fmla="*/ 112 h 311"/>
                <a:gd name="T106" fmla="*/ 25 w 213"/>
                <a:gd name="T107" fmla="*/ 92 h 311"/>
                <a:gd name="T108" fmla="*/ 32 w 213"/>
                <a:gd name="T109" fmla="*/ 84 h 311"/>
                <a:gd name="T110" fmla="*/ 34 w 213"/>
                <a:gd name="T111" fmla="*/ 88 h 311"/>
                <a:gd name="T112" fmla="*/ 32 w 213"/>
                <a:gd name="T113" fmla="*/ 93 h 311"/>
                <a:gd name="T114" fmla="*/ 30 w 213"/>
                <a:gd name="T115" fmla="*/ 98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213" h="311">
                  <a:moveTo>
                    <a:pt x="61" y="197"/>
                  </a:moveTo>
                  <a:lnTo>
                    <a:pt x="64" y="198"/>
                  </a:lnTo>
                  <a:lnTo>
                    <a:pt x="67" y="199"/>
                  </a:lnTo>
                  <a:lnTo>
                    <a:pt x="70" y="199"/>
                  </a:lnTo>
                  <a:lnTo>
                    <a:pt x="74" y="199"/>
                  </a:lnTo>
                  <a:lnTo>
                    <a:pt x="77" y="199"/>
                  </a:lnTo>
                  <a:lnTo>
                    <a:pt x="81" y="199"/>
                  </a:lnTo>
                  <a:lnTo>
                    <a:pt x="84" y="198"/>
                  </a:lnTo>
                  <a:lnTo>
                    <a:pt x="87" y="197"/>
                  </a:lnTo>
                  <a:lnTo>
                    <a:pt x="90" y="195"/>
                  </a:lnTo>
                  <a:lnTo>
                    <a:pt x="93" y="192"/>
                  </a:lnTo>
                  <a:lnTo>
                    <a:pt x="93" y="199"/>
                  </a:lnTo>
                  <a:lnTo>
                    <a:pt x="93" y="208"/>
                  </a:lnTo>
                  <a:lnTo>
                    <a:pt x="93" y="217"/>
                  </a:lnTo>
                  <a:lnTo>
                    <a:pt x="91" y="224"/>
                  </a:lnTo>
                  <a:lnTo>
                    <a:pt x="90" y="234"/>
                  </a:lnTo>
                  <a:lnTo>
                    <a:pt x="87" y="242"/>
                  </a:lnTo>
                  <a:lnTo>
                    <a:pt x="84" y="251"/>
                  </a:lnTo>
                  <a:lnTo>
                    <a:pt x="81" y="260"/>
                  </a:lnTo>
                  <a:lnTo>
                    <a:pt x="78" y="267"/>
                  </a:lnTo>
                  <a:lnTo>
                    <a:pt x="75" y="275"/>
                  </a:lnTo>
                  <a:lnTo>
                    <a:pt x="41" y="278"/>
                  </a:lnTo>
                  <a:lnTo>
                    <a:pt x="40" y="281"/>
                  </a:lnTo>
                  <a:lnTo>
                    <a:pt x="38" y="284"/>
                  </a:lnTo>
                  <a:lnTo>
                    <a:pt x="38" y="288"/>
                  </a:lnTo>
                  <a:lnTo>
                    <a:pt x="38" y="290"/>
                  </a:lnTo>
                  <a:lnTo>
                    <a:pt x="38" y="293"/>
                  </a:lnTo>
                  <a:lnTo>
                    <a:pt x="38" y="295"/>
                  </a:lnTo>
                  <a:lnTo>
                    <a:pt x="37" y="297"/>
                  </a:lnTo>
                  <a:lnTo>
                    <a:pt x="37" y="300"/>
                  </a:lnTo>
                  <a:lnTo>
                    <a:pt x="34" y="301"/>
                  </a:lnTo>
                  <a:lnTo>
                    <a:pt x="31" y="303"/>
                  </a:lnTo>
                  <a:lnTo>
                    <a:pt x="51" y="310"/>
                  </a:lnTo>
                  <a:lnTo>
                    <a:pt x="68" y="311"/>
                  </a:lnTo>
                  <a:lnTo>
                    <a:pt x="84" y="308"/>
                  </a:lnTo>
                  <a:lnTo>
                    <a:pt x="95" y="301"/>
                  </a:lnTo>
                  <a:lnTo>
                    <a:pt x="107" y="290"/>
                  </a:lnTo>
                  <a:lnTo>
                    <a:pt x="116" y="277"/>
                  </a:lnTo>
                  <a:lnTo>
                    <a:pt x="124" y="263"/>
                  </a:lnTo>
                  <a:lnTo>
                    <a:pt x="133" y="247"/>
                  </a:lnTo>
                  <a:lnTo>
                    <a:pt x="141" y="234"/>
                  </a:lnTo>
                  <a:lnTo>
                    <a:pt x="151" y="221"/>
                  </a:lnTo>
                  <a:lnTo>
                    <a:pt x="153" y="227"/>
                  </a:lnTo>
                  <a:lnTo>
                    <a:pt x="153" y="232"/>
                  </a:lnTo>
                  <a:lnTo>
                    <a:pt x="151" y="238"/>
                  </a:lnTo>
                  <a:lnTo>
                    <a:pt x="148" y="245"/>
                  </a:lnTo>
                  <a:lnTo>
                    <a:pt x="146" y="252"/>
                  </a:lnTo>
                  <a:lnTo>
                    <a:pt x="143" y="258"/>
                  </a:lnTo>
                  <a:lnTo>
                    <a:pt x="138" y="264"/>
                  </a:lnTo>
                  <a:lnTo>
                    <a:pt x="136" y="268"/>
                  </a:lnTo>
                  <a:lnTo>
                    <a:pt x="134" y="273"/>
                  </a:lnTo>
                  <a:lnTo>
                    <a:pt x="134" y="275"/>
                  </a:lnTo>
                  <a:lnTo>
                    <a:pt x="148" y="270"/>
                  </a:lnTo>
                  <a:lnTo>
                    <a:pt x="159" y="261"/>
                  </a:lnTo>
                  <a:lnTo>
                    <a:pt x="166" y="251"/>
                  </a:lnTo>
                  <a:lnTo>
                    <a:pt x="171" y="241"/>
                  </a:lnTo>
                  <a:lnTo>
                    <a:pt x="174" y="228"/>
                  </a:lnTo>
                  <a:lnTo>
                    <a:pt x="177" y="215"/>
                  </a:lnTo>
                  <a:lnTo>
                    <a:pt x="179" y="202"/>
                  </a:lnTo>
                  <a:lnTo>
                    <a:pt x="181" y="189"/>
                  </a:lnTo>
                  <a:lnTo>
                    <a:pt x="184" y="177"/>
                  </a:lnTo>
                  <a:lnTo>
                    <a:pt x="189" y="165"/>
                  </a:lnTo>
                  <a:lnTo>
                    <a:pt x="191" y="174"/>
                  </a:lnTo>
                  <a:lnTo>
                    <a:pt x="193" y="184"/>
                  </a:lnTo>
                  <a:lnTo>
                    <a:pt x="191" y="192"/>
                  </a:lnTo>
                  <a:lnTo>
                    <a:pt x="190" y="201"/>
                  </a:lnTo>
                  <a:lnTo>
                    <a:pt x="189" y="210"/>
                  </a:lnTo>
                  <a:lnTo>
                    <a:pt x="186" y="218"/>
                  </a:lnTo>
                  <a:lnTo>
                    <a:pt x="184" y="227"/>
                  </a:lnTo>
                  <a:lnTo>
                    <a:pt x="183" y="237"/>
                  </a:lnTo>
                  <a:lnTo>
                    <a:pt x="181" y="245"/>
                  </a:lnTo>
                  <a:lnTo>
                    <a:pt x="181" y="255"/>
                  </a:lnTo>
                  <a:lnTo>
                    <a:pt x="176" y="260"/>
                  </a:lnTo>
                  <a:lnTo>
                    <a:pt x="169" y="265"/>
                  </a:lnTo>
                  <a:lnTo>
                    <a:pt x="163" y="270"/>
                  </a:lnTo>
                  <a:lnTo>
                    <a:pt x="159" y="275"/>
                  </a:lnTo>
                  <a:lnTo>
                    <a:pt x="153" y="280"/>
                  </a:lnTo>
                  <a:lnTo>
                    <a:pt x="147" y="285"/>
                  </a:lnTo>
                  <a:lnTo>
                    <a:pt x="143" y="291"/>
                  </a:lnTo>
                  <a:lnTo>
                    <a:pt x="137" y="297"/>
                  </a:lnTo>
                  <a:lnTo>
                    <a:pt x="131" y="303"/>
                  </a:lnTo>
                  <a:lnTo>
                    <a:pt x="127" y="310"/>
                  </a:lnTo>
                  <a:lnTo>
                    <a:pt x="137" y="307"/>
                  </a:lnTo>
                  <a:lnTo>
                    <a:pt x="146" y="303"/>
                  </a:lnTo>
                  <a:lnTo>
                    <a:pt x="154" y="298"/>
                  </a:lnTo>
                  <a:lnTo>
                    <a:pt x="161" y="295"/>
                  </a:lnTo>
                  <a:lnTo>
                    <a:pt x="167" y="290"/>
                  </a:lnTo>
                  <a:lnTo>
                    <a:pt x="174" y="285"/>
                  </a:lnTo>
                  <a:lnTo>
                    <a:pt x="180" y="280"/>
                  </a:lnTo>
                  <a:lnTo>
                    <a:pt x="187" y="274"/>
                  </a:lnTo>
                  <a:lnTo>
                    <a:pt x="194" y="268"/>
                  </a:lnTo>
                  <a:lnTo>
                    <a:pt x="203" y="261"/>
                  </a:lnTo>
                  <a:lnTo>
                    <a:pt x="204" y="244"/>
                  </a:lnTo>
                  <a:lnTo>
                    <a:pt x="206" y="227"/>
                  </a:lnTo>
                  <a:lnTo>
                    <a:pt x="206" y="208"/>
                  </a:lnTo>
                  <a:lnTo>
                    <a:pt x="206" y="189"/>
                  </a:lnTo>
                  <a:lnTo>
                    <a:pt x="206" y="171"/>
                  </a:lnTo>
                  <a:lnTo>
                    <a:pt x="206" y="151"/>
                  </a:lnTo>
                  <a:lnTo>
                    <a:pt x="206" y="132"/>
                  </a:lnTo>
                  <a:lnTo>
                    <a:pt x="206" y="112"/>
                  </a:lnTo>
                  <a:lnTo>
                    <a:pt x="206" y="93"/>
                  </a:lnTo>
                  <a:lnTo>
                    <a:pt x="206" y="76"/>
                  </a:lnTo>
                  <a:lnTo>
                    <a:pt x="207" y="73"/>
                  </a:lnTo>
                  <a:lnTo>
                    <a:pt x="209" y="71"/>
                  </a:lnTo>
                  <a:lnTo>
                    <a:pt x="209" y="66"/>
                  </a:lnTo>
                  <a:lnTo>
                    <a:pt x="209" y="62"/>
                  </a:lnTo>
                  <a:lnTo>
                    <a:pt x="209" y="58"/>
                  </a:lnTo>
                  <a:lnTo>
                    <a:pt x="209" y="52"/>
                  </a:lnTo>
                  <a:lnTo>
                    <a:pt x="210" y="48"/>
                  </a:lnTo>
                  <a:lnTo>
                    <a:pt x="210" y="43"/>
                  </a:lnTo>
                  <a:lnTo>
                    <a:pt x="212" y="39"/>
                  </a:lnTo>
                  <a:lnTo>
                    <a:pt x="213" y="35"/>
                  </a:lnTo>
                  <a:lnTo>
                    <a:pt x="200" y="28"/>
                  </a:lnTo>
                  <a:lnTo>
                    <a:pt x="186" y="22"/>
                  </a:lnTo>
                  <a:lnTo>
                    <a:pt x="171" y="19"/>
                  </a:lnTo>
                  <a:lnTo>
                    <a:pt x="157" y="16"/>
                  </a:lnTo>
                  <a:lnTo>
                    <a:pt x="143" y="13"/>
                  </a:lnTo>
                  <a:lnTo>
                    <a:pt x="127" y="12"/>
                  </a:lnTo>
                  <a:lnTo>
                    <a:pt x="111" y="10"/>
                  </a:lnTo>
                  <a:lnTo>
                    <a:pt x="97" y="7"/>
                  </a:lnTo>
                  <a:lnTo>
                    <a:pt x="83" y="5"/>
                  </a:lnTo>
                  <a:lnTo>
                    <a:pt x="68" y="0"/>
                  </a:lnTo>
                  <a:lnTo>
                    <a:pt x="83" y="7"/>
                  </a:lnTo>
                  <a:lnTo>
                    <a:pt x="67" y="16"/>
                  </a:lnTo>
                  <a:lnTo>
                    <a:pt x="54" y="28"/>
                  </a:lnTo>
                  <a:lnTo>
                    <a:pt x="44" y="42"/>
                  </a:lnTo>
                  <a:lnTo>
                    <a:pt x="37" y="58"/>
                  </a:lnTo>
                  <a:lnTo>
                    <a:pt x="31" y="75"/>
                  </a:lnTo>
                  <a:lnTo>
                    <a:pt x="27" y="92"/>
                  </a:lnTo>
                  <a:lnTo>
                    <a:pt x="22" y="111"/>
                  </a:lnTo>
                  <a:lnTo>
                    <a:pt x="18" y="128"/>
                  </a:lnTo>
                  <a:lnTo>
                    <a:pt x="12" y="145"/>
                  </a:lnTo>
                  <a:lnTo>
                    <a:pt x="7" y="162"/>
                  </a:lnTo>
                  <a:lnTo>
                    <a:pt x="0" y="162"/>
                  </a:lnTo>
                  <a:lnTo>
                    <a:pt x="2" y="169"/>
                  </a:lnTo>
                  <a:lnTo>
                    <a:pt x="2" y="179"/>
                  </a:lnTo>
                  <a:lnTo>
                    <a:pt x="2" y="189"/>
                  </a:lnTo>
                  <a:lnTo>
                    <a:pt x="2" y="201"/>
                  </a:lnTo>
                  <a:lnTo>
                    <a:pt x="2" y="212"/>
                  </a:lnTo>
                  <a:lnTo>
                    <a:pt x="2" y="222"/>
                  </a:lnTo>
                  <a:lnTo>
                    <a:pt x="5" y="232"/>
                  </a:lnTo>
                  <a:lnTo>
                    <a:pt x="8" y="240"/>
                  </a:lnTo>
                  <a:lnTo>
                    <a:pt x="15" y="245"/>
                  </a:lnTo>
                  <a:lnTo>
                    <a:pt x="24" y="248"/>
                  </a:lnTo>
                  <a:lnTo>
                    <a:pt x="25" y="251"/>
                  </a:lnTo>
                  <a:lnTo>
                    <a:pt x="25" y="255"/>
                  </a:lnTo>
                  <a:lnTo>
                    <a:pt x="25" y="258"/>
                  </a:lnTo>
                  <a:lnTo>
                    <a:pt x="25" y="263"/>
                  </a:lnTo>
                  <a:lnTo>
                    <a:pt x="24" y="265"/>
                  </a:lnTo>
                  <a:lnTo>
                    <a:pt x="22" y="268"/>
                  </a:lnTo>
                  <a:lnTo>
                    <a:pt x="20" y="273"/>
                  </a:lnTo>
                  <a:lnTo>
                    <a:pt x="18" y="275"/>
                  </a:lnTo>
                  <a:lnTo>
                    <a:pt x="15" y="280"/>
                  </a:lnTo>
                  <a:lnTo>
                    <a:pt x="14" y="283"/>
                  </a:lnTo>
                  <a:lnTo>
                    <a:pt x="24" y="274"/>
                  </a:lnTo>
                  <a:lnTo>
                    <a:pt x="31" y="263"/>
                  </a:lnTo>
                  <a:lnTo>
                    <a:pt x="37" y="251"/>
                  </a:lnTo>
                  <a:lnTo>
                    <a:pt x="41" y="238"/>
                  </a:lnTo>
                  <a:lnTo>
                    <a:pt x="44" y="225"/>
                  </a:lnTo>
                  <a:lnTo>
                    <a:pt x="45" y="211"/>
                  </a:lnTo>
                  <a:lnTo>
                    <a:pt x="48" y="198"/>
                  </a:lnTo>
                  <a:lnTo>
                    <a:pt x="51" y="185"/>
                  </a:lnTo>
                  <a:lnTo>
                    <a:pt x="55" y="175"/>
                  </a:lnTo>
                  <a:lnTo>
                    <a:pt x="61" y="165"/>
                  </a:lnTo>
                  <a:lnTo>
                    <a:pt x="65" y="168"/>
                  </a:lnTo>
                  <a:lnTo>
                    <a:pt x="67" y="171"/>
                  </a:lnTo>
                  <a:lnTo>
                    <a:pt x="68" y="174"/>
                  </a:lnTo>
                  <a:lnTo>
                    <a:pt x="68" y="177"/>
                  </a:lnTo>
                  <a:lnTo>
                    <a:pt x="67" y="181"/>
                  </a:lnTo>
                  <a:lnTo>
                    <a:pt x="65" y="184"/>
                  </a:lnTo>
                  <a:lnTo>
                    <a:pt x="64" y="187"/>
                  </a:lnTo>
                  <a:lnTo>
                    <a:pt x="63" y="191"/>
                  </a:lnTo>
                  <a:lnTo>
                    <a:pt x="61" y="194"/>
                  </a:lnTo>
                  <a:lnTo>
                    <a:pt x="61" y="197"/>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6" name="Freeform 100"/>
            <p:cNvSpPr>
              <a:spLocks/>
            </p:cNvSpPr>
            <p:nvPr/>
          </p:nvSpPr>
          <p:spPr bwMode="auto">
            <a:xfrm>
              <a:off x="2442" y="2290"/>
              <a:ext cx="17" cy="31"/>
            </a:xfrm>
            <a:custGeom>
              <a:avLst/>
              <a:gdLst>
                <a:gd name="T0" fmla="*/ 17 w 34"/>
                <a:gd name="T1" fmla="*/ 3 h 61"/>
                <a:gd name="T2" fmla="*/ 16 w 34"/>
                <a:gd name="T3" fmla="*/ 3 h 61"/>
                <a:gd name="T4" fmla="*/ 15 w 34"/>
                <a:gd name="T5" fmla="*/ 3 h 61"/>
                <a:gd name="T6" fmla="*/ 14 w 34"/>
                <a:gd name="T7" fmla="*/ 3 h 61"/>
                <a:gd name="T8" fmla="*/ 13 w 34"/>
                <a:gd name="T9" fmla="*/ 2 h 61"/>
                <a:gd name="T10" fmla="*/ 12 w 34"/>
                <a:gd name="T11" fmla="*/ 2 h 61"/>
                <a:gd name="T12" fmla="*/ 11 w 34"/>
                <a:gd name="T13" fmla="*/ 2 h 61"/>
                <a:gd name="T14" fmla="*/ 10 w 34"/>
                <a:gd name="T15" fmla="*/ 2 h 61"/>
                <a:gd name="T16" fmla="*/ 9 w 34"/>
                <a:gd name="T17" fmla="*/ 1 h 61"/>
                <a:gd name="T18" fmla="*/ 8 w 34"/>
                <a:gd name="T19" fmla="*/ 1 h 61"/>
                <a:gd name="T20" fmla="*/ 7 w 34"/>
                <a:gd name="T21" fmla="*/ 0 h 61"/>
                <a:gd name="T22" fmla="*/ 0 w 34"/>
                <a:gd name="T23" fmla="*/ 31 h 61"/>
                <a:gd name="T24" fmla="*/ 2 w 34"/>
                <a:gd name="T25" fmla="*/ 30 h 61"/>
                <a:gd name="T26" fmla="*/ 2 w 34"/>
                <a:gd name="T27" fmla="*/ 30 h 61"/>
                <a:gd name="T28" fmla="*/ 4 w 34"/>
                <a:gd name="T29" fmla="*/ 29 h 61"/>
                <a:gd name="T30" fmla="*/ 5 w 34"/>
                <a:gd name="T31" fmla="*/ 28 h 61"/>
                <a:gd name="T32" fmla="*/ 7 w 34"/>
                <a:gd name="T33" fmla="*/ 27 h 61"/>
                <a:gd name="T34" fmla="*/ 8 w 34"/>
                <a:gd name="T35" fmla="*/ 27 h 61"/>
                <a:gd name="T36" fmla="*/ 10 w 34"/>
                <a:gd name="T37" fmla="*/ 27 h 61"/>
                <a:gd name="T38" fmla="*/ 11 w 34"/>
                <a:gd name="T39" fmla="*/ 27 h 61"/>
                <a:gd name="T40" fmla="*/ 12 w 34"/>
                <a:gd name="T41" fmla="*/ 28 h 61"/>
                <a:gd name="T42" fmla="*/ 14 w 34"/>
                <a:gd name="T43" fmla="*/ 29 h 61"/>
                <a:gd name="T44" fmla="*/ 15 w 34"/>
                <a:gd name="T45" fmla="*/ 27 h 61"/>
                <a:gd name="T46" fmla="*/ 15 w 34"/>
                <a:gd name="T47" fmla="*/ 24 h 61"/>
                <a:gd name="T48" fmla="*/ 15 w 34"/>
                <a:gd name="T49" fmla="*/ 22 h 61"/>
                <a:gd name="T50" fmla="*/ 15 w 34"/>
                <a:gd name="T51" fmla="*/ 19 h 61"/>
                <a:gd name="T52" fmla="*/ 15 w 34"/>
                <a:gd name="T53" fmla="*/ 16 h 61"/>
                <a:gd name="T54" fmla="*/ 15 w 34"/>
                <a:gd name="T55" fmla="*/ 13 h 61"/>
                <a:gd name="T56" fmla="*/ 16 w 34"/>
                <a:gd name="T57" fmla="*/ 11 h 61"/>
                <a:gd name="T58" fmla="*/ 16 w 34"/>
                <a:gd name="T59" fmla="*/ 8 h 61"/>
                <a:gd name="T60" fmla="*/ 17 w 34"/>
                <a:gd name="T61" fmla="*/ 5 h 61"/>
                <a:gd name="T62" fmla="*/ 17 w 34"/>
                <a:gd name="T63" fmla="*/ 3 h 61"/>
                <a:gd name="T64" fmla="*/ 17 w 34"/>
                <a:gd name="T65" fmla="*/ 3 h 6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4" h="61">
                  <a:moveTo>
                    <a:pt x="34" y="6"/>
                  </a:moveTo>
                  <a:lnTo>
                    <a:pt x="31" y="6"/>
                  </a:lnTo>
                  <a:lnTo>
                    <a:pt x="30" y="6"/>
                  </a:lnTo>
                  <a:lnTo>
                    <a:pt x="27" y="6"/>
                  </a:lnTo>
                  <a:lnTo>
                    <a:pt x="26" y="4"/>
                  </a:lnTo>
                  <a:lnTo>
                    <a:pt x="23" y="4"/>
                  </a:lnTo>
                  <a:lnTo>
                    <a:pt x="21" y="3"/>
                  </a:lnTo>
                  <a:lnTo>
                    <a:pt x="20" y="3"/>
                  </a:lnTo>
                  <a:lnTo>
                    <a:pt x="17" y="1"/>
                  </a:lnTo>
                  <a:lnTo>
                    <a:pt x="16" y="1"/>
                  </a:lnTo>
                  <a:lnTo>
                    <a:pt x="14" y="0"/>
                  </a:lnTo>
                  <a:lnTo>
                    <a:pt x="0" y="61"/>
                  </a:lnTo>
                  <a:lnTo>
                    <a:pt x="3" y="60"/>
                  </a:lnTo>
                  <a:lnTo>
                    <a:pt x="4" y="59"/>
                  </a:lnTo>
                  <a:lnTo>
                    <a:pt x="7" y="57"/>
                  </a:lnTo>
                  <a:lnTo>
                    <a:pt x="10" y="56"/>
                  </a:lnTo>
                  <a:lnTo>
                    <a:pt x="13" y="54"/>
                  </a:lnTo>
                  <a:lnTo>
                    <a:pt x="16" y="54"/>
                  </a:lnTo>
                  <a:lnTo>
                    <a:pt x="20" y="54"/>
                  </a:lnTo>
                  <a:lnTo>
                    <a:pt x="21" y="54"/>
                  </a:lnTo>
                  <a:lnTo>
                    <a:pt x="24" y="56"/>
                  </a:lnTo>
                  <a:lnTo>
                    <a:pt x="27" y="57"/>
                  </a:lnTo>
                  <a:lnTo>
                    <a:pt x="29" y="53"/>
                  </a:lnTo>
                  <a:lnTo>
                    <a:pt x="30" y="47"/>
                  </a:lnTo>
                  <a:lnTo>
                    <a:pt x="30" y="43"/>
                  </a:lnTo>
                  <a:lnTo>
                    <a:pt x="30" y="37"/>
                  </a:lnTo>
                  <a:lnTo>
                    <a:pt x="30" y="31"/>
                  </a:lnTo>
                  <a:lnTo>
                    <a:pt x="30" y="26"/>
                  </a:lnTo>
                  <a:lnTo>
                    <a:pt x="31" y="21"/>
                  </a:lnTo>
                  <a:lnTo>
                    <a:pt x="31" y="16"/>
                  </a:lnTo>
                  <a:lnTo>
                    <a:pt x="33" y="1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7" name="Freeform 101"/>
            <p:cNvSpPr>
              <a:spLocks/>
            </p:cNvSpPr>
            <p:nvPr/>
          </p:nvSpPr>
          <p:spPr bwMode="auto">
            <a:xfrm>
              <a:off x="2415" y="2310"/>
              <a:ext cx="12" cy="26"/>
            </a:xfrm>
            <a:custGeom>
              <a:avLst/>
              <a:gdLst>
                <a:gd name="T0" fmla="*/ 4 w 24"/>
                <a:gd name="T1" fmla="*/ 1 h 53"/>
                <a:gd name="T2" fmla="*/ 5 w 24"/>
                <a:gd name="T3" fmla="*/ 3 h 53"/>
                <a:gd name="T4" fmla="*/ 4 w 24"/>
                <a:gd name="T5" fmla="*/ 6 h 53"/>
                <a:gd name="T6" fmla="*/ 4 w 24"/>
                <a:gd name="T7" fmla="*/ 8 h 53"/>
                <a:gd name="T8" fmla="*/ 3 w 24"/>
                <a:gd name="T9" fmla="*/ 11 h 53"/>
                <a:gd name="T10" fmla="*/ 2 w 24"/>
                <a:gd name="T11" fmla="*/ 13 h 53"/>
                <a:gd name="T12" fmla="*/ 1 w 24"/>
                <a:gd name="T13" fmla="*/ 15 h 53"/>
                <a:gd name="T14" fmla="*/ 1 w 24"/>
                <a:gd name="T15" fmla="*/ 18 h 53"/>
                <a:gd name="T16" fmla="*/ 1 w 24"/>
                <a:gd name="T17" fmla="*/ 20 h 53"/>
                <a:gd name="T18" fmla="*/ 2 w 24"/>
                <a:gd name="T19" fmla="*/ 21 h 53"/>
                <a:gd name="T20" fmla="*/ 4 w 24"/>
                <a:gd name="T21" fmla="*/ 24 h 53"/>
                <a:gd name="T22" fmla="*/ 0 w 24"/>
                <a:gd name="T23" fmla="*/ 26 h 53"/>
                <a:gd name="T24" fmla="*/ 1 w 24"/>
                <a:gd name="T25" fmla="*/ 26 h 53"/>
                <a:gd name="T26" fmla="*/ 2 w 24"/>
                <a:gd name="T27" fmla="*/ 25 h 53"/>
                <a:gd name="T28" fmla="*/ 4 w 24"/>
                <a:gd name="T29" fmla="*/ 24 h 53"/>
                <a:gd name="T30" fmla="*/ 5 w 24"/>
                <a:gd name="T31" fmla="*/ 24 h 53"/>
                <a:gd name="T32" fmla="*/ 6 w 24"/>
                <a:gd name="T33" fmla="*/ 23 h 53"/>
                <a:gd name="T34" fmla="*/ 8 w 24"/>
                <a:gd name="T35" fmla="*/ 22 h 53"/>
                <a:gd name="T36" fmla="*/ 9 w 24"/>
                <a:gd name="T37" fmla="*/ 21 h 53"/>
                <a:gd name="T38" fmla="*/ 9 w 24"/>
                <a:gd name="T39" fmla="*/ 19 h 53"/>
                <a:gd name="T40" fmla="*/ 10 w 24"/>
                <a:gd name="T41" fmla="*/ 18 h 53"/>
                <a:gd name="T42" fmla="*/ 10 w 24"/>
                <a:gd name="T43" fmla="*/ 16 h 53"/>
                <a:gd name="T44" fmla="*/ 10 w 24"/>
                <a:gd name="T45" fmla="*/ 15 h 53"/>
                <a:gd name="T46" fmla="*/ 11 w 24"/>
                <a:gd name="T47" fmla="*/ 13 h 53"/>
                <a:gd name="T48" fmla="*/ 11 w 24"/>
                <a:gd name="T49" fmla="*/ 11 h 53"/>
                <a:gd name="T50" fmla="*/ 11 w 24"/>
                <a:gd name="T51" fmla="*/ 8 h 53"/>
                <a:gd name="T52" fmla="*/ 12 w 24"/>
                <a:gd name="T53" fmla="*/ 6 h 53"/>
                <a:gd name="T54" fmla="*/ 12 w 24"/>
                <a:gd name="T55" fmla="*/ 4 h 53"/>
                <a:gd name="T56" fmla="*/ 11 w 24"/>
                <a:gd name="T57" fmla="*/ 2 h 53"/>
                <a:gd name="T58" fmla="*/ 10 w 24"/>
                <a:gd name="T59" fmla="*/ 1 h 53"/>
                <a:gd name="T60" fmla="*/ 8 w 24"/>
                <a:gd name="T61" fmla="*/ 0 h 53"/>
                <a:gd name="T62" fmla="*/ 5 w 24"/>
                <a:gd name="T63" fmla="*/ 1 h 53"/>
                <a:gd name="T64" fmla="*/ 5 w 24"/>
                <a:gd name="T65" fmla="*/ 1 h 53"/>
                <a:gd name="T66" fmla="*/ 4 w 24"/>
                <a:gd name="T67" fmla="*/ 1 h 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4" h="53">
                  <a:moveTo>
                    <a:pt x="8" y="2"/>
                  </a:moveTo>
                  <a:lnTo>
                    <a:pt x="10" y="6"/>
                  </a:lnTo>
                  <a:lnTo>
                    <a:pt x="8" y="12"/>
                  </a:lnTo>
                  <a:lnTo>
                    <a:pt x="7" y="16"/>
                  </a:lnTo>
                  <a:lnTo>
                    <a:pt x="5" y="22"/>
                  </a:lnTo>
                  <a:lnTo>
                    <a:pt x="4" y="26"/>
                  </a:lnTo>
                  <a:lnTo>
                    <a:pt x="2" y="31"/>
                  </a:lnTo>
                  <a:lnTo>
                    <a:pt x="2" y="36"/>
                  </a:lnTo>
                  <a:lnTo>
                    <a:pt x="2" y="41"/>
                  </a:lnTo>
                  <a:lnTo>
                    <a:pt x="4" y="43"/>
                  </a:lnTo>
                  <a:lnTo>
                    <a:pt x="7" y="48"/>
                  </a:lnTo>
                  <a:lnTo>
                    <a:pt x="0" y="53"/>
                  </a:lnTo>
                  <a:lnTo>
                    <a:pt x="2" y="52"/>
                  </a:lnTo>
                  <a:lnTo>
                    <a:pt x="4" y="51"/>
                  </a:lnTo>
                  <a:lnTo>
                    <a:pt x="7" y="49"/>
                  </a:lnTo>
                  <a:lnTo>
                    <a:pt x="10" y="48"/>
                  </a:lnTo>
                  <a:lnTo>
                    <a:pt x="12" y="46"/>
                  </a:lnTo>
                  <a:lnTo>
                    <a:pt x="15" y="45"/>
                  </a:lnTo>
                  <a:lnTo>
                    <a:pt x="17" y="42"/>
                  </a:lnTo>
                  <a:lnTo>
                    <a:pt x="18" y="39"/>
                  </a:lnTo>
                  <a:lnTo>
                    <a:pt x="20" y="36"/>
                  </a:lnTo>
                  <a:lnTo>
                    <a:pt x="20" y="33"/>
                  </a:lnTo>
                  <a:lnTo>
                    <a:pt x="20" y="31"/>
                  </a:lnTo>
                  <a:lnTo>
                    <a:pt x="21" y="26"/>
                  </a:lnTo>
                  <a:lnTo>
                    <a:pt x="22" y="22"/>
                  </a:lnTo>
                  <a:lnTo>
                    <a:pt x="22" y="16"/>
                  </a:lnTo>
                  <a:lnTo>
                    <a:pt x="24" y="12"/>
                  </a:lnTo>
                  <a:lnTo>
                    <a:pt x="24" y="8"/>
                  </a:lnTo>
                  <a:lnTo>
                    <a:pt x="22" y="5"/>
                  </a:lnTo>
                  <a:lnTo>
                    <a:pt x="20" y="2"/>
                  </a:lnTo>
                  <a:lnTo>
                    <a:pt x="15" y="0"/>
                  </a:lnTo>
                  <a:lnTo>
                    <a:pt x="10" y="2"/>
                  </a:lnTo>
                  <a:lnTo>
                    <a:pt x="8"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8" name="Freeform 102"/>
            <p:cNvSpPr>
              <a:spLocks/>
            </p:cNvSpPr>
            <p:nvPr/>
          </p:nvSpPr>
          <p:spPr bwMode="auto">
            <a:xfrm>
              <a:off x="2087" y="3301"/>
              <a:ext cx="1" cy="1"/>
            </a:xfrm>
            <a:custGeom>
              <a:avLst/>
              <a:gdLst>
                <a:gd name="T0" fmla="*/ 1 w 2"/>
                <a:gd name="T1" fmla="*/ 0 h 1"/>
                <a:gd name="T2" fmla="*/ 1 w 2"/>
                <a:gd name="T3" fmla="*/ 0 h 1"/>
                <a:gd name="T4" fmla="*/ 1 w 2"/>
                <a:gd name="T5" fmla="*/ 0 h 1"/>
                <a:gd name="T6" fmla="*/ 1 w 2"/>
                <a:gd name="T7" fmla="*/ 0 h 1"/>
                <a:gd name="T8" fmla="*/ 1 w 2"/>
                <a:gd name="T9" fmla="*/ 0 h 1"/>
                <a:gd name="T10" fmla="*/ 1 w 2"/>
                <a:gd name="T11" fmla="*/ 0 h 1"/>
                <a:gd name="T12" fmla="*/ 0 w 2"/>
                <a:gd name="T13" fmla="*/ 0 h 1"/>
                <a:gd name="T14" fmla="*/ 0 w 2"/>
                <a:gd name="T15" fmla="*/ 0 h 1"/>
                <a:gd name="T16" fmla="*/ 0 w 2"/>
                <a:gd name="T17" fmla="*/ 0 h 1"/>
                <a:gd name="T18" fmla="*/ 0 w 2"/>
                <a:gd name="T19" fmla="*/ 0 h 1"/>
                <a:gd name="T20" fmla="*/ 0 w 2"/>
                <a:gd name="T21" fmla="*/ 1 h 1"/>
                <a:gd name="T22" fmla="*/ 0 w 2"/>
                <a:gd name="T23" fmla="*/ 1 h 1"/>
                <a:gd name="T24" fmla="*/ 1 w 2"/>
                <a:gd name="T25" fmla="*/ 0 h 1"/>
                <a:gd name="T26" fmla="*/ 1 w 2"/>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
                  <a:moveTo>
                    <a:pt x="2" y="0"/>
                  </a:moveTo>
                  <a:lnTo>
                    <a:pt x="2" y="0"/>
                  </a:lnTo>
                  <a:lnTo>
                    <a:pt x="1" y="0"/>
                  </a:lnTo>
                  <a:lnTo>
                    <a:pt x="0" y="0"/>
                  </a:lnTo>
                  <a:lnTo>
                    <a:pt x="0"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89" name="Freeform 103"/>
            <p:cNvSpPr>
              <a:spLocks/>
            </p:cNvSpPr>
            <p:nvPr/>
          </p:nvSpPr>
          <p:spPr bwMode="auto">
            <a:xfrm>
              <a:off x="2009" y="3296"/>
              <a:ext cx="84" cy="35"/>
            </a:xfrm>
            <a:custGeom>
              <a:avLst/>
              <a:gdLst>
                <a:gd name="T0" fmla="*/ 78 w 169"/>
                <a:gd name="T1" fmla="*/ 6 h 69"/>
                <a:gd name="T2" fmla="*/ 78 w 169"/>
                <a:gd name="T3" fmla="*/ 6 h 69"/>
                <a:gd name="T4" fmla="*/ 70 w 169"/>
                <a:gd name="T5" fmla="*/ 8 h 69"/>
                <a:gd name="T6" fmla="*/ 64 w 169"/>
                <a:gd name="T7" fmla="*/ 9 h 69"/>
                <a:gd name="T8" fmla="*/ 57 w 169"/>
                <a:gd name="T9" fmla="*/ 10 h 69"/>
                <a:gd name="T10" fmla="*/ 51 w 169"/>
                <a:gd name="T11" fmla="*/ 11 h 69"/>
                <a:gd name="T12" fmla="*/ 45 w 169"/>
                <a:gd name="T13" fmla="*/ 13 h 69"/>
                <a:gd name="T14" fmla="*/ 39 w 169"/>
                <a:gd name="T15" fmla="*/ 14 h 69"/>
                <a:gd name="T16" fmla="*/ 33 w 169"/>
                <a:gd name="T17" fmla="*/ 16 h 69"/>
                <a:gd name="T18" fmla="*/ 26 w 169"/>
                <a:gd name="T19" fmla="*/ 18 h 69"/>
                <a:gd name="T20" fmla="*/ 21 w 169"/>
                <a:gd name="T21" fmla="*/ 22 h 69"/>
                <a:gd name="T22" fmla="*/ 14 w 169"/>
                <a:gd name="T23" fmla="*/ 26 h 69"/>
                <a:gd name="T24" fmla="*/ 13 w 169"/>
                <a:gd name="T25" fmla="*/ 27 h 69"/>
                <a:gd name="T26" fmla="*/ 11 w 169"/>
                <a:gd name="T27" fmla="*/ 28 h 69"/>
                <a:gd name="T28" fmla="*/ 9 w 169"/>
                <a:gd name="T29" fmla="*/ 28 h 69"/>
                <a:gd name="T30" fmla="*/ 6 w 169"/>
                <a:gd name="T31" fmla="*/ 28 h 69"/>
                <a:gd name="T32" fmla="*/ 5 w 169"/>
                <a:gd name="T33" fmla="*/ 28 h 69"/>
                <a:gd name="T34" fmla="*/ 3 w 169"/>
                <a:gd name="T35" fmla="*/ 29 h 69"/>
                <a:gd name="T36" fmla="*/ 1 w 169"/>
                <a:gd name="T37" fmla="*/ 30 h 69"/>
                <a:gd name="T38" fmla="*/ 0 w 169"/>
                <a:gd name="T39" fmla="*/ 31 h 69"/>
                <a:gd name="T40" fmla="*/ 0 w 169"/>
                <a:gd name="T41" fmla="*/ 33 h 69"/>
                <a:gd name="T42" fmla="*/ 0 w 169"/>
                <a:gd name="T43" fmla="*/ 35 h 69"/>
                <a:gd name="T44" fmla="*/ 7 w 169"/>
                <a:gd name="T45" fmla="*/ 33 h 69"/>
                <a:gd name="T46" fmla="*/ 14 w 169"/>
                <a:gd name="T47" fmla="*/ 31 h 69"/>
                <a:gd name="T48" fmla="*/ 22 w 169"/>
                <a:gd name="T49" fmla="*/ 30 h 69"/>
                <a:gd name="T50" fmla="*/ 29 w 169"/>
                <a:gd name="T51" fmla="*/ 28 h 69"/>
                <a:gd name="T52" fmla="*/ 37 w 169"/>
                <a:gd name="T53" fmla="*/ 26 h 69"/>
                <a:gd name="T54" fmla="*/ 44 w 169"/>
                <a:gd name="T55" fmla="*/ 25 h 69"/>
                <a:gd name="T56" fmla="*/ 52 w 169"/>
                <a:gd name="T57" fmla="*/ 23 h 69"/>
                <a:gd name="T58" fmla="*/ 59 w 169"/>
                <a:gd name="T59" fmla="*/ 23 h 69"/>
                <a:gd name="T60" fmla="*/ 66 w 169"/>
                <a:gd name="T61" fmla="*/ 21 h 69"/>
                <a:gd name="T62" fmla="*/ 72 w 169"/>
                <a:gd name="T63" fmla="*/ 21 h 69"/>
                <a:gd name="T64" fmla="*/ 74 w 169"/>
                <a:gd name="T65" fmla="*/ 19 h 69"/>
                <a:gd name="T66" fmla="*/ 76 w 169"/>
                <a:gd name="T67" fmla="*/ 18 h 69"/>
                <a:gd name="T68" fmla="*/ 77 w 169"/>
                <a:gd name="T69" fmla="*/ 16 h 69"/>
                <a:gd name="T70" fmla="*/ 79 w 169"/>
                <a:gd name="T71" fmla="*/ 13 h 69"/>
                <a:gd name="T72" fmla="*/ 80 w 169"/>
                <a:gd name="T73" fmla="*/ 11 h 69"/>
                <a:gd name="T74" fmla="*/ 81 w 169"/>
                <a:gd name="T75" fmla="*/ 9 h 69"/>
                <a:gd name="T76" fmla="*/ 82 w 169"/>
                <a:gd name="T77" fmla="*/ 7 h 69"/>
                <a:gd name="T78" fmla="*/ 83 w 169"/>
                <a:gd name="T79" fmla="*/ 5 h 69"/>
                <a:gd name="T80" fmla="*/ 84 w 169"/>
                <a:gd name="T81" fmla="*/ 3 h 69"/>
                <a:gd name="T82" fmla="*/ 84 w 169"/>
                <a:gd name="T83" fmla="*/ 0 h 69"/>
                <a:gd name="T84" fmla="*/ 79 w 169"/>
                <a:gd name="T85" fmla="*/ 6 h 69"/>
                <a:gd name="T86" fmla="*/ 78 w 169"/>
                <a:gd name="T87" fmla="*/ 6 h 69"/>
                <a:gd name="T88" fmla="*/ 78 w 169"/>
                <a:gd name="T89" fmla="*/ 6 h 6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69" h="69">
                  <a:moveTo>
                    <a:pt x="157" y="12"/>
                  </a:moveTo>
                  <a:lnTo>
                    <a:pt x="157" y="12"/>
                  </a:lnTo>
                  <a:lnTo>
                    <a:pt x="141" y="15"/>
                  </a:lnTo>
                  <a:lnTo>
                    <a:pt x="128" y="18"/>
                  </a:lnTo>
                  <a:lnTo>
                    <a:pt x="115" y="19"/>
                  </a:lnTo>
                  <a:lnTo>
                    <a:pt x="102" y="22"/>
                  </a:lnTo>
                  <a:lnTo>
                    <a:pt x="91" y="25"/>
                  </a:lnTo>
                  <a:lnTo>
                    <a:pt x="78" y="28"/>
                  </a:lnTo>
                  <a:lnTo>
                    <a:pt x="66" y="32"/>
                  </a:lnTo>
                  <a:lnTo>
                    <a:pt x="53" y="36"/>
                  </a:lnTo>
                  <a:lnTo>
                    <a:pt x="42" y="43"/>
                  </a:lnTo>
                  <a:lnTo>
                    <a:pt x="29" y="52"/>
                  </a:lnTo>
                  <a:lnTo>
                    <a:pt x="26" y="53"/>
                  </a:lnTo>
                  <a:lnTo>
                    <a:pt x="22" y="55"/>
                  </a:lnTo>
                  <a:lnTo>
                    <a:pt x="18" y="56"/>
                  </a:lnTo>
                  <a:lnTo>
                    <a:pt x="13" y="56"/>
                  </a:lnTo>
                  <a:lnTo>
                    <a:pt x="11" y="56"/>
                  </a:lnTo>
                  <a:lnTo>
                    <a:pt x="6" y="58"/>
                  </a:lnTo>
                  <a:lnTo>
                    <a:pt x="3" y="59"/>
                  </a:lnTo>
                  <a:lnTo>
                    <a:pt x="0" y="61"/>
                  </a:lnTo>
                  <a:lnTo>
                    <a:pt x="0" y="65"/>
                  </a:lnTo>
                  <a:lnTo>
                    <a:pt x="0" y="69"/>
                  </a:lnTo>
                  <a:lnTo>
                    <a:pt x="15" y="66"/>
                  </a:lnTo>
                  <a:lnTo>
                    <a:pt x="29" y="62"/>
                  </a:lnTo>
                  <a:lnTo>
                    <a:pt x="45" y="59"/>
                  </a:lnTo>
                  <a:lnTo>
                    <a:pt x="59" y="56"/>
                  </a:lnTo>
                  <a:lnTo>
                    <a:pt x="75" y="52"/>
                  </a:lnTo>
                  <a:lnTo>
                    <a:pt x="89" y="49"/>
                  </a:lnTo>
                  <a:lnTo>
                    <a:pt x="105" y="46"/>
                  </a:lnTo>
                  <a:lnTo>
                    <a:pt x="118" y="45"/>
                  </a:lnTo>
                  <a:lnTo>
                    <a:pt x="132" y="42"/>
                  </a:lnTo>
                  <a:lnTo>
                    <a:pt x="145" y="41"/>
                  </a:lnTo>
                  <a:lnTo>
                    <a:pt x="148" y="38"/>
                  </a:lnTo>
                  <a:lnTo>
                    <a:pt x="152" y="35"/>
                  </a:lnTo>
                  <a:lnTo>
                    <a:pt x="155" y="31"/>
                  </a:lnTo>
                  <a:lnTo>
                    <a:pt x="158" y="26"/>
                  </a:lnTo>
                  <a:lnTo>
                    <a:pt x="161" y="22"/>
                  </a:lnTo>
                  <a:lnTo>
                    <a:pt x="162" y="18"/>
                  </a:lnTo>
                  <a:lnTo>
                    <a:pt x="165" y="13"/>
                  </a:lnTo>
                  <a:lnTo>
                    <a:pt x="167" y="9"/>
                  </a:lnTo>
                  <a:lnTo>
                    <a:pt x="168" y="5"/>
                  </a:lnTo>
                  <a:lnTo>
                    <a:pt x="169" y="0"/>
                  </a:lnTo>
                  <a:lnTo>
                    <a:pt x="159" y="11"/>
                  </a:lnTo>
                  <a:lnTo>
                    <a:pt x="157"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0" name="Freeform 104"/>
            <p:cNvSpPr>
              <a:spLocks/>
            </p:cNvSpPr>
            <p:nvPr/>
          </p:nvSpPr>
          <p:spPr bwMode="auto">
            <a:xfrm>
              <a:off x="2085" y="3298"/>
              <a:ext cx="3" cy="4"/>
            </a:xfrm>
            <a:custGeom>
              <a:avLst/>
              <a:gdLst>
                <a:gd name="T0" fmla="*/ 0 w 5"/>
                <a:gd name="T1" fmla="*/ 0 h 7"/>
                <a:gd name="T2" fmla="*/ 0 w 5"/>
                <a:gd name="T3" fmla="*/ 2 h 7"/>
                <a:gd name="T4" fmla="*/ 2 w 5"/>
                <a:gd name="T5" fmla="*/ 4 h 7"/>
                <a:gd name="T6" fmla="*/ 2 w 5"/>
                <a:gd name="T7" fmla="*/ 3 h 7"/>
                <a:gd name="T8" fmla="*/ 2 w 5"/>
                <a:gd name="T9" fmla="*/ 3 h 7"/>
                <a:gd name="T10" fmla="*/ 2 w 5"/>
                <a:gd name="T11" fmla="*/ 3 h 7"/>
                <a:gd name="T12" fmla="*/ 2 w 5"/>
                <a:gd name="T13" fmla="*/ 3 h 7"/>
                <a:gd name="T14" fmla="*/ 2 w 5"/>
                <a:gd name="T15" fmla="*/ 3 h 7"/>
                <a:gd name="T16" fmla="*/ 2 w 5"/>
                <a:gd name="T17" fmla="*/ 3 h 7"/>
                <a:gd name="T18" fmla="*/ 2 w 5"/>
                <a:gd name="T19" fmla="*/ 3 h 7"/>
                <a:gd name="T20" fmla="*/ 2 w 5"/>
                <a:gd name="T21" fmla="*/ 3 h 7"/>
                <a:gd name="T22" fmla="*/ 3 w 5"/>
                <a:gd name="T23" fmla="*/ 3 h 7"/>
                <a:gd name="T24" fmla="*/ 3 w 5"/>
                <a:gd name="T25" fmla="*/ 3 h 7"/>
                <a:gd name="T26" fmla="*/ 1 w 5"/>
                <a:gd name="T27" fmla="*/ 1 h 7"/>
                <a:gd name="T28" fmla="*/ 1 w 5"/>
                <a:gd name="T29" fmla="*/ 1 h 7"/>
                <a:gd name="T30" fmla="*/ 0 w 5"/>
                <a:gd name="T31" fmla="*/ 0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7">
                  <a:moveTo>
                    <a:pt x="0" y="0"/>
                  </a:moveTo>
                  <a:lnTo>
                    <a:pt x="0" y="4"/>
                  </a:lnTo>
                  <a:lnTo>
                    <a:pt x="3" y="7"/>
                  </a:lnTo>
                  <a:lnTo>
                    <a:pt x="3" y="6"/>
                  </a:lnTo>
                  <a:lnTo>
                    <a:pt x="4" y="6"/>
                  </a:lnTo>
                  <a:lnTo>
                    <a:pt x="5" y="6"/>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1" name="Freeform 105"/>
            <p:cNvSpPr>
              <a:spLocks/>
            </p:cNvSpPr>
            <p:nvPr/>
          </p:nvSpPr>
          <p:spPr bwMode="auto">
            <a:xfrm>
              <a:off x="2490" y="3310"/>
              <a:ext cx="93" cy="77"/>
            </a:xfrm>
            <a:custGeom>
              <a:avLst/>
              <a:gdLst>
                <a:gd name="T0" fmla="*/ 44 w 186"/>
                <a:gd name="T1" fmla="*/ 52 h 154"/>
                <a:gd name="T2" fmla="*/ 43 w 186"/>
                <a:gd name="T3" fmla="*/ 52 h 154"/>
                <a:gd name="T4" fmla="*/ 40 w 186"/>
                <a:gd name="T5" fmla="*/ 50 h 154"/>
                <a:gd name="T6" fmla="*/ 38 w 186"/>
                <a:gd name="T7" fmla="*/ 50 h 154"/>
                <a:gd name="T8" fmla="*/ 35 w 186"/>
                <a:gd name="T9" fmla="*/ 50 h 154"/>
                <a:gd name="T10" fmla="*/ 33 w 186"/>
                <a:gd name="T11" fmla="*/ 48 h 154"/>
                <a:gd name="T12" fmla="*/ 32 w 186"/>
                <a:gd name="T13" fmla="*/ 46 h 154"/>
                <a:gd name="T14" fmla="*/ 32 w 186"/>
                <a:gd name="T15" fmla="*/ 45 h 154"/>
                <a:gd name="T16" fmla="*/ 33 w 186"/>
                <a:gd name="T17" fmla="*/ 45 h 154"/>
                <a:gd name="T18" fmla="*/ 33 w 186"/>
                <a:gd name="T19" fmla="*/ 44 h 154"/>
                <a:gd name="T20" fmla="*/ 33 w 186"/>
                <a:gd name="T21" fmla="*/ 43 h 154"/>
                <a:gd name="T22" fmla="*/ 23 w 186"/>
                <a:gd name="T23" fmla="*/ 41 h 154"/>
                <a:gd name="T24" fmla="*/ 21 w 186"/>
                <a:gd name="T25" fmla="*/ 40 h 154"/>
                <a:gd name="T26" fmla="*/ 19 w 186"/>
                <a:gd name="T27" fmla="*/ 38 h 154"/>
                <a:gd name="T28" fmla="*/ 18 w 186"/>
                <a:gd name="T29" fmla="*/ 36 h 154"/>
                <a:gd name="T30" fmla="*/ 17 w 186"/>
                <a:gd name="T31" fmla="*/ 34 h 154"/>
                <a:gd name="T32" fmla="*/ 17 w 186"/>
                <a:gd name="T33" fmla="*/ 32 h 154"/>
                <a:gd name="T34" fmla="*/ 12 w 186"/>
                <a:gd name="T35" fmla="*/ 27 h 154"/>
                <a:gd name="T36" fmla="*/ 8 w 186"/>
                <a:gd name="T37" fmla="*/ 20 h 154"/>
                <a:gd name="T38" fmla="*/ 6 w 186"/>
                <a:gd name="T39" fmla="*/ 13 h 154"/>
                <a:gd name="T40" fmla="*/ 4 w 186"/>
                <a:gd name="T41" fmla="*/ 7 h 154"/>
                <a:gd name="T42" fmla="*/ 0 w 186"/>
                <a:gd name="T43" fmla="*/ 0 h 154"/>
                <a:gd name="T44" fmla="*/ 2 w 186"/>
                <a:gd name="T45" fmla="*/ 9 h 154"/>
                <a:gd name="T46" fmla="*/ 4 w 186"/>
                <a:gd name="T47" fmla="*/ 19 h 154"/>
                <a:gd name="T48" fmla="*/ 5 w 186"/>
                <a:gd name="T49" fmla="*/ 29 h 154"/>
                <a:gd name="T50" fmla="*/ 6 w 186"/>
                <a:gd name="T51" fmla="*/ 38 h 154"/>
                <a:gd name="T52" fmla="*/ 6 w 186"/>
                <a:gd name="T53" fmla="*/ 47 h 154"/>
                <a:gd name="T54" fmla="*/ 20 w 186"/>
                <a:gd name="T55" fmla="*/ 55 h 154"/>
                <a:gd name="T56" fmla="*/ 35 w 186"/>
                <a:gd name="T57" fmla="*/ 62 h 154"/>
                <a:gd name="T58" fmla="*/ 50 w 186"/>
                <a:gd name="T59" fmla="*/ 69 h 154"/>
                <a:gd name="T60" fmla="*/ 65 w 186"/>
                <a:gd name="T61" fmla="*/ 73 h 154"/>
                <a:gd name="T62" fmla="*/ 80 w 186"/>
                <a:gd name="T63" fmla="*/ 74 h 154"/>
                <a:gd name="T64" fmla="*/ 90 w 186"/>
                <a:gd name="T65" fmla="*/ 77 h 154"/>
                <a:gd name="T66" fmla="*/ 92 w 186"/>
                <a:gd name="T67" fmla="*/ 76 h 154"/>
                <a:gd name="T68" fmla="*/ 93 w 186"/>
                <a:gd name="T69" fmla="*/ 74 h 154"/>
                <a:gd name="T70" fmla="*/ 93 w 186"/>
                <a:gd name="T71" fmla="*/ 72 h 154"/>
                <a:gd name="T72" fmla="*/ 93 w 186"/>
                <a:gd name="T73" fmla="*/ 69 h 154"/>
                <a:gd name="T74" fmla="*/ 93 w 186"/>
                <a:gd name="T75" fmla="*/ 67 h 154"/>
                <a:gd name="T76" fmla="*/ 91 w 186"/>
                <a:gd name="T77" fmla="*/ 64 h 154"/>
                <a:gd name="T78" fmla="*/ 89 w 186"/>
                <a:gd name="T79" fmla="*/ 64 h 154"/>
                <a:gd name="T80" fmla="*/ 87 w 186"/>
                <a:gd name="T81" fmla="*/ 65 h 154"/>
                <a:gd name="T82" fmla="*/ 85 w 186"/>
                <a:gd name="T83" fmla="*/ 66 h 154"/>
                <a:gd name="T84" fmla="*/ 83 w 186"/>
                <a:gd name="T85" fmla="*/ 67 h 154"/>
                <a:gd name="T86" fmla="*/ 82 w 186"/>
                <a:gd name="T87" fmla="*/ 66 h 154"/>
                <a:gd name="T88" fmla="*/ 82 w 186"/>
                <a:gd name="T89" fmla="*/ 65 h 154"/>
                <a:gd name="T90" fmla="*/ 81 w 186"/>
                <a:gd name="T91" fmla="*/ 64 h 154"/>
                <a:gd name="T92" fmla="*/ 81 w 186"/>
                <a:gd name="T93" fmla="*/ 63 h 154"/>
                <a:gd name="T94" fmla="*/ 81 w 186"/>
                <a:gd name="T95" fmla="*/ 62 h 154"/>
                <a:gd name="T96" fmla="*/ 73 w 186"/>
                <a:gd name="T97" fmla="*/ 62 h 154"/>
                <a:gd name="T98" fmla="*/ 65 w 186"/>
                <a:gd name="T99" fmla="*/ 62 h 154"/>
                <a:gd name="T100" fmla="*/ 57 w 186"/>
                <a:gd name="T101" fmla="*/ 60 h 154"/>
                <a:gd name="T102" fmla="*/ 50 w 186"/>
                <a:gd name="T103" fmla="*/ 56 h 154"/>
                <a:gd name="T104" fmla="*/ 45 w 186"/>
                <a:gd name="T105" fmla="*/ 53 h 154"/>
                <a:gd name="T106" fmla="*/ 45 w 186"/>
                <a:gd name="T107" fmla="*/ 5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86" h="154">
                  <a:moveTo>
                    <a:pt x="90" y="104"/>
                  </a:moveTo>
                  <a:lnTo>
                    <a:pt x="87" y="104"/>
                  </a:lnTo>
                  <a:lnTo>
                    <a:pt x="86" y="103"/>
                  </a:lnTo>
                  <a:lnTo>
                    <a:pt x="83" y="101"/>
                  </a:lnTo>
                  <a:lnTo>
                    <a:pt x="80" y="100"/>
                  </a:lnTo>
                  <a:lnTo>
                    <a:pt x="77" y="100"/>
                  </a:lnTo>
                  <a:lnTo>
                    <a:pt x="76" y="100"/>
                  </a:lnTo>
                  <a:lnTo>
                    <a:pt x="73" y="99"/>
                  </a:lnTo>
                  <a:lnTo>
                    <a:pt x="70" y="99"/>
                  </a:lnTo>
                  <a:lnTo>
                    <a:pt x="67" y="97"/>
                  </a:lnTo>
                  <a:lnTo>
                    <a:pt x="66" y="96"/>
                  </a:lnTo>
                  <a:lnTo>
                    <a:pt x="63" y="93"/>
                  </a:lnTo>
                  <a:lnTo>
                    <a:pt x="63" y="91"/>
                  </a:lnTo>
                  <a:lnTo>
                    <a:pt x="64" y="91"/>
                  </a:lnTo>
                  <a:lnTo>
                    <a:pt x="64" y="90"/>
                  </a:lnTo>
                  <a:lnTo>
                    <a:pt x="66" y="89"/>
                  </a:lnTo>
                  <a:lnTo>
                    <a:pt x="66" y="87"/>
                  </a:lnTo>
                  <a:lnTo>
                    <a:pt x="66" y="86"/>
                  </a:lnTo>
                  <a:lnTo>
                    <a:pt x="46" y="81"/>
                  </a:lnTo>
                  <a:lnTo>
                    <a:pt x="43" y="81"/>
                  </a:lnTo>
                  <a:lnTo>
                    <a:pt x="41" y="80"/>
                  </a:lnTo>
                  <a:lnTo>
                    <a:pt x="39" y="77"/>
                  </a:lnTo>
                  <a:lnTo>
                    <a:pt x="37" y="76"/>
                  </a:lnTo>
                  <a:lnTo>
                    <a:pt x="36" y="73"/>
                  </a:lnTo>
                  <a:lnTo>
                    <a:pt x="36" y="71"/>
                  </a:lnTo>
                  <a:lnTo>
                    <a:pt x="34" y="68"/>
                  </a:lnTo>
                  <a:lnTo>
                    <a:pt x="34" y="67"/>
                  </a:lnTo>
                  <a:lnTo>
                    <a:pt x="34" y="64"/>
                  </a:lnTo>
                  <a:lnTo>
                    <a:pt x="27" y="60"/>
                  </a:lnTo>
                  <a:lnTo>
                    <a:pt x="23" y="54"/>
                  </a:lnTo>
                  <a:lnTo>
                    <a:pt x="19" y="47"/>
                  </a:lnTo>
                  <a:lnTo>
                    <a:pt x="16" y="40"/>
                  </a:lnTo>
                  <a:lnTo>
                    <a:pt x="14" y="34"/>
                  </a:lnTo>
                  <a:lnTo>
                    <a:pt x="11" y="25"/>
                  </a:lnTo>
                  <a:lnTo>
                    <a:pt x="10" y="18"/>
                  </a:lnTo>
                  <a:lnTo>
                    <a:pt x="7" y="13"/>
                  </a:lnTo>
                  <a:lnTo>
                    <a:pt x="4" y="5"/>
                  </a:lnTo>
                  <a:lnTo>
                    <a:pt x="0" y="0"/>
                  </a:lnTo>
                  <a:lnTo>
                    <a:pt x="3" y="8"/>
                  </a:lnTo>
                  <a:lnTo>
                    <a:pt x="4" y="18"/>
                  </a:lnTo>
                  <a:lnTo>
                    <a:pt x="6" y="27"/>
                  </a:lnTo>
                  <a:lnTo>
                    <a:pt x="8" y="37"/>
                  </a:lnTo>
                  <a:lnTo>
                    <a:pt x="10" y="47"/>
                  </a:lnTo>
                  <a:lnTo>
                    <a:pt x="10" y="57"/>
                  </a:lnTo>
                  <a:lnTo>
                    <a:pt x="11" y="67"/>
                  </a:lnTo>
                  <a:lnTo>
                    <a:pt x="11" y="76"/>
                  </a:lnTo>
                  <a:lnTo>
                    <a:pt x="11" y="84"/>
                  </a:lnTo>
                  <a:lnTo>
                    <a:pt x="11" y="93"/>
                  </a:lnTo>
                  <a:lnTo>
                    <a:pt x="24" y="101"/>
                  </a:lnTo>
                  <a:lnTo>
                    <a:pt x="39" y="110"/>
                  </a:lnTo>
                  <a:lnTo>
                    <a:pt x="54" y="117"/>
                  </a:lnTo>
                  <a:lnTo>
                    <a:pt x="69" y="124"/>
                  </a:lnTo>
                  <a:lnTo>
                    <a:pt x="84" y="132"/>
                  </a:lnTo>
                  <a:lnTo>
                    <a:pt x="100" y="137"/>
                  </a:lnTo>
                  <a:lnTo>
                    <a:pt x="114" y="142"/>
                  </a:lnTo>
                  <a:lnTo>
                    <a:pt x="130" y="146"/>
                  </a:lnTo>
                  <a:lnTo>
                    <a:pt x="145" y="147"/>
                  </a:lnTo>
                  <a:lnTo>
                    <a:pt x="159" y="147"/>
                  </a:lnTo>
                  <a:lnTo>
                    <a:pt x="159" y="150"/>
                  </a:lnTo>
                  <a:lnTo>
                    <a:pt x="179" y="154"/>
                  </a:lnTo>
                  <a:lnTo>
                    <a:pt x="180" y="153"/>
                  </a:lnTo>
                  <a:lnTo>
                    <a:pt x="183" y="152"/>
                  </a:lnTo>
                  <a:lnTo>
                    <a:pt x="185" y="149"/>
                  </a:lnTo>
                  <a:lnTo>
                    <a:pt x="185" y="147"/>
                  </a:lnTo>
                  <a:lnTo>
                    <a:pt x="186" y="146"/>
                  </a:lnTo>
                  <a:lnTo>
                    <a:pt x="186" y="143"/>
                  </a:lnTo>
                  <a:lnTo>
                    <a:pt x="186" y="140"/>
                  </a:lnTo>
                  <a:lnTo>
                    <a:pt x="186" y="137"/>
                  </a:lnTo>
                  <a:lnTo>
                    <a:pt x="186" y="136"/>
                  </a:lnTo>
                  <a:lnTo>
                    <a:pt x="186" y="133"/>
                  </a:lnTo>
                  <a:lnTo>
                    <a:pt x="185" y="130"/>
                  </a:lnTo>
                  <a:lnTo>
                    <a:pt x="182" y="127"/>
                  </a:lnTo>
                  <a:lnTo>
                    <a:pt x="180" y="127"/>
                  </a:lnTo>
                  <a:lnTo>
                    <a:pt x="177" y="127"/>
                  </a:lnTo>
                  <a:lnTo>
                    <a:pt x="176" y="127"/>
                  </a:lnTo>
                  <a:lnTo>
                    <a:pt x="173" y="129"/>
                  </a:lnTo>
                  <a:lnTo>
                    <a:pt x="172" y="130"/>
                  </a:lnTo>
                  <a:lnTo>
                    <a:pt x="170" y="132"/>
                  </a:lnTo>
                  <a:lnTo>
                    <a:pt x="167" y="132"/>
                  </a:lnTo>
                  <a:lnTo>
                    <a:pt x="166" y="133"/>
                  </a:lnTo>
                  <a:lnTo>
                    <a:pt x="165" y="133"/>
                  </a:lnTo>
                  <a:lnTo>
                    <a:pt x="163" y="132"/>
                  </a:lnTo>
                  <a:lnTo>
                    <a:pt x="163" y="130"/>
                  </a:lnTo>
                  <a:lnTo>
                    <a:pt x="162" y="129"/>
                  </a:lnTo>
                  <a:lnTo>
                    <a:pt x="162" y="127"/>
                  </a:lnTo>
                  <a:lnTo>
                    <a:pt x="162" y="126"/>
                  </a:lnTo>
                  <a:lnTo>
                    <a:pt x="162" y="124"/>
                  </a:lnTo>
                  <a:lnTo>
                    <a:pt x="162" y="123"/>
                  </a:lnTo>
                  <a:lnTo>
                    <a:pt x="155" y="124"/>
                  </a:lnTo>
                  <a:lnTo>
                    <a:pt x="146" y="124"/>
                  </a:lnTo>
                  <a:lnTo>
                    <a:pt x="137" y="124"/>
                  </a:lnTo>
                  <a:lnTo>
                    <a:pt x="130" y="123"/>
                  </a:lnTo>
                  <a:lnTo>
                    <a:pt x="122" y="120"/>
                  </a:lnTo>
                  <a:lnTo>
                    <a:pt x="114" y="119"/>
                  </a:lnTo>
                  <a:lnTo>
                    <a:pt x="107" y="116"/>
                  </a:lnTo>
                  <a:lnTo>
                    <a:pt x="100" y="111"/>
                  </a:lnTo>
                  <a:lnTo>
                    <a:pt x="94" y="109"/>
                  </a:lnTo>
                  <a:lnTo>
                    <a:pt x="90" y="106"/>
                  </a:lnTo>
                  <a:lnTo>
                    <a:pt x="90" y="10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2" name="Freeform 106"/>
            <p:cNvSpPr>
              <a:spLocks/>
            </p:cNvSpPr>
            <p:nvPr/>
          </p:nvSpPr>
          <p:spPr bwMode="auto">
            <a:xfrm>
              <a:off x="2511" y="3348"/>
              <a:ext cx="3" cy="3"/>
            </a:xfrm>
            <a:custGeom>
              <a:avLst/>
              <a:gdLst>
                <a:gd name="T0" fmla="*/ 2 w 6"/>
                <a:gd name="T1" fmla="*/ 0 h 5"/>
                <a:gd name="T2" fmla="*/ 0 w 6"/>
                <a:gd name="T3" fmla="*/ 2 h 5"/>
                <a:gd name="T4" fmla="*/ 2 w 6"/>
                <a:gd name="T5" fmla="*/ 3 h 5"/>
                <a:gd name="T6" fmla="*/ 3 w 6"/>
                <a:gd name="T7" fmla="*/ 2 h 5"/>
                <a:gd name="T8" fmla="*/ 2 w 6"/>
                <a:gd name="T9" fmla="*/ 0 h 5"/>
                <a:gd name="T10" fmla="*/ 2 w 6"/>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5">
                  <a:moveTo>
                    <a:pt x="3" y="0"/>
                  </a:moveTo>
                  <a:lnTo>
                    <a:pt x="0" y="4"/>
                  </a:lnTo>
                  <a:lnTo>
                    <a:pt x="3" y="5"/>
                  </a:lnTo>
                  <a:lnTo>
                    <a:pt x="6" y="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3" name="Freeform 107"/>
            <p:cNvSpPr>
              <a:spLocks/>
            </p:cNvSpPr>
            <p:nvPr/>
          </p:nvSpPr>
          <p:spPr bwMode="auto">
            <a:xfrm>
              <a:off x="2534" y="3362"/>
              <a:ext cx="1" cy="1"/>
            </a:xfrm>
            <a:custGeom>
              <a:avLst/>
              <a:gdLst>
                <a:gd name="T0" fmla="*/ 1 w 3"/>
                <a:gd name="T1" fmla="*/ 0 h 2"/>
                <a:gd name="T2" fmla="*/ 1 w 3"/>
                <a:gd name="T3" fmla="*/ 1 h 2"/>
                <a:gd name="T4" fmla="*/ 1 w 3"/>
                <a:gd name="T5" fmla="*/ 1 h 2"/>
                <a:gd name="T6" fmla="*/ 1 w 3"/>
                <a:gd name="T7" fmla="*/ 0 h 2"/>
                <a:gd name="T8" fmla="*/ 1 w 3"/>
                <a:gd name="T9" fmla="*/ 0 h 2"/>
                <a:gd name="T10" fmla="*/ 1 w 3"/>
                <a:gd name="T11" fmla="*/ 0 h 2"/>
                <a:gd name="T12" fmla="*/ 1 w 3"/>
                <a:gd name="T13" fmla="*/ 0 h 2"/>
                <a:gd name="T14" fmla="*/ 1 w 3"/>
                <a:gd name="T15" fmla="*/ 0 h 2"/>
                <a:gd name="T16" fmla="*/ 1 w 3"/>
                <a:gd name="T17" fmla="*/ 0 h 2"/>
                <a:gd name="T18" fmla="*/ 0 w 3"/>
                <a:gd name="T19" fmla="*/ 0 h 2"/>
                <a:gd name="T20" fmla="*/ 0 w 3"/>
                <a:gd name="T21" fmla="*/ 0 h 2"/>
                <a:gd name="T22" fmla="*/ 0 w 3"/>
                <a:gd name="T23" fmla="*/ 0 h 2"/>
                <a:gd name="T24" fmla="*/ 1 w 3"/>
                <a:gd name="T25" fmla="*/ 1 h 2"/>
                <a:gd name="T26" fmla="*/ 1 w 3"/>
                <a:gd name="T27" fmla="*/ 1 h 2"/>
                <a:gd name="T28" fmla="*/ 1 w 3"/>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2">
                  <a:moveTo>
                    <a:pt x="3" y="0"/>
                  </a:moveTo>
                  <a:lnTo>
                    <a:pt x="3" y="2"/>
                  </a:lnTo>
                  <a:lnTo>
                    <a:pt x="2" y="0"/>
                  </a:lnTo>
                  <a:lnTo>
                    <a:pt x="0" y="0"/>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4" name="Freeform 108"/>
            <p:cNvSpPr>
              <a:spLocks/>
            </p:cNvSpPr>
            <p:nvPr/>
          </p:nvSpPr>
          <p:spPr bwMode="auto">
            <a:xfrm>
              <a:off x="2534" y="3360"/>
              <a:ext cx="2" cy="3"/>
            </a:xfrm>
            <a:custGeom>
              <a:avLst/>
              <a:gdLst>
                <a:gd name="T0" fmla="*/ 2 w 6"/>
                <a:gd name="T1" fmla="*/ 2 h 6"/>
                <a:gd name="T2" fmla="*/ 2 w 6"/>
                <a:gd name="T3" fmla="*/ 0 h 6"/>
                <a:gd name="T4" fmla="*/ 0 w 6"/>
                <a:gd name="T5" fmla="*/ 2 h 6"/>
                <a:gd name="T6" fmla="*/ 0 w 6"/>
                <a:gd name="T7" fmla="*/ 2 h 6"/>
                <a:gd name="T8" fmla="*/ 1 w 6"/>
                <a:gd name="T9" fmla="*/ 2 h 6"/>
                <a:gd name="T10" fmla="*/ 1 w 6"/>
                <a:gd name="T11" fmla="*/ 2 h 6"/>
                <a:gd name="T12" fmla="*/ 1 w 6"/>
                <a:gd name="T13" fmla="*/ 2 h 6"/>
                <a:gd name="T14" fmla="*/ 1 w 6"/>
                <a:gd name="T15" fmla="*/ 2 h 6"/>
                <a:gd name="T16" fmla="*/ 1 w 6"/>
                <a:gd name="T17" fmla="*/ 2 h 6"/>
                <a:gd name="T18" fmla="*/ 1 w 6"/>
                <a:gd name="T19" fmla="*/ 2 h 6"/>
                <a:gd name="T20" fmla="*/ 1 w 6"/>
                <a:gd name="T21" fmla="*/ 3 h 6"/>
                <a:gd name="T22" fmla="*/ 1 w 6"/>
                <a:gd name="T23" fmla="*/ 3 h 6"/>
                <a:gd name="T24" fmla="*/ 1 w 6"/>
                <a:gd name="T25" fmla="*/ 3 h 6"/>
                <a:gd name="T26" fmla="*/ 2 w 6"/>
                <a:gd name="T27" fmla="*/ 2 h 6"/>
                <a:gd name="T28" fmla="*/ 2 w 6"/>
                <a:gd name="T29" fmla="*/ 2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6">
                  <a:moveTo>
                    <a:pt x="6" y="3"/>
                  </a:moveTo>
                  <a:lnTo>
                    <a:pt x="5" y="0"/>
                  </a:lnTo>
                  <a:lnTo>
                    <a:pt x="0" y="4"/>
                  </a:lnTo>
                  <a:lnTo>
                    <a:pt x="2" y="4"/>
                  </a:lnTo>
                  <a:lnTo>
                    <a:pt x="3" y="6"/>
                  </a:lnTo>
                  <a:lnTo>
                    <a:pt x="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5" name="Freeform 109"/>
            <p:cNvSpPr>
              <a:spLocks/>
            </p:cNvSpPr>
            <p:nvPr/>
          </p:nvSpPr>
          <p:spPr bwMode="auto">
            <a:xfrm>
              <a:off x="2524" y="3327"/>
              <a:ext cx="5" cy="1"/>
            </a:xfrm>
            <a:custGeom>
              <a:avLst/>
              <a:gdLst>
                <a:gd name="T0" fmla="*/ 0 w 8"/>
                <a:gd name="T1" fmla="*/ 1 h 3"/>
                <a:gd name="T2" fmla="*/ 5 w 8"/>
                <a:gd name="T3" fmla="*/ 1 h 3"/>
                <a:gd name="T4" fmla="*/ 5 w 8"/>
                <a:gd name="T5" fmla="*/ 1 h 3"/>
                <a:gd name="T6" fmla="*/ 4 w 8"/>
                <a:gd name="T7" fmla="*/ 1 h 3"/>
                <a:gd name="T8" fmla="*/ 4 w 8"/>
                <a:gd name="T9" fmla="*/ 1 h 3"/>
                <a:gd name="T10" fmla="*/ 3 w 8"/>
                <a:gd name="T11" fmla="*/ 1 h 3"/>
                <a:gd name="T12" fmla="*/ 3 w 8"/>
                <a:gd name="T13" fmla="*/ 0 h 3"/>
                <a:gd name="T14" fmla="*/ 3 w 8"/>
                <a:gd name="T15" fmla="*/ 0 h 3"/>
                <a:gd name="T16" fmla="*/ 2 w 8"/>
                <a:gd name="T17" fmla="*/ 0 h 3"/>
                <a:gd name="T18" fmla="*/ 1 w 8"/>
                <a:gd name="T19" fmla="*/ 0 h 3"/>
                <a:gd name="T20" fmla="*/ 1 w 8"/>
                <a:gd name="T21" fmla="*/ 0 h 3"/>
                <a:gd name="T22" fmla="*/ 0 w 8"/>
                <a:gd name="T23" fmla="*/ 0 h 3"/>
                <a:gd name="T24" fmla="*/ 0 w 8"/>
                <a:gd name="T25" fmla="*/ 0 h 3"/>
                <a:gd name="T26" fmla="*/ 0 w 8"/>
                <a:gd name="T27" fmla="*/ 0 h 3"/>
                <a:gd name="T28" fmla="*/ 0 w 8"/>
                <a:gd name="T29" fmla="*/ 0 h 3"/>
                <a:gd name="T30" fmla="*/ 0 w 8"/>
                <a:gd name="T31" fmla="*/ 0 h 3"/>
                <a:gd name="T32" fmla="*/ 0 w 8"/>
                <a:gd name="T33" fmla="*/ 0 h 3"/>
                <a:gd name="T34" fmla="*/ 0 w 8"/>
                <a:gd name="T35" fmla="*/ 0 h 3"/>
                <a:gd name="T36" fmla="*/ 0 w 8"/>
                <a:gd name="T37" fmla="*/ 0 h 3"/>
                <a:gd name="T38" fmla="*/ 0 w 8"/>
                <a:gd name="T39" fmla="*/ 0 h 3"/>
                <a:gd name="T40" fmla="*/ 0 w 8"/>
                <a:gd name="T41" fmla="*/ 0 h 3"/>
                <a:gd name="T42" fmla="*/ 0 w 8"/>
                <a:gd name="T43" fmla="*/ 0 h 3"/>
                <a:gd name="T44" fmla="*/ 0 w 8"/>
                <a:gd name="T45" fmla="*/ 1 h 3"/>
                <a:gd name="T46" fmla="*/ 0 w 8"/>
                <a:gd name="T47" fmla="*/ 1 h 3"/>
                <a:gd name="T48" fmla="*/ 0 w 8"/>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3">
                  <a:moveTo>
                    <a:pt x="0" y="2"/>
                  </a:moveTo>
                  <a:lnTo>
                    <a:pt x="8" y="3"/>
                  </a:lnTo>
                  <a:lnTo>
                    <a:pt x="7" y="2"/>
                  </a:lnTo>
                  <a:lnTo>
                    <a:pt x="5" y="2"/>
                  </a:lnTo>
                  <a:lnTo>
                    <a:pt x="4" y="0"/>
                  </a:lnTo>
                  <a:lnTo>
                    <a:pt x="3" y="0"/>
                  </a:lnTo>
                  <a:lnTo>
                    <a:pt x="1" y="0"/>
                  </a:lnTo>
                  <a:lnTo>
                    <a:pt x="0" y="0"/>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6" name="Freeform 110"/>
            <p:cNvSpPr>
              <a:spLocks/>
            </p:cNvSpPr>
            <p:nvPr/>
          </p:nvSpPr>
          <p:spPr bwMode="auto">
            <a:xfrm>
              <a:off x="2511" y="3318"/>
              <a:ext cx="13" cy="10"/>
            </a:xfrm>
            <a:custGeom>
              <a:avLst/>
              <a:gdLst>
                <a:gd name="T0" fmla="*/ 13 w 28"/>
                <a:gd name="T1" fmla="*/ 8 h 20"/>
                <a:gd name="T2" fmla="*/ 13 w 28"/>
                <a:gd name="T3" fmla="*/ 6 h 20"/>
                <a:gd name="T4" fmla="*/ 13 w 28"/>
                <a:gd name="T5" fmla="*/ 4 h 20"/>
                <a:gd name="T6" fmla="*/ 12 w 28"/>
                <a:gd name="T7" fmla="*/ 2 h 20"/>
                <a:gd name="T8" fmla="*/ 12 w 28"/>
                <a:gd name="T9" fmla="*/ 2 h 20"/>
                <a:gd name="T10" fmla="*/ 10 w 28"/>
                <a:gd name="T11" fmla="*/ 2 h 20"/>
                <a:gd name="T12" fmla="*/ 8 w 28"/>
                <a:gd name="T13" fmla="*/ 2 h 20"/>
                <a:gd name="T14" fmla="*/ 6 w 28"/>
                <a:gd name="T15" fmla="*/ 2 h 20"/>
                <a:gd name="T16" fmla="*/ 4 w 28"/>
                <a:gd name="T17" fmla="*/ 2 h 20"/>
                <a:gd name="T18" fmla="*/ 2 w 28"/>
                <a:gd name="T19" fmla="*/ 1 h 20"/>
                <a:gd name="T20" fmla="*/ 0 w 28"/>
                <a:gd name="T21" fmla="*/ 0 h 20"/>
                <a:gd name="T22" fmla="*/ 8 w 28"/>
                <a:gd name="T23" fmla="*/ 10 h 20"/>
                <a:gd name="T24" fmla="*/ 9 w 28"/>
                <a:gd name="T25" fmla="*/ 10 h 20"/>
                <a:gd name="T26" fmla="*/ 9 w 28"/>
                <a:gd name="T27" fmla="*/ 10 h 20"/>
                <a:gd name="T28" fmla="*/ 9 w 28"/>
                <a:gd name="T29" fmla="*/ 10 h 20"/>
                <a:gd name="T30" fmla="*/ 10 w 28"/>
                <a:gd name="T31" fmla="*/ 9 h 20"/>
                <a:gd name="T32" fmla="*/ 11 w 28"/>
                <a:gd name="T33" fmla="*/ 9 h 20"/>
                <a:gd name="T34" fmla="*/ 11 w 28"/>
                <a:gd name="T35" fmla="*/ 9 h 20"/>
                <a:gd name="T36" fmla="*/ 12 w 28"/>
                <a:gd name="T37" fmla="*/ 9 h 20"/>
                <a:gd name="T38" fmla="*/ 12 w 28"/>
                <a:gd name="T39" fmla="*/ 9 h 20"/>
                <a:gd name="T40" fmla="*/ 12 w 28"/>
                <a:gd name="T41" fmla="*/ 9 h 20"/>
                <a:gd name="T42" fmla="*/ 13 w 28"/>
                <a:gd name="T43" fmla="*/ 9 h 20"/>
                <a:gd name="T44" fmla="*/ 13 w 28"/>
                <a:gd name="T45" fmla="*/ 9 h 20"/>
                <a:gd name="T46" fmla="*/ 13 w 28"/>
                <a:gd name="T47" fmla="*/ 8 h 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8" h="20">
                  <a:moveTo>
                    <a:pt x="28" y="16"/>
                  </a:moveTo>
                  <a:lnTo>
                    <a:pt x="28" y="11"/>
                  </a:lnTo>
                  <a:lnTo>
                    <a:pt x="28" y="7"/>
                  </a:lnTo>
                  <a:lnTo>
                    <a:pt x="26" y="4"/>
                  </a:lnTo>
                  <a:lnTo>
                    <a:pt x="25" y="3"/>
                  </a:lnTo>
                  <a:lnTo>
                    <a:pt x="22" y="3"/>
                  </a:lnTo>
                  <a:lnTo>
                    <a:pt x="18" y="3"/>
                  </a:lnTo>
                  <a:lnTo>
                    <a:pt x="13" y="3"/>
                  </a:lnTo>
                  <a:lnTo>
                    <a:pt x="9" y="3"/>
                  </a:lnTo>
                  <a:lnTo>
                    <a:pt x="5" y="1"/>
                  </a:lnTo>
                  <a:lnTo>
                    <a:pt x="0" y="0"/>
                  </a:lnTo>
                  <a:lnTo>
                    <a:pt x="18" y="20"/>
                  </a:lnTo>
                  <a:lnTo>
                    <a:pt x="19" y="19"/>
                  </a:lnTo>
                  <a:lnTo>
                    <a:pt x="20" y="19"/>
                  </a:lnTo>
                  <a:lnTo>
                    <a:pt x="22" y="17"/>
                  </a:lnTo>
                  <a:lnTo>
                    <a:pt x="23" y="17"/>
                  </a:lnTo>
                  <a:lnTo>
                    <a:pt x="25" y="17"/>
                  </a:lnTo>
                  <a:lnTo>
                    <a:pt x="26" y="17"/>
                  </a:lnTo>
                  <a:lnTo>
                    <a:pt x="28" y="17"/>
                  </a:lnTo>
                  <a:lnTo>
                    <a:pt x="28"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7" name="Freeform 111"/>
            <p:cNvSpPr>
              <a:spLocks noEditPoints="1"/>
            </p:cNvSpPr>
            <p:nvPr/>
          </p:nvSpPr>
          <p:spPr bwMode="auto">
            <a:xfrm>
              <a:off x="2529" y="3318"/>
              <a:ext cx="18" cy="17"/>
            </a:xfrm>
            <a:custGeom>
              <a:avLst/>
              <a:gdLst>
                <a:gd name="T0" fmla="*/ 18 w 37"/>
                <a:gd name="T1" fmla="*/ 15 h 33"/>
                <a:gd name="T2" fmla="*/ 18 w 37"/>
                <a:gd name="T3" fmla="*/ 12 h 33"/>
                <a:gd name="T4" fmla="*/ 17 w 37"/>
                <a:gd name="T5" fmla="*/ 10 h 33"/>
                <a:gd name="T6" fmla="*/ 16 w 37"/>
                <a:gd name="T7" fmla="*/ 8 h 33"/>
                <a:gd name="T8" fmla="*/ 15 w 37"/>
                <a:gd name="T9" fmla="*/ 7 h 33"/>
                <a:gd name="T10" fmla="*/ 13 w 37"/>
                <a:gd name="T11" fmla="*/ 5 h 33"/>
                <a:gd name="T12" fmla="*/ 11 w 37"/>
                <a:gd name="T13" fmla="*/ 4 h 33"/>
                <a:gd name="T14" fmla="*/ 9 w 37"/>
                <a:gd name="T15" fmla="*/ 3 h 33"/>
                <a:gd name="T16" fmla="*/ 7 w 37"/>
                <a:gd name="T17" fmla="*/ 2 h 33"/>
                <a:gd name="T18" fmla="*/ 5 w 37"/>
                <a:gd name="T19" fmla="*/ 1 h 33"/>
                <a:gd name="T20" fmla="*/ 3 w 37"/>
                <a:gd name="T21" fmla="*/ 0 h 33"/>
                <a:gd name="T22" fmla="*/ 1 w 37"/>
                <a:gd name="T23" fmla="*/ 10 h 33"/>
                <a:gd name="T24" fmla="*/ 0 w 37"/>
                <a:gd name="T25" fmla="*/ 10 h 33"/>
                <a:gd name="T26" fmla="*/ 2 w 37"/>
                <a:gd name="T27" fmla="*/ 11 h 33"/>
                <a:gd name="T28" fmla="*/ 3 w 37"/>
                <a:gd name="T29" fmla="*/ 12 h 33"/>
                <a:gd name="T30" fmla="*/ 5 w 37"/>
                <a:gd name="T31" fmla="*/ 14 h 33"/>
                <a:gd name="T32" fmla="*/ 7 w 37"/>
                <a:gd name="T33" fmla="*/ 15 h 33"/>
                <a:gd name="T34" fmla="*/ 8 w 37"/>
                <a:gd name="T35" fmla="*/ 16 h 33"/>
                <a:gd name="T36" fmla="*/ 11 w 37"/>
                <a:gd name="T37" fmla="*/ 17 h 33"/>
                <a:gd name="T38" fmla="*/ 12 w 37"/>
                <a:gd name="T39" fmla="*/ 17 h 33"/>
                <a:gd name="T40" fmla="*/ 14 w 37"/>
                <a:gd name="T41" fmla="*/ 17 h 33"/>
                <a:gd name="T42" fmla="*/ 16 w 37"/>
                <a:gd name="T43" fmla="*/ 17 h 33"/>
                <a:gd name="T44" fmla="*/ 18 w 37"/>
                <a:gd name="T45" fmla="*/ 15 h 33"/>
                <a:gd name="T46" fmla="*/ 18 w 37"/>
                <a:gd name="T47" fmla="*/ 15 h 33"/>
                <a:gd name="T48" fmla="*/ 18 w 37"/>
                <a:gd name="T49" fmla="*/ 15 h 33"/>
                <a:gd name="T50" fmla="*/ 15 w 37"/>
                <a:gd name="T51" fmla="*/ 12 h 33"/>
                <a:gd name="T52" fmla="*/ 15 w 37"/>
                <a:gd name="T53" fmla="*/ 14 h 33"/>
                <a:gd name="T54" fmla="*/ 10 w 37"/>
                <a:gd name="T55" fmla="*/ 7 h 33"/>
                <a:gd name="T56" fmla="*/ 15 w 37"/>
                <a:gd name="T57" fmla="*/ 12 h 33"/>
                <a:gd name="T58" fmla="*/ 15 w 37"/>
                <a:gd name="T59" fmla="*/ 12 h 33"/>
                <a:gd name="T60" fmla="*/ 15 w 37"/>
                <a:gd name="T61" fmla="*/ 12 h 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37" h="33">
                  <a:moveTo>
                    <a:pt x="37" y="30"/>
                  </a:moveTo>
                  <a:lnTo>
                    <a:pt x="36" y="24"/>
                  </a:lnTo>
                  <a:lnTo>
                    <a:pt x="35" y="20"/>
                  </a:lnTo>
                  <a:lnTo>
                    <a:pt x="33" y="16"/>
                  </a:lnTo>
                  <a:lnTo>
                    <a:pt x="30" y="13"/>
                  </a:lnTo>
                  <a:lnTo>
                    <a:pt x="26" y="10"/>
                  </a:lnTo>
                  <a:lnTo>
                    <a:pt x="23" y="7"/>
                  </a:lnTo>
                  <a:lnTo>
                    <a:pt x="19" y="6"/>
                  </a:lnTo>
                  <a:lnTo>
                    <a:pt x="15" y="4"/>
                  </a:lnTo>
                  <a:lnTo>
                    <a:pt x="10" y="1"/>
                  </a:lnTo>
                  <a:lnTo>
                    <a:pt x="6" y="0"/>
                  </a:lnTo>
                  <a:lnTo>
                    <a:pt x="3" y="20"/>
                  </a:lnTo>
                  <a:lnTo>
                    <a:pt x="0" y="20"/>
                  </a:lnTo>
                  <a:lnTo>
                    <a:pt x="5" y="21"/>
                  </a:lnTo>
                  <a:lnTo>
                    <a:pt x="7" y="24"/>
                  </a:lnTo>
                  <a:lnTo>
                    <a:pt x="10" y="27"/>
                  </a:lnTo>
                  <a:lnTo>
                    <a:pt x="15" y="29"/>
                  </a:lnTo>
                  <a:lnTo>
                    <a:pt x="17" y="31"/>
                  </a:lnTo>
                  <a:lnTo>
                    <a:pt x="22" y="33"/>
                  </a:lnTo>
                  <a:lnTo>
                    <a:pt x="25" y="33"/>
                  </a:lnTo>
                  <a:lnTo>
                    <a:pt x="29" y="33"/>
                  </a:lnTo>
                  <a:lnTo>
                    <a:pt x="33" y="33"/>
                  </a:lnTo>
                  <a:lnTo>
                    <a:pt x="37" y="30"/>
                  </a:lnTo>
                  <a:close/>
                  <a:moveTo>
                    <a:pt x="30" y="24"/>
                  </a:moveTo>
                  <a:lnTo>
                    <a:pt x="30" y="27"/>
                  </a:lnTo>
                  <a:lnTo>
                    <a:pt x="20" y="13"/>
                  </a:lnTo>
                  <a:lnTo>
                    <a:pt x="30" y="2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8" name="Freeform 112"/>
            <p:cNvSpPr>
              <a:spLocks/>
            </p:cNvSpPr>
            <p:nvPr/>
          </p:nvSpPr>
          <p:spPr bwMode="auto">
            <a:xfrm>
              <a:off x="1982" y="3320"/>
              <a:ext cx="24" cy="26"/>
            </a:xfrm>
            <a:custGeom>
              <a:avLst/>
              <a:gdLst>
                <a:gd name="T0" fmla="*/ 9 w 49"/>
                <a:gd name="T1" fmla="*/ 0 h 51"/>
                <a:gd name="T2" fmla="*/ 9 w 49"/>
                <a:gd name="T3" fmla="*/ 2 h 51"/>
                <a:gd name="T4" fmla="*/ 8 w 49"/>
                <a:gd name="T5" fmla="*/ 3 h 51"/>
                <a:gd name="T6" fmla="*/ 7 w 49"/>
                <a:gd name="T7" fmla="*/ 4 h 51"/>
                <a:gd name="T8" fmla="*/ 6 w 49"/>
                <a:gd name="T9" fmla="*/ 6 h 51"/>
                <a:gd name="T10" fmla="*/ 5 w 49"/>
                <a:gd name="T11" fmla="*/ 8 h 51"/>
                <a:gd name="T12" fmla="*/ 3 w 49"/>
                <a:gd name="T13" fmla="*/ 9 h 51"/>
                <a:gd name="T14" fmla="*/ 3 w 49"/>
                <a:gd name="T15" fmla="*/ 10 h 51"/>
                <a:gd name="T16" fmla="*/ 3 w 49"/>
                <a:gd name="T17" fmla="*/ 12 h 51"/>
                <a:gd name="T18" fmla="*/ 3 w 49"/>
                <a:gd name="T19" fmla="*/ 13 h 51"/>
                <a:gd name="T20" fmla="*/ 5 w 49"/>
                <a:gd name="T21" fmla="*/ 14 h 51"/>
                <a:gd name="T22" fmla="*/ 0 w 49"/>
                <a:gd name="T23" fmla="*/ 14 h 51"/>
                <a:gd name="T24" fmla="*/ 0 w 49"/>
                <a:gd name="T25" fmla="*/ 26 h 51"/>
                <a:gd name="T26" fmla="*/ 16 w 49"/>
                <a:gd name="T27" fmla="*/ 24 h 51"/>
                <a:gd name="T28" fmla="*/ 7 w 49"/>
                <a:gd name="T29" fmla="*/ 21 h 51"/>
                <a:gd name="T30" fmla="*/ 13 w 49"/>
                <a:gd name="T31" fmla="*/ 17 h 51"/>
                <a:gd name="T32" fmla="*/ 7 w 49"/>
                <a:gd name="T33" fmla="*/ 14 h 51"/>
                <a:gd name="T34" fmla="*/ 24 w 49"/>
                <a:gd name="T35" fmla="*/ 9 h 51"/>
                <a:gd name="T36" fmla="*/ 24 w 49"/>
                <a:gd name="T37" fmla="*/ 6 h 51"/>
                <a:gd name="T38" fmla="*/ 23 w 49"/>
                <a:gd name="T39" fmla="*/ 4 h 51"/>
                <a:gd name="T40" fmla="*/ 23 w 49"/>
                <a:gd name="T41" fmla="*/ 2 h 51"/>
                <a:gd name="T42" fmla="*/ 21 w 49"/>
                <a:gd name="T43" fmla="*/ 2 h 51"/>
                <a:gd name="T44" fmla="*/ 20 w 49"/>
                <a:gd name="T45" fmla="*/ 2 h 51"/>
                <a:gd name="T46" fmla="*/ 18 w 49"/>
                <a:gd name="T47" fmla="*/ 2 h 51"/>
                <a:gd name="T48" fmla="*/ 16 w 49"/>
                <a:gd name="T49" fmla="*/ 2 h 51"/>
                <a:gd name="T50" fmla="*/ 14 w 49"/>
                <a:gd name="T51" fmla="*/ 2 h 51"/>
                <a:gd name="T52" fmla="*/ 12 w 49"/>
                <a:gd name="T53" fmla="*/ 1 h 51"/>
                <a:gd name="T54" fmla="*/ 10 w 49"/>
                <a:gd name="T55" fmla="*/ 0 h 51"/>
                <a:gd name="T56" fmla="*/ 10 w 49"/>
                <a:gd name="T57" fmla="*/ 0 h 51"/>
                <a:gd name="T58" fmla="*/ 9 w 49"/>
                <a:gd name="T59" fmla="*/ 0 h 5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9" h="51">
                  <a:moveTo>
                    <a:pt x="19" y="0"/>
                  </a:moveTo>
                  <a:lnTo>
                    <a:pt x="19" y="3"/>
                  </a:lnTo>
                  <a:lnTo>
                    <a:pt x="16" y="5"/>
                  </a:lnTo>
                  <a:lnTo>
                    <a:pt x="14" y="8"/>
                  </a:lnTo>
                  <a:lnTo>
                    <a:pt x="12" y="11"/>
                  </a:lnTo>
                  <a:lnTo>
                    <a:pt x="10" y="16"/>
                  </a:lnTo>
                  <a:lnTo>
                    <a:pt x="7" y="17"/>
                  </a:lnTo>
                  <a:lnTo>
                    <a:pt x="7" y="20"/>
                  </a:lnTo>
                  <a:lnTo>
                    <a:pt x="7" y="23"/>
                  </a:lnTo>
                  <a:lnTo>
                    <a:pt x="7" y="26"/>
                  </a:lnTo>
                  <a:lnTo>
                    <a:pt x="10" y="27"/>
                  </a:lnTo>
                  <a:lnTo>
                    <a:pt x="0" y="27"/>
                  </a:lnTo>
                  <a:lnTo>
                    <a:pt x="0" y="51"/>
                  </a:lnTo>
                  <a:lnTo>
                    <a:pt x="32" y="48"/>
                  </a:lnTo>
                  <a:lnTo>
                    <a:pt x="14" y="41"/>
                  </a:lnTo>
                  <a:lnTo>
                    <a:pt x="27" y="34"/>
                  </a:lnTo>
                  <a:lnTo>
                    <a:pt x="14" y="27"/>
                  </a:lnTo>
                  <a:lnTo>
                    <a:pt x="49" y="17"/>
                  </a:lnTo>
                  <a:lnTo>
                    <a:pt x="49" y="11"/>
                  </a:lnTo>
                  <a:lnTo>
                    <a:pt x="47" y="7"/>
                  </a:lnTo>
                  <a:lnTo>
                    <a:pt x="46" y="4"/>
                  </a:lnTo>
                  <a:lnTo>
                    <a:pt x="43" y="3"/>
                  </a:lnTo>
                  <a:lnTo>
                    <a:pt x="40" y="3"/>
                  </a:lnTo>
                  <a:lnTo>
                    <a:pt x="36" y="3"/>
                  </a:lnTo>
                  <a:lnTo>
                    <a:pt x="33" y="3"/>
                  </a:lnTo>
                  <a:lnTo>
                    <a:pt x="29" y="3"/>
                  </a:lnTo>
                  <a:lnTo>
                    <a:pt x="24" y="1"/>
                  </a:lnTo>
                  <a:lnTo>
                    <a:pt x="20" y="0"/>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799" name="Freeform 113"/>
            <p:cNvSpPr>
              <a:spLocks/>
            </p:cNvSpPr>
            <p:nvPr/>
          </p:nvSpPr>
          <p:spPr bwMode="auto">
            <a:xfrm>
              <a:off x="2539" y="3325"/>
              <a:ext cx="5" cy="7"/>
            </a:xfrm>
            <a:custGeom>
              <a:avLst/>
              <a:gdLst>
                <a:gd name="T0" fmla="*/ 5 w 10"/>
                <a:gd name="T1" fmla="*/ 5 h 14"/>
                <a:gd name="T2" fmla="*/ 0 w 10"/>
                <a:gd name="T3" fmla="*/ 0 h 14"/>
                <a:gd name="T4" fmla="*/ 5 w 10"/>
                <a:gd name="T5" fmla="*/ 7 h 14"/>
                <a:gd name="T6" fmla="*/ 5 w 10"/>
                <a:gd name="T7" fmla="*/ 6 h 14"/>
                <a:gd name="T8" fmla="*/ 5 w 10"/>
                <a:gd name="T9" fmla="*/ 6 h 14"/>
                <a:gd name="T10" fmla="*/ 5 w 10"/>
                <a:gd name="T11" fmla="*/ 5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14">
                  <a:moveTo>
                    <a:pt x="9" y="10"/>
                  </a:moveTo>
                  <a:lnTo>
                    <a:pt x="0" y="0"/>
                  </a:lnTo>
                  <a:lnTo>
                    <a:pt x="10" y="14"/>
                  </a:lnTo>
                  <a:lnTo>
                    <a:pt x="10" y="11"/>
                  </a:lnTo>
                  <a:lnTo>
                    <a:pt x="9"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0" name="Freeform 114"/>
            <p:cNvSpPr>
              <a:spLocks/>
            </p:cNvSpPr>
            <p:nvPr/>
          </p:nvSpPr>
          <p:spPr bwMode="auto">
            <a:xfrm>
              <a:off x="2504" y="3380"/>
              <a:ext cx="7" cy="5"/>
            </a:xfrm>
            <a:custGeom>
              <a:avLst/>
              <a:gdLst>
                <a:gd name="T0" fmla="*/ 0 w 14"/>
                <a:gd name="T1" fmla="*/ 2 h 10"/>
                <a:gd name="T2" fmla="*/ 6 w 14"/>
                <a:gd name="T3" fmla="*/ 5 h 10"/>
                <a:gd name="T4" fmla="*/ 7 w 14"/>
                <a:gd name="T5" fmla="*/ 4 h 10"/>
                <a:gd name="T6" fmla="*/ 1 w 14"/>
                <a:gd name="T7" fmla="*/ 0 h 10"/>
                <a:gd name="T8" fmla="*/ 0 w 14"/>
                <a:gd name="T9" fmla="*/ 2 h 10"/>
                <a:gd name="T10" fmla="*/ 0 w 14"/>
                <a:gd name="T11" fmla="*/ 2 h 10"/>
                <a:gd name="T12" fmla="*/ 0 w 14"/>
                <a:gd name="T13" fmla="*/ 2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 h="10">
                  <a:moveTo>
                    <a:pt x="0" y="3"/>
                  </a:moveTo>
                  <a:lnTo>
                    <a:pt x="12" y="10"/>
                  </a:lnTo>
                  <a:lnTo>
                    <a:pt x="14" y="7"/>
                  </a:lnTo>
                  <a:lnTo>
                    <a:pt x="1" y="0"/>
                  </a:lnTo>
                  <a:lnTo>
                    <a:pt x="0" y="4"/>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1" name="Freeform 115"/>
            <p:cNvSpPr>
              <a:spLocks/>
            </p:cNvSpPr>
            <p:nvPr/>
          </p:nvSpPr>
          <p:spPr bwMode="auto">
            <a:xfrm>
              <a:off x="2516" y="3382"/>
              <a:ext cx="19" cy="9"/>
            </a:xfrm>
            <a:custGeom>
              <a:avLst/>
              <a:gdLst>
                <a:gd name="T0" fmla="*/ 19 w 39"/>
                <a:gd name="T1" fmla="*/ 8 h 18"/>
                <a:gd name="T2" fmla="*/ 0 w 39"/>
                <a:gd name="T3" fmla="*/ 0 h 18"/>
                <a:gd name="T4" fmla="*/ 1 w 39"/>
                <a:gd name="T5" fmla="*/ 2 h 18"/>
                <a:gd name="T6" fmla="*/ 3 w 39"/>
                <a:gd name="T7" fmla="*/ 3 h 18"/>
                <a:gd name="T8" fmla="*/ 5 w 39"/>
                <a:gd name="T9" fmla="*/ 3 h 18"/>
                <a:gd name="T10" fmla="*/ 7 w 39"/>
                <a:gd name="T11" fmla="*/ 5 h 18"/>
                <a:gd name="T12" fmla="*/ 9 w 39"/>
                <a:gd name="T13" fmla="*/ 5 h 18"/>
                <a:gd name="T14" fmla="*/ 11 w 39"/>
                <a:gd name="T15" fmla="*/ 6 h 18"/>
                <a:gd name="T16" fmla="*/ 14 w 39"/>
                <a:gd name="T17" fmla="*/ 7 h 18"/>
                <a:gd name="T18" fmla="*/ 16 w 39"/>
                <a:gd name="T19" fmla="*/ 8 h 18"/>
                <a:gd name="T20" fmla="*/ 18 w 39"/>
                <a:gd name="T21" fmla="*/ 8 h 18"/>
                <a:gd name="T22" fmla="*/ 19 w 39"/>
                <a:gd name="T23" fmla="*/ 9 h 18"/>
                <a:gd name="T24" fmla="*/ 19 w 39"/>
                <a:gd name="T25" fmla="*/ 9 h 18"/>
                <a:gd name="T26" fmla="*/ 19 w 39"/>
                <a:gd name="T27" fmla="*/ 8 h 1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9" h="18">
                  <a:moveTo>
                    <a:pt x="39" y="16"/>
                  </a:moveTo>
                  <a:lnTo>
                    <a:pt x="0" y="0"/>
                  </a:lnTo>
                  <a:lnTo>
                    <a:pt x="3" y="3"/>
                  </a:lnTo>
                  <a:lnTo>
                    <a:pt x="6" y="5"/>
                  </a:lnTo>
                  <a:lnTo>
                    <a:pt x="10" y="6"/>
                  </a:lnTo>
                  <a:lnTo>
                    <a:pt x="15" y="9"/>
                  </a:lnTo>
                  <a:lnTo>
                    <a:pt x="19" y="10"/>
                  </a:lnTo>
                  <a:lnTo>
                    <a:pt x="23" y="12"/>
                  </a:lnTo>
                  <a:lnTo>
                    <a:pt x="28" y="13"/>
                  </a:lnTo>
                  <a:lnTo>
                    <a:pt x="32" y="15"/>
                  </a:lnTo>
                  <a:lnTo>
                    <a:pt x="36" y="16"/>
                  </a:lnTo>
                  <a:lnTo>
                    <a:pt x="39" y="18"/>
                  </a:lnTo>
                  <a:lnTo>
                    <a:pt x="39"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2" name="Freeform 116"/>
            <p:cNvSpPr>
              <a:spLocks/>
            </p:cNvSpPr>
            <p:nvPr/>
          </p:nvSpPr>
          <p:spPr bwMode="auto">
            <a:xfrm>
              <a:off x="2535" y="3391"/>
              <a:ext cx="4" cy="1"/>
            </a:xfrm>
            <a:custGeom>
              <a:avLst/>
              <a:gdLst>
                <a:gd name="T0" fmla="*/ 4 w 7"/>
                <a:gd name="T1" fmla="*/ 1 h 2"/>
                <a:gd name="T2" fmla="*/ 4 w 7"/>
                <a:gd name="T3" fmla="*/ 1 h 2"/>
                <a:gd name="T4" fmla="*/ 4 w 7"/>
                <a:gd name="T5" fmla="*/ 1 h 2"/>
                <a:gd name="T6" fmla="*/ 4 w 7"/>
                <a:gd name="T7" fmla="*/ 1 h 2"/>
                <a:gd name="T8" fmla="*/ 3 w 7"/>
                <a:gd name="T9" fmla="*/ 1 h 2"/>
                <a:gd name="T10" fmla="*/ 3 w 7"/>
                <a:gd name="T11" fmla="*/ 1 h 2"/>
                <a:gd name="T12" fmla="*/ 2 w 7"/>
                <a:gd name="T13" fmla="*/ 1 h 2"/>
                <a:gd name="T14" fmla="*/ 2 w 7"/>
                <a:gd name="T15" fmla="*/ 1 h 2"/>
                <a:gd name="T16" fmla="*/ 2 w 7"/>
                <a:gd name="T17" fmla="*/ 0 h 2"/>
                <a:gd name="T18" fmla="*/ 1 w 7"/>
                <a:gd name="T19" fmla="*/ 0 h 2"/>
                <a:gd name="T20" fmla="*/ 0 w 7"/>
                <a:gd name="T21" fmla="*/ 0 h 2"/>
                <a:gd name="T22" fmla="*/ 4 w 7"/>
                <a:gd name="T23" fmla="*/ 1 h 2"/>
                <a:gd name="T24" fmla="*/ 4 w 7"/>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2">
                  <a:moveTo>
                    <a:pt x="7" y="2"/>
                  </a:moveTo>
                  <a:lnTo>
                    <a:pt x="7" y="2"/>
                  </a:lnTo>
                  <a:lnTo>
                    <a:pt x="6" y="1"/>
                  </a:lnTo>
                  <a:lnTo>
                    <a:pt x="4" y="1"/>
                  </a:lnTo>
                  <a:lnTo>
                    <a:pt x="3" y="0"/>
                  </a:lnTo>
                  <a:lnTo>
                    <a:pt x="2" y="0"/>
                  </a:lnTo>
                  <a:lnTo>
                    <a:pt x="0" y="0"/>
                  </a:lnTo>
                  <a:lnTo>
                    <a:pt x="7"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3" name="Freeform 117"/>
            <p:cNvSpPr>
              <a:spLocks/>
            </p:cNvSpPr>
            <p:nvPr/>
          </p:nvSpPr>
          <p:spPr bwMode="auto">
            <a:xfrm>
              <a:off x="2587" y="3387"/>
              <a:ext cx="5" cy="4"/>
            </a:xfrm>
            <a:custGeom>
              <a:avLst/>
              <a:gdLst>
                <a:gd name="T0" fmla="*/ 2 w 10"/>
                <a:gd name="T1" fmla="*/ 0 h 9"/>
                <a:gd name="T2" fmla="*/ 0 w 10"/>
                <a:gd name="T3" fmla="*/ 4 h 9"/>
                <a:gd name="T4" fmla="*/ 5 w 10"/>
                <a:gd name="T5" fmla="*/ 0 h 9"/>
                <a:gd name="T6" fmla="*/ 2 w 10"/>
                <a:gd name="T7" fmla="*/ 0 h 9"/>
                <a:gd name="T8" fmla="*/ 2 w 10"/>
                <a:gd name="T9" fmla="*/ 0 h 9"/>
                <a:gd name="T10" fmla="*/ 2 w 10"/>
                <a:gd name="T11" fmla="*/ 0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9">
                  <a:moveTo>
                    <a:pt x="3" y="0"/>
                  </a:moveTo>
                  <a:lnTo>
                    <a:pt x="0" y="9"/>
                  </a:lnTo>
                  <a:lnTo>
                    <a:pt x="10" y="1"/>
                  </a:lnTo>
                  <a:lnTo>
                    <a:pt x="3" y="1"/>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804" name="Freeform 118"/>
            <p:cNvSpPr>
              <a:spLocks/>
            </p:cNvSpPr>
            <p:nvPr/>
          </p:nvSpPr>
          <p:spPr bwMode="auto">
            <a:xfrm>
              <a:off x="2545" y="3394"/>
              <a:ext cx="31" cy="5"/>
            </a:xfrm>
            <a:custGeom>
              <a:avLst/>
              <a:gdLst>
                <a:gd name="T0" fmla="*/ 25 w 62"/>
                <a:gd name="T1" fmla="*/ 5 h 12"/>
                <a:gd name="T2" fmla="*/ 31 w 62"/>
                <a:gd name="T3" fmla="*/ 5 h 12"/>
                <a:gd name="T4" fmla="*/ 0 w 62"/>
                <a:gd name="T5" fmla="*/ 0 h 12"/>
                <a:gd name="T6" fmla="*/ 25 w 62"/>
                <a:gd name="T7" fmla="*/ 5 h 12"/>
                <a:gd name="T8" fmla="*/ 25 w 62"/>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12">
                  <a:moveTo>
                    <a:pt x="49" y="12"/>
                  </a:moveTo>
                  <a:lnTo>
                    <a:pt x="62" y="12"/>
                  </a:lnTo>
                  <a:lnTo>
                    <a:pt x="0" y="0"/>
                  </a:lnTo>
                  <a:lnTo>
                    <a:pt x="49"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6295" name="Text Box 119"/>
          <p:cNvSpPr txBox="1">
            <a:spLocks noChangeArrowheads="1"/>
          </p:cNvSpPr>
          <p:nvPr/>
        </p:nvSpPr>
        <p:spPr bwMode="auto">
          <a:xfrm>
            <a:off x="-38100" y="4251325"/>
            <a:ext cx="91821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ففي القيامة لمن من السبعة تكون زوجة فإنها كانت للجميع</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46296" name="Text Box 120"/>
          <p:cNvSpPr txBox="1">
            <a:spLocks noChangeArrowheads="1"/>
          </p:cNvSpPr>
          <p:nvPr/>
        </p:nvSpPr>
        <p:spPr bwMode="auto">
          <a:xfrm>
            <a:off x="4648200" y="6248400"/>
            <a:ext cx="4419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2800" b="1" dirty="0">
                <a:solidFill>
                  <a:srgbClr val="FFFFFF"/>
                </a:solidFill>
                <a:latin typeface="Arial" panose="020B0604020202020204" pitchFamily="34" charset="0"/>
                <a:ea typeface="ＭＳ Ｐゴシック" charset="0"/>
                <a:cs typeface="Arial" panose="020B0604020202020204" pitchFamily="34" charset="0"/>
              </a:rPr>
              <a:t>متى 22: 28</a:t>
            </a:r>
            <a:endParaRPr lang="en-US" sz="2000" b="1" dirty="0">
              <a:solidFill>
                <a:srgbClr val="000000"/>
              </a:solidFill>
              <a:latin typeface="Arial" panose="020B0604020202020204" pitchFamily="34" charset="0"/>
              <a:ea typeface="ＭＳ Ｐゴシック" charset="0"/>
              <a:cs typeface="Arial" panose="020B0604020202020204" pitchFamily="34" charset="0"/>
            </a:endParaRPr>
          </a:p>
        </p:txBody>
      </p:sp>
      <p:pic>
        <p:nvPicPr>
          <p:cNvPr id="16390" name="Picture 121" descr="M:\IMAGES\CELEBHOL\CELEBRTN\MARRIAGE\CCMPG010.WMF"/>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28950" y="304800"/>
            <a:ext cx="1085850" cy="3571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1" name="Picture 122" descr="M:\IMAGES\CELEBHOL\CELEBRTN\MARRIAGE\CCMPG008.WMF"/>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160838" y="457200"/>
            <a:ext cx="1096962" cy="3549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2" name="Picture 123" descr="M:\IMAGES\CELEBHOL\CELEBRTN\MARRIAGE\CCMPG011.WMF"/>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566025" y="609600"/>
            <a:ext cx="1147763" cy="3733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6393" name="Picture 124" descr="M:\IMAGES\CELEBHOL\CELEBRTN\MARRIAGE\CCMPR005.WMF"/>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6483350" y="609600"/>
            <a:ext cx="984250" cy="3505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6394" name="Group 125"/>
          <p:cNvGrpSpPr>
            <a:grpSpLocks/>
          </p:cNvGrpSpPr>
          <p:nvPr/>
        </p:nvGrpSpPr>
        <p:grpSpPr bwMode="auto">
          <a:xfrm>
            <a:off x="4967288" y="465138"/>
            <a:ext cx="1433512" cy="3497262"/>
            <a:chOff x="2021" y="866"/>
            <a:chExt cx="903" cy="2203"/>
          </a:xfrm>
        </p:grpSpPr>
        <p:sp>
          <p:nvSpPr>
            <p:cNvPr id="16395" name="Freeform 126"/>
            <p:cNvSpPr>
              <a:spLocks/>
            </p:cNvSpPr>
            <p:nvPr/>
          </p:nvSpPr>
          <p:spPr bwMode="auto">
            <a:xfrm>
              <a:off x="2272" y="1131"/>
              <a:ext cx="3" cy="2"/>
            </a:xfrm>
            <a:custGeom>
              <a:avLst/>
              <a:gdLst>
                <a:gd name="T0" fmla="*/ 3 w 5"/>
                <a:gd name="T1" fmla="*/ 2 h 3"/>
                <a:gd name="T2" fmla="*/ 1 w 5"/>
                <a:gd name="T3" fmla="*/ 0 h 3"/>
                <a:gd name="T4" fmla="*/ 0 w 5"/>
                <a:gd name="T5" fmla="*/ 2 h 3"/>
                <a:gd name="T6" fmla="*/ 3 w 5"/>
                <a:gd name="T7" fmla="*/ 2 h 3"/>
                <a:gd name="T8" fmla="*/ 3 w 5"/>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3"/>
                  </a:moveTo>
                  <a:lnTo>
                    <a:pt x="2" y="0"/>
                  </a:lnTo>
                  <a:lnTo>
                    <a:pt x="0" y="3"/>
                  </a:lnTo>
                  <a:lnTo>
                    <a:pt x="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6" name="Freeform 127"/>
            <p:cNvSpPr>
              <a:spLocks/>
            </p:cNvSpPr>
            <p:nvPr/>
          </p:nvSpPr>
          <p:spPr bwMode="auto">
            <a:xfrm>
              <a:off x="2195" y="1191"/>
              <a:ext cx="6" cy="4"/>
            </a:xfrm>
            <a:custGeom>
              <a:avLst/>
              <a:gdLst>
                <a:gd name="T0" fmla="*/ 3 w 13"/>
                <a:gd name="T1" fmla="*/ 0 h 7"/>
                <a:gd name="T2" fmla="*/ 0 w 13"/>
                <a:gd name="T3" fmla="*/ 4 h 7"/>
                <a:gd name="T4" fmla="*/ 6 w 13"/>
                <a:gd name="T5" fmla="*/ 0 h 7"/>
                <a:gd name="T6" fmla="*/ 3 w 13"/>
                <a:gd name="T7" fmla="*/ 0 h 7"/>
                <a:gd name="T8" fmla="*/ 3 w 1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7">
                  <a:moveTo>
                    <a:pt x="6" y="0"/>
                  </a:moveTo>
                  <a:lnTo>
                    <a:pt x="0" y="7"/>
                  </a:lnTo>
                  <a:lnTo>
                    <a:pt x="13" y="0"/>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7" name="Freeform 128"/>
            <p:cNvSpPr>
              <a:spLocks/>
            </p:cNvSpPr>
            <p:nvPr/>
          </p:nvSpPr>
          <p:spPr bwMode="auto">
            <a:xfrm>
              <a:off x="2021" y="1996"/>
              <a:ext cx="8" cy="7"/>
            </a:xfrm>
            <a:custGeom>
              <a:avLst/>
              <a:gdLst>
                <a:gd name="T0" fmla="*/ 0 w 16"/>
                <a:gd name="T1" fmla="*/ 7 h 14"/>
                <a:gd name="T2" fmla="*/ 8 w 16"/>
                <a:gd name="T3" fmla="*/ 2 h 14"/>
                <a:gd name="T4" fmla="*/ 7 w 16"/>
                <a:gd name="T5" fmla="*/ 0 h 14"/>
                <a:gd name="T6" fmla="*/ 0 w 16"/>
                <a:gd name="T7" fmla="*/ 7 h 14"/>
                <a:gd name="T8" fmla="*/ 0 w 16"/>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4">
                  <a:moveTo>
                    <a:pt x="0" y="14"/>
                  </a:moveTo>
                  <a:lnTo>
                    <a:pt x="16" y="3"/>
                  </a:lnTo>
                  <a:lnTo>
                    <a:pt x="14" y="0"/>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8" name="Freeform 129"/>
            <p:cNvSpPr>
              <a:spLocks/>
            </p:cNvSpPr>
            <p:nvPr/>
          </p:nvSpPr>
          <p:spPr bwMode="auto">
            <a:xfrm>
              <a:off x="2372" y="3060"/>
              <a:ext cx="2" cy="1"/>
            </a:xfrm>
            <a:custGeom>
              <a:avLst/>
              <a:gdLst>
                <a:gd name="T0" fmla="*/ 2 w 2"/>
                <a:gd name="T1" fmla="*/ 0 h 2"/>
                <a:gd name="T2" fmla="*/ 2 w 2"/>
                <a:gd name="T3" fmla="*/ 0 h 2"/>
                <a:gd name="T4" fmla="*/ 2 w 2"/>
                <a:gd name="T5" fmla="*/ 0 h 2"/>
                <a:gd name="T6" fmla="*/ 1 w 2"/>
                <a:gd name="T7" fmla="*/ 0 h 2"/>
                <a:gd name="T8" fmla="*/ 1 w 2"/>
                <a:gd name="T9" fmla="*/ 0 h 2"/>
                <a:gd name="T10" fmla="*/ 1 w 2"/>
                <a:gd name="T11" fmla="*/ 1 h 2"/>
                <a:gd name="T12" fmla="*/ 1 w 2"/>
                <a:gd name="T13" fmla="*/ 1 h 2"/>
                <a:gd name="T14" fmla="*/ 1 w 2"/>
                <a:gd name="T15" fmla="*/ 1 h 2"/>
                <a:gd name="T16" fmla="*/ 0 w 2"/>
                <a:gd name="T17" fmla="*/ 1 h 2"/>
                <a:gd name="T18" fmla="*/ 0 w 2"/>
                <a:gd name="T19" fmla="*/ 1 h 2"/>
                <a:gd name="T20" fmla="*/ 0 w 2"/>
                <a:gd name="T21" fmla="*/ 1 h 2"/>
                <a:gd name="T22" fmla="*/ 0 w 2"/>
                <a:gd name="T23" fmla="*/ 1 h 2"/>
                <a:gd name="T24" fmla="*/ 0 w 2"/>
                <a:gd name="T25" fmla="*/ 1 h 2"/>
                <a:gd name="T26" fmla="*/ 1 w 2"/>
                <a:gd name="T27" fmla="*/ 1 h 2"/>
                <a:gd name="T28" fmla="*/ 1 w 2"/>
                <a:gd name="T29" fmla="*/ 1 h 2"/>
                <a:gd name="T30" fmla="*/ 1 w 2"/>
                <a:gd name="T31" fmla="*/ 1 h 2"/>
                <a:gd name="T32" fmla="*/ 1 w 2"/>
                <a:gd name="T33" fmla="*/ 1 h 2"/>
                <a:gd name="T34" fmla="*/ 1 w 2"/>
                <a:gd name="T35" fmla="*/ 0 h 2"/>
                <a:gd name="T36" fmla="*/ 2 w 2"/>
                <a:gd name="T37" fmla="*/ 0 h 2"/>
                <a:gd name="T38" fmla="*/ 2 w 2"/>
                <a:gd name="T39" fmla="*/ 0 h 2"/>
                <a:gd name="T40" fmla="*/ 2 w 2"/>
                <a:gd name="T41" fmla="*/ 0 h 2"/>
                <a:gd name="T42" fmla="*/ 2 w 2"/>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2">
                  <a:moveTo>
                    <a:pt x="2" y="0"/>
                  </a:moveTo>
                  <a:lnTo>
                    <a:pt x="2" y="0"/>
                  </a:lnTo>
                  <a:lnTo>
                    <a:pt x="1" y="0"/>
                  </a:lnTo>
                  <a:lnTo>
                    <a:pt x="1" y="2"/>
                  </a:lnTo>
                  <a:lnTo>
                    <a:pt x="0" y="2"/>
                  </a:lnTo>
                  <a:lnTo>
                    <a:pt x="1" y="2"/>
                  </a:lnTo>
                  <a:lnTo>
                    <a:pt x="1" y="0"/>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399" name="Freeform 130"/>
            <p:cNvSpPr>
              <a:spLocks/>
            </p:cNvSpPr>
            <p:nvPr/>
          </p:nvSpPr>
          <p:spPr bwMode="auto">
            <a:xfrm>
              <a:off x="2422" y="3031"/>
              <a:ext cx="1" cy="1"/>
            </a:xfrm>
            <a:custGeom>
              <a:avLst/>
              <a:gdLst>
                <a:gd name="T0" fmla="*/ 1 w 1"/>
                <a:gd name="T1" fmla="*/ 1 h 1"/>
                <a:gd name="T2" fmla="*/ 1 w 1"/>
                <a:gd name="T3" fmla="*/ 1 h 1"/>
                <a:gd name="T4" fmla="*/ 1 w 1"/>
                <a:gd name="T5" fmla="*/ 1 h 1"/>
                <a:gd name="T6" fmla="*/ 1 w 1"/>
                <a:gd name="T7" fmla="*/ 1 h 1"/>
                <a:gd name="T8" fmla="*/ 1 w 1"/>
                <a:gd name="T9" fmla="*/ 1 h 1"/>
                <a:gd name="T10" fmla="*/ 1 w 1"/>
                <a:gd name="T11" fmla="*/ 0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1 h 1"/>
                <a:gd name="T26" fmla="*/ 0 w 1"/>
                <a:gd name="T27" fmla="*/ 1 h 1"/>
                <a:gd name="T28" fmla="*/ 0 w 1"/>
                <a:gd name="T29" fmla="*/ 1 h 1"/>
                <a:gd name="T30" fmla="*/ 0 w 1"/>
                <a:gd name="T31" fmla="*/ 1 h 1"/>
                <a:gd name="T32" fmla="*/ 0 w 1"/>
                <a:gd name="T33" fmla="*/ 1 h 1"/>
                <a:gd name="T34" fmla="*/ 0 w 1"/>
                <a:gd name="T35" fmla="*/ 1 h 1"/>
                <a:gd name="T36" fmla="*/ 0 w 1"/>
                <a:gd name="T37" fmla="*/ 1 h 1"/>
                <a:gd name="T38" fmla="*/ 1 w 1"/>
                <a:gd name="T39" fmla="*/ 1 h 1"/>
                <a:gd name="T40" fmla="*/ 1 w 1"/>
                <a:gd name="T41" fmla="*/ 1 h 1"/>
                <a:gd name="T42" fmla="*/ 1 w 1"/>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1" y="1"/>
                  </a:moveTo>
                  <a:lnTo>
                    <a:pt x="1" y="1"/>
                  </a:lnTo>
                  <a:lnTo>
                    <a:pt x="1" y="0"/>
                  </a:lnTo>
                  <a:lnTo>
                    <a:pt x="1" y="1"/>
                  </a:lnTo>
                  <a:lnTo>
                    <a:pt x="0" y="1"/>
                  </a:lnTo>
                  <a:lnTo>
                    <a:pt x="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0" name="Freeform 131"/>
            <p:cNvSpPr>
              <a:spLocks noEditPoints="1"/>
            </p:cNvSpPr>
            <p:nvPr/>
          </p:nvSpPr>
          <p:spPr bwMode="auto">
            <a:xfrm>
              <a:off x="2201" y="866"/>
              <a:ext cx="723" cy="2203"/>
            </a:xfrm>
            <a:custGeom>
              <a:avLst/>
              <a:gdLst>
                <a:gd name="T0" fmla="*/ 704 w 1444"/>
                <a:gd name="T1" fmla="*/ 645 h 4406"/>
                <a:gd name="T2" fmla="*/ 369 w 1444"/>
                <a:gd name="T3" fmla="*/ 333 h 4406"/>
                <a:gd name="T4" fmla="*/ 260 w 1444"/>
                <a:gd name="T5" fmla="*/ 161 h 4406"/>
                <a:gd name="T6" fmla="*/ 300 w 1444"/>
                <a:gd name="T7" fmla="*/ 90 h 4406"/>
                <a:gd name="T8" fmla="*/ 435 w 1444"/>
                <a:gd name="T9" fmla="*/ 88 h 4406"/>
                <a:gd name="T10" fmla="*/ 450 w 1444"/>
                <a:gd name="T11" fmla="*/ 160 h 4406"/>
                <a:gd name="T12" fmla="*/ 444 w 1444"/>
                <a:gd name="T13" fmla="*/ 221 h 4406"/>
                <a:gd name="T14" fmla="*/ 256 w 1444"/>
                <a:gd name="T15" fmla="*/ 137 h 4406"/>
                <a:gd name="T16" fmla="*/ 135 w 1444"/>
                <a:gd name="T17" fmla="*/ 716 h 4406"/>
                <a:gd name="T18" fmla="*/ 101 w 1444"/>
                <a:gd name="T19" fmla="*/ 993 h 4406"/>
                <a:gd name="T20" fmla="*/ 128 w 1444"/>
                <a:gd name="T21" fmla="*/ 2203 h 4406"/>
                <a:gd name="T22" fmla="*/ 309 w 1444"/>
                <a:gd name="T23" fmla="*/ 1711 h 4406"/>
                <a:gd name="T24" fmla="*/ 645 w 1444"/>
                <a:gd name="T25" fmla="*/ 2194 h 4406"/>
                <a:gd name="T26" fmla="*/ 358 w 1444"/>
                <a:gd name="T27" fmla="*/ 58 h 4406"/>
                <a:gd name="T28" fmla="*/ 374 w 1444"/>
                <a:gd name="T29" fmla="*/ 56 h 4406"/>
                <a:gd name="T30" fmla="*/ 382 w 1444"/>
                <a:gd name="T31" fmla="*/ 64 h 4406"/>
                <a:gd name="T32" fmla="*/ 353 w 1444"/>
                <a:gd name="T33" fmla="*/ 22 h 4406"/>
                <a:gd name="T34" fmla="*/ 286 w 1444"/>
                <a:gd name="T35" fmla="*/ 65 h 4406"/>
                <a:gd name="T36" fmla="*/ 672 w 1444"/>
                <a:gd name="T37" fmla="*/ 2115 h 4406"/>
                <a:gd name="T38" fmla="*/ 626 w 1444"/>
                <a:gd name="T39" fmla="*/ 1930 h 4406"/>
                <a:gd name="T40" fmla="*/ 598 w 1444"/>
                <a:gd name="T41" fmla="*/ 1243 h 4406"/>
                <a:gd name="T42" fmla="*/ 696 w 1444"/>
                <a:gd name="T43" fmla="*/ 1079 h 4406"/>
                <a:gd name="T44" fmla="*/ 612 w 1444"/>
                <a:gd name="T45" fmla="*/ 476 h 4406"/>
                <a:gd name="T46" fmla="*/ 592 w 1444"/>
                <a:gd name="T47" fmla="*/ 607 h 4406"/>
                <a:gd name="T48" fmla="*/ 554 w 1444"/>
                <a:gd name="T49" fmla="*/ 526 h 4406"/>
                <a:gd name="T50" fmla="*/ 486 w 1444"/>
                <a:gd name="T51" fmla="*/ 611 h 4406"/>
                <a:gd name="T52" fmla="*/ 491 w 1444"/>
                <a:gd name="T53" fmla="*/ 580 h 4406"/>
                <a:gd name="T54" fmla="*/ 462 w 1444"/>
                <a:gd name="T55" fmla="*/ 567 h 4406"/>
                <a:gd name="T56" fmla="*/ 456 w 1444"/>
                <a:gd name="T57" fmla="*/ 716 h 4406"/>
                <a:gd name="T58" fmla="*/ 472 w 1444"/>
                <a:gd name="T59" fmla="*/ 698 h 4406"/>
                <a:gd name="T60" fmla="*/ 417 w 1444"/>
                <a:gd name="T61" fmla="*/ 303 h 4406"/>
                <a:gd name="T62" fmla="*/ 401 w 1444"/>
                <a:gd name="T63" fmla="*/ 698 h 4406"/>
                <a:gd name="T64" fmla="*/ 341 w 1444"/>
                <a:gd name="T65" fmla="*/ 353 h 4406"/>
                <a:gd name="T66" fmla="*/ 309 w 1444"/>
                <a:gd name="T67" fmla="*/ 353 h 4406"/>
                <a:gd name="T68" fmla="*/ 260 w 1444"/>
                <a:gd name="T69" fmla="*/ 341 h 4406"/>
                <a:gd name="T70" fmla="*/ 261 w 1444"/>
                <a:gd name="T71" fmla="*/ 562 h 4406"/>
                <a:gd name="T72" fmla="*/ 134 w 1444"/>
                <a:gd name="T73" fmla="*/ 958 h 4406"/>
                <a:gd name="T74" fmla="*/ 167 w 1444"/>
                <a:gd name="T75" fmla="*/ 1221 h 4406"/>
                <a:gd name="T76" fmla="*/ 174 w 1444"/>
                <a:gd name="T77" fmla="*/ 1217 h 4406"/>
                <a:gd name="T78" fmla="*/ 171 w 1444"/>
                <a:gd name="T79" fmla="*/ 1249 h 4406"/>
                <a:gd name="T80" fmla="*/ 164 w 1444"/>
                <a:gd name="T81" fmla="*/ 1399 h 4406"/>
                <a:gd name="T82" fmla="*/ 169 w 1444"/>
                <a:gd name="T83" fmla="*/ 1327 h 4406"/>
                <a:gd name="T84" fmla="*/ 141 w 1444"/>
                <a:gd name="T85" fmla="*/ 2118 h 4406"/>
                <a:gd name="T86" fmla="*/ 126 w 1444"/>
                <a:gd name="T87" fmla="*/ 2150 h 4406"/>
                <a:gd name="T88" fmla="*/ 171 w 1444"/>
                <a:gd name="T89" fmla="*/ 2131 h 4406"/>
                <a:gd name="T90" fmla="*/ 216 w 1444"/>
                <a:gd name="T91" fmla="*/ 1675 h 4406"/>
                <a:gd name="T92" fmla="*/ 258 w 1444"/>
                <a:gd name="T93" fmla="*/ 1303 h 4406"/>
                <a:gd name="T94" fmla="*/ 268 w 1444"/>
                <a:gd name="T95" fmla="*/ 1189 h 4406"/>
                <a:gd name="T96" fmla="*/ 349 w 1444"/>
                <a:gd name="T97" fmla="*/ 1414 h 4406"/>
                <a:gd name="T98" fmla="*/ 349 w 1444"/>
                <a:gd name="T99" fmla="*/ 1380 h 4406"/>
                <a:gd name="T100" fmla="*/ 391 w 1444"/>
                <a:gd name="T101" fmla="*/ 1052 h 4406"/>
                <a:gd name="T102" fmla="*/ 394 w 1444"/>
                <a:gd name="T103" fmla="*/ 959 h 4406"/>
                <a:gd name="T104" fmla="*/ 412 w 1444"/>
                <a:gd name="T105" fmla="*/ 1292 h 4406"/>
                <a:gd name="T106" fmla="*/ 444 w 1444"/>
                <a:gd name="T107" fmla="*/ 1461 h 4406"/>
                <a:gd name="T108" fmla="*/ 543 w 1444"/>
                <a:gd name="T109" fmla="*/ 1282 h 4406"/>
                <a:gd name="T110" fmla="*/ 545 w 1444"/>
                <a:gd name="T111" fmla="*/ 955 h 4406"/>
                <a:gd name="T112" fmla="*/ 118 w 1444"/>
                <a:gd name="T113" fmla="*/ 958 h 4406"/>
                <a:gd name="T114" fmla="*/ 339 w 1444"/>
                <a:gd name="T115" fmla="*/ 755 h 4406"/>
                <a:gd name="T116" fmla="*/ 400 w 1444"/>
                <a:gd name="T117" fmla="*/ 797 h 4406"/>
                <a:gd name="T118" fmla="*/ 433 w 1444"/>
                <a:gd name="T119" fmla="*/ 794 h 4406"/>
                <a:gd name="T120" fmla="*/ 415 w 1444"/>
                <a:gd name="T121" fmla="*/ 751 h 4406"/>
                <a:gd name="T122" fmla="*/ 414 w 1444"/>
                <a:gd name="T123" fmla="*/ 822 h 4406"/>
                <a:gd name="T124" fmla="*/ 615 w 1444"/>
                <a:gd name="T125" fmla="*/ 2180 h 44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444" h="4406">
                  <a:moveTo>
                    <a:pt x="1444" y="4360"/>
                  </a:moveTo>
                  <a:lnTo>
                    <a:pt x="1439" y="4343"/>
                  </a:lnTo>
                  <a:lnTo>
                    <a:pt x="1434" y="4327"/>
                  </a:lnTo>
                  <a:lnTo>
                    <a:pt x="1428" y="4311"/>
                  </a:lnTo>
                  <a:lnTo>
                    <a:pt x="1421" y="4296"/>
                  </a:lnTo>
                  <a:lnTo>
                    <a:pt x="1413" y="4281"/>
                  </a:lnTo>
                  <a:lnTo>
                    <a:pt x="1403" y="4267"/>
                  </a:lnTo>
                  <a:lnTo>
                    <a:pt x="1392" y="4254"/>
                  </a:lnTo>
                  <a:lnTo>
                    <a:pt x="1381" y="4240"/>
                  </a:lnTo>
                  <a:lnTo>
                    <a:pt x="1368" y="4228"/>
                  </a:lnTo>
                  <a:lnTo>
                    <a:pt x="1353" y="4217"/>
                  </a:lnTo>
                  <a:lnTo>
                    <a:pt x="1337" y="4208"/>
                  </a:lnTo>
                  <a:lnTo>
                    <a:pt x="1327" y="4198"/>
                  </a:lnTo>
                  <a:lnTo>
                    <a:pt x="1323" y="4188"/>
                  </a:lnTo>
                  <a:lnTo>
                    <a:pt x="1323" y="4177"/>
                  </a:lnTo>
                  <a:lnTo>
                    <a:pt x="1325" y="4166"/>
                  </a:lnTo>
                  <a:lnTo>
                    <a:pt x="1330" y="4153"/>
                  </a:lnTo>
                  <a:lnTo>
                    <a:pt x="1335" y="4141"/>
                  </a:lnTo>
                  <a:lnTo>
                    <a:pt x="1340" y="4129"/>
                  </a:lnTo>
                  <a:lnTo>
                    <a:pt x="1341" y="4115"/>
                  </a:lnTo>
                  <a:lnTo>
                    <a:pt x="1340" y="4102"/>
                  </a:lnTo>
                  <a:lnTo>
                    <a:pt x="1340" y="4038"/>
                  </a:lnTo>
                  <a:lnTo>
                    <a:pt x="1338" y="3977"/>
                  </a:lnTo>
                  <a:lnTo>
                    <a:pt x="1335" y="3915"/>
                  </a:lnTo>
                  <a:lnTo>
                    <a:pt x="1332" y="3854"/>
                  </a:lnTo>
                  <a:lnTo>
                    <a:pt x="1328" y="3794"/>
                  </a:lnTo>
                  <a:lnTo>
                    <a:pt x="1324" y="3734"/>
                  </a:lnTo>
                  <a:lnTo>
                    <a:pt x="1322" y="3674"/>
                  </a:lnTo>
                  <a:lnTo>
                    <a:pt x="1319" y="3612"/>
                  </a:lnTo>
                  <a:lnTo>
                    <a:pt x="1317" y="3550"/>
                  </a:lnTo>
                  <a:lnTo>
                    <a:pt x="1317" y="3487"/>
                  </a:lnTo>
                  <a:lnTo>
                    <a:pt x="1313" y="3437"/>
                  </a:lnTo>
                  <a:lnTo>
                    <a:pt x="1307" y="3388"/>
                  </a:lnTo>
                  <a:lnTo>
                    <a:pt x="1298" y="3341"/>
                  </a:lnTo>
                  <a:lnTo>
                    <a:pt x="1289" y="3293"/>
                  </a:lnTo>
                  <a:lnTo>
                    <a:pt x="1281" y="3246"/>
                  </a:lnTo>
                  <a:lnTo>
                    <a:pt x="1270" y="3199"/>
                  </a:lnTo>
                  <a:lnTo>
                    <a:pt x="1260" y="3152"/>
                  </a:lnTo>
                  <a:lnTo>
                    <a:pt x="1250" y="3105"/>
                  </a:lnTo>
                  <a:lnTo>
                    <a:pt x="1241" y="3058"/>
                  </a:lnTo>
                  <a:lnTo>
                    <a:pt x="1234" y="3009"/>
                  </a:lnTo>
                  <a:lnTo>
                    <a:pt x="1237" y="3001"/>
                  </a:lnTo>
                  <a:lnTo>
                    <a:pt x="1241" y="2993"/>
                  </a:lnTo>
                  <a:lnTo>
                    <a:pt x="1245" y="2985"/>
                  </a:lnTo>
                  <a:lnTo>
                    <a:pt x="1247" y="2976"/>
                  </a:lnTo>
                  <a:lnTo>
                    <a:pt x="1250" y="2966"/>
                  </a:lnTo>
                  <a:lnTo>
                    <a:pt x="1251" y="2957"/>
                  </a:lnTo>
                  <a:lnTo>
                    <a:pt x="1252" y="2949"/>
                  </a:lnTo>
                  <a:lnTo>
                    <a:pt x="1254" y="2939"/>
                  </a:lnTo>
                  <a:lnTo>
                    <a:pt x="1254" y="2929"/>
                  </a:lnTo>
                  <a:lnTo>
                    <a:pt x="1255" y="2920"/>
                  </a:lnTo>
                  <a:lnTo>
                    <a:pt x="1270" y="2874"/>
                  </a:lnTo>
                  <a:lnTo>
                    <a:pt x="1283" y="2829"/>
                  </a:lnTo>
                  <a:lnTo>
                    <a:pt x="1296" y="2784"/>
                  </a:lnTo>
                  <a:lnTo>
                    <a:pt x="1306" y="2738"/>
                  </a:lnTo>
                  <a:lnTo>
                    <a:pt x="1315" y="2694"/>
                  </a:lnTo>
                  <a:lnTo>
                    <a:pt x="1322" y="2648"/>
                  </a:lnTo>
                  <a:lnTo>
                    <a:pt x="1327" y="2601"/>
                  </a:lnTo>
                  <a:lnTo>
                    <a:pt x="1329" y="2553"/>
                  </a:lnTo>
                  <a:lnTo>
                    <a:pt x="1328" y="2505"/>
                  </a:lnTo>
                  <a:lnTo>
                    <a:pt x="1323" y="2454"/>
                  </a:lnTo>
                  <a:lnTo>
                    <a:pt x="1348" y="2437"/>
                  </a:lnTo>
                  <a:lnTo>
                    <a:pt x="1365" y="2418"/>
                  </a:lnTo>
                  <a:lnTo>
                    <a:pt x="1377" y="2396"/>
                  </a:lnTo>
                  <a:lnTo>
                    <a:pt x="1385" y="2371"/>
                  </a:lnTo>
                  <a:lnTo>
                    <a:pt x="1389" y="2345"/>
                  </a:lnTo>
                  <a:lnTo>
                    <a:pt x="1390" y="2319"/>
                  </a:lnTo>
                  <a:lnTo>
                    <a:pt x="1391" y="2292"/>
                  </a:lnTo>
                  <a:lnTo>
                    <a:pt x="1392" y="2266"/>
                  </a:lnTo>
                  <a:lnTo>
                    <a:pt x="1395" y="2240"/>
                  </a:lnTo>
                  <a:lnTo>
                    <a:pt x="1400" y="2216"/>
                  </a:lnTo>
                  <a:lnTo>
                    <a:pt x="1396" y="2209"/>
                  </a:lnTo>
                  <a:lnTo>
                    <a:pt x="1395" y="2202"/>
                  </a:lnTo>
                  <a:lnTo>
                    <a:pt x="1394" y="2194"/>
                  </a:lnTo>
                  <a:lnTo>
                    <a:pt x="1395" y="2187"/>
                  </a:lnTo>
                  <a:lnTo>
                    <a:pt x="1397" y="2180"/>
                  </a:lnTo>
                  <a:lnTo>
                    <a:pt x="1398" y="2173"/>
                  </a:lnTo>
                  <a:lnTo>
                    <a:pt x="1401" y="2167"/>
                  </a:lnTo>
                  <a:lnTo>
                    <a:pt x="1403" y="2159"/>
                  </a:lnTo>
                  <a:lnTo>
                    <a:pt x="1405" y="2152"/>
                  </a:lnTo>
                  <a:lnTo>
                    <a:pt x="1406" y="2145"/>
                  </a:lnTo>
                  <a:lnTo>
                    <a:pt x="1410" y="2145"/>
                  </a:lnTo>
                  <a:lnTo>
                    <a:pt x="1412" y="2143"/>
                  </a:lnTo>
                  <a:lnTo>
                    <a:pt x="1415" y="2142"/>
                  </a:lnTo>
                  <a:lnTo>
                    <a:pt x="1417" y="2140"/>
                  </a:lnTo>
                  <a:lnTo>
                    <a:pt x="1420" y="2136"/>
                  </a:lnTo>
                  <a:lnTo>
                    <a:pt x="1422" y="2132"/>
                  </a:lnTo>
                  <a:lnTo>
                    <a:pt x="1423" y="2130"/>
                  </a:lnTo>
                  <a:lnTo>
                    <a:pt x="1426" y="2126"/>
                  </a:lnTo>
                  <a:lnTo>
                    <a:pt x="1426" y="2122"/>
                  </a:lnTo>
                  <a:lnTo>
                    <a:pt x="1427" y="2119"/>
                  </a:lnTo>
                  <a:lnTo>
                    <a:pt x="1429" y="2052"/>
                  </a:lnTo>
                  <a:lnTo>
                    <a:pt x="1431" y="1985"/>
                  </a:lnTo>
                  <a:lnTo>
                    <a:pt x="1432" y="1918"/>
                  </a:lnTo>
                  <a:lnTo>
                    <a:pt x="1433" y="1853"/>
                  </a:lnTo>
                  <a:lnTo>
                    <a:pt x="1432" y="1787"/>
                  </a:lnTo>
                  <a:lnTo>
                    <a:pt x="1431" y="1723"/>
                  </a:lnTo>
                  <a:lnTo>
                    <a:pt x="1429" y="1660"/>
                  </a:lnTo>
                  <a:lnTo>
                    <a:pt x="1426" y="1599"/>
                  </a:lnTo>
                  <a:lnTo>
                    <a:pt x="1422" y="1541"/>
                  </a:lnTo>
                  <a:lnTo>
                    <a:pt x="1418" y="1485"/>
                  </a:lnTo>
                  <a:lnTo>
                    <a:pt x="1416" y="1482"/>
                  </a:lnTo>
                  <a:lnTo>
                    <a:pt x="1415" y="1479"/>
                  </a:lnTo>
                  <a:lnTo>
                    <a:pt x="1415" y="1477"/>
                  </a:lnTo>
                  <a:lnTo>
                    <a:pt x="1416" y="1473"/>
                  </a:lnTo>
                  <a:lnTo>
                    <a:pt x="1417" y="1470"/>
                  </a:lnTo>
                  <a:lnTo>
                    <a:pt x="1417" y="1467"/>
                  </a:lnTo>
                  <a:lnTo>
                    <a:pt x="1418" y="1464"/>
                  </a:lnTo>
                  <a:lnTo>
                    <a:pt x="1417" y="1461"/>
                  </a:lnTo>
                  <a:lnTo>
                    <a:pt x="1416" y="1458"/>
                  </a:lnTo>
                  <a:lnTo>
                    <a:pt x="1412" y="1456"/>
                  </a:lnTo>
                  <a:lnTo>
                    <a:pt x="1418" y="1451"/>
                  </a:lnTo>
                  <a:lnTo>
                    <a:pt x="1417" y="1410"/>
                  </a:lnTo>
                  <a:lnTo>
                    <a:pt x="1415" y="1369"/>
                  </a:lnTo>
                  <a:lnTo>
                    <a:pt x="1411" y="1329"/>
                  </a:lnTo>
                  <a:lnTo>
                    <a:pt x="1406" y="1290"/>
                  </a:lnTo>
                  <a:lnTo>
                    <a:pt x="1400" y="1249"/>
                  </a:lnTo>
                  <a:lnTo>
                    <a:pt x="1395" y="1209"/>
                  </a:lnTo>
                  <a:lnTo>
                    <a:pt x="1390" y="1169"/>
                  </a:lnTo>
                  <a:lnTo>
                    <a:pt x="1385" y="1128"/>
                  </a:lnTo>
                  <a:lnTo>
                    <a:pt x="1381" y="1086"/>
                  </a:lnTo>
                  <a:lnTo>
                    <a:pt x="1379" y="1044"/>
                  </a:lnTo>
                  <a:lnTo>
                    <a:pt x="1369" y="1013"/>
                  </a:lnTo>
                  <a:lnTo>
                    <a:pt x="1363" y="981"/>
                  </a:lnTo>
                  <a:lnTo>
                    <a:pt x="1359" y="946"/>
                  </a:lnTo>
                  <a:lnTo>
                    <a:pt x="1356" y="911"/>
                  </a:lnTo>
                  <a:lnTo>
                    <a:pt x="1355" y="875"/>
                  </a:lnTo>
                  <a:lnTo>
                    <a:pt x="1354" y="841"/>
                  </a:lnTo>
                  <a:lnTo>
                    <a:pt x="1351" y="806"/>
                  </a:lnTo>
                  <a:lnTo>
                    <a:pt x="1346" y="772"/>
                  </a:lnTo>
                  <a:lnTo>
                    <a:pt x="1338" y="739"/>
                  </a:lnTo>
                  <a:lnTo>
                    <a:pt x="1325" y="708"/>
                  </a:lnTo>
                  <a:lnTo>
                    <a:pt x="1324" y="700"/>
                  </a:lnTo>
                  <a:lnTo>
                    <a:pt x="1320" y="694"/>
                  </a:lnTo>
                  <a:lnTo>
                    <a:pt x="1315" y="689"/>
                  </a:lnTo>
                  <a:lnTo>
                    <a:pt x="1309" y="685"/>
                  </a:lnTo>
                  <a:lnTo>
                    <a:pt x="1302" y="684"/>
                  </a:lnTo>
                  <a:lnTo>
                    <a:pt x="1294" y="681"/>
                  </a:lnTo>
                  <a:lnTo>
                    <a:pt x="1287" y="681"/>
                  </a:lnTo>
                  <a:lnTo>
                    <a:pt x="1280" y="681"/>
                  </a:lnTo>
                  <a:lnTo>
                    <a:pt x="1272" y="681"/>
                  </a:lnTo>
                  <a:lnTo>
                    <a:pt x="1266" y="681"/>
                  </a:lnTo>
                  <a:lnTo>
                    <a:pt x="1229" y="668"/>
                  </a:lnTo>
                  <a:lnTo>
                    <a:pt x="1192" y="654"/>
                  </a:lnTo>
                  <a:lnTo>
                    <a:pt x="1154" y="642"/>
                  </a:lnTo>
                  <a:lnTo>
                    <a:pt x="1117" y="629"/>
                  </a:lnTo>
                  <a:lnTo>
                    <a:pt x="1080" y="616"/>
                  </a:lnTo>
                  <a:lnTo>
                    <a:pt x="1043" y="602"/>
                  </a:lnTo>
                  <a:lnTo>
                    <a:pt x="1006" y="589"/>
                  </a:lnTo>
                  <a:lnTo>
                    <a:pt x="969" y="574"/>
                  </a:lnTo>
                  <a:lnTo>
                    <a:pt x="933" y="556"/>
                  </a:lnTo>
                  <a:lnTo>
                    <a:pt x="898" y="539"/>
                  </a:lnTo>
                  <a:lnTo>
                    <a:pt x="894" y="534"/>
                  </a:lnTo>
                  <a:lnTo>
                    <a:pt x="892" y="529"/>
                  </a:lnTo>
                  <a:lnTo>
                    <a:pt x="891" y="524"/>
                  </a:lnTo>
                  <a:lnTo>
                    <a:pt x="888" y="518"/>
                  </a:lnTo>
                  <a:lnTo>
                    <a:pt x="887" y="513"/>
                  </a:lnTo>
                  <a:lnTo>
                    <a:pt x="886" y="507"/>
                  </a:lnTo>
                  <a:lnTo>
                    <a:pt x="886" y="501"/>
                  </a:lnTo>
                  <a:lnTo>
                    <a:pt x="886" y="496"/>
                  </a:lnTo>
                  <a:lnTo>
                    <a:pt x="884" y="490"/>
                  </a:lnTo>
                  <a:lnTo>
                    <a:pt x="884" y="483"/>
                  </a:lnTo>
                  <a:lnTo>
                    <a:pt x="879" y="504"/>
                  </a:lnTo>
                  <a:lnTo>
                    <a:pt x="872" y="524"/>
                  </a:lnTo>
                  <a:lnTo>
                    <a:pt x="862" y="543"/>
                  </a:lnTo>
                  <a:lnTo>
                    <a:pt x="850" y="560"/>
                  </a:lnTo>
                  <a:lnTo>
                    <a:pt x="836" y="577"/>
                  </a:lnTo>
                  <a:lnTo>
                    <a:pt x="821" y="595"/>
                  </a:lnTo>
                  <a:lnTo>
                    <a:pt x="806" y="611"/>
                  </a:lnTo>
                  <a:lnTo>
                    <a:pt x="790" y="627"/>
                  </a:lnTo>
                  <a:lnTo>
                    <a:pt x="775" y="642"/>
                  </a:lnTo>
                  <a:lnTo>
                    <a:pt x="760" y="658"/>
                  </a:lnTo>
                  <a:lnTo>
                    <a:pt x="762" y="658"/>
                  </a:lnTo>
                  <a:lnTo>
                    <a:pt x="762" y="659"/>
                  </a:lnTo>
                  <a:lnTo>
                    <a:pt x="763" y="659"/>
                  </a:lnTo>
                  <a:lnTo>
                    <a:pt x="763" y="660"/>
                  </a:lnTo>
                  <a:lnTo>
                    <a:pt x="764" y="661"/>
                  </a:lnTo>
                  <a:lnTo>
                    <a:pt x="764" y="663"/>
                  </a:lnTo>
                  <a:lnTo>
                    <a:pt x="764" y="664"/>
                  </a:lnTo>
                  <a:lnTo>
                    <a:pt x="764" y="665"/>
                  </a:lnTo>
                  <a:lnTo>
                    <a:pt x="764" y="666"/>
                  </a:lnTo>
                  <a:lnTo>
                    <a:pt x="749" y="673"/>
                  </a:lnTo>
                  <a:lnTo>
                    <a:pt x="753" y="675"/>
                  </a:lnTo>
                  <a:lnTo>
                    <a:pt x="757" y="678"/>
                  </a:lnTo>
                  <a:lnTo>
                    <a:pt x="759" y="680"/>
                  </a:lnTo>
                  <a:lnTo>
                    <a:pt x="763" y="683"/>
                  </a:lnTo>
                  <a:lnTo>
                    <a:pt x="767" y="685"/>
                  </a:lnTo>
                  <a:lnTo>
                    <a:pt x="768" y="687"/>
                  </a:lnTo>
                  <a:lnTo>
                    <a:pt x="770" y="690"/>
                  </a:lnTo>
                  <a:lnTo>
                    <a:pt x="770" y="695"/>
                  </a:lnTo>
                  <a:lnTo>
                    <a:pt x="770" y="699"/>
                  </a:lnTo>
                  <a:lnTo>
                    <a:pt x="769" y="705"/>
                  </a:lnTo>
                  <a:lnTo>
                    <a:pt x="768" y="706"/>
                  </a:lnTo>
                  <a:lnTo>
                    <a:pt x="765" y="706"/>
                  </a:lnTo>
                  <a:lnTo>
                    <a:pt x="764" y="707"/>
                  </a:lnTo>
                  <a:lnTo>
                    <a:pt x="762" y="708"/>
                  </a:lnTo>
                  <a:lnTo>
                    <a:pt x="759" y="710"/>
                  </a:lnTo>
                  <a:lnTo>
                    <a:pt x="755" y="711"/>
                  </a:lnTo>
                  <a:lnTo>
                    <a:pt x="753" y="711"/>
                  </a:lnTo>
                  <a:lnTo>
                    <a:pt x="750" y="711"/>
                  </a:lnTo>
                  <a:lnTo>
                    <a:pt x="748" y="710"/>
                  </a:lnTo>
                  <a:lnTo>
                    <a:pt x="746" y="708"/>
                  </a:lnTo>
                  <a:lnTo>
                    <a:pt x="744" y="705"/>
                  </a:lnTo>
                  <a:lnTo>
                    <a:pt x="743" y="702"/>
                  </a:lnTo>
                  <a:lnTo>
                    <a:pt x="743" y="699"/>
                  </a:lnTo>
                  <a:lnTo>
                    <a:pt x="743" y="696"/>
                  </a:lnTo>
                  <a:lnTo>
                    <a:pt x="743" y="692"/>
                  </a:lnTo>
                  <a:lnTo>
                    <a:pt x="743" y="689"/>
                  </a:lnTo>
                  <a:lnTo>
                    <a:pt x="743" y="685"/>
                  </a:lnTo>
                  <a:lnTo>
                    <a:pt x="743" y="681"/>
                  </a:lnTo>
                  <a:lnTo>
                    <a:pt x="743" y="679"/>
                  </a:lnTo>
                  <a:lnTo>
                    <a:pt x="743" y="675"/>
                  </a:lnTo>
                  <a:lnTo>
                    <a:pt x="739" y="673"/>
                  </a:lnTo>
                  <a:lnTo>
                    <a:pt x="736" y="671"/>
                  </a:lnTo>
                  <a:lnTo>
                    <a:pt x="733" y="670"/>
                  </a:lnTo>
                  <a:lnTo>
                    <a:pt x="729" y="668"/>
                  </a:lnTo>
                  <a:lnTo>
                    <a:pt x="726" y="666"/>
                  </a:lnTo>
                  <a:lnTo>
                    <a:pt x="723" y="665"/>
                  </a:lnTo>
                  <a:lnTo>
                    <a:pt x="720" y="663"/>
                  </a:lnTo>
                  <a:lnTo>
                    <a:pt x="716" y="661"/>
                  </a:lnTo>
                  <a:lnTo>
                    <a:pt x="713" y="659"/>
                  </a:lnTo>
                  <a:lnTo>
                    <a:pt x="710" y="658"/>
                  </a:lnTo>
                  <a:lnTo>
                    <a:pt x="713" y="654"/>
                  </a:lnTo>
                  <a:lnTo>
                    <a:pt x="717" y="653"/>
                  </a:lnTo>
                  <a:lnTo>
                    <a:pt x="720" y="653"/>
                  </a:lnTo>
                  <a:lnTo>
                    <a:pt x="722" y="654"/>
                  </a:lnTo>
                  <a:lnTo>
                    <a:pt x="724" y="657"/>
                  </a:lnTo>
                  <a:lnTo>
                    <a:pt x="727" y="659"/>
                  </a:lnTo>
                  <a:lnTo>
                    <a:pt x="729" y="661"/>
                  </a:lnTo>
                  <a:lnTo>
                    <a:pt x="732" y="664"/>
                  </a:lnTo>
                  <a:lnTo>
                    <a:pt x="736" y="666"/>
                  </a:lnTo>
                  <a:lnTo>
                    <a:pt x="739" y="666"/>
                  </a:lnTo>
                  <a:lnTo>
                    <a:pt x="741" y="661"/>
                  </a:lnTo>
                  <a:lnTo>
                    <a:pt x="739" y="658"/>
                  </a:lnTo>
                  <a:lnTo>
                    <a:pt x="738" y="654"/>
                  </a:lnTo>
                  <a:lnTo>
                    <a:pt x="736" y="649"/>
                  </a:lnTo>
                  <a:lnTo>
                    <a:pt x="733" y="645"/>
                  </a:lnTo>
                  <a:lnTo>
                    <a:pt x="729" y="642"/>
                  </a:lnTo>
                  <a:lnTo>
                    <a:pt x="726" y="637"/>
                  </a:lnTo>
                  <a:lnTo>
                    <a:pt x="722" y="633"/>
                  </a:lnTo>
                  <a:lnTo>
                    <a:pt x="718" y="628"/>
                  </a:lnTo>
                  <a:lnTo>
                    <a:pt x="716" y="624"/>
                  </a:lnTo>
                  <a:lnTo>
                    <a:pt x="737" y="626"/>
                  </a:lnTo>
                  <a:lnTo>
                    <a:pt x="757" y="622"/>
                  </a:lnTo>
                  <a:lnTo>
                    <a:pt x="774" y="616"/>
                  </a:lnTo>
                  <a:lnTo>
                    <a:pt x="790" y="606"/>
                  </a:lnTo>
                  <a:lnTo>
                    <a:pt x="805" y="595"/>
                  </a:lnTo>
                  <a:lnTo>
                    <a:pt x="817" y="581"/>
                  </a:lnTo>
                  <a:lnTo>
                    <a:pt x="830" y="566"/>
                  </a:lnTo>
                  <a:lnTo>
                    <a:pt x="842" y="550"/>
                  </a:lnTo>
                  <a:lnTo>
                    <a:pt x="853" y="534"/>
                  </a:lnTo>
                  <a:lnTo>
                    <a:pt x="864" y="518"/>
                  </a:lnTo>
                  <a:lnTo>
                    <a:pt x="867" y="512"/>
                  </a:lnTo>
                  <a:lnTo>
                    <a:pt x="868" y="506"/>
                  </a:lnTo>
                  <a:lnTo>
                    <a:pt x="869" y="499"/>
                  </a:lnTo>
                  <a:lnTo>
                    <a:pt x="869" y="493"/>
                  </a:lnTo>
                  <a:lnTo>
                    <a:pt x="871" y="487"/>
                  </a:lnTo>
                  <a:lnTo>
                    <a:pt x="871" y="481"/>
                  </a:lnTo>
                  <a:lnTo>
                    <a:pt x="871" y="473"/>
                  </a:lnTo>
                  <a:lnTo>
                    <a:pt x="869" y="467"/>
                  </a:lnTo>
                  <a:lnTo>
                    <a:pt x="869" y="462"/>
                  </a:lnTo>
                  <a:lnTo>
                    <a:pt x="868" y="456"/>
                  </a:lnTo>
                  <a:lnTo>
                    <a:pt x="866" y="467"/>
                  </a:lnTo>
                  <a:lnTo>
                    <a:pt x="862" y="478"/>
                  </a:lnTo>
                  <a:lnTo>
                    <a:pt x="857" y="490"/>
                  </a:lnTo>
                  <a:lnTo>
                    <a:pt x="852" y="501"/>
                  </a:lnTo>
                  <a:lnTo>
                    <a:pt x="846" y="511"/>
                  </a:lnTo>
                  <a:lnTo>
                    <a:pt x="840" y="520"/>
                  </a:lnTo>
                  <a:lnTo>
                    <a:pt x="832" y="530"/>
                  </a:lnTo>
                  <a:lnTo>
                    <a:pt x="825" y="540"/>
                  </a:lnTo>
                  <a:lnTo>
                    <a:pt x="819" y="550"/>
                  </a:lnTo>
                  <a:lnTo>
                    <a:pt x="811" y="560"/>
                  </a:lnTo>
                  <a:lnTo>
                    <a:pt x="811" y="561"/>
                  </a:lnTo>
                  <a:lnTo>
                    <a:pt x="811" y="563"/>
                  </a:lnTo>
                  <a:lnTo>
                    <a:pt x="811" y="564"/>
                  </a:lnTo>
                  <a:lnTo>
                    <a:pt x="812" y="564"/>
                  </a:lnTo>
                  <a:lnTo>
                    <a:pt x="814" y="565"/>
                  </a:lnTo>
                  <a:lnTo>
                    <a:pt x="812" y="564"/>
                  </a:lnTo>
                  <a:lnTo>
                    <a:pt x="824" y="551"/>
                  </a:lnTo>
                  <a:lnTo>
                    <a:pt x="826" y="554"/>
                  </a:lnTo>
                  <a:lnTo>
                    <a:pt x="819" y="563"/>
                  </a:lnTo>
                  <a:lnTo>
                    <a:pt x="811" y="571"/>
                  </a:lnTo>
                  <a:lnTo>
                    <a:pt x="803" y="580"/>
                  </a:lnTo>
                  <a:lnTo>
                    <a:pt x="794" y="587"/>
                  </a:lnTo>
                  <a:lnTo>
                    <a:pt x="784" y="595"/>
                  </a:lnTo>
                  <a:lnTo>
                    <a:pt x="774" y="601"/>
                  </a:lnTo>
                  <a:lnTo>
                    <a:pt x="764" y="605"/>
                  </a:lnTo>
                  <a:lnTo>
                    <a:pt x="753" y="608"/>
                  </a:lnTo>
                  <a:lnTo>
                    <a:pt x="742" y="610"/>
                  </a:lnTo>
                  <a:lnTo>
                    <a:pt x="731" y="610"/>
                  </a:lnTo>
                  <a:lnTo>
                    <a:pt x="717" y="610"/>
                  </a:lnTo>
                  <a:lnTo>
                    <a:pt x="703" y="607"/>
                  </a:lnTo>
                  <a:lnTo>
                    <a:pt x="690" y="603"/>
                  </a:lnTo>
                  <a:lnTo>
                    <a:pt x="679" y="596"/>
                  </a:lnTo>
                  <a:lnTo>
                    <a:pt x="666" y="587"/>
                  </a:lnTo>
                  <a:lnTo>
                    <a:pt x="655" y="579"/>
                  </a:lnTo>
                  <a:lnTo>
                    <a:pt x="644" y="567"/>
                  </a:lnTo>
                  <a:lnTo>
                    <a:pt x="633" y="558"/>
                  </a:lnTo>
                  <a:lnTo>
                    <a:pt x="623" y="548"/>
                  </a:lnTo>
                  <a:lnTo>
                    <a:pt x="612" y="539"/>
                  </a:lnTo>
                  <a:lnTo>
                    <a:pt x="601" y="524"/>
                  </a:lnTo>
                  <a:lnTo>
                    <a:pt x="591" y="508"/>
                  </a:lnTo>
                  <a:lnTo>
                    <a:pt x="584" y="491"/>
                  </a:lnTo>
                  <a:lnTo>
                    <a:pt x="578" y="473"/>
                  </a:lnTo>
                  <a:lnTo>
                    <a:pt x="573" y="455"/>
                  </a:lnTo>
                  <a:lnTo>
                    <a:pt x="570" y="438"/>
                  </a:lnTo>
                  <a:lnTo>
                    <a:pt x="566" y="420"/>
                  </a:lnTo>
                  <a:lnTo>
                    <a:pt x="561" y="403"/>
                  </a:lnTo>
                  <a:lnTo>
                    <a:pt x="556" y="388"/>
                  </a:lnTo>
                  <a:lnTo>
                    <a:pt x="550" y="376"/>
                  </a:lnTo>
                  <a:lnTo>
                    <a:pt x="550" y="399"/>
                  </a:lnTo>
                  <a:lnTo>
                    <a:pt x="544" y="386"/>
                  </a:lnTo>
                  <a:lnTo>
                    <a:pt x="539" y="375"/>
                  </a:lnTo>
                  <a:lnTo>
                    <a:pt x="534" y="363"/>
                  </a:lnTo>
                  <a:lnTo>
                    <a:pt x="529" y="353"/>
                  </a:lnTo>
                  <a:lnTo>
                    <a:pt x="524" y="345"/>
                  </a:lnTo>
                  <a:lnTo>
                    <a:pt x="519" y="335"/>
                  </a:lnTo>
                  <a:lnTo>
                    <a:pt x="515" y="325"/>
                  </a:lnTo>
                  <a:lnTo>
                    <a:pt x="513" y="314"/>
                  </a:lnTo>
                  <a:lnTo>
                    <a:pt x="509" y="302"/>
                  </a:lnTo>
                  <a:lnTo>
                    <a:pt x="508" y="287"/>
                  </a:lnTo>
                  <a:lnTo>
                    <a:pt x="514" y="281"/>
                  </a:lnTo>
                  <a:lnTo>
                    <a:pt x="514" y="284"/>
                  </a:lnTo>
                  <a:lnTo>
                    <a:pt x="516" y="288"/>
                  </a:lnTo>
                  <a:lnTo>
                    <a:pt x="519" y="292"/>
                  </a:lnTo>
                  <a:lnTo>
                    <a:pt x="521" y="294"/>
                  </a:lnTo>
                  <a:lnTo>
                    <a:pt x="525" y="298"/>
                  </a:lnTo>
                  <a:lnTo>
                    <a:pt x="527" y="300"/>
                  </a:lnTo>
                  <a:lnTo>
                    <a:pt x="529" y="304"/>
                  </a:lnTo>
                  <a:lnTo>
                    <a:pt x="530" y="308"/>
                  </a:lnTo>
                  <a:lnTo>
                    <a:pt x="530" y="313"/>
                  </a:lnTo>
                  <a:lnTo>
                    <a:pt x="529" y="319"/>
                  </a:lnTo>
                  <a:lnTo>
                    <a:pt x="523" y="308"/>
                  </a:lnTo>
                  <a:lnTo>
                    <a:pt x="521" y="309"/>
                  </a:lnTo>
                  <a:lnTo>
                    <a:pt x="520" y="310"/>
                  </a:lnTo>
                  <a:lnTo>
                    <a:pt x="520" y="311"/>
                  </a:lnTo>
                  <a:lnTo>
                    <a:pt x="520" y="313"/>
                  </a:lnTo>
                  <a:lnTo>
                    <a:pt x="520" y="314"/>
                  </a:lnTo>
                  <a:lnTo>
                    <a:pt x="520" y="316"/>
                  </a:lnTo>
                  <a:lnTo>
                    <a:pt x="520" y="318"/>
                  </a:lnTo>
                  <a:lnTo>
                    <a:pt x="520" y="319"/>
                  </a:lnTo>
                  <a:lnTo>
                    <a:pt x="520" y="321"/>
                  </a:lnTo>
                  <a:lnTo>
                    <a:pt x="520" y="323"/>
                  </a:lnTo>
                  <a:lnTo>
                    <a:pt x="524" y="321"/>
                  </a:lnTo>
                  <a:lnTo>
                    <a:pt x="526" y="321"/>
                  </a:lnTo>
                  <a:lnTo>
                    <a:pt x="529" y="324"/>
                  </a:lnTo>
                  <a:lnTo>
                    <a:pt x="530" y="326"/>
                  </a:lnTo>
                  <a:lnTo>
                    <a:pt x="530" y="330"/>
                  </a:lnTo>
                  <a:lnTo>
                    <a:pt x="531" y="332"/>
                  </a:lnTo>
                  <a:lnTo>
                    <a:pt x="531" y="336"/>
                  </a:lnTo>
                  <a:lnTo>
                    <a:pt x="532" y="339"/>
                  </a:lnTo>
                  <a:lnTo>
                    <a:pt x="532" y="341"/>
                  </a:lnTo>
                  <a:lnTo>
                    <a:pt x="535" y="342"/>
                  </a:lnTo>
                  <a:lnTo>
                    <a:pt x="537" y="342"/>
                  </a:lnTo>
                  <a:lnTo>
                    <a:pt x="536" y="342"/>
                  </a:lnTo>
                  <a:lnTo>
                    <a:pt x="535" y="342"/>
                  </a:lnTo>
                  <a:lnTo>
                    <a:pt x="532" y="345"/>
                  </a:lnTo>
                  <a:lnTo>
                    <a:pt x="532" y="347"/>
                  </a:lnTo>
                  <a:lnTo>
                    <a:pt x="532" y="350"/>
                  </a:lnTo>
                  <a:lnTo>
                    <a:pt x="532" y="352"/>
                  </a:lnTo>
                  <a:lnTo>
                    <a:pt x="534" y="355"/>
                  </a:lnTo>
                  <a:lnTo>
                    <a:pt x="535" y="357"/>
                  </a:lnTo>
                  <a:lnTo>
                    <a:pt x="537" y="360"/>
                  </a:lnTo>
                  <a:lnTo>
                    <a:pt x="539" y="362"/>
                  </a:lnTo>
                  <a:lnTo>
                    <a:pt x="540" y="365"/>
                  </a:lnTo>
                  <a:lnTo>
                    <a:pt x="541" y="367"/>
                  </a:lnTo>
                  <a:lnTo>
                    <a:pt x="544" y="367"/>
                  </a:lnTo>
                  <a:lnTo>
                    <a:pt x="546" y="325"/>
                  </a:lnTo>
                  <a:lnTo>
                    <a:pt x="546" y="328"/>
                  </a:lnTo>
                  <a:lnTo>
                    <a:pt x="546" y="331"/>
                  </a:lnTo>
                  <a:lnTo>
                    <a:pt x="546" y="334"/>
                  </a:lnTo>
                  <a:lnTo>
                    <a:pt x="546" y="337"/>
                  </a:lnTo>
                  <a:lnTo>
                    <a:pt x="546" y="340"/>
                  </a:lnTo>
                  <a:lnTo>
                    <a:pt x="546" y="344"/>
                  </a:lnTo>
                  <a:lnTo>
                    <a:pt x="546" y="346"/>
                  </a:lnTo>
                  <a:lnTo>
                    <a:pt x="547" y="349"/>
                  </a:lnTo>
                  <a:lnTo>
                    <a:pt x="550" y="351"/>
                  </a:lnTo>
                  <a:lnTo>
                    <a:pt x="552" y="352"/>
                  </a:lnTo>
                  <a:lnTo>
                    <a:pt x="555" y="344"/>
                  </a:lnTo>
                  <a:lnTo>
                    <a:pt x="556" y="336"/>
                  </a:lnTo>
                  <a:lnTo>
                    <a:pt x="556" y="328"/>
                  </a:lnTo>
                  <a:lnTo>
                    <a:pt x="555" y="319"/>
                  </a:lnTo>
                  <a:lnTo>
                    <a:pt x="553" y="310"/>
                  </a:lnTo>
                  <a:lnTo>
                    <a:pt x="553" y="302"/>
                  </a:lnTo>
                  <a:lnTo>
                    <a:pt x="552" y="294"/>
                  </a:lnTo>
                  <a:lnTo>
                    <a:pt x="553" y="287"/>
                  </a:lnTo>
                  <a:lnTo>
                    <a:pt x="555" y="279"/>
                  </a:lnTo>
                  <a:lnTo>
                    <a:pt x="558" y="274"/>
                  </a:lnTo>
                  <a:lnTo>
                    <a:pt x="557" y="269"/>
                  </a:lnTo>
                  <a:lnTo>
                    <a:pt x="556" y="264"/>
                  </a:lnTo>
                  <a:lnTo>
                    <a:pt x="556" y="261"/>
                  </a:lnTo>
                  <a:lnTo>
                    <a:pt x="555" y="256"/>
                  </a:lnTo>
                  <a:lnTo>
                    <a:pt x="555" y="251"/>
                  </a:lnTo>
                  <a:lnTo>
                    <a:pt x="553" y="246"/>
                  </a:lnTo>
                  <a:lnTo>
                    <a:pt x="553" y="241"/>
                  </a:lnTo>
                  <a:lnTo>
                    <a:pt x="553" y="235"/>
                  </a:lnTo>
                  <a:lnTo>
                    <a:pt x="552" y="230"/>
                  </a:lnTo>
                  <a:lnTo>
                    <a:pt x="552" y="224"/>
                  </a:lnTo>
                  <a:lnTo>
                    <a:pt x="552" y="219"/>
                  </a:lnTo>
                  <a:lnTo>
                    <a:pt x="552" y="214"/>
                  </a:lnTo>
                  <a:lnTo>
                    <a:pt x="551" y="209"/>
                  </a:lnTo>
                  <a:lnTo>
                    <a:pt x="550" y="204"/>
                  </a:lnTo>
                  <a:lnTo>
                    <a:pt x="550" y="199"/>
                  </a:lnTo>
                  <a:lnTo>
                    <a:pt x="550" y="194"/>
                  </a:lnTo>
                  <a:lnTo>
                    <a:pt x="550" y="189"/>
                  </a:lnTo>
                  <a:lnTo>
                    <a:pt x="551" y="185"/>
                  </a:lnTo>
                  <a:lnTo>
                    <a:pt x="553" y="182"/>
                  </a:lnTo>
                  <a:lnTo>
                    <a:pt x="558" y="179"/>
                  </a:lnTo>
                  <a:lnTo>
                    <a:pt x="556" y="164"/>
                  </a:lnTo>
                  <a:lnTo>
                    <a:pt x="558" y="169"/>
                  </a:lnTo>
                  <a:lnTo>
                    <a:pt x="561" y="175"/>
                  </a:lnTo>
                  <a:lnTo>
                    <a:pt x="565" y="182"/>
                  </a:lnTo>
                  <a:lnTo>
                    <a:pt x="568" y="189"/>
                  </a:lnTo>
                  <a:lnTo>
                    <a:pt x="573" y="196"/>
                  </a:lnTo>
                  <a:lnTo>
                    <a:pt x="580" y="203"/>
                  </a:lnTo>
                  <a:lnTo>
                    <a:pt x="584" y="209"/>
                  </a:lnTo>
                  <a:lnTo>
                    <a:pt x="592" y="215"/>
                  </a:lnTo>
                  <a:lnTo>
                    <a:pt x="598" y="219"/>
                  </a:lnTo>
                  <a:lnTo>
                    <a:pt x="606" y="221"/>
                  </a:lnTo>
                  <a:lnTo>
                    <a:pt x="612" y="215"/>
                  </a:lnTo>
                  <a:lnTo>
                    <a:pt x="604" y="212"/>
                  </a:lnTo>
                  <a:lnTo>
                    <a:pt x="598" y="210"/>
                  </a:lnTo>
                  <a:lnTo>
                    <a:pt x="594" y="206"/>
                  </a:lnTo>
                  <a:lnTo>
                    <a:pt x="592" y="201"/>
                  </a:lnTo>
                  <a:lnTo>
                    <a:pt x="591" y="196"/>
                  </a:lnTo>
                  <a:lnTo>
                    <a:pt x="589" y="190"/>
                  </a:lnTo>
                  <a:lnTo>
                    <a:pt x="589" y="184"/>
                  </a:lnTo>
                  <a:lnTo>
                    <a:pt x="588" y="179"/>
                  </a:lnTo>
                  <a:lnTo>
                    <a:pt x="587" y="173"/>
                  </a:lnTo>
                  <a:lnTo>
                    <a:pt x="586" y="168"/>
                  </a:lnTo>
                  <a:lnTo>
                    <a:pt x="591" y="147"/>
                  </a:lnTo>
                  <a:lnTo>
                    <a:pt x="591" y="149"/>
                  </a:lnTo>
                  <a:lnTo>
                    <a:pt x="592" y="152"/>
                  </a:lnTo>
                  <a:lnTo>
                    <a:pt x="593" y="156"/>
                  </a:lnTo>
                  <a:lnTo>
                    <a:pt x="594" y="159"/>
                  </a:lnTo>
                  <a:lnTo>
                    <a:pt x="597" y="163"/>
                  </a:lnTo>
                  <a:lnTo>
                    <a:pt x="598" y="167"/>
                  </a:lnTo>
                  <a:lnTo>
                    <a:pt x="599" y="170"/>
                  </a:lnTo>
                  <a:lnTo>
                    <a:pt x="601" y="174"/>
                  </a:lnTo>
                  <a:lnTo>
                    <a:pt x="599" y="179"/>
                  </a:lnTo>
                  <a:lnTo>
                    <a:pt x="597" y="183"/>
                  </a:lnTo>
                  <a:lnTo>
                    <a:pt x="604" y="186"/>
                  </a:lnTo>
                  <a:lnTo>
                    <a:pt x="610" y="190"/>
                  </a:lnTo>
                  <a:lnTo>
                    <a:pt x="618" y="193"/>
                  </a:lnTo>
                  <a:lnTo>
                    <a:pt x="624" y="195"/>
                  </a:lnTo>
                  <a:lnTo>
                    <a:pt x="630" y="198"/>
                  </a:lnTo>
                  <a:lnTo>
                    <a:pt x="638" y="199"/>
                  </a:lnTo>
                  <a:lnTo>
                    <a:pt x="644" y="201"/>
                  </a:lnTo>
                  <a:lnTo>
                    <a:pt x="650" y="203"/>
                  </a:lnTo>
                  <a:lnTo>
                    <a:pt x="658" y="205"/>
                  </a:lnTo>
                  <a:lnTo>
                    <a:pt x="665" y="209"/>
                  </a:lnTo>
                  <a:lnTo>
                    <a:pt x="663" y="205"/>
                  </a:lnTo>
                  <a:lnTo>
                    <a:pt x="660" y="201"/>
                  </a:lnTo>
                  <a:lnTo>
                    <a:pt x="658" y="199"/>
                  </a:lnTo>
                  <a:lnTo>
                    <a:pt x="655" y="196"/>
                  </a:lnTo>
                  <a:lnTo>
                    <a:pt x="653" y="194"/>
                  </a:lnTo>
                  <a:lnTo>
                    <a:pt x="650" y="190"/>
                  </a:lnTo>
                  <a:lnTo>
                    <a:pt x="646" y="188"/>
                  </a:lnTo>
                  <a:lnTo>
                    <a:pt x="644" y="184"/>
                  </a:lnTo>
                  <a:lnTo>
                    <a:pt x="641" y="179"/>
                  </a:lnTo>
                  <a:lnTo>
                    <a:pt x="639" y="174"/>
                  </a:lnTo>
                  <a:lnTo>
                    <a:pt x="648" y="179"/>
                  </a:lnTo>
                  <a:lnTo>
                    <a:pt x="656" y="182"/>
                  </a:lnTo>
                  <a:lnTo>
                    <a:pt x="665" y="183"/>
                  </a:lnTo>
                  <a:lnTo>
                    <a:pt x="674" y="183"/>
                  </a:lnTo>
                  <a:lnTo>
                    <a:pt x="682" y="183"/>
                  </a:lnTo>
                  <a:lnTo>
                    <a:pt x="691" y="182"/>
                  </a:lnTo>
                  <a:lnTo>
                    <a:pt x="700" y="182"/>
                  </a:lnTo>
                  <a:lnTo>
                    <a:pt x="707" y="183"/>
                  </a:lnTo>
                  <a:lnTo>
                    <a:pt x="715" y="186"/>
                  </a:lnTo>
                  <a:lnTo>
                    <a:pt x="722" y="191"/>
                  </a:lnTo>
                  <a:lnTo>
                    <a:pt x="724" y="183"/>
                  </a:lnTo>
                  <a:lnTo>
                    <a:pt x="728" y="188"/>
                  </a:lnTo>
                  <a:lnTo>
                    <a:pt x="733" y="191"/>
                  </a:lnTo>
                  <a:lnTo>
                    <a:pt x="738" y="194"/>
                  </a:lnTo>
                  <a:lnTo>
                    <a:pt x="743" y="195"/>
                  </a:lnTo>
                  <a:lnTo>
                    <a:pt x="749" y="196"/>
                  </a:lnTo>
                  <a:lnTo>
                    <a:pt x="754" y="198"/>
                  </a:lnTo>
                  <a:lnTo>
                    <a:pt x="760" y="198"/>
                  </a:lnTo>
                  <a:lnTo>
                    <a:pt x="765" y="199"/>
                  </a:lnTo>
                  <a:lnTo>
                    <a:pt x="770" y="201"/>
                  </a:lnTo>
                  <a:lnTo>
                    <a:pt x="775" y="204"/>
                  </a:lnTo>
                  <a:lnTo>
                    <a:pt x="769" y="204"/>
                  </a:lnTo>
                  <a:lnTo>
                    <a:pt x="764" y="204"/>
                  </a:lnTo>
                  <a:lnTo>
                    <a:pt x="758" y="203"/>
                  </a:lnTo>
                  <a:lnTo>
                    <a:pt x="753" y="201"/>
                  </a:lnTo>
                  <a:lnTo>
                    <a:pt x="748" y="200"/>
                  </a:lnTo>
                  <a:lnTo>
                    <a:pt x="743" y="199"/>
                  </a:lnTo>
                  <a:lnTo>
                    <a:pt x="738" y="196"/>
                  </a:lnTo>
                  <a:lnTo>
                    <a:pt x="733" y="194"/>
                  </a:lnTo>
                  <a:lnTo>
                    <a:pt x="729" y="191"/>
                  </a:lnTo>
                  <a:lnTo>
                    <a:pt x="724" y="189"/>
                  </a:lnTo>
                  <a:lnTo>
                    <a:pt x="724" y="193"/>
                  </a:lnTo>
                  <a:lnTo>
                    <a:pt x="726" y="195"/>
                  </a:lnTo>
                  <a:lnTo>
                    <a:pt x="727" y="198"/>
                  </a:lnTo>
                  <a:lnTo>
                    <a:pt x="731" y="200"/>
                  </a:lnTo>
                  <a:lnTo>
                    <a:pt x="734" y="201"/>
                  </a:lnTo>
                  <a:lnTo>
                    <a:pt x="738" y="203"/>
                  </a:lnTo>
                  <a:lnTo>
                    <a:pt x="742" y="204"/>
                  </a:lnTo>
                  <a:lnTo>
                    <a:pt x="746" y="205"/>
                  </a:lnTo>
                  <a:lnTo>
                    <a:pt x="749" y="206"/>
                  </a:lnTo>
                  <a:lnTo>
                    <a:pt x="752" y="209"/>
                  </a:lnTo>
                  <a:lnTo>
                    <a:pt x="758" y="210"/>
                  </a:lnTo>
                  <a:lnTo>
                    <a:pt x="764" y="211"/>
                  </a:lnTo>
                  <a:lnTo>
                    <a:pt x="770" y="211"/>
                  </a:lnTo>
                  <a:lnTo>
                    <a:pt x="777" y="211"/>
                  </a:lnTo>
                  <a:lnTo>
                    <a:pt x="783" y="211"/>
                  </a:lnTo>
                  <a:lnTo>
                    <a:pt x="789" y="210"/>
                  </a:lnTo>
                  <a:lnTo>
                    <a:pt x="794" y="209"/>
                  </a:lnTo>
                  <a:lnTo>
                    <a:pt x="799" y="206"/>
                  </a:lnTo>
                  <a:lnTo>
                    <a:pt x="804" y="204"/>
                  </a:lnTo>
                  <a:lnTo>
                    <a:pt x="809" y="200"/>
                  </a:lnTo>
                  <a:lnTo>
                    <a:pt x="788" y="200"/>
                  </a:lnTo>
                  <a:lnTo>
                    <a:pt x="794" y="200"/>
                  </a:lnTo>
                  <a:lnTo>
                    <a:pt x="801" y="199"/>
                  </a:lnTo>
                  <a:lnTo>
                    <a:pt x="809" y="198"/>
                  </a:lnTo>
                  <a:lnTo>
                    <a:pt x="816" y="196"/>
                  </a:lnTo>
                  <a:lnTo>
                    <a:pt x="824" y="194"/>
                  </a:lnTo>
                  <a:lnTo>
                    <a:pt x="831" y="191"/>
                  </a:lnTo>
                  <a:lnTo>
                    <a:pt x="838" y="189"/>
                  </a:lnTo>
                  <a:lnTo>
                    <a:pt x="846" y="186"/>
                  </a:lnTo>
                  <a:lnTo>
                    <a:pt x="852" y="185"/>
                  </a:lnTo>
                  <a:lnTo>
                    <a:pt x="858" y="183"/>
                  </a:lnTo>
                  <a:lnTo>
                    <a:pt x="855" y="180"/>
                  </a:lnTo>
                  <a:lnTo>
                    <a:pt x="851" y="179"/>
                  </a:lnTo>
                  <a:lnTo>
                    <a:pt x="847" y="179"/>
                  </a:lnTo>
                  <a:lnTo>
                    <a:pt x="843" y="180"/>
                  </a:lnTo>
                  <a:lnTo>
                    <a:pt x="840" y="180"/>
                  </a:lnTo>
                  <a:lnTo>
                    <a:pt x="835" y="182"/>
                  </a:lnTo>
                  <a:lnTo>
                    <a:pt x="830" y="183"/>
                  </a:lnTo>
                  <a:lnTo>
                    <a:pt x="826" y="184"/>
                  </a:lnTo>
                  <a:lnTo>
                    <a:pt x="821" y="185"/>
                  </a:lnTo>
                  <a:lnTo>
                    <a:pt x="817" y="185"/>
                  </a:lnTo>
                  <a:lnTo>
                    <a:pt x="821" y="183"/>
                  </a:lnTo>
                  <a:lnTo>
                    <a:pt x="825" y="182"/>
                  </a:lnTo>
                  <a:lnTo>
                    <a:pt x="830" y="180"/>
                  </a:lnTo>
                  <a:lnTo>
                    <a:pt x="835" y="179"/>
                  </a:lnTo>
                  <a:lnTo>
                    <a:pt x="840" y="178"/>
                  </a:lnTo>
                  <a:lnTo>
                    <a:pt x="845" y="177"/>
                  </a:lnTo>
                  <a:lnTo>
                    <a:pt x="851" y="177"/>
                  </a:lnTo>
                  <a:lnTo>
                    <a:pt x="856" y="177"/>
                  </a:lnTo>
                  <a:lnTo>
                    <a:pt x="860" y="177"/>
                  </a:lnTo>
                  <a:lnTo>
                    <a:pt x="864" y="177"/>
                  </a:lnTo>
                  <a:lnTo>
                    <a:pt x="862" y="174"/>
                  </a:lnTo>
                  <a:lnTo>
                    <a:pt x="863" y="174"/>
                  </a:lnTo>
                  <a:lnTo>
                    <a:pt x="864" y="174"/>
                  </a:lnTo>
                  <a:lnTo>
                    <a:pt x="866" y="174"/>
                  </a:lnTo>
                  <a:lnTo>
                    <a:pt x="867" y="174"/>
                  </a:lnTo>
                  <a:lnTo>
                    <a:pt x="868" y="173"/>
                  </a:lnTo>
                  <a:lnTo>
                    <a:pt x="869" y="172"/>
                  </a:lnTo>
                  <a:lnTo>
                    <a:pt x="871" y="172"/>
                  </a:lnTo>
                  <a:lnTo>
                    <a:pt x="871" y="170"/>
                  </a:lnTo>
                  <a:lnTo>
                    <a:pt x="869" y="173"/>
                  </a:lnTo>
                  <a:lnTo>
                    <a:pt x="869" y="175"/>
                  </a:lnTo>
                  <a:lnTo>
                    <a:pt x="868" y="178"/>
                  </a:lnTo>
                  <a:lnTo>
                    <a:pt x="868" y="180"/>
                  </a:lnTo>
                  <a:lnTo>
                    <a:pt x="868" y="182"/>
                  </a:lnTo>
                  <a:lnTo>
                    <a:pt x="868" y="184"/>
                  </a:lnTo>
                  <a:lnTo>
                    <a:pt x="869" y="185"/>
                  </a:lnTo>
                  <a:lnTo>
                    <a:pt x="869" y="188"/>
                  </a:lnTo>
                  <a:lnTo>
                    <a:pt x="871" y="189"/>
                  </a:lnTo>
                  <a:lnTo>
                    <a:pt x="871" y="190"/>
                  </a:lnTo>
                  <a:lnTo>
                    <a:pt x="872" y="191"/>
                  </a:lnTo>
                  <a:lnTo>
                    <a:pt x="873" y="193"/>
                  </a:lnTo>
                  <a:lnTo>
                    <a:pt x="874" y="194"/>
                  </a:lnTo>
                  <a:lnTo>
                    <a:pt x="876" y="195"/>
                  </a:lnTo>
                  <a:lnTo>
                    <a:pt x="877" y="196"/>
                  </a:lnTo>
                  <a:lnTo>
                    <a:pt x="878" y="198"/>
                  </a:lnTo>
                  <a:lnTo>
                    <a:pt x="878" y="199"/>
                  </a:lnTo>
                  <a:lnTo>
                    <a:pt x="881" y="200"/>
                  </a:lnTo>
                  <a:lnTo>
                    <a:pt x="884" y="203"/>
                  </a:lnTo>
                  <a:lnTo>
                    <a:pt x="887" y="205"/>
                  </a:lnTo>
                  <a:lnTo>
                    <a:pt x="889" y="206"/>
                  </a:lnTo>
                  <a:lnTo>
                    <a:pt x="892" y="209"/>
                  </a:lnTo>
                  <a:lnTo>
                    <a:pt x="894" y="210"/>
                  </a:lnTo>
                  <a:lnTo>
                    <a:pt x="897" y="212"/>
                  </a:lnTo>
                  <a:lnTo>
                    <a:pt x="898" y="215"/>
                  </a:lnTo>
                  <a:lnTo>
                    <a:pt x="899" y="217"/>
                  </a:lnTo>
                  <a:lnTo>
                    <a:pt x="900" y="221"/>
                  </a:lnTo>
                  <a:lnTo>
                    <a:pt x="898" y="220"/>
                  </a:lnTo>
                  <a:lnTo>
                    <a:pt x="895" y="217"/>
                  </a:lnTo>
                  <a:lnTo>
                    <a:pt x="893" y="216"/>
                  </a:lnTo>
                  <a:lnTo>
                    <a:pt x="891" y="214"/>
                  </a:lnTo>
                  <a:lnTo>
                    <a:pt x="888" y="211"/>
                  </a:lnTo>
                  <a:lnTo>
                    <a:pt x="887" y="209"/>
                  </a:lnTo>
                  <a:lnTo>
                    <a:pt x="884" y="206"/>
                  </a:lnTo>
                  <a:lnTo>
                    <a:pt x="882" y="204"/>
                  </a:lnTo>
                  <a:lnTo>
                    <a:pt x="881" y="201"/>
                  </a:lnTo>
                  <a:lnTo>
                    <a:pt x="878" y="199"/>
                  </a:lnTo>
                  <a:lnTo>
                    <a:pt x="878" y="198"/>
                  </a:lnTo>
                  <a:lnTo>
                    <a:pt x="877" y="198"/>
                  </a:lnTo>
                  <a:lnTo>
                    <a:pt x="876" y="196"/>
                  </a:lnTo>
                  <a:lnTo>
                    <a:pt x="876" y="195"/>
                  </a:lnTo>
                  <a:lnTo>
                    <a:pt x="874" y="195"/>
                  </a:lnTo>
                  <a:lnTo>
                    <a:pt x="873" y="194"/>
                  </a:lnTo>
                  <a:lnTo>
                    <a:pt x="872" y="193"/>
                  </a:lnTo>
                  <a:lnTo>
                    <a:pt x="872" y="191"/>
                  </a:lnTo>
                  <a:lnTo>
                    <a:pt x="871" y="190"/>
                  </a:lnTo>
                  <a:lnTo>
                    <a:pt x="869" y="189"/>
                  </a:lnTo>
                  <a:lnTo>
                    <a:pt x="867" y="188"/>
                  </a:lnTo>
                  <a:lnTo>
                    <a:pt x="864" y="186"/>
                  </a:lnTo>
                  <a:lnTo>
                    <a:pt x="862" y="185"/>
                  </a:lnTo>
                  <a:lnTo>
                    <a:pt x="860" y="185"/>
                  </a:lnTo>
                  <a:lnTo>
                    <a:pt x="856" y="185"/>
                  </a:lnTo>
                  <a:lnTo>
                    <a:pt x="853" y="185"/>
                  </a:lnTo>
                  <a:lnTo>
                    <a:pt x="850" y="186"/>
                  </a:lnTo>
                  <a:lnTo>
                    <a:pt x="847" y="189"/>
                  </a:lnTo>
                  <a:lnTo>
                    <a:pt x="843" y="191"/>
                  </a:lnTo>
                  <a:lnTo>
                    <a:pt x="841" y="194"/>
                  </a:lnTo>
                  <a:lnTo>
                    <a:pt x="845" y="196"/>
                  </a:lnTo>
                  <a:lnTo>
                    <a:pt x="847" y="196"/>
                  </a:lnTo>
                  <a:lnTo>
                    <a:pt x="851" y="198"/>
                  </a:lnTo>
                  <a:lnTo>
                    <a:pt x="855" y="196"/>
                  </a:lnTo>
                  <a:lnTo>
                    <a:pt x="858" y="196"/>
                  </a:lnTo>
                  <a:lnTo>
                    <a:pt x="861" y="196"/>
                  </a:lnTo>
                  <a:lnTo>
                    <a:pt x="863" y="198"/>
                  </a:lnTo>
                  <a:lnTo>
                    <a:pt x="866" y="199"/>
                  </a:lnTo>
                  <a:lnTo>
                    <a:pt x="867" y="201"/>
                  </a:lnTo>
                  <a:lnTo>
                    <a:pt x="868" y="206"/>
                  </a:lnTo>
                  <a:lnTo>
                    <a:pt x="864" y="208"/>
                  </a:lnTo>
                  <a:lnTo>
                    <a:pt x="861" y="208"/>
                  </a:lnTo>
                  <a:lnTo>
                    <a:pt x="858" y="206"/>
                  </a:lnTo>
                  <a:lnTo>
                    <a:pt x="855" y="205"/>
                  </a:lnTo>
                  <a:lnTo>
                    <a:pt x="851" y="204"/>
                  </a:lnTo>
                  <a:lnTo>
                    <a:pt x="848" y="204"/>
                  </a:lnTo>
                  <a:lnTo>
                    <a:pt x="846" y="204"/>
                  </a:lnTo>
                  <a:lnTo>
                    <a:pt x="843" y="205"/>
                  </a:lnTo>
                  <a:lnTo>
                    <a:pt x="842" y="208"/>
                  </a:lnTo>
                  <a:lnTo>
                    <a:pt x="841" y="212"/>
                  </a:lnTo>
                  <a:lnTo>
                    <a:pt x="858" y="233"/>
                  </a:lnTo>
                  <a:lnTo>
                    <a:pt x="847" y="238"/>
                  </a:lnTo>
                  <a:lnTo>
                    <a:pt x="852" y="248"/>
                  </a:lnTo>
                  <a:lnTo>
                    <a:pt x="857" y="258"/>
                  </a:lnTo>
                  <a:lnTo>
                    <a:pt x="861" y="268"/>
                  </a:lnTo>
                  <a:lnTo>
                    <a:pt x="863" y="279"/>
                  </a:lnTo>
                  <a:lnTo>
                    <a:pt x="866" y="290"/>
                  </a:lnTo>
                  <a:lnTo>
                    <a:pt x="867" y="302"/>
                  </a:lnTo>
                  <a:lnTo>
                    <a:pt x="868" y="313"/>
                  </a:lnTo>
                  <a:lnTo>
                    <a:pt x="869" y="325"/>
                  </a:lnTo>
                  <a:lnTo>
                    <a:pt x="871" y="336"/>
                  </a:lnTo>
                  <a:lnTo>
                    <a:pt x="873" y="349"/>
                  </a:lnTo>
                  <a:lnTo>
                    <a:pt x="876" y="350"/>
                  </a:lnTo>
                  <a:lnTo>
                    <a:pt x="877" y="350"/>
                  </a:lnTo>
                  <a:lnTo>
                    <a:pt x="879" y="349"/>
                  </a:lnTo>
                  <a:lnTo>
                    <a:pt x="881" y="349"/>
                  </a:lnTo>
                  <a:lnTo>
                    <a:pt x="882" y="347"/>
                  </a:lnTo>
                  <a:lnTo>
                    <a:pt x="883" y="346"/>
                  </a:lnTo>
                  <a:lnTo>
                    <a:pt x="883" y="345"/>
                  </a:lnTo>
                  <a:lnTo>
                    <a:pt x="884" y="342"/>
                  </a:lnTo>
                  <a:lnTo>
                    <a:pt x="886" y="341"/>
                  </a:lnTo>
                  <a:lnTo>
                    <a:pt x="886" y="340"/>
                  </a:lnTo>
                  <a:lnTo>
                    <a:pt x="888" y="308"/>
                  </a:lnTo>
                  <a:lnTo>
                    <a:pt x="889" y="309"/>
                  </a:lnTo>
                  <a:lnTo>
                    <a:pt x="889" y="310"/>
                  </a:lnTo>
                  <a:lnTo>
                    <a:pt x="891" y="311"/>
                  </a:lnTo>
                  <a:lnTo>
                    <a:pt x="891" y="314"/>
                  </a:lnTo>
                  <a:lnTo>
                    <a:pt x="891" y="315"/>
                  </a:lnTo>
                  <a:lnTo>
                    <a:pt x="891" y="316"/>
                  </a:lnTo>
                  <a:lnTo>
                    <a:pt x="892" y="319"/>
                  </a:lnTo>
                  <a:lnTo>
                    <a:pt x="892" y="320"/>
                  </a:lnTo>
                  <a:lnTo>
                    <a:pt x="893" y="321"/>
                  </a:lnTo>
                  <a:lnTo>
                    <a:pt x="894" y="323"/>
                  </a:lnTo>
                  <a:lnTo>
                    <a:pt x="895" y="323"/>
                  </a:lnTo>
                  <a:lnTo>
                    <a:pt x="897" y="321"/>
                  </a:lnTo>
                  <a:lnTo>
                    <a:pt x="898" y="321"/>
                  </a:lnTo>
                  <a:lnTo>
                    <a:pt x="899" y="320"/>
                  </a:lnTo>
                  <a:lnTo>
                    <a:pt x="900" y="319"/>
                  </a:lnTo>
                  <a:lnTo>
                    <a:pt x="902" y="318"/>
                  </a:lnTo>
                  <a:lnTo>
                    <a:pt x="903" y="316"/>
                  </a:lnTo>
                  <a:lnTo>
                    <a:pt x="904" y="315"/>
                  </a:lnTo>
                  <a:lnTo>
                    <a:pt x="905" y="314"/>
                  </a:lnTo>
                  <a:lnTo>
                    <a:pt x="907" y="313"/>
                  </a:lnTo>
                  <a:lnTo>
                    <a:pt x="907" y="304"/>
                  </a:lnTo>
                  <a:lnTo>
                    <a:pt x="913" y="310"/>
                  </a:lnTo>
                  <a:lnTo>
                    <a:pt x="915" y="308"/>
                  </a:lnTo>
                  <a:lnTo>
                    <a:pt x="917" y="304"/>
                  </a:lnTo>
                  <a:lnTo>
                    <a:pt x="918" y="302"/>
                  </a:lnTo>
                  <a:lnTo>
                    <a:pt x="919" y="298"/>
                  </a:lnTo>
                  <a:lnTo>
                    <a:pt x="920" y="294"/>
                  </a:lnTo>
                  <a:lnTo>
                    <a:pt x="921" y="292"/>
                  </a:lnTo>
                  <a:lnTo>
                    <a:pt x="921" y="288"/>
                  </a:lnTo>
                  <a:lnTo>
                    <a:pt x="923" y="285"/>
                  </a:lnTo>
                  <a:lnTo>
                    <a:pt x="923" y="282"/>
                  </a:lnTo>
                  <a:lnTo>
                    <a:pt x="924" y="278"/>
                  </a:lnTo>
                  <a:lnTo>
                    <a:pt x="921" y="274"/>
                  </a:lnTo>
                  <a:lnTo>
                    <a:pt x="919" y="272"/>
                  </a:lnTo>
                  <a:lnTo>
                    <a:pt x="917" y="272"/>
                  </a:lnTo>
                  <a:lnTo>
                    <a:pt x="914" y="273"/>
                  </a:lnTo>
                  <a:lnTo>
                    <a:pt x="912" y="274"/>
                  </a:lnTo>
                  <a:lnTo>
                    <a:pt x="909" y="277"/>
                  </a:lnTo>
                  <a:lnTo>
                    <a:pt x="907" y="279"/>
                  </a:lnTo>
                  <a:lnTo>
                    <a:pt x="904" y="282"/>
                  </a:lnTo>
                  <a:lnTo>
                    <a:pt x="903" y="284"/>
                  </a:lnTo>
                  <a:lnTo>
                    <a:pt x="900" y="287"/>
                  </a:lnTo>
                  <a:lnTo>
                    <a:pt x="900" y="289"/>
                  </a:lnTo>
                  <a:lnTo>
                    <a:pt x="894" y="289"/>
                  </a:lnTo>
                  <a:lnTo>
                    <a:pt x="894" y="276"/>
                  </a:lnTo>
                  <a:lnTo>
                    <a:pt x="893" y="276"/>
                  </a:lnTo>
                  <a:lnTo>
                    <a:pt x="893" y="274"/>
                  </a:lnTo>
                  <a:lnTo>
                    <a:pt x="892" y="274"/>
                  </a:lnTo>
                  <a:lnTo>
                    <a:pt x="894" y="274"/>
                  </a:lnTo>
                  <a:lnTo>
                    <a:pt x="894" y="276"/>
                  </a:lnTo>
                  <a:lnTo>
                    <a:pt x="897" y="274"/>
                  </a:lnTo>
                  <a:lnTo>
                    <a:pt x="898" y="273"/>
                  </a:lnTo>
                  <a:lnTo>
                    <a:pt x="900" y="271"/>
                  </a:lnTo>
                  <a:lnTo>
                    <a:pt x="903" y="268"/>
                  </a:lnTo>
                  <a:lnTo>
                    <a:pt x="905" y="266"/>
                  </a:lnTo>
                  <a:lnTo>
                    <a:pt x="909" y="263"/>
                  </a:lnTo>
                  <a:lnTo>
                    <a:pt x="912" y="261"/>
                  </a:lnTo>
                  <a:lnTo>
                    <a:pt x="914" y="259"/>
                  </a:lnTo>
                  <a:lnTo>
                    <a:pt x="918" y="259"/>
                  </a:lnTo>
                  <a:lnTo>
                    <a:pt x="921" y="259"/>
                  </a:lnTo>
                  <a:lnTo>
                    <a:pt x="921" y="261"/>
                  </a:lnTo>
                  <a:lnTo>
                    <a:pt x="921" y="263"/>
                  </a:lnTo>
                  <a:lnTo>
                    <a:pt x="923" y="264"/>
                  </a:lnTo>
                  <a:lnTo>
                    <a:pt x="923" y="267"/>
                  </a:lnTo>
                  <a:lnTo>
                    <a:pt x="923" y="268"/>
                  </a:lnTo>
                  <a:lnTo>
                    <a:pt x="923" y="271"/>
                  </a:lnTo>
                  <a:lnTo>
                    <a:pt x="923" y="272"/>
                  </a:lnTo>
                  <a:lnTo>
                    <a:pt x="923" y="274"/>
                  </a:lnTo>
                  <a:lnTo>
                    <a:pt x="924" y="276"/>
                  </a:lnTo>
                  <a:lnTo>
                    <a:pt x="924" y="278"/>
                  </a:lnTo>
                  <a:lnTo>
                    <a:pt x="925" y="294"/>
                  </a:lnTo>
                  <a:lnTo>
                    <a:pt x="925" y="309"/>
                  </a:lnTo>
                  <a:lnTo>
                    <a:pt x="924" y="324"/>
                  </a:lnTo>
                  <a:lnTo>
                    <a:pt x="921" y="340"/>
                  </a:lnTo>
                  <a:lnTo>
                    <a:pt x="919" y="355"/>
                  </a:lnTo>
                  <a:lnTo>
                    <a:pt x="914" y="368"/>
                  </a:lnTo>
                  <a:lnTo>
                    <a:pt x="908" y="382"/>
                  </a:lnTo>
                  <a:lnTo>
                    <a:pt x="900" y="394"/>
                  </a:lnTo>
                  <a:lnTo>
                    <a:pt x="891" y="407"/>
                  </a:lnTo>
                  <a:lnTo>
                    <a:pt x="879" y="417"/>
                  </a:lnTo>
                  <a:lnTo>
                    <a:pt x="881" y="420"/>
                  </a:lnTo>
                  <a:lnTo>
                    <a:pt x="882" y="424"/>
                  </a:lnTo>
                  <a:lnTo>
                    <a:pt x="882" y="426"/>
                  </a:lnTo>
                  <a:lnTo>
                    <a:pt x="883" y="430"/>
                  </a:lnTo>
                  <a:lnTo>
                    <a:pt x="883" y="434"/>
                  </a:lnTo>
                  <a:lnTo>
                    <a:pt x="884" y="438"/>
                  </a:lnTo>
                  <a:lnTo>
                    <a:pt x="884" y="440"/>
                  </a:lnTo>
                  <a:lnTo>
                    <a:pt x="886" y="444"/>
                  </a:lnTo>
                  <a:lnTo>
                    <a:pt x="886" y="447"/>
                  </a:lnTo>
                  <a:lnTo>
                    <a:pt x="886" y="450"/>
                  </a:lnTo>
                  <a:lnTo>
                    <a:pt x="886" y="447"/>
                  </a:lnTo>
                  <a:lnTo>
                    <a:pt x="886" y="444"/>
                  </a:lnTo>
                  <a:lnTo>
                    <a:pt x="886" y="441"/>
                  </a:lnTo>
                  <a:lnTo>
                    <a:pt x="886" y="438"/>
                  </a:lnTo>
                  <a:lnTo>
                    <a:pt x="886" y="435"/>
                  </a:lnTo>
                  <a:lnTo>
                    <a:pt x="886" y="431"/>
                  </a:lnTo>
                  <a:lnTo>
                    <a:pt x="886" y="429"/>
                  </a:lnTo>
                  <a:lnTo>
                    <a:pt x="886" y="426"/>
                  </a:lnTo>
                  <a:lnTo>
                    <a:pt x="886" y="423"/>
                  </a:lnTo>
                  <a:lnTo>
                    <a:pt x="886" y="420"/>
                  </a:lnTo>
                  <a:lnTo>
                    <a:pt x="898" y="408"/>
                  </a:lnTo>
                  <a:lnTo>
                    <a:pt x="908" y="394"/>
                  </a:lnTo>
                  <a:lnTo>
                    <a:pt x="915" y="379"/>
                  </a:lnTo>
                  <a:lnTo>
                    <a:pt x="921" y="363"/>
                  </a:lnTo>
                  <a:lnTo>
                    <a:pt x="926" y="347"/>
                  </a:lnTo>
                  <a:lnTo>
                    <a:pt x="929" y="330"/>
                  </a:lnTo>
                  <a:lnTo>
                    <a:pt x="930" y="311"/>
                  </a:lnTo>
                  <a:lnTo>
                    <a:pt x="930" y="294"/>
                  </a:lnTo>
                  <a:lnTo>
                    <a:pt x="930" y="277"/>
                  </a:lnTo>
                  <a:lnTo>
                    <a:pt x="930" y="259"/>
                  </a:lnTo>
                  <a:lnTo>
                    <a:pt x="920" y="256"/>
                  </a:lnTo>
                  <a:lnTo>
                    <a:pt x="914" y="251"/>
                  </a:lnTo>
                  <a:lnTo>
                    <a:pt x="910" y="243"/>
                  </a:lnTo>
                  <a:lnTo>
                    <a:pt x="909" y="236"/>
                  </a:lnTo>
                  <a:lnTo>
                    <a:pt x="909" y="226"/>
                  </a:lnTo>
                  <a:lnTo>
                    <a:pt x="912" y="217"/>
                  </a:lnTo>
                  <a:lnTo>
                    <a:pt x="913" y="208"/>
                  </a:lnTo>
                  <a:lnTo>
                    <a:pt x="915" y="198"/>
                  </a:lnTo>
                  <a:lnTo>
                    <a:pt x="915" y="188"/>
                  </a:lnTo>
                  <a:lnTo>
                    <a:pt x="915" y="179"/>
                  </a:lnTo>
                  <a:lnTo>
                    <a:pt x="914" y="172"/>
                  </a:lnTo>
                  <a:lnTo>
                    <a:pt x="913" y="164"/>
                  </a:lnTo>
                  <a:lnTo>
                    <a:pt x="910" y="158"/>
                  </a:lnTo>
                  <a:lnTo>
                    <a:pt x="908" y="152"/>
                  </a:lnTo>
                  <a:lnTo>
                    <a:pt x="904" y="146"/>
                  </a:lnTo>
                  <a:lnTo>
                    <a:pt x="902" y="139"/>
                  </a:lnTo>
                  <a:lnTo>
                    <a:pt x="900" y="133"/>
                  </a:lnTo>
                  <a:lnTo>
                    <a:pt x="899" y="127"/>
                  </a:lnTo>
                  <a:lnTo>
                    <a:pt x="899" y="121"/>
                  </a:lnTo>
                  <a:lnTo>
                    <a:pt x="900" y="115"/>
                  </a:lnTo>
                  <a:lnTo>
                    <a:pt x="895" y="109"/>
                  </a:lnTo>
                  <a:lnTo>
                    <a:pt x="889" y="101"/>
                  </a:lnTo>
                  <a:lnTo>
                    <a:pt x="884" y="94"/>
                  </a:lnTo>
                  <a:lnTo>
                    <a:pt x="881" y="86"/>
                  </a:lnTo>
                  <a:lnTo>
                    <a:pt x="876" y="80"/>
                  </a:lnTo>
                  <a:lnTo>
                    <a:pt x="871" y="73"/>
                  </a:lnTo>
                  <a:lnTo>
                    <a:pt x="866" y="65"/>
                  </a:lnTo>
                  <a:lnTo>
                    <a:pt x="861" y="59"/>
                  </a:lnTo>
                  <a:lnTo>
                    <a:pt x="856" y="54"/>
                  </a:lnTo>
                  <a:lnTo>
                    <a:pt x="850" y="49"/>
                  </a:lnTo>
                  <a:lnTo>
                    <a:pt x="781" y="11"/>
                  </a:lnTo>
                  <a:lnTo>
                    <a:pt x="768" y="7"/>
                  </a:lnTo>
                  <a:lnTo>
                    <a:pt x="754" y="5"/>
                  </a:lnTo>
                  <a:lnTo>
                    <a:pt x="741" y="2"/>
                  </a:lnTo>
                  <a:lnTo>
                    <a:pt x="727" y="1"/>
                  </a:lnTo>
                  <a:lnTo>
                    <a:pt x="713" y="0"/>
                  </a:lnTo>
                  <a:lnTo>
                    <a:pt x="700" y="0"/>
                  </a:lnTo>
                  <a:lnTo>
                    <a:pt x="685" y="2"/>
                  </a:lnTo>
                  <a:lnTo>
                    <a:pt x="671" y="5"/>
                  </a:lnTo>
                  <a:lnTo>
                    <a:pt x="659" y="10"/>
                  </a:lnTo>
                  <a:lnTo>
                    <a:pt x="645" y="16"/>
                  </a:lnTo>
                  <a:lnTo>
                    <a:pt x="628" y="15"/>
                  </a:lnTo>
                  <a:lnTo>
                    <a:pt x="612" y="17"/>
                  </a:lnTo>
                  <a:lnTo>
                    <a:pt x="598" y="23"/>
                  </a:lnTo>
                  <a:lnTo>
                    <a:pt x="586" y="32"/>
                  </a:lnTo>
                  <a:lnTo>
                    <a:pt x="573" y="43"/>
                  </a:lnTo>
                  <a:lnTo>
                    <a:pt x="562" y="55"/>
                  </a:lnTo>
                  <a:lnTo>
                    <a:pt x="552" y="68"/>
                  </a:lnTo>
                  <a:lnTo>
                    <a:pt x="541" y="80"/>
                  </a:lnTo>
                  <a:lnTo>
                    <a:pt x="529" y="91"/>
                  </a:lnTo>
                  <a:lnTo>
                    <a:pt x="516" y="100"/>
                  </a:lnTo>
                  <a:lnTo>
                    <a:pt x="514" y="105"/>
                  </a:lnTo>
                  <a:lnTo>
                    <a:pt x="513" y="110"/>
                  </a:lnTo>
                  <a:lnTo>
                    <a:pt x="511" y="115"/>
                  </a:lnTo>
                  <a:lnTo>
                    <a:pt x="510" y="120"/>
                  </a:lnTo>
                  <a:lnTo>
                    <a:pt x="510" y="126"/>
                  </a:lnTo>
                  <a:lnTo>
                    <a:pt x="509" y="131"/>
                  </a:lnTo>
                  <a:lnTo>
                    <a:pt x="508" y="136"/>
                  </a:lnTo>
                  <a:lnTo>
                    <a:pt x="505" y="141"/>
                  </a:lnTo>
                  <a:lnTo>
                    <a:pt x="503" y="146"/>
                  </a:lnTo>
                  <a:lnTo>
                    <a:pt x="499" y="149"/>
                  </a:lnTo>
                  <a:lnTo>
                    <a:pt x="500" y="149"/>
                  </a:lnTo>
                  <a:lnTo>
                    <a:pt x="501" y="149"/>
                  </a:lnTo>
                  <a:lnTo>
                    <a:pt x="503" y="149"/>
                  </a:lnTo>
                  <a:lnTo>
                    <a:pt x="504" y="149"/>
                  </a:lnTo>
                  <a:lnTo>
                    <a:pt x="505" y="151"/>
                  </a:lnTo>
                  <a:lnTo>
                    <a:pt x="506" y="151"/>
                  </a:lnTo>
                  <a:lnTo>
                    <a:pt x="508" y="152"/>
                  </a:lnTo>
                  <a:lnTo>
                    <a:pt x="508" y="153"/>
                  </a:lnTo>
                  <a:lnTo>
                    <a:pt x="504" y="157"/>
                  </a:lnTo>
                  <a:lnTo>
                    <a:pt x="503" y="159"/>
                  </a:lnTo>
                  <a:lnTo>
                    <a:pt x="501" y="161"/>
                  </a:lnTo>
                  <a:lnTo>
                    <a:pt x="501" y="162"/>
                  </a:lnTo>
                  <a:lnTo>
                    <a:pt x="501" y="163"/>
                  </a:lnTo>
                  <a:lnTo>
                    <a:pt x="501" y="164"/>
                  </a:lnTo>
                  <a:lnTo>
                    <a:pt x="503" y="165"/>
                  </a:lnTo>
                  <a:lnTo>
                    <a:pt x="504" y="167"/>
                  </a:lnTo>
                  <a:lnTo>
                    <a:pt x="504" y="170"/>
                  </a:lnTo>
                  <a:lnTo>
                    <a:pt x="505" y="174"/>
                  </a:lnTo>
                  <a:lnTo>
                    <a:pt x="501" y="174"/>
                  </a:lnTo>
                  <a:lnTo>
                    <a:pt x="504" y="184"/>
                  </a:lnTo>
                  <a:lnTo>
                    <a:pt x="505" y="194"/>
                  </a:lnTo>
                  <a:lnTo>
                    <a:pt x="506" y="204"/>
                  </a:lnTo>
                  <a:lnTo>
                    <a:pt x="509" y="214"/>
                  </a:lnTo>
                  <a:lnTo>
                    <a:pt x="510" y="225"/>
                  </a:lnTo>
                  <a:lnTo>
                    <a:pt x="511" y="235"/>
                  </a:lnTo>
                  <a:lnTo>
                    <a:pt x="514" y="245"/>
                  </a:lnTo>
                  <a:lnTo>
                    <a:pt x="515" y="253"/>
                  </a:lnTo>
                  <a:lnTo>
                    <a:pt x="518" y="263"/>
                  </a:lnTo>
                  <a:lnTo>
                    <a:pt x="520" y="272"/>
                  </a:lnTo>
                  <a:lnTo>
                    <a:pt x="519" y="273"/>
                  </a:lnTo>
                  <a:lnTo>
                    <a:pt x="518" y="274"/>
                  </a:lnTo>
                  <a:lnTo>
                    <a:pt x="516" y="274"/>
                  </a:lnTo>
                  <a:lnTo>
                    <a:pt x="515" y="274"/>
                  </a:lnTo>
                  <a:lnTo>
                    <a:pt x="514" y="274"/>
                  </a:lnTo>
                  <a:lnTo>
                    <a:pt x="513" y="274"/>
                  </a:lnTo>
                  <a:lnTo>
                    <a:pt x="511" y="274"/>
                  </a:lnTo>
                  <a:lnTo>
                    <a:pt x="510" y="274"/>
                  </a:lnTo>
                  <a:lnTo>
                    <a:pt x="509" y="274"/>
                  </a:lnTo>
                  <a:lnTo>
                    <a:pt x="508" y="274"/>
                  </a:lnTo>
                  <a:lnTo>
                    <a:pt x="504" y="295"/>
                  </a:lnTo>
                  <a:lnTo>
                    <a:pt x="505" y="316"/>
                  </a:lnTo>
                  <a:lnTo>
                    <a:pt x="511" y="336"/>
                  </a:lnTo>
                  <a:lnTo>
                    <a:pt x="520" y="356"/>
                  </a:lnTo>
                  <a:lnTo>
                    <a:pt x="530" y="376"/>
                  </a:lnTo>
                  <a:lnTo>
                    <a:pt x="541" y="394"/>
                  </a:lnTo>
                  <a:lnTo>
                    <a:pt x="552" y="414"/>
                  </a:lnTo>
                  <a:lnTo>
                    <a:pt x="562" y="434"/>
                  </a:lnTo>
                  <a:lnTo>
                    <a:pt x="568" y="455"/>
                  </a:lnTo>
                  <a:lnTo>
                    <a:pt x="571" y="476"/>
                  </a:lnTo>
                  <a:lnTo>
                    <a:pt x="575" y="490"/>
                  </a:lnTo>
                  <a:lnTo>
                    <a:pt x="581" y="502"/>
                  </a:lnTo>
                  <a:lnTo>
                    <a:pt x="588" y="513"/>
                  </a:lnTo>
                  <a:lnTo>
                    <a:pt x="596" y="524"/>
                  </a:lnTo>
                  <a:lnTo>
                    <a:pt x="602" y="535"/>
                  </a:lnTo>
                  <a:lnTo>
                    <a:pt x="607" y="546"/>
                  </a:lnTo>
                  <a:lnTo>
                    <a:pt x="609" y="558"/>
                  </a:lnTo>
                  <a:lnTo>
                    <a:pt x="608" y="569"/>
                  </a:lnTo>
                  <a:lnTo>
                    <a:pt x="602" y="581"/>
                  </a:lnTo>
                  <a:lnTo>
                    <a:pt x="591" y="595"/>
                  </a:lnTo>
                  <a:lnTo>
                    <a:pt x="567" y="598"/>
                  </a:lnTo>
                  <a:lnTo>
                    <a:pt x="545" y="606"/>
                  </a:lnTo>
                  <a:lnTo>
                    <a:pt x="523" y="614"/>
                  </a:lnTo>
                  <a:lnTo>
                    <a:pt x="500" y="624"/>
                  </a:lnTo>
                  <a:lnTo>
                    <a:pt x="478" y="634"/>
                  </a:lnTo>
                  <a:lnTo>
                    <a:pt x="457" y="645"/>
                  </a:lnTo>
                  <a:lnTo>
                    <a:pt x="435" y="654"/>
                  </a:lnTo>
                  <a:lnTo>
                    <a:pt x="411" y="663"/>
                  </a:lnTo>
                  <a:lnTo>
                    <a:pt x="387" y="669"/>
                  </a:lnTo>
                  <a:lnTo>
                    <a:pt x="363" y="673"/>
                  </a:lnTo>
                  <a:lnTo>
                    <a:pt x="365" y="675"/>
                  </a:lnTo>
                  <a:lnTo>
                    <a:pt x="238" y="720"/>
                  </a:lnTo>
                  <a:lnTo>
                    <a:pt x="238" y="721"/>
                  </a:lnTo>
                  <a:lnTo>
                    <a:pt x="238" y="722"/>
                  </a:lnTo>
                  <a:lnTo>
                    <a:pt x="238" y="723"/>
                  </a:lnTo>
                  <a:lnTo>
                    <a:pt x="239" y="725"/>
                  </a:lnTo>
                  <a:lnTo>
                    <a:pt x="240" y="726"/>
                  </a:lnTo>
                  <a:lnTo>
                    <a:pt x="241" y="726"/>
                  </a:lnTo>
                  <a:lnTo>
                    <a:pt x="243" y="727"/>
                  </a:lnTo>
                  <a:lnTo>
                    <a:pt x="244" y="728"/>
                  </a:lnTo>
                  <a:lnTo>
                    <a:pt x="204" y="732"/>
                  </a:lnTo>
                  <a:lnTo>
                    <a:pt x="192" y="747"/>
                  </a:lnTo>
                  <a:lnTo>
                    <a:pt x="182" y="764"/>
                  </a:lnTo>
                  <a:lnTo>
                    <a:pt x="173" y="783"/>
                  </a:lnTo>
                  <a:lnTo>
                    <a:pt x="168" y="803"/>
                  </a:lnTo>
                  <a:lnTo>
                    <a:pt x="164" y="822"/>
                  </a:lnTo>
                  <a:lnTo>
                    <a:pt x="163" y="843"/>
                  </a:lnTo>
                  <a:lnTo>
                    <a:pt x="163" y="864"/>
                  </a:lnTo>
                  <a:lnTo>
                    <a:pt x="164" y="885"/>
                  </a:lnTo>
                  <a:lnTo>
                    <a:pt x="166" y="905"/>
                  </a:lnTo>
                  <a:lnTo>
                    <a:pt x="169" y="925"/>
                  </a:lnTo>
                  <a:lnTo>
                    <a:pt x="158" y="941"/>
                  </a:lnTo>
                  <a:lnTo>
                    <a:pt x="150" y="958"/>
                  </a:lnTo>
                  <a:lnTo>
                    <a:pt x="142" y="976"/>
                  </a:lnTo>
                  <a:lnTo>
                    <a:pt x="135" y="995"/>
                  </a:lnTo>
                  <a:lnTo>
                    <a:pt x="130" y="1015"/>
                  </a:lnTo>
                  <a:lnTo>
                    <a:pt x="126" y="1035"/>
                  </a:lnTo>
                  <a:lnTo>
                    <a:pt x="124" y="1055"/>
                  </a:lnTo>
                  <a:lnTo>
                    <a:pt x="122" y="1075"/>
                  </a:lnTo>
                  <a:lnTo>
                    <a:pt x="121" y="1094"/>
                  </a:lnTo>
                  <a:lnTo>
                    <a:pt x="121" y="1114"/>
                  </a:lnTo>
                  <a:lnTo>
                    <a:pt x="83" y="1188"/>
                  </a:lnTo>
                  <a:lnTo>
                    <a:pt x="80" y="1201"/>
                  </a:lnTo>
                  <a:lnTo>
                    <a:pt x="78" y="1213"/>
                  </a:lnTo>
                  <a:lnTo>
                    <a:pt x="74" y="1224"/>
                  </a:lnTo>
                  <a:lnTo>
                    <a:pt x="69" y="1234"/>
                  </a:lnTo>
                  <a:lnTo>
                    <a:pt x="65" y="1244"/>
                  </a:lnTo>
                  <a:lnTo>
                    <a:pt x="62" y="1255"/>
                  </a:lnTo>
                  <a:lnTo>
                    <a:pt x="58" y="1266"/>
                  </a:lnTo>
                  <a:lnTo>
                    <a:pt x="55" y="1278"/>
                  </a:lnTo>
                  <a:lnTo>
                    <a:pt x="54" y="1291"/>
                  </a:lnTo>
                  <a:lnTo>
                    <a:pt x="55" y="1305"/>
                  </a:lnTo>
                  <a:lnTo>
                    <a:pt x="47" y="1317"/>
                  </a:lnTo>
                  <a:lnTo>
                    <a:pt x="39" y="1328"/>
                  </a:lnTo>
                  <a:lnTo>
                    <a:pt x="33" y="1341"/>
                  </a:lnTo>
                  <a:lnTo>
                    <a:pt x="26" y="1353"/>
                  </a:lnTo>
                  <a:lnTo>
                    <a:pt x="19" y="1365"/>
                  </a:lnTo>
                  <a:lnTo>
                    <a:pt x="15" y="1378"/>
                  </a:lnTo>
                  <a:lnTo>
                    <a:pt x="10" y="1391"/>
                  </a:lnTo>
                  <a:lnTo>
                    <a:pt x="6" y="1405"/>
                  </a:lnTo>
                  <a:lnTo>
                    <a:pt x="2" y="1419"/>
                  </a:lnTo>
                  <a:lnTo>
                    <a:pt x="0" y="1432"/>
                  </a:lnTo>
                  <a:lnTo>
                    <a:pt x="0" y="1440"/>
                  </a:lnTo>
                  <a:lnTo>
                    <a:pt x="0" y="1447"/>
                  </a:lnTo>
                  <a:lnTo>
                    <a:pt x="2" y="1454"/>
                  </a:lnTo>
                  <a:lnTo>
                    <a:pt x="5" y="1462"/>
                  </a:lnTo>
                  <a:lnTo>
                    <a:pt x="8" y="1468"/>
                  </a:lnTo>
                  <a:lnTo>
                    <a:pt x="11" y="1475"/>
                  </a:lnTo>
                  <a:lnTo>
                    <a:pt x="13" y="1482"/>
                  </a:lnTo>
                  <a:lnTo>
                    <a:pt x="16" y="1489"/>
                  </a:lnTo>
                  <a:lnTo>
                    <a:pt x="18" y="1495"/>
                  </a:lnTo>
                  <a:lnTo>
                    <a:pt x="18" y="1503"/>
                  </a:lnTo>
                  <a:lnTo>
                    <a:pt x="276" y="1478"/>
                  </a:lnTo>
                  <a:lnTo>
                    <a:pt x="276" y="1477"/>
                  </a:lnTo>
                  <a:lnTo>
                    <a:pt x="273" y="1470"/>
                  </a:lnTo>
                  <a:lnTo>
                    <a:pt x="273" y="1464"/>
                  </a:lnTo>
                  <a:lnTo>
                    <a:pt x="273" y="1458"/>
                  </a:lnTo>
                  <a:lnTo>
                    <a:pt x="273" y="1452"/>
                  </a:lnTo>
                  <a:lnTo>
                    <a:pt x="273" y="1447"/>
                  </a:lnTo>
                  <a:lnTo>
                    <a:pt x="273" y="1441"/>
                  </a:lnTo>
                  <a:lnTo>
                    <a:pt x="272" y="1436"/>
                  </a:lnTo>
                  <a:lnTo>
                    <a:pt x="270" y="1431"/>
                  </a:lnTo>
                  <a:lnTo>
                    <a:pt x="266" y="1426"/>
                  </a:lnTo>
                  <a:lnTo>
                    <a:pt x="261" y="1421"/>
                  </a:lnTo>
                  <a:lnTo>
                    <a:pt x="266" y="1406"/>
                  </a:lnTo>
                  <a:lnTo>
                    <a:pt x="272" y="1393"/>
                  </a:lnTo>
                  <a:lnTo>
                    <a:pt x="280" y="1379"/>
                  </a:lnTo>
                  <a:lnTo>
                    <a:pt x="287" y="1365"/>
                  </a:lnTo>
                  <a:lnTo>
                    <a:pt x="295" y="1352"/>
                  </a:lnTo>
                  <a:lnTo>
                    <a:pt x="303" y="1338"/>
                  </a:lnTo>
                  <a:lnTo>
                    <a:pt x="311" y="1323"/>
                  </a:lnTo>
                  <a:lnTo>
                    <a:pt x="318" y="1308"/>
                  </a:lnTo>
                  <a:lnTo>
                    <a:pt x="324" y="1294"/>
                  </a:lnTo>
                  <a:lnTo>
                    <a:pt x="329" y="1278"/>
                  </a:lnTo>
                  <a:lnTo>
                    <a:pt x="333" y="1301"/>
                  </a:lnTo>
                  <a:lnTo>
                    <a:pt x="337" y="1325"/>
                  </a:lnTo>
                  <a:lnTo>
                    <a:pt x="338" y="1347"/>
                  </a:lnTo>
                  <a:lnTo>
                    <a:pt x="339" y="1370"/>
                  </a:lnTo>
                  <a:lnTo>
                    <a:pt x="340" y="1393"/>
                  </a:lnTo>
                  <a:lnTo>
                    <a:pt x="340" y="1415"/>
                  </a:lnTo>
                  <a:lnTo>
                    <a:pt x="342" y="1437"/>
                  </a:lnTo>
                  <a:lnTo>
                    <a:pt x="343" y="1458"/>
                  </a:lnTo>
                  <a:lnTo>
                    <a:pt x="345" y="1479"/>
                  </a:lnTo>
                  <a:lnTo>
                    <a:pt x="348" y="1500"/>
                  </a:lnTo>
                  <a:lnTo>
                    <a:pt x="344" y="1509"/>
                  </a:lnTo>
                  <a:lnTo>
                    <a:pt x="342" y="1517"/>
                  </a:lnTo>
                  <a:lnTo>
                    <a:pt x="342" y="1526"/>
                  </a:lnTo>
                  <a:lnTo>
                    <a:pt x="342" y="1535"/>
                  </a:lnTo>
                  <a:lnTo>
                    <a:pt x="342" y="1543"/>
                  </a:lnTo>
                  <a:lnTo>
                    <a:pt x="343" y="1551"/>
                  </a:lnTo>
                  <a:lnTo>
                    <a:pt x="344" y="1560"/>
                  </a:lnTo>
                  <a:lnTo>
                    <a:pt x="345" y="1567"/>
                  </a:lnTo>
                  <a:lnTo>
                    <a:pt x="345" y="1574"/>
                  </a:lnTo>
                  <a:lnTo>
                    <a:pt x="344" y="1581"/>
                  </a:lnTo>
                  <a:lnTo>
                    <a:pt x="344" y="1584"/>
                  </a:lnTo>
                  <a:lnTo>
                    <a:pt x="344" y="1590"/>
                  </a:lnTo>
                  <a:lnTo>
                    <a:pt x="344" y="1597"/>
                  </a:lnTo>
                  <a:lnTo>
                    <a:pt x="344" y="1604"/>
                  </a:lnTo>
                  <a:lnTo>
                    <a:pt x="344" y="1611"/>
                  </a:lnTo>
                  <a:lnTo>
                    <a:pt x="343" y="1619"/>
                  </a:lnTo>
                  <a:lnTo>
                    <a:pt x="343" y="1626"/>
                  </a:lnTo>
                  <a:lnTo>
                    <a:pt x="340" y="1634"/>
                  </a:lnTo>
                  <a:lnTo>
                    <a:pt x="338" y="1640"/>
                  </a:lnTo>
                  <a:lnTo>
                    <a:pt x="335" y="1646"/>
                  </a:lnTo>
                  <a:lnTo>
                    <a:pt x="342" y="1652"/>
                  </a:lnTo>
                  <a:lnTo>
                    <a:pt x="338" y="1656"/>
                  </a:lnTo>
                  <a:lnTo>
                    <a:pt x="337" y="1661"/>
                  </a:lnTo>
                  <a:lnTo>
                    <a:pt x="335" y="1665"/>
                  </a:lnTo>
                  <a:lnTo>
                    <a:pt x="337" y="1670"/>
                  </a:lnTo>
                  <a:lnTo>
                    <a:pt x="337" y="1675"/>
                  </a:lnTo>
                  <a:lnTo>
                    <a:pt x="338" y="1680"/>
                  </a:lnTo>
                  <a:lnTo>
                    <a:pt x="339" y="1684"/>
                  </a:lnTo>
                  <a:lnTo>
                    <a:pt x="339" y="1688"/>
                  </a:lnTo>
                  <a:lnTo>
                    <a:pt x="338" y="1693"/>
                  </a:lnTo>
                  <a:lnTo>
                    <a:pt x="335" y="1697"/>
                  </a:lnTo>
                  <a:lnTo>
                    <a:pt x="330" y="1678"/>
                  </a:lnTo>
                  <a:lnTo>
                    <a:pt x="324" y="1660"/>
                  </a:lnTo>
                  <a:lnTo>
                    <a:pt x="317" y="1641"/>
                  </a:lnTo>
                  <a:lnTo>
                    <a:pt x="309" y="1623"/>
                  </a:lnTo>
                  <a:lnTo>
                    <a:pt x="302" y="1604"/>
                  </a:lnTo>
                  <a:lnTo>
                    <a:pt x="295" y="1586"/>
                  </a:lnTo>
                  <a:lnTo>
                    <a:pt x="288" y="1566"/>
                  </a:lnTo>
                  <a:lnTo>
                    <a:pt x="285" y="1547"/>
                  </a:lnTo>
                  <a:lnTo>
                    <a:pt x="282" y="1526"/>
                  </a:lnTo>
                  <a:lnTo>
                    <a:pt x="282" y="1506"/>
                  </a:lnTo>
                  <a:lnTo>
                    <a:pt x="278" y="1504"/>
                  </a:lnTo>
                  <a:lnTo>
                    <a:pt x="276" y="1501"/>
                  </a:lnTo>
                  <a:lnTo>
                    <a:pt x="273" y="1499"/>
                  </a:lnTo>
                  <a:lnTo>
                    <a:pt x="273" y="1496"/>
                  </a:lnTo>
                  <a:lnTo>
                    <a:pt x="273" y="1494"/>
                  </a:lnTo>
                  <a:lnTo>
                    <a:pt x="273" y="1490"/>
                  </a:lnTo>
                  <a:lnTo>
                    <a:pt x="275" y="1488"/>
                  </a:lnTo>
                  <a:lnTo>
                    <a:pt x="275" y="1484"/>
                  </a:lnTo>
                  <a:lnTo>
                    <a:pt x="276" y="1480"/>
                  </a:lnTo>
                  <a:lnTo>
                    <a:pt x="276" y="1478"/>
                  </a:lnTo>
                  <a:lnTo>
                    <a:pt x="18" y="1503"/>
                  </a:lnTo>
                  <a:lnTo>
                    <a:pt x="18" y="1504"/>
                  </a:lnTo>
                  <a:lnTo>
                    <a:pt x="18" y="1505"/>
                  </a:lnTo>
                  <a:lnTo>
                    <a:pt x="18" y="1506"/>
                  </a:lnTo>
                  <a:lnTo>
                    <a:pt x="18" y="1508"/>
                  </a:lnTo>
                  <a:lnTo>
                    <a:pt x="18" y="1509"/>
                  </a:lnTo>
                  <a:lnTo>
                    <a:pt x="18" y="1510"/>
                  </a:lnTo>
                  <a:lnTo>
                    <a:pt x="18" y="1511"/>
                  </a:lnTo>
                  <a:lnTo>
                    <a:pt x="18" y="1513"/>
                  </a:lnTo>
                  <a:lnTo>
                    <a:pt x="17" y="1514"/>
                  </a:lnTo>
                  <a:lnTo>
                    <a:pt x="17" y="1515"/>
                  </a:lnTo>
                  <a:lnTo>
                    <a:pt x="26" y="1543"/>
                  </a:lnTo>
                  <a:lnTo>
                    <a:pt x="36" y="1573"/>
                  </a:lnTo>
                  <a:lnTo>
                    <a:pt x="44" y="1602"/>
                  </a:lnTo>
                  <a:lnTo>
                    <a:pt x="53" y="1629"/>
                  </a:lnTo>
                  <a:lnTo>
                    <a:pt x="62" y="1657"/>
                  </a:lnTo>
                  <a:lnTo>
                    <a:pt x="70" y="1684"/>
                  </a:lnTo>
                  <a:lnTo>
                    <a:pt x="80" y="1712"/>
                  </a:lnTo>
                  <a:lnTo>
                    <a:pt x="89" y="1740"/>
                  </a:lnTo>
                  <a:lnTo>
                    <a:pt x="99" y="1767"/>
                  </a:lnTo>
                  <a:lnTo>
                    <a:pt x="110" y="1795"/>
                  </a:lnTo>
                  <a:lnTo>
                    <a:pt x="115" y="1802"/>
                  </a:lnTo>
                  <a:lnTo>
                    <a:pt x="117" y="1811"/>
                  </a:lnTo>
                  <a:lnTo>
                    <a:pt x="121" y="1819"/>
                  </a:lnTo>
                  <a:lnTo>
                    <a:pt x="124" y="1828"/>
                  </a:lnTo>
                  <a:lnTo>
                    <a:pt x="126" y="1837"/>
                  </a:lnTo>
                  <a:lnTo>
                    <a:pt x="129" y="1845"/>
                  </a:lnTo>
                  <a:lnTo>
                    <a:pt x="132" y="1853"/>
                  </a:lnTo>
                  <a:lnTo>
                    <a:pt x="136" y="1859"/>
                  </a:lnTo>
                  <a:lnTo>
                    <a:pt x="141" y="1865"/>
                  </a:lnTo>
                  <a:lnTo>
                    <a:pt x="148" y="1869"/>
                  </a:lnTo>
                  <a:lnTo>
                    <a:pt x="148" y="1886"/>
                  </a:lnTo>
                  <a:lnTo>
                    <a:pt x="155" y="1896"/>
                  </a:lnTo>
                  <a:lnTo>
                    <a:pt x="161" y="1906"/>
                  </a:lnTo>
                  <a:lnTo>
                    <a:pt x="164" y="1917"/>
                  </a:lnTo>
                  <a:lnTo>
                    <a:pt x="168" y="1928"/>
                  </a:lnTo>
                  <a:lnTo>
                    <a:pt x="172" y="1938"/>
                  </a:lnTo>
                  <a:lnTo>
                    <a:pt x="176" y="1949"/>
                  </a:lnTo>
                  <a:lnTo>
                    <a:pt x="179" y="1960"/>
                  </a:lnTo>
                  <a:lnTo>
                    <a:pt x="184" y="1970"/>
                  </a:lnTo>
                  <a:lnTo>
                    <a:pt x="190" y="1979"/>
                  </a:lnTo>
                  <a:lnTo>
                    <a:pt x="199" y="1988"/>
                  </a:lnTo>
                  <a:lnTo>
                    <a:pt x="202" y="1985"/>
                  </a:lnTo>
                  <a:lnTo>
                    <a:pt x="202" y="2000"/>
                  </a:lnTo>
                  <a:lnTo>
                    <a:pt x="209" y="2001"/>
                  </a:lnTo>
                  <a:lnTo>
                    <a:pt x="216" y="2000"/>
                  </a:lnTo>
                  <a:lnTo>
                    <a:pt x="224" y="1997"/>
                  </a:lnTo>
                  <a:lnTo>
                    <a:pt x="230" y="1994"/>
                  </a:lnTo>
                  <a:lnTo>
                    <a:pt x="236" y="1989"/>
                  </a:lnTo>
                  <a:lnTo>
                    <a:pt x="241" y="1984"/>
                  </a:lnTo>
                  <a:lnTo>
                    <a:pt x="246" y="1979"/>
                  </a:lnTo>
                  <a:lnTo>
                    <a:pt x="251" y="1974"/>
                  </a:lnTo>
                  <a:lnTo>
                    <a:pt x="255" y="1969"/>
                  </a:lnTo>
                  <a:lnTo>
                    <a:pt x="259" y="1967"/>
                  </a:lnTo>
                  <a:lnTo>
                    <a:pt x="264" y="1973"/>
                  </a:lnTo>
                  <a:lnTo>
                    <a:pt x="256" y="1999"/>
                  </a:lnTo>
                  <a:lnTo>
                    <a:pt x="250" y="2026"/>
                  </a:lnTo>
                  <a:lnTo>
                    <a:pt x="243" y="2052"/>
                  </a:lnTo>
                  <a:lnTo>
                    <a:pt x="236" y="2078"/>
                  </a:lnTo>
                  <a:lnTo>
                    <a:pt x="230" y="2105"/>
                  </a:lnTo>
                  <a:lnTo>
                    <a:pt x="224" y="2131"/>
                  </a:lnTo>
                  <a:lnTo>
                    <a:pt x="218" y="2158"/>
                  </a:lnTo>
                  <a:lnTo>
                    <a:pt x="212" y="2185"/>
                  </a:lnTo>
                  <a:lnTo>
                    <a:pt x="207" y="2213"/>
                  </a:lnTo>
                  <a:lnTo>
                    <a:pt x="202" y="2240"/>
                  </a:lnTo>
                  <a:lnTo>
                    <a:pt x="203" y="2312"/>
                  </a:lnTo>
                  <a:lnTo>
                    <a:pt x="204" y="2383"/>
                  </a:lnTo>
                  <a:lnTo>
                    <a:pt x="207" y="2454"/>
                  </a:lnTo>
                  <a:lnTo>
                    <a:pt x="210" y="2524"/>
                  </a:lnTo>
                  <a:lnTo>
                    <a:pt x="215" y="2595"/>
                  </a:lnTo>
                  <a:lnTo>
                    <a:pt x="223" y="2664"/>
                  </a:lnTo>
                  <a:lnTo>
                    <a:pt x="231" y="2733"/>
                  </a:lnTo>
                  <a:lnTo>
                    <a:pt x="244" y="2801"/>
                  </a:lnTo>
                  <a:lnTo>
                    <a:pt x="260" y="2869"/>
                  </a:lnTo>
                  <a:lnTo>
                    <a:pt x="278" y="2938"/>
                  </a:lnTo>
                  <a:lnTo>
                    <a:pt x="282" y="2949"/>
                  </a:lnTo>
                  <a:lnTo>
                    <a:pt x="285" y="2960"/>
                  </a:lnTo>
                  <a:lnTo>
                    <a:pt x="287" y="2971"/>
                  </a:lnTo>
                  <a:lnTo>
                    <a:pt x="290" y="2983"/>
                  </a:lnTo>
                  <a:lnTo>
                    <a:pt x="293" y="2994"/>
                  </a:lnTo>
                  <a:lnTo>
                    <a:pt x="297" y="3006"/>
                  </a:lnTo>
                  <a:lnTo>
                    <a:pt x="302" y="3015"/>
                  </a:lnTo>
                  <a:lnTo>
                    <a:pt x="308" y="3024"/>
                  </a:lnTo>
                  <a:lnTo>
                    <a:pt x="317" y="3030"/>
                  </a:lnTo>
                  <a:lnTo>
                    <a:pt x="327" y="3035"/>
                  </a:lnTo>
                  <a:lnTo>
                    <a:pt x="324" y="3044"/>
                  </a:lnTo>
                  <a:lnTo>
                    <a:pt x="321" y="3053"/>
                  </a:lnTo>
                  <a:lnTo>
                    <a:pt x="318" y="3061"/>
                  </a:lnTo>
                  <a:lnTo>
                    <a:pt x="316" y="3071"/>
                  </a:lnTo>
                  <a:lnTo>
                    <a:pt x="314" y="3081"/>
                  </a:lnTo>
                  <a:lnTo>
                    <a:pt x="312" y="3091"/>
                  </a:lnTo>
                  <a:lnTo>
                    <a:pt x="312" y="3101"/>
                  </a:lnTo>
                  <a:lnTo>
                    <a:pt x="312" y="3111"/>
                  </a:lnTo>
                  <a:lnTo>
                    <a:pt x="312" y="3122"/>
                  </a:lnTo>
                  <a:lnTo>
                    <a:pt x="314" y="3133"/>
                  </a:lnTo>
                  <a:lnTo>
                    <a:pt x="291" y="3227"/>
                  </a:lnTo>
                  <a:lnTo>
                    <a:pt x="275" y="3323"/>
                  </a:lnTo>
                  <a:lnTo>
                    <a:pt x="264" y="3421"/>
                  </a:lnTo>
                  <a:lnTo>
                    <a:pt x="256" y="3520"/>
                  </a:lnTo>
                  <a:lnTo>
                    <a:pt x="252" y="3620"/>
                  </a:lnTo>
                  <a:lnTo>
                    <a:pt x="250" y="3721"/>
                  </a:lnTo>
                  <a:lnTo>
                    <a:pt x="249" y="3822"/>
                  </a:lnTo>
                  <a:lnTo>
                    <a:pt x="246" y="3922"/>
                  </a:lnTo>
                  <a:lnTo>
                    <a:pt x="241" y="4024"/>
                  </a:lnTo>
                  <a:lnTo>
                    <a:pt x="234" y="4125"/>
                  </a:lnTo>
                  <a:lnTo>
                    <a:pt x="236" y="4126"/>
                  </a:lnTo>
                  <a:lnTo>
                    <a:pt x="238" y="4127"/>
                  </a:lnTo>
                  <a:lnTo>
                    <a:pt x="239" y="4129"/>
                  </a:lnTo>
                  <a:lnTo>
                    <a:pt x="239" y="4130"/>
                  </a:lnTo>
                  <a:lnTo>
                    <a:pt x="239" y="4132"/>
                  </a:lnTo>
                  <a:lnTo>
                    <a:pt x="238" y="4134"/>
                  </a:lnTo>
                  <a:lnTo>
                    <a:pt x="236" y="4135"/>
                  </a:lnTo>
                  <a:lnTo>
                    <a:pt x="235" y="4136"/>
                  </a:lnTo>
                  <a:lnTo>
                    <a:pt x="235" y="4137"/>
                  </a:lnTo>
                  <a:lnTo>
                    <a:pt x="234" y="4140"/>
                  </a:lnTo>
                  <a:lnTo>
                    <a:pt x="235" y="4144"/>
                  </a:lnTo>
                  <a:lnTo>
                    <a:pt x="235" y="4149"/>
                  </a:lnTo>
                  <a:lnTo>
                    <a:pt x="236" y="4153"/>
                  </a:lnTo>
                  <a:lnTo>
                    <a:pt x="238" y="4158"/>
                  </a:lnTo>
                  <a:lnTo>
                    <a:pt x="240" y="4163"/>
                  </a:lnTo>
                  <a:lnTo>
                    <a:pt x="243" y="4168"/>
                  </a:lnTo>
                  <a:lnTo>
                    <a:pt x="246" y="4172"/>
                  </a:lnTo>
                  <a:lnTo>
                    <a:pt x="250" y="4175"/>
                  </a:lnTo>
                  <a:lnTo>
                    <a:pt x="256" y="4176"/>
                  </a:lnTo>
                  <a:lnTo>
                    <a:pt x="264" y="4176"/>
                  </a:lnTo>
                  <a:lnTo>
                    <a:pt x="257" y="4194"/>
                  </a:lnTo>
                  <a:lnTo>
                    <a:pt x="250" y="4213"/>
                  </a:lnTo>
                  <a:lnTo>
                    <a:pt x="240" y="4231"/>
                  </a:lnTo>
                  <a:lnTo>
                    <a:pt x="230" y="4249"/>
                  </a:lnTo>
                  <a:lnTo>
                    <a:pt x="219" y="4266"/>
                  </a:lnTo>
                  <a:lnTo>
                    <a:pt x="208" y="4283"/>
                  </a:lnTo>
                  <a:lnTo>
                    <a:pt x="197" y="4301"/>
                  </a:lnTo>
                  <a:lnTo>
                    <a:pt x="187" y="4318"/>
                  </a:lnTo>
                  <a:lnTo>
                    <a:pt x="178" y="4335"/>
                  </a:lnTo>
                  <a:lnTo>
                    <a:pt x="169" y="4354"/>
                  </a:lnTo>
                  <a:lnTo>
                    <a:pt x="166" y="4350"/>
                  </a:lnTo>
                  <a:lnTo>
                    <a:pt x="166" y="4375"/>
                  </a:lnTo>
                  <a:lnTo>
                    <a:pt x="169" y="4382"/>
                  </a:lnTo>
                  <a:lnTo>
                    <a:pt x="176" y="4388"/>
                  </a:lnTo>
                  <a:lnTo>
                    <a:pt x="182" y="4392"/>
                  </a:lnTo>
                  <a:lnTo>
                    <a:pt x="190" y="4395"/>
                  </a:lnTo>
                  <a:lnTo>
                    <a:pt x="199" y="4397"/>
                  </a:lnTo>
                  <a:lnTo>
                    <a:pt x="209" y="4397"/>
                  </a:lnTo>
                  <a:lnTo>
                    <a:pt x="218" y="4398"/>
                  </a:lnTo>
                  <a:lnTo>
                    <a:pt x="228" y="4398"/>
                  </a:lnTo>
                  <a:lnTo>
                    <a:pt x="236" y="4400"/>
                  </a:lnTo>
                  <a:lnTo>
                    <a:pt x="244" y="4401"/>
                  </a:lnTo>
                  <a:lnTo>
                    <a:pt x="243" y="4401"/>
                  </a:lnTo>
                  <a:lnTo>
                    <a:pt x="243" y="4402"/>
                  </a:lnTo>
                  <a:lnTo>
                    <a:pt x="241" y="4402"/>
                  </a:lnTo>
                  <a:lnTo>
                    <a:pt x="240" y="4403"/>
                  </a:lnTo>
                  <a:lnTo>
                    <a:pt x="239" y="4403"/>
                  </a:lnTo>
                  <a:lnTo>
                    <a:pt x="239" y="4405"/>
                  </a:lnTo>
                  <a:lnTo>
                    <a:pt x="238" y="4405"/>
                  </a:lnTo>
                  <a:lnTo>
                    <a:pt x="246" y="4406"/>
                  </a:lnTo>
                  <a:lnTo>
                    <a:pt x="255" y="4406"/>
                  </a:lnTo>
                  <a:lnTo>
                    <a:pt x="264" y="4405"/>
                  </a:lnTo>
                  <a:lnTo>
                    <a:pt x="271" y="4403"/>
                  </a:lnTo>
                  <a:lnTo>
                    <a:pt x="280" y="4401"/>
                  </a:lnTo>
                  <a:lnTo>
                    <a:pt x="287" y="4398"/>
                  </a:lnTo>
                  <a:lnTo>
                    <a:pt x="296" y="4397"/>
                  </a:lnTo>
                  <a:lnTo>
                    <a:pt x="303" y="4396"/>
                  </a:lnTo>
                  <a:lnTo>
                    <a:pt x="312" y="4395"/>
                  </a:lnTo>
                  <a:lnTo>
                    <a:pt x="321" y="4395"/>
                  </a:lnTo>
                  <a:lnTo>
                    <a:pt x="324" y="4395"/>
                  </a:lnTo>
                  <a:lnTo>
                    <a:pt x="328" y="4395"/>
                  </a:lnTo>
                  <a:lnTo>
                    <a:pt x="330" y="4392"/>
                  </a:lnTo>
                  <a:lnTo>
                    <a:pt x="332" y="4391"/>
                  </a:lnTo>
                  <a:lnTo>
                    <a:pt x="334" y="4388"/>
                  </a:lnTo>
                  <a:lnTo>
                    <a:pt x="335" y="4386"/>
                  </a:lnTo>
                  <a:lnTo>
                    <a:pt x="338" y="4384"/>
                  </a:lnTo>
                  <a:lnTo>
                    <a:pt x="340" y="4384"/>
                  </a:lnTo>
                  <a:lnTo>
                    <a:pt x="344" y="4384"/>
                  </a:lnTo>
                  <a:lnTo>
                    <a:pt x="348" y="4386"/>
                  </a:lnTo>
                  <a:lnTo>
                    <a:pt x="347" y="4386"/>
                  </a:lnTo>
                  <a:lnTo>
                    <a:pt x="347" y="4387"/>
                  </a:lnTo>
                  <a:lnTo>
                    <a:pt x="345" y="4387"/>
                  </a:lnTo>
                  <a:lnTo>
                    <a:pt x="344" y="4388"/>
                  </a:lnTo>
                  <a:lnTo>
                    <a:pt x="353" y="4385"/>
                  </a:lnTo>
                  <a:lnTo>
                    <a:pt x="361" y="4380"/>
                  </a:lnTo>
                  <a:lnTo>
                    <a:pt x="370" y="4375"/>
                  </a:lnTo>
                  <a:lnTo>
                    <a:pt x="379" y="4369"/>
                  </a:lnTo>
                  <a:lnTo>
                    <a:pt x="386" y="4364"/>
                  </a:lnTo>
                  <a:lnTo>
                    <a:pt x="395" y="4358"/>
                  </a:lnTo>
                  <a:lnTo>
                    <a:pt x="404" y="4351"/>
                  </a:lnTo>
                  <a:lnTo>
                    <a:pt x="412" y="4346"/>
                  </a:lnTo>
                  <a:lnTo>
                    <a:pt x="421" y="4343"/>
                  </a:lnTo>
                  <a:lnTo>
                    <a:pt x="431" y="4339"/>
                  </a:lnTo>
                  <a:lnTo>
                    <a:pt x="425" y="4335"/>
                  </a:lnTo>
                  <a:lnTo>
                    <a:pt x="426" y="4332"/>
                  </a:lnTo>
                  <a:lnTo>
                    <a:pt x="426" y="4329"/>
                  </a:lnTo>
                  <a:lnTo>
                    <a:pt x="427" y="4328"/>
                  </a:lnTo>
                  <a:lnTo>
                    <a:pt x="428" y="4327"/>
                  </a:lnTo>
                  <a:lnTo>
                    <a:pt x="430" y="4325"/>
                  </a:lnTo>
                  <a:lnTo>
                    <a:pt x="432" y="4324"/>
                  </a:lnTo>
                  <a:lnTo>
                    <a:pt x="433" y="4324"/>
                  </a:lnTo>
                  <a:lnTo>
                    <a:pt x="436" y="4323"/>
                  </a:lnTo>
                  <a:lnTo>
                    <a:pt x="438" y="4322"/>
                  </a:lnTo>
                  <a:lnTo>
                    <a:pt x="442" y="4320"/>
                  </a:lnTo>
                  <a:lnTo>
                    <a:pt x="443" y="4320"/>
                  </a:lnTo>
                  <a:lnTo>
                    <a:pt x="443" y="4322"/>
                  </a:lnTo>
                  <a:lnTo>
                    <a:pt x="444" y="4322"/>
                  </a:lnTo>
                  <a:lnTo>
                    <a:pt x="444" y="4323"/>
                  </a:lnTo>
                  <a:lnTo>
                    <a:pt x="457" y="4297"/>
                  </a:lnTo>
                  <a:lnTo>
                    <a:pt x="467" y="4271"/>
                  </a:lnTo>
                  <a:lnTo>
                    <a:pt x="477" y="4244"/>
                  </a:lnTo>
                  <a:lnTo>
                    <a:pt x="485" y="4218"/>
                  </a:lnTo>
                  <a:lnTo>
                    <a:pt x="493" y="4191"/>
                  </a:lnTo>
                  <a:lnTo>
                    <a:pt x="500" y="4163"/>
                  </a:lnTo>
                  <a:lnTo>
                    <a:pt x="508" y="4136"/>
                  </a:lnTo>
                  <a:lnTo>
                    <a:pt x="514" y="4108"/>
                  </a:lnTo>
                  <a:lnTo>
                    <a:pt x="520" y="4080"/>
                  </a:lnTo>
                  <a:lnTo>
                    <a:pt x="526" y="4053"/>
                  </a:lnTo>
                  <a:lnTo>
                    <a:pt x="523" y="4051"/>
                  </a:lnTo>
                  <a:lnTo>
                    <a:pt x="526" y="4030"/>
                  </a:lnTo>
                  <a:lnTo>
                    <a:pt x="530" y="4010"/>
                  </a:lnTo>
                  <a:lnTo>
                    <a:pt x="534" y="3989"/>
                  </a:lnTo>
                  <a:lnTo>
                    <a:pt x="536" y="3968"/>
                  </a:lnTo>
                  <a:lnTo>
                    <a:pt x="539" y="3948"/>
                  </a:lnTo>
                  <a:lnTo>
                    <a:pt x="542" y="3927"/>
                  </a:lnTo>
                  <a:lnTo>
                    <a:pt x="545" y="3906"/>
                  </a:lnTo>
                  <a:lnTo>
                    <a:pt x="547" y="3886"/>
                  </a:lnTo>
                  <a:lnTo>
                    <a:pt x="551" y="3865"/>
                  </a:lnTo>
                  <a:lnTo>
                    <a:pt x="556" y="3845"/>
                  </a:lnTo>
                  <a:lnTo>
                    <a:pt x="562" y="3829"/>
                  </a:lnTo>
                  <a:lnTo>
                    <a:pt x="567" y="3812"/>
                  </a:lnTo>
                  <a:lnTo>
                    <a:pt x="572" y="3795"/>
                  </a:lnTo>
                  <a:lnTo>
                    <a:pt x="576" y="3776"/>
                  </a:lnTo>
                  <a:lnTo>
                    <a:pt x="578" y="3758"/>
                  </a:lnTo>
                  <a:lnTo>
                    <a:pt x="581" y="3740"/>
                  </a:lnTo>
                  <a:lnTo>
                    <a:pt x="583" y="3722"/>
                  </a:lnTo>
                  <a:lnTo>
                    <a:pt x="584" y="3703"/>
                  </a:lnTo>
                  <a:lnTo>
                    <a:pt x="586" y="3685"/>
                  </a:lnTo>
                  <a:lnTo>
                    <a:pt x="588" y="3667"/>
                  </a:lnTo>
                  <a:lnTo>
                    <a:pt x="589" y="3649"/>
                  </a:lnTo>
                  <a:lnTo>
                    <a:pt x="592" y="3631"/>
                  </a:lnTo>
                  <a:lnTo>
                    <a:pt x="594" y="3613"/>
                  </a:lnTo>
                  <a:lnTo>
                    <a:pt x="596" y="3596"/>
                  </a:lnTo>
                  <a:lnTo>
                    <a:pt x="598" y="3578"/>
                  </a:lnTo>
                  <a:lnTo>
                    <a:pt x="601" y="3560"/>
                  </a:lnTo>
                  <a:lnTo>
                    <a:pt x="603" y="3542"/>
                  </a:lnTo>
                  <a:lnTo>
                    <a:pt x="606" y="3525"/>
                  </a:lnTo>
                  <a:lnTo>
                    <a:pt x="608" y="3507"/>
                  </a:lnTo>
                  <a:lnTo>
                    <a:pt x="610" y="3489"/>
                  </a:lnTo>
                  <a:lnTo>
                    <a:pt x="609" y="3489"/>
                  </a:lnTo>
                  <a:lnTo>
                    <a:pt x="609" y="3474"/>
                  </a:lnTo>
                  <a:lnTo>
                    <a:pt x="612" y="3474"/>
                  </a:lnTo>
                  <a:lnTo>
                    <a:pt x="612" y="3484"/>
                  </a:lnTo>
                  <a:lnTo>
                    <a:pt x="612" y="3481"/>
                  </a:lnTo>
                  <a:lnTo>
                    <a:pt x="613" y="3477"/>
                  </a:lnTo>
                  <a:lnTo>
                    <a:pt x="613" y="3473"/>
                  </a:lnTo>
                  <a:lnTo>
                    <a:pt x="614" y="3469"/>
                  </a:lnTo>
                  <a:lnTo>
                    <a:pt x="614" y="3466"/>
                  </a:lnTo>
                  <a:lnTo>
                    <a:pt x="614" y="3462"/>
                  </a:lnTo>
                  <a:lnTo>
                    <a:pt x="615" y="3458"/>
                  </a:lnTo>
                  <a:lnTo>
                    <a:pt x="615" y="3456"/>
                  </a:lnTo>
                  <a:lnTo>
                    <a:pt x="617" y="3452"/>
                  </a:lnTo>
                  <a:lnTo>
                    <a:pt x="617" y="3448"/>
                  </a:lnTo>
                  <a:lnTo>
                    <a:pt x="615" y="3448"/>
                  </a:lnTo>
                  <a:lnTo>
                    <a:pt x="618" y="3421"/>
                  </a:lnTo>
                  <a:lnTo>
                    <a:pt x="620" y="3421"/>
                  </a:lnTo>
                  <a:lnTo>
                    <a:pt x="619" y="3435"/>
                  </a:lnTo>
                  <a:lnTo>
                    <a:pt x="624" y="3401"/>
                  </a:lnTo>
                  <a:lnTo>
                    <a:pt x="629" y="3369"/>
                  </a:lnTo>
                  <a:lnTo>
                    <a:pt x="634" y="3337"/>
                  </a:lnTo>
                  <a:lnTo>
                    <a:pt x="639" y="3305"/>
                  </a:lnTo>
                  <a:lnTo>
                    <a:pt x="644" y="3272"/>
                  </a:lnTo>
                  <a:lnTo>
                    <a:pt x="649" y="3239"/>
                  </a:lnTo>
                  <a:lnTo>
                    <a:pt x="654" y="3207"/>
                  </a:lnTo>
                  <a:lnTo>
                    <a:pt x="658" y="3175"/>
                  </a:lnTo>
                  <a:lnTo>
                    <a:pt x="661" y="3142"/>
                  </a:lnTo>
                  <a:lnTo>
                    <a:pt x="665" y="3109"/>
                  </a:lnTo>
                  <a:lnTo>
                    <a:pt x="674" y="3105"/>
                  </a:lnTo>
                  <a:lnTo>
                    <a:pt x="682" y="3102"/>
                  </a:lnTo>
                  <a:lnTo>
                    <a:pt x="692" y="3101"/>
                  </a:lnTo>
                  <a:lnTo>
                    <a:pt x="702" y="3101"/>
                  </a:lnTo>
                  <a:lnTo>
                    <a:pt x="713" y="3101"/>
                  </a:lnTo>
                  <a:lnTo>
                    <a:pt x="723" y="3101"/>
                  </a:lnTo>
                  <a:lnTo>
                    <a:pt x="733" y="3100"/>
                  </a:lnTo>
                  <a:lnTo>
                    <a:pt x="743" y="3098"/>
                  </a:lnTo>
                  <a:lnTo>
                    <a:pt x="750" y="3095"/>
                  </a:lnTo>
                  <a:lnTo>
                    <a:pt x="758" y="3088"/>
                  </a:lnTo>
                  <a:lnTo>
                    <a:pt x="763" y="3046"/>
                  </a:lnTo>
                  <a:lnTo>
                    <a:pt x="767" y="3004"/>
                  </a:lnTo>
                  <a:lnTo>
                    <a:pt x="769" y="2964"/>
                  </a:lnTo>
                  <a:lnTo>
                    <a:pt x="770" y="2923"/>
                  </a:lnTo>
                  <a:lnTo>
                    <a:pt x="772" y="2883"/>
                  </a:lnTo>
                  <a:lnTo>
                    <a:pt x="772" y="2842"/>
                  </a:lnTo>
                  <a:lnTo>
                    <a:pt x="773" y="2801"/>
                  </a:lnTo>
                  <a:lnTo>
                    <a:pt x="774" y="2761"/>
                  </a:lnTo>
                  <a:lnTo>
                    <a:pt x="775" y="2720"/>
                  </a:lnTo>
                  <a:lnTo>
                    <a:pt x="779" y="2679"/>
                  </a:lnTo>
                  <a:lnTo>
                    <a:pt x="780" y="2715"/>
                  </a:lnTo>
                  <a:lnTo>
                    <a:pt x="781" y="2752"/>
                  </a:lnTo>
                  <a:lnTo>
                    <a:pt x="784" y="2789"/>
                  </a:lnTo>
                  <a:lnTo>
                    <a:pt x="786" y="2829"/>
                  </a:lnTo>
                  <a:lnTo>
                    <a:pt x="788" y="2868"/>
                  </a:lnTo>
                  <a:lnTo>
                    <a:pt x="789" y="2908"/>
                  </a:lnTo>
                  <a:lnTo>
                    <a:pt x="790" y="2947"/>
                  </a:lnTo>
                  <a:lnTo>
                    <a:pt x="791" y="2986"/>
                  </a:lnTo>
                  <a:lnTo>
                    <a:pt x="791" y="3024"/>
                  </a:lnTo>
                  <a:lnTo>
                    <a:pt x="790" y="3062"/>
                  </a:lnTo>
                  <a:lnTo>
                    <a:pt x="790" y="3080"/>
                  </a:lnTo>
                  <a:lnTo>
                    <a:pt x="796" y="3091"/>
                  </a:lnTo>
                  <a:lnTo>
                    <a:pt x="805" y="3100"/>
                  </a:lnTo>
                  <a:lnTo>
                    <a:pt x="816" y="3103"/>
                  </a:lnTo>
                  <a:lnTo>
                    <a:pt x="831" y="3105"/>
                  </a:lnTo>
                  <a:lnTo>
                    <a:pt x="846" y="3105"/>
                  </a:lnTo>
                  <a:lnTo>
                    <a:pt x="862" y="3103"/>
                  </a:lnTo>
                  <a:lnTo>
                    <a:pt x="878" y="3102"/>
                  </a:lnTo>
                  <a:lnTo>
                    <a:pt x="893" y="3102"/>
                  </a:lnTo>
                  <a:lnTo>
                    <a:pt x="907" y="3103"/>
                  </a:lnTo>
                  <a:lnTo>
                    <a:pt x="912" y="3109"/>
                  </a:lnTo>
                  <a:lnTo>
                    <a:pt x="917" y="3117"/>
                  </a:lnTo>
                  <a:lnTo>
                    <a:pt x="919" y="3124"/>
                  </a:lnTo>
                  <a:lnTo>
                    <a:pt x="923" y="3132"/>
                  </a:lnTo>
                  <a:lnTo>
                    <a:pt x="925" y="3139"/>
                  </a:lnTo>
                  <a:lnTo>
                    <a:pt x="928" y="3147"/>
                  </a:lnTo>
                  <a:lnTo>
                    <a:pt x="929" y="3155"/>
                  </a:lnTo>
                  <a:lnTo>
                    <a:pt x="933" y="3163"/>
                  </a:lnTo>
                  <a:lnTo>
                    <a:pt x="935" y="3170"/>
                  </a:lnTo>
                  <a:lnTo>
                    <a:pt x="939" y="3177"/>
                  </a:lnTo>
                  <a:lnTo>
                    <a:pt x="947" y="3231"/>
                  </a:lnTo>
                  <a:lnTo>
                    <a:pt x="954" y="3285"/>
                  </a:lnTo>
                  <a:lnTo>
                    <a:pt x="959" y="3340"/>
                  </a:lnTo>
                  <a:lnTo>
                    <a:pt x="962" y="3394"/>
                  </a:lnTo>
                  <a:lnTo>
                    <a:pt x="966" y="3450"/>
                  </a:lnTo>
                  <a:lnTo>
                    <a:pt x="971" y="3504"/>
                  </a:lnTo>
                  <a:lnTo>
                    <a:pt x="977" y="3558"/>
                  </a:lnTo>
                  <a:lnTo>
                    <a:pt x="985" y="3612"/>
                  </a:lnTo>
                  <a:lnTo>
                    <a:pt x="996" y="3665"/>
                  </a:lnTo>
                  <a:lnTo>
                    <a:pt x="1011" y="3716"/>
                  </a:lnTo>
                  <a:lnTo>
                    <a:pt x="1021" y="3769"/>
                  </a:lnTo>
                  <a:lnTo>
                    <a:pt x="1028" y="3824"/>
                  </a:lnTo>
                  <a:lnTo>
                    <a:pt x="1035" y="3880"/>
                  </a:lnTo>
                  <a:lnTo>
                    <a:pt x="1042" y="3937"/>
                  </a:lnTo>
                  <a:lnTo>
                    <a:pt x="1049" y="3994"/>
                  </a:lnTo>
                  <a:lnTo>
                    <a:pt x="1055" y="4052"/>
                  </a:lnTo>
                  <a:lnTo>
                    <a:pt x="1064" y="4109"/>
                  </a:lnTo>
                  <a:lnTo>
                    <a:pt x="1073" y="4166"/>
                  </a:lnTo>
                  <a:lnTo>
                    <a:pt x="1083" y="4222"/>
                  </a:lnTo>
                  <a:lnTo>
                    <a:pt x="1096" y="4276"/>
                  </a:lnTo>
                  <a:lnTo>
                    <a:pt x="1100" y="4281"/>
                  </a:lnTo>
                  <a:lnTo>
                    <a:pt x="1105" y="4287"/>
                  </a:lnTo>
                  <a:lnTo>
                    <a:pt x="1110" y="4293"/>
                  </a:lnTo>
                  <a:lnTo>
                    <a:pt x="1116" y="4298"/>
                  </a:lnTo>
                  <a:lnTo>
                    <a:pt x="1122" y="4303"/>
                  </a:lnTo>
                  <a:lnTo>
                    <a:pt x="1128" y="4307"/>
                  </a:lnTo>
                  <a:lnTo>
                    <a:pt x="1135" y="4309"/>
                  </a:lnTo>
                  <a:lnTo>
                    <a:pt x="1142" y="4312"/>
                  </a:lnTo>
                  <a:lnTo>
                    <a:pt x="1148" y="4312"/>
                  </a:lnTo>
                  <a:lnTo>
                    <a:pt x="1156" y="4312"/>
                  </a:lnTo>
                  <a:lnTo>
                    <a:pt x="1154" y="4309"/>
                  </a:lnTo>
                  <a:lnTo>
                    <a:pt x="1153" y="4306"/>
                  </a:lnTo>
                  <a:lnTo>
                    <a:pt x="1152" y="4303"/>
                  </a:lnTo>
                  <a:lnTo>
                    <a:pt x="1151" y="4299"/>
                  </a:lnTo>
                  <a:lnTo>
                    <a:pt x="1151" y="4296"/>
                  </a:lnTo>
                  <a:lnTo>
                    <a:pt x="1149" y="4292"/>
                  </a:lnTo>
                  <a:lnTo>
                    <a:pt x="1149" y="4290"/>
                  </a:lnTo>
                  <a:lnTo>
                    <a:pt x="1151" y="4286"/>
                  </a:lnTo>
                  <a:lnTo>
                    <a:pt x="1152" y="4282"/>
                  </a:lnTo>
                  <a:lnTo>
                    <a:pt x="1153" y="4280"/>
                  </a:lnTo>
                  <a:lnTo>
                    <a:pt x="1159" y="4286"/>
                  </a:lnTo>
                  <a:lnTo>
                    <a:pt x="1163" y="4292"/>
                  </a:lnTo>
                  <a:lnTo>
                    <a:pt x="1167" y="4299"/>
                  </a:lnTo>
                  <a:lnTo>
                    <a:pt x="1168" y="4307"/>
                  </a:lnTo>
                  <a:lnTo>
                    <a:pt x="1171" y="4316"/>
                  </a:lnTo>
                  <a:lnTo>
                    <a:pt x="1173" y="4324"/>
                  </a:lnTo>
                  <a:lnTo>
                    <a:pt x="1175" y="4333"/>
                  </a:lnTo>
                  <a:lnTo>
                    <a:pt x="1178" y="4340"/>
                  </a:lnTo>
                  <a:lnTo>
                    <a:pt x="1183" y="4348"/>
                  </a:lnTo>
                  <a:lnTo>
                    <a:pt x="1189" y="4354"/>
                  </a:lnTo>
                  <a:lnTo>
                    <a:pt x="1213" y="4363"/>
                  </a:lnTo>
                  <a:lnTo>
                    <a:pt x="1237" y="4372"/>
                  </a:lnTo>
                  <a:lnTo>
                    <a:pt x="1262" y="4381"/>
                  </a:lnTo>
                  <a:lnTo>
                    <a:pt x="1288" y="4388"/>
                  </a:lnTo>
                  <a:lnTo>
                    <a:pt x="1315" y="4395"/>
                  </a:lnTo>
                  <a:lnTo>
                    <a:pt x="1341" y="4398"/>
                  </a:lnTo>
                  <a:lnTo>
                    <a:pt x="1368" y="4400"/>
                  </a:lnTo>
                  <a:lnTo>
                    <a:pt x="1394" y="4398"/>
                  </a:lnTo>
                  <a:lnTo>
                    <a:pt x="1418" y="4392"/>
                  </a:lnTo>
                  <a:lnTo>
                    <a:pt x="1442" y="4384"/>
                  </a:lnTo>
                  <a:lnTo>
                    <a:pt x="1442" y="4381"/>
                  </a:lnTo>
                  <a:lnTo>
                    <a:pt x="1442" y="4380"/>
                  </a:lnTo>
                  <a:lnTo>
                    <a:pt x="1441" y="4377"/>
                  </a:lnTo>
                  <a:lnTo>
                    <a:pt x="1441" y="4375"/>
                  </a:lnTo>
                  <a:lnTo>
                    <a:pt x="1439" y="4374"/>
                  </a:lnTo>
                  <a:lnTo>
                    <a:pt x="1439" y="4372"/>
                  </a:lnTo>
                  <a:lnTo>
                    <a:pt x="1438" y="4370"/>
                  </a:lnTo>
                  <a:lnTo>
                    <a:pt x="1437" y="4369"/>
                  </a:lnTo>
                  <a:lnTo>
                    <a:pt x="1437" y="4366"/>
                  </a:lnTo>
                  <a:lnTo>
                    <a:pt x="1436" y="4365"/>
                  </a:lnTo>
                  <a:lnTo>
                    <a:pt x="1437" y="4365"/>
                  </a:lnTo>
                  <a:lnTo>
                    <a:pt x="1437" y="4364"/>
                  </a:lnTo>
                  <a:lnTo>
                    <a:pt x="1438" y="4363"/>
                  </a:lnTo>
                  <a:lnTo>
                    <a:pt x="1439" y="4361"/>
                  </a:lnTo>
                  <a:lnTo>
                    <a:pt x="1441" y="4361"/>
                  </a:lnTo>
                  <a:lnTo>
                    <a:pt x="1441" y="4360"/>
                  </a:lnTo>
                  <a:lnTo>
                    <a:pt x="1442" y="4360"/>
                  </a:lnTo>
                  <a:lnTo>
                    <a:pt x="1443" y="4360"/>
                  </a:lnTo>
                  <a:lnTo>
                    <a:pt x="1444" y="4360"/>
                  </a:lnTo>
                  <a:close/>
                  <a:moveTo>
                    <a:pt x="556" y="159"/>
                  </a:moveTo>
                  <a:lnTo>
                    <a:pt x="552" y="159"/>
                  </a:lnTo>
                  <a:lnTo>
                    <a:pt x="552" y="158"/>
                  </a:lnTo>
                  <a:lnTo>
                    <a:pt x="552" y="157"/>
                  </a:lnTo>
                  <a:lnTo>
                    <a:pt x="553" y="154"/>
                  </a:lnTo>
                  <a:lnTo>
                    <a:pt x="553" y="153"/>
                  </a:lnTo>
                  <a:lnTo>
                    <a:pt x="553" y="152"/>
                  </a:lnTo>
                  <a:lnTo>
                    <a:pt x="553" y="149"/>
                  </a:lnTo>
                  <a:lnTo>
                    <a:pt x="552" y="149"/>
                  </a:lnTo>
                  <a:lnTo>
                    <a:pt x="552" y="148"/>
                  </a:lnTo>
                  <a:lnTo>
                    <a:pt x="551" y="148"/>
                  </a:lnTo>
                  <a:lnTo>
                    <a:pt x="551" y="147"/>
                  </a:lnTo>
                  <a:lnTo>
                    <a:pt x="551" y="146"/>
                  </a:lnTo>
                  <a:lnTo>
                    <a:pt x="550" y="146"/>
                  </a:lnTo>
                  <a:lnTo>
                    <a:pt x="550" y="144"/>
                  </a:lnTo>
                  <a:lnTo>
                    <a:pt x="551" y="146"/>
                  </a:lnTo>
                  <a:lnTo>
                    <a:pt x="552" y="146"/>
                  </a:lnTo>
                  <a:lnTo>
                    <a:pt x="552" y="147"/>
                  </a:lnTo>
                  <a:lnTo>
                    <a:pt x="553" y="148"/>
                  </a:lnTo>
                  <a:lnTo>
                    <a:pt x="553" y="149"/>
                  </a:lnTo>
                  <a:lnTo>
                    <a:pt x="553" y="151"/>
                  </a:lnTo>
                  <a:lnTo>
                    <a:pt x="555" y="152"/>
                  </a:lnTo>
                  <a:lnTo>
                    <a:pt x="556" y="153"/>
                  </a:lnTo>
                  <a:lnTo>
                    <a:pt x="556" y="154"/>
                  </a:lnTo>
                  <a:lnTo>
                    <a:pt x="556" y="156"/>
                  </a:lnTo>
                  <a:lnTo>
                    <a:pt x="556" y="157"/>
                  </a:lnTo>
                  <a:lnTo>
                    <a:pt x="556" y="158"/>
                  </a:lnTo>
                  <a:lnTo>
                    <a:pt x="556" y="159"/>
                  </a:lnTo>
                  <a:close/>
                  <a:moveTo>
                    <a:pt x="558" y="138"/>
                  </a:moveTo>
                  <a:lnTo>
                    <a:pt x="557" y="137"/>
                  </a:lnTo>
                  <a:lnTo>
                    <a:pt x="556" y="136"/>
                  </a:lnTo>
                  <a:lnTo>
                    <a:pt x="553" y="136"/>
                  </a:lnTo>
                  <a:lnTo>
                    <a:pt x="551" y="135"/>
                  </a:lnTo>
                  <a:lnTo>
                    <a:pt x="549" y="133"/>
                  </a:lnTo>
                  <a:lnTo>
                    <a:pt x="547" y="133"/>
                  </a:lnTo>
                  <a:lnTo>
                    <a:pt x="546" y="132"/>
                  </a:lnTo>
                  <a:lnTo>
                    <a:pt x="546" y="130"/>
                  </a:lnTo>
                  <a:lnTo>
                    <a:pt x="547" y="128"/>
                  </a:lnTo>
                  <a:lnTo>
                    <a:pt x="550" y="126"/>
                  </a:lnTo>
                  <a:lnTo>
                    <a:pt x="551" y="127"/>
                  </a:lnTo>
                  <a:lnTo>
                    <a:pt x="552" y="128"/>
                  </a:lnTo>
                  <a:lnTo>
                    <a:pt x="552" y="130"/>
                  </a:lnTo>
                  <a:lnTo>
                    <a:pt x="553" y="131"/>
                  </a:lnTo>
                  <a:lnTo>
                    <a:pt x="555" y="131"/>
                  </a:lnTo>
                  <a:lnTo>
                    <a:pt x="555" y="132"/>
                  </a:lnTo>
                  <a:lnTo>
                    <a:pt x="556" y="132"/>
                  </a:lnTo>
                  <a:lnTo>
                    <a:pt x="557" y="132"/>
                  </a:lnTo>
                  <a:lnTo>
                    <a:pt x="558" y="132"/>
                  </a:lnTo>
                  <a:lnTo>
                    <a:pt x="558" y="138"/>
                  </a:lnTo>
                  <a:close/>
                  <a:moveTo>
                    <a:pt x="597" y="135"/>
                  </a:moveTo>
                  <a:lnTo>
                    <a:pt x="594" y="135"/>
                  </a:lnTo>
                  <a:lnTo>
                    <a:pt x="601" y="123"/>
                  </a:lnTo>
                  <a:lnTo>
                    <a:pt x="597" y="135"/>
                  </a:lnTo>
                  <a:close/>
                  <a:moveTo>
                    <a:pt x="675" y="144"/>
                  </a:moveTo>
                  <a:lnTo>
                    <a:pt x="656" y="130"/>
                  </a:lnTo>
                  <a:lnTo>
                    <a:pt x="675" y="141"/>
                  </a:lnTo>
                  <a:lnTo>
                    <a:pt x="675" y="144"/>
                  </a:lnTo>
                  <a:close/>
                  <a:moveTo>
                    <a:pt x="671" y="64"/>
                  </a:moveTo>
                  <a:lnTo>
                    <a:pt x="656" y="64"/>
                  </a:lnTo>
                  <a:lnTo>
                    <a:pt x="656" y="60"/>
                  </a:lnTo>
                  <a:lnTo>
                    <a:pt x="671" y="60"/>
                  </a:lnTo>
                  <a:lnTo>
                    <a:pt x="671" y="64"/>
                  </a:lnTo>
                  <a:close/>
                  <a:moveTo>
                    <a:pt x="716" y="115"/>
                  </a:moveTo>
                  <a:lnTo>
                    <a:pt x="720" y="117"/>
                  </a:lnTo>
                  <a:lnTo>
                    <a:pt x="686" y="111"/>
                  </a:lnTo>
                  <a:lnTo>
                    <a:pt x="716" y="115"/>
                  </a:lnTo>
                  <a:close/>
                  <a:moveTo>
                    <a:pt x="690" y="96"/>
                  </a:moveTo>
                  <a:lnTo>
                    <a:pt x="690" y="94"/>
                  </a:lnTo>
                  <a:lnTo>
                    <a:pt x="717" y="100"/>
                  </a:lnTo>
                  <a:lnTo>
                    <a:pt x="716" y="102"/>
                  </a:lnTo>
                  <a:lnTo>
                    <a:pt x="690" y="96"/>
                  </a:lnTo>
                  <a:close/>
                  <a:moveTo>
                    <a:pt x="705" y="120"/>
                  </a:moveTo>
                  <a:lnTo>
                    <a:pt x="705" y="123"/>
                  </a:lnTo>
                  <a:lnTo>
                    <a:pt x="677" y="120"/>
                  </a:lnTo>
                  <a:lnTo>
                    <a:pt x="677" y="117"/>
                  </a:lnTo>
                  <a:lnTo>
                    <a:pt x="705" y="120"/>
                  </a:lnTo>
                  <a:close/>
                  <a:moveTo>
                    <a:pt x="720" y="162"/>
                  </a:moveTo>
                  <a:lnTo>
                    <a:pt x="705" y="162"/>
                  </a:lnTo>
                  <a:lnTo>
                    <a:pt x="705" y="159"/>
                  </a:lnTo>
                  <a:lnTo>
                    <a:pt x="720" y="159"/>
                  </a:lnTo>
                  <a:lnTo>
                    <a:pt x="720" y="162"/>
                  </a:lnTo>
                  <a:close/>
                  <a:moveTo>
                    <a:pt x="695" y="153"/>
                  </a:moveTo>
                  <a:lnTo>
                    <a:pt x="692" y="149"/>
                  </a:lnTo>
                  <a:lnTo>
                    <a:pt x="694" y="148"/>
                  </a:lnTo>
                  <a:lnTo>
                    <a:pt x="696" y="149"/>
                  </a:lnTo>
                  <a:lnTo>
                    <a:pt x="697" y="149"/>
                  </a:lnTo>
                  <a:lnTo>
                    <a:pt x="700" y="151"/>
                  </a:lnTo>
                  <a:lnTo>
                    <a:pt x="703" y="152"/>
                  </a:lnTo>
                  <a:lnTo>
                    <a:pt x="706" y="152"/>
                  </a:lnTo>
                  <a:lnTo>
                    <a:pt x="708" y="153"/>
                  </a:lnTo>
                  <a:lnTo>
                    <a:pt x="711" y="152"/>
                  </a:lnTo>
                  <a:lnTo>
                    <a:pt x="713" y="151"/>
                  </a:lnTo>
                  <a:lnTo>
                    <a:pt x="716" y="147"/>
                  </a:lnTo>
                  <a:lnTo>
                    <a:pt x="715" y="146"/>
                  </a:lnTo>
                  <a:lnTo>
                    <a:pt x="713" y="144"/>
                  </a:lnTo>
                  <a:lnTo>
                    <a:pt x="712" y="144"/>
                  </a:lnTo>
                  <a:lnTo>
                    <a:pt x="711" y="143"/>
                  </a:lnTo>
                  <a:lnTo>
                    <a:pt x="710" y="143"/>
                  </a:lnTo>
                  <a:lnTo>
                    <a:pt x="707" y="143"/>
                  </a:lnTo>
                  <a:lnTo>
                    <a:pt x="706" y="144"/>
                  </a:lnTo>
                  <a:lnTo>
                    <a:pt x="703" y="144"/>
                  </a:lnTo>
                  <a:lnTo>
                    <a:pt x="702" y="144"/>
                  </a:lnTo>
                  <a:lnTo>
                    <a:pt x="701" y="144"/>
                  </a:lnTo>
                  <a:lnTo>
                    <a:pt x="702" y="143"/>
                  </a:lnTo>
                  <a:lnTo>
                    <a:pt x="705" y="141"/>
                  </a:lnTo>
                  <a:lnTo>
                    <a:pt x="707" y="139"/>
                  </a:lnTo>
                  <a:lnTo>
                    <a:pt x="711" y="139"/>
                  </a:lnTo>
                  <a:lnTo>
                    <a:pt x="715" y="138"/>
                  </a:lnTo>
                  <a:lnTo>
                    <a:pt x="717" y="138"/>
                  </a:lnTo>
                  <a:lnTo>
                    <a:pt x="721" y="138"/>
                  </a:lnTo>
                  <a:lnTo>
                    <a:pt x="723" y="139"/>
                  </a:lnTo>
                  <a:lnTo>
                    <a:pt x="726" y="142"/>
                  </a:lnTo>
                  <a:lnTo>
                    <a:pt x="728" y="144"/>
                  </a:lnTo>
                  <a:lnTo>
                    <a:pt x="728" y="148"/>
                  </a:lnTo>
                  <a:lnTo>
                    <a:pt x="727" y="151"/>
                  </a:lnTo>
                  <a:lnTo>
                    <a:pt x="724" y="153"/>
                  </a:lnTo>
                  <a:lnTo>
                    <a:pt x="722" y="153"/>
                  </a:lnTo>
                  <a:lnTo>
                    <a:pt x="718" y="154"/>
                  </a:lnTo>
                  <a:lnTo>
                    <a:pt x="713" y="153"/>
                  </a:lnTo>
                  <a:lnTo>
                    <a:pt x="708" y="153"/>
                  </a:lnTo>
                  <a:lnTo>
                    <a:pt x="705" y="153"/>
                  </a:lnTo>
                  <a:lnTo>
                    <a:pt x="700" y="153"/>
                  </a:lnTo>
                  <a:lnTo>
                    <a:pt x="695" y="153"/>
                  </a:lnTo>
                  <a:close/>
                  <a:moveTo>
                    <a:pt x="722" y="170"/>
                  </a:moveTo>
                  <a:lnTo>
                    <a:pt x="728" y="170"/>
                  </a:lnTo>
                  <a:lnTo>
                    <a:pt x="728" y="172"/>
                  </a:lnTo>
                  <a:lnTo>
                    <a:pt x="728" y="173"/>
                  </a:lnTo>
                  <a:lnTo>
                    <a:pt x="728" y="174"/>
                  </a:lnTo>
                  <a:lnTo>
                    <a:pt x="729" y="175"/>
                  </a:lnTo>
                  <a:lnTo>
                    <a:pt x="731" y="177"/>
                  </a:lnTo>
                  <a:lnTo>
                    <a:pt x="732" y="177"/>
                  </a:lnTo>
                  <a:lnTo>
                    <a:pt x="733" y="178"/>
                  </a:lnTo>
                  <a:lnTo>
                    <a:pt x="734" y="179"/>
                  </a:lnTo>
                  <a:lnTo>
                    <a:pt x="722" y="170"/>
                  </a:lnTo>
                  <a:close/>
                  <a:moveTo>
                    <a:pt x="731" y="85"/>
                  </a:moveTo>
                  <a:lnTo>
                    <a:pt x="749" y="85"/>
                  </a:lnTo>
                  <a:lnTo>
                    <a:pt x="749" y="90"/>
                  </a:lnTo>
                  <a:lnTo>
                    <a:pt x="731" y="85"/>
                  </a:lnTo>
                  <a:close/>
                  <a:moveTo>
                    <a:pt x="746" y="111"/>
                  </a:moveTo>
                  <a:lnTo>
                    <a:pt x="748" y="111"/>
                  </a:lnTo>
                  <a:lnTo>
                    <a:pt x="750" y="110"/>
                  </a:lnTo>
                  <a:lnTo>
                    <a:pt x="753" y="110"/>
                  </a:lnTo>
                  <a:lnTo>
                    <a:pt x="755" y="111"/>
                  </a:lnTo>
                  <a:lnTo>
                    <a:pt x="758" y="111"/>
                  </a:lnTo>
                  <a:lnTo>
                    <a:pt x="759" y="111"/>
                  </a:lnTo>
                  <a:lnTo>
                    <a:pt x="762" y="112"/>
                  </a:lnTo>
                  <a:lnTo>
                    <a:pt x="764" y="114"/>
                  </a:lnTo>
                  <a:lnTo>
                    <a:pt x="765" y="114"/>
                  </a:lnTo>
                  <a:lnTo>
                    <a:pt x="768" y="115"/>
                  </a:lnTo>
                  <a:lnTo>
                    <a:pt x="779" y="115"/>
                  </a:lnTo>
                  <a:lnTo>
                    <a:pt x="775" y="117"/>
                  </a:lnTo>
                  <a:lnTo>
                    <a:pt x="774" y="117"/>
                  </a:lnTo>
                  <a:lnTo>
                    <a:pt x="773" y="116"/>
                  </a:lnTo>
                  <a:lnTo>
                    <a:pt x="772" y="116"/>
                  </a:lnTo>
                  <a:lnTo>
                    <a:pt x="770" y="116"/>
                  </a:lnTo>
                  <a:lnTo>
                    <a:pt x="769" y="115"/>
                  </a:lnTo>
                  <a:lnTo>
                    <a:pt x="768" y="115"/>
                  </a:lnTo>
                  <a:lnTo>
                    <a:pt x="746" y="115"/>
                  </a:lnTo>
                  <a:lnTo>
                    <a:pt x="746" y="111"/>
                  </a:lnTo>
                  <a:close/>
                  <a:moveTo>
                    <a:pt x="788" y="185"/>
                  </a:moveTo>
                  <a:lnTo>
                    <a:pt x="786" y="185"/>
                  </a:lnTo>
                  <a:lnTo>
                    <a:pt x="785" y="186"/>
                  </a:lnTo>
                  <a:lnTo>
                    <a:pt x="784" y="186"/>
                  </a:lnTo>
                  <a:lnTo>
                    <a:pt x="783" y="186"/>
                  </a:lnTo>
                  <a:lnTo>
                    <a:pt x="781" y="185"/>
                  </a:lnTo>
                  <a:lnTo>
                    <a:pt x="788" y="185"/>
                  </a:lnTo>
                  <a:lnTo>
                    <a:pt x="788" y="184"/>
                  </a:lnTo>
                  <a:lnTo>
                    <a:pt x="789" y="184"/>
                  </a:lnTo>
                  <a:lnTo>
                    <a:pt x="790" y="183"/>
                  </a:lnTo>
                  <a:lnTo>
                    <a:pt x="791" y="183"/>
                  </a:lnTo>
                  <a:lnTo>
                    <a:pt x="793" y="183"/>
                  </a:lnTo>
                  <a:lnTo>
                    <a:pt x="794" y="183"/>
                  </a:lnTo>
                  <a:lnTo>
                    <a:pt x="795" y="184"/>
                  </a:lnTo>
                  <a:lnTo>
                    <a:pt x="796" y="185"/>
                  </a:lnTo>
                  <a:lnTo>
                    <a:pt x="788" y="185"/>
                  </a:lnTo>
                  <a:close/>
                  <a:moveTo>
                    <a:pt x="903" y="185"/>
                  </a:moveTo>
                  <a:lnTo>
                    <a:pt x="892" y="179"/>
                  </a:lnTo>
                  <a:lnTo>
                    <a:pt x="903" y="179"/>
                  </a:lnTo>
                  <a:lnTo>
                    <a:pt x="903" y="185"/>
                  </a:lnTo>
                  <a:close/>
                  <a:moveTo>
                    <a:pt x="775" y="28"/>
                  </a:moveTo>
                  <a:lnTo>
                    <a:pt x="790" y="32"/>
                  </a:lnTo>
                  <a:lnTo>
                    <a:pt x="804" y="38"/>
                  </a:lnTo>
                  <a:lnTo>
                    <a:pt x="817" y="45"/>
                  </a:lnTo>
                  <a:lnTo>
                    <a:pt x="831" y="53"/>
                  </a:lnTo>
                  <a:lnTo>
                    <a:pt x="843" y="63"/>
                  </a:lnTo>
                  <a:lnTo>
                    <a:pt x="855" y="73"/>
                  </a:lnTo>
                  <a:lnTo>
                    <a:pt x="864" y="85"/>
                  </a:lnTo>
                  <a:lnTo>
                    <a:pt x="873" y="97"/>
                  </a:lnTo>
                  <a:lnTo>
                    <a:pt x="881" y="110"/>
                  </a:lnTo>
                  <a:lnTo>
                    <a:pt x="886" y="123"/>
                  </a:lnTo>
                  <a:lnTo>
                    <a:pt x="873" y="123"/>
                  </a:lnTo>
                  <a:lnTo>
                    <a:pt x="903" y="168"/>
                  </a:lnTo>
                  <a:lnTo>
                    <a:pt x="900" y="164"/>
                  </a:lnTo>
                  <a:lnTo>
                    <a:pt x="898" y="162"/>
                  </a:lnTo>
                  <a:lnTo>
                    <a:pt x="895" y="161"/>
                  </a:lnTo>
                  <a:lnTo>
                    <a:pt x="893" y="158"/>
                  </a:lnTo>
                  <a:lnTo>
                    <a:pt x="889" y="157"/>
                  </a:lnTo>
                  <a:lnTo>
                    <a:pt x="887" y="156"/>
                  </a:lnTo>
                  <a:lnTo>
                    <a:pt x="883" y="154"/>
                  </a:lnTo>
                  <a:lnTo>
                    <a:pt x="879" y="154"/>
                  </a:lnTo>
                  <a:lnTo>
                    <a:pt x="877" y="153"/>
                  </a:lnTo>
                  <a:lnTo>
                    <a:pt x="873" y="153"/>
                  </a:lnTo>
                  <a:lnTo>
                    <a:pt x="871" y="156"/>
                  </a:lnTo>
                  <a:lnTo>
                    <a:pt x="869" y="157"/>
                  </a:lnTo>
                  <a:lnTo>
                    <a:pt x="869" y="158"/>
                  </a:lnTo>
                  <a:lnTo>
                    <a:pt x="871" y="159"/>
                  </a:lnTo>
                  <a:lnTo>
                    <a:pt x="873" y="161"/>
                  </a:lnTo>
                  <a:lnTo>
                    <a:pt x="874" y="161"/>
                  </a:lnTo>
                  <a:lnTo>
                    <a:pt x="877" y="162"/>
                  </a:lnTo>
                  <a:lnTo>
                    <a:pt x="878" y="163"/>
                  </a:lnTo>
                  <a:lnTo>
                    <a:pt x="879" y="165"/>
                  </a:lnTo>
                  <a:lnTo>
                    <a:pt x="879" y="168"/>
                  </a:lnTo>
                  <a:lnTo>
                    <a:pt x="858" y="168"/>
                  </a:lnTo>
                  <a:lnTo>
                    <a:pt x="850" y="153"/>
                  </a:lnTo>
                  <a:lnTo>
                    <a:pt x="852" y="152"/>
                  </a:lnTo>
                  <a:lnTo>
                    <a:pt x="855" y="152"/>
                  </a:lnTo>
                  <a:lnTo>
                    <a:pt x="857" y="151"/>
                  </a:lnTo>
                  <a:lnTo>
                    <a:pt x="860" y="149"/>
                  </a:lnTo>
                  <a:lnTo>
                    <a:pt x="862" y="148"/>
                  </a:lnTo>
                  <a:lnTo>
                    <a:pt x="864" y="148"/>
                  </a:lnTo>
                  <a:lnTo>
                    <a:pt x="866" y="147"/>
                  </a:lnTo>
                  <a:lnTo>
                    <a:pt x="868" y="146"/>
                  </a:lnTo>
                  <a:lnTo>
                    <a:pt x="871" y="144"/>
                  </a:lnTo>
                  <a:lnTo>
                    <a:pt x="873" y="144"/>
                  </a:lnTo>
                  <a:lnTo>
                    <a:pt x="871" y="141"/>
                  </a:lnTo>
                  <a:lnTo>
                    <a:pt x="867" y="139"/>
                  </a:lnTo>
                  <a:lnTo>
                    <a:pt x="864" y="138"/>
                  </a:lnTo>
                  <a:lnTo>
                    <a:pt x="862" y="138"/>
                  </a:lnTo>
                  <a:lnTo>
                    <a:pt x="860" y="138"/>
                  </a:lnTo>
                  <a:lnTo>
                    <a:pt x="857" y="138"/>
                  </a:lnTo>
                  <a:lnTo>
                    <a:pt x="855" y="137"/>
                  </a:lnTo>
                  <a:lnTo>
                    <a:pt x="852" y="136"/>
                  </a:lnTo>
                  <a:lnTo>
                    <a:pt x="850" y="133"/>
                  </a:lnTo>
                  <a:lnTo>
                    <a:pt x="847" y="130"/>
                  </a:lnTo>
                  <a:lnTo>
                    <a:pt x="848" y="130"/>
                  </a:lnTo>
                  <a:lnTo>
                    <a:pt x="850" y="130"/>
                  </a:lnTo>
                  <a:lnTo>
                    <a:pt x="852" y="128"/>
                  </a:lnTo>
                  <a:lnTo>
                    <a:pt x="853" y="128"/>
                  </a:lnTo>
                  <a:lnTo>
                    <a:pt x="856" y="128"/>
                  </a:lnTo>
                  <a:lnTo>
                    <a:pt x="857" y="127"/>
                  </a:lnTo>
                  <a:lnTo>
                    <a:pt x="858" y="126"/>
                  </a:lnTo>
                  <a:lnTo>
                    <a:pt x="861" y="126"/>
                  </a:lnTo>
                  <a:lnTo>
                    <a:pt x="862" y="125"/>
                  </a:lnTo>
                  <a:lnTo>
                    <a:pt x="864" y="123"/>
                  </a:lnTo>
                  <a:lnTo>
                    <a:pt x="856" y="121"/>
                  </a:lnTo>
                  <a:lnTo>
                    <a:pt x="847" y="120"/>
                  </a:lnTo>
                  <a:lnTo>
                    <a:pt x="838" y="120"/>
                  </a:lnTo>
                  <a:lnTo>
                    <a:pt x="830" y="120"/>
                  </a:lnTo>
                  <a:lnTo>
                    <a:pt x="821" y="120"/>
                  </a:lnTo>
                  <a:lnTo>
                    <a:pt x="811" y="121"/>
                  </a:lnTo>
                  <a:lnTo>
                    <a:pt x="803" y="122"/>
                  </a:lnTo>
                  <a:lnTo>
                    <a:pt x="793" y="123"/>
                  </a:lnTo>
                  <a:lnTo>
                    <a:pt x="784" y="123"/>
                  </a:lnTo>
                  <a:lnTo>
                    <a:pt x="774" y="125"/>
                  </a:lnTo>
                  <a:lnTo>
                    <a:pt x="773" y="126"/>
                  </a:lnTo>
                  <a:lnTo>
                    <a:pt x="770" y="126"/>
                  </a:lnTo>
                  <a:lnTo>
                    <a:pt x="768" y="126"/>
                  </a:lnTo>
                  <a:lnTo>
                    <a:pt x="767" y="127"/>
                  </a:lnTo>
                  <a:lnTo>
                    <a:pt x="765" y="127"/>
                  </a:lnTo>
                  <a:lnTo>
                    <a:pt x="764" y="127"/>
                  </a:lnTo>
                  <a:lnTo>
                    <a:pt x="763" y="127"/>
                  </a:lnTo>
                  <a:lnTo>
                    <a:pt x="762" y="127"/>
                  </a:lnTo>
                  <a:lnTo>
                    <a:pt x="760" y="126"/>
                  </a:lnTo>
                  <a:lnTo>
                    <a:pt x="762" y="126"/>
                  </a:lnTo>
                  <a:lnTo>
                    <a:pt x="763" y="126"/>
                  </a:lnTo>
                  <a:lnTo>
                    <a:pt x="764" y="126"/>
                  </a:lnTo>
                  <a:lnTo>
                    <a:pt x="765" y="126"/>
                  </a:lnTo>
                  <a:lnTo>
                    <a:pt x="768" y="126"/>
                  </a:lnTo>
                  <a:lnTo>
                    <a:pt x="769" y="126"/>
                  </a:lnTo>
                  <a:lnTo>
                    <a:pt x="770" y="125"/>
                  </a:lnTo>
                  <a:lnTo>
                    <a:pt x="772" y="125"/>
                  </a:lnTo>
                  <a:lnTo>
                    <a:pt x="773" y="125"/>
                  </a:lnTo>
                  <a:lnTo>
                    <a:pt x="774" y="125"/>
                  </a:lnTo>
                  <a:lnTo>
                    <a:pt x="778" y="123"/>
                  </a:lnTo>
                  <a:lnTo>
                    <a:pt x="781" y="122"/>
                  </a:lnTo>
                  <a:lnTo>
                    <a:pt x="785" y="122"/>
                  </a:lnTo>
                  <a:lnTo>
                    <a:pt x="789" y="121"/>
                  </a:lnTo>
                  <a:lnTo>
                    <a:pt x="793" y="120"/>
                  </a:lnTo>
                  <a:lnTo>
                    <a:pt x="796" y="118"/>
                  </a:lnTo>
                  <a:lnTo>
                    <a:pt x="800" y="118"/>
                  </a:lnTo>
                  <a:lnTo>
                    <a:pt x="804" y="117"/>
                  </a:lnTo>
                  <a:lnTo>
                    <a:pt x="807" y="117"/>
                  </a:lnTo>
                  <a:lnTo>
                    <a:pt x="811" y="117"/>
                  </a:lnTo>
                  <a:lnTo>
                    <a:pt x="809" y="116"/>
                  </a:lnTo>
                  <a:lnTo>
                    <a:pt x="805" y="115"/>
                  </a:lnTo>
                  <a:lnTo>
                    <a:pt x="801" y="112"/>
                  </a:lnTo>
                  <a:lnTo>
                    <a:pt x="798" y="111"/>
                  </a:lnTo>
                  <a:lnTo>
                    <a:pt x="793" y="110"/>
                  </a:lnTo>
                  <a:lnTo>
                    <a:pt x="788" y="109"/>
                  </a:lnTo>
                  <a:lnTo>
                    <a:pt x="783" y="107"/>
                  </a:lnTo>
                  <a:lnTo>
                    <a:pt x="778" y="106"/>
                  </a:lnTo>
                  <a:lnTo>
                    <a:pt x="774" y="106"/>
                  </a:lnTo>
                  <a:lnTo>
                    <a:pt x="769" y="105"/>
                  </a:lnTo>
                  <a:lnTo>
                    <a:pt x="775" y="104"/>
                  </a:lnTo>
                  <a:lnTo>
                    <a:pt x="781" y="102"/>
                  </a:lnTo>
                  <a:lnTo>
                    <a:pt x="790" y="102"/>
                  </a:lnTo>
                  <a:lnTo>
                    <a:pt x="799" y="102"/>
                  </a:lnTo>
                  <a:lnTo>
                    <a:pt x="809" y="102"/>
                  </a:lnTo>
                  <a:lnTo>
                    <a:pt x="819" y="102"/>
                  </a:lnTo>
                  <a:lnTo>
                    <a:pt x="829" y="102"/>
                  </a:lnTo>
                  <a:lnTo>
                    <a:pt x="838" y="102"/>
                  </a:lnTo>
                  <a:lnTo>
                    <a:pt x="847" y="104"/>
                  </a:lnTo>
                  <a:lnTo>
                    <a:pt x="856" y="105"/>
                  </a:lnTo>
                  <a:lnTo>
                    <a:pt x="855" y="101"/>
                  </a:lnTo>
                  <a:lnTo>
                    <a:pt x="852" y="99"/>
                  </a:lnTo>
                  <a:lnTo>
                    <a:pt x="850" y="96"/>
                  </a:lnTo>
                  <a:lnTo>
                    <a:pt x="846" y="95"/>
                  </a:lnTo>
                  <a:lnTo>
                    <a:pt x="842" y="94"/>
                  </a:lnTo>
                  <a:lnTo>
                    <a:pt x="838" y="94"/>
                  </a:lnTo>
                  <a:lnTo>
                    <a:pt x="835" y="92"/>
                  </a:lnTo>
                  <a:lnTo>
                    <a:pt x="830" y="92"/>
                  </a:lnTo>
                  <a:lnTo>
                    <a:pt x="827" y="91"/>
                  </a:lnTo>
                  <a:lnTo>
                    <a:pt x="824" y="90"/>
                  </a:lnTo>
                  <a:lnTo>
                    <a:pt x="827" y="89"/>
                  </a:lnTo>
                  <a:lnTo>
                    <a:pt x="831" y="86"/>
                  </a:lnTo>
                  <a:lnTo>
                    <a:pt x="831" y="85"/>
                  </a:lnTo>
                  <a:lnTo>
                    <a:pt x="831" y="83"/>
                  </a:lnTo>
                  <a:lnTo>
                    <a:pt x="831" y="80"/>
                  </a:lnTo>
                  <a:lnTo>
                    <a:pt x="830" y="78"/>
                  </a:lnTo>
                  <a:lnTo>
                    <a:pt x="829" y="75"/>
                  </a:lnTo>
                  <a:lnTo>
                    <a:pt x="829" y="73"/>
                  </a:lnTo>
                  <a:lnTo>
                    <a:pt x="830" y="71"/>
                  </a:lnTo>
                  <a:lnTo>
                    <a:pt x="832" y="70"/>
                  </a:lnTo>
                  <a:lnTo>
                    <a:pt x="826" y="70"/>
                  </a:lnTo>
                  <a:lnTo>
                    <a:pt x="820" y="69"/>
                  </a:lnTo>
                  <a:lnTo>
                    <a:pt x="814" y="68"/>
                  </a:lnTo>
                  <a:lnTo>
                    <a:pt x="806" y="67"/>
                  </a:lnTo>
                  <a:lnTo>
                    <a:pt x="800" y="64"/>
                  </a:lnTo>
                  <a:lnTo>
                    <a:pt x="794" y="62"/>
                  </a:lnTo>
                  <a:lnTo>
                    <a:pt x="788" y="60"/>
                  </a:lnTo>
                  <a:lnTo>
                    <a:pt x="783" y="58"/>
                  </a:lnTo>
                  <a:lnTo>
                    <a:pt x="778" y="57"/>
                  </a:lnTo>
                  <a:lnTo>
                    <a:pt x="775" y="55"/>
                  </a:lnTo>
                  <a:lnTo>
                    <a:pt x="826" y="64"/>
                  </a:lnTo>
                  <a:lnTo>
                    <a:pt x="822" y="58"/>
                  </a:lnTo>
                  <a:lnTo>
                    <a:pt x="819" y="53"/>
                  </a:lnTo>
                  <a:lnTo>
                    <a:pt x="815" y="49"/>
                  </a:lnTo>
                  <a:lnTo>
                    <a:pt x="810" y="45"/>
                  </a:lnTo>
                  <a:lnTo>
                    <a:pt x="804" y="42"/>
                  </a:lnTo>
                  <a:lnTo>
                    <a:pt x="799" y="39"/>
                  </a:lnTo>
                  <a:lnTo>
                    <a:pt x="793" y="36"/>
                  </a:lnTo>
                  <a:lnTo>
                    <a:pt x="786" y="33"/>
                  </a:lnTo>
                  <a:lnTo>
                    <a:pt x="781" y="31"/>
                  </a:lnTo>
                  <a:lnTo>
                    <a:pt x="775" y="28"/>
                  </a:lnTo>
                  <a:close/>
                  <a:moveTo>
                    <a:pt x="754" y="90"/>
                  </a:moveTo>
                  <a:lnTo>
                    <a:pt x="754" y="85"/>
                  </a:lnTo>
                  <a:lnTo>
                    <a:pt x="758" y="85"/>
                  </a:lnTo>
                  <a:lnTo>
                    <a:pt x="760" y="86"/>
                  </a:lnTo>
                  <a:lnTo>
                    <a:pt x="764" y="86"/>
                  </a:lnTo>
                  <a:lnTo>
                    <a:pt x="767" y="86"/>
                  </a:lnTo>
                  <a:lnTo>
                    <a:pt x="770" y="88"/>
                  </a:lnTo>
                  <a:lnTo>
                    <a:pt x="774" y="88"/>
                  </a:lnTo>
                  <a:lnTo>
                    <a:pt x="777" y="88"/>
                  </a:lnTo>
                  <a:lnTo>
                    <a:pt x="780" y="88"/>
                  </a:lnTo>
                  <a:lnTo>
                    <a:pt x="784" y="88"/>
                  </a:lnTo>
                  <a:lnTo>
                    <a:pt x="788" y="88"/>
                  </a:lnTo>
                  <a:lnTo>
                    <a:pt x="788" y="94"/>
                  </a:lnTo>
                  <a:lnTo>
                    <a:pt x="754" y="90"/>
                  </a:lnTo>
                  <a:close/>
                  <a:moveTo>
                    <a:pt x="803" y="79"/>
                  </a:moveTo>
                  <a:lnTo>
                    <a:pt x="803" y="75"/>
                  </a:lnTo>
                  <a:lnTo>
                    <a:pt x="824" y="79"/>
                  </a:lnTo>
                  <a:lnTo>
                    <a:pt x="824" y="81"/>
                  </a:lnTo>
                  <a:lnTo>
                    <a:pt x="803" y="79"/>
                  </a:lnTo>
                  <a:close/>
                  <a:moveTo>
                    <a:pt x="720" y="52"/>
                  </a:moveTo>
                  <a:lnTo>
                    <a:pt x="722" y="55"/>
                  </a:lnTo>
                  <a:lnTo>
                    <a:pt x="677" y="60"/>
                  </a:lnTo>
                  <a:lnTo>
                    <a:pt x="682" y="58"/>
                  </a:lnTo>
                  <a:lnTo>
                    <a:pt x="689" y="55"/>
                  </a:lnTo>
                  <a:lnTo>
                    <a:pt x="695" y="52"/>
                  </a:lnTo>
                  <a:lnTo>
                    <a:pt x="701" y="47"/>
                  </a:lnTo>
                  <a:lnTo>
                    <a:pt x="706" y="43"/>
                  </a:lnTo>
                  <a:lnTo>
                    <a:pt x="712" y="41"/>
                  </a:lnTo>
                  <a:lnTo>
                    <a:pt x="718" y="39"/>
                  </a:lnTo>
                  <a:lnTo>
                    <a:pt x="723" y="39"/>
                  </a:lnTo>
                  <a:lnTo>
                    <a:pt x="729" y="43"/>
                  </a:lnTo>
                  <a:lnTo>
                    <a:pt x="734" y="49"/>
                  </a:lnTo>
                  <a:lnTo>
                    <a:pt x="767" y="52"/>
                  </a:lnTo>
                  <a:lnTo>
                    <a:pt x="720" y="52"/>
                  </a:lnTo>
                  <a:close/>
                  <a:moveTo>
                    <a:pt x="707" y="16"/>
                  </a:moveTo>
                  <a:lnTo>
                    <a:pt x="711" y="12"/>
                  </a:lnTo>
                  <a:lnTo>
                    <a:pt x="717" y="11"/>
                  </a:lnTo>
                  <a:lnTo>
                    <a:pt x="723" y="11"/>
                  </a:lnTo>
                  <a:lnTo>
                    <a:pt x="729" y="11"/>
                  </a:lnTo>
                  <a:lnTo>
                    <a:pt x="736" y="12"/>
                  </a:lnTo>
                  <a:lnTo>
                    <a:pt x="741" y="15"/>
                  </a:lnTo>
                  <a:lnTo>
                    <a:pt x="744" y="17"/>
                  </a:lnTo>
                  <a:lnTo>
                    <a:pt x="747" y="21"/>
                  </a:lnTo>
                  <a:lnTo>
                    <a:pt x="747" y="24"/>
                  </a:lnTo>
                  <a:lnTo>
                    <a:pt x="746" y="28"/>
                  </a:lnTo>
                  <a:lnTo>
                    <a:pt x="758" y="34"/>
                  </a:lnTo>
                  <a:lnTo>
                    <a:pt x="755" y="34"/>
                  </a:lnTo>
                  <a:lnTo>
                    <a:pt x="753" y="33"/>
                  </a:lnTo>
                  <a:lnTo>
                    <a:pt x="749" y="34"/>
                  </a:lnTo>
                  <a:lnTo>
                    <a:pt x="746" y="34"/>
                  </a:lnTo>
                  <a:lnTo>
                    <a:pt x="742" y="34"/>
                  </a:lnTo>
                  <a:lnTo>
                    <a:pt x="738" y="34"/>
                  </a:lnTo>
                  <a:lnTo>
                    <a:pt x="733" y="34"/>
                  </a:lnTo>
                  <a:lnTo>
                    <a:pt x="729" y="33"/>
                  </a:lnTo>
                  <a:lnTo>
                    <a:pt x="726" y="31"/>
                  </a:lnTo>
                  <a:lnTo>
                    <a:pt x="722" y="28"/>
                  </a:lnTo>
                  <a:lnTo>
                    <a:pt x="669" y="37"/>
                  </a:lnTo>
                  <a:lnTo>
                    <a:pt x="675" y="33"/>
                  </a:lnTo>
                  <a:lnTo>
                    <a:pt x="681" y="31"/>
                  </a:lnTo>
                  <a:lnTo>
                    <a:pt x="689" y="28"/>
                  </a:lnTo>
                  <a:lnTo>
                    <a:pt x="696" y="27"/>
                  </a:lnTo>
                  <a:lnTo>
                    <a:pt x="703" y="26"/>
                  </a:lnTo>
                  <a:lnTo>
                    <a:pt x="712" y="26"/>
                  </a:lnTo>
                  <a:lnTo>
                    <a:pt x="720" y="26"/>
                  </a:lnTo>
                  <a:lnTo>
                    <a:pt x="726" y="26"/>
                  </a:lnTo>
                  <a:lnTo>
                    <a:pt x="733" y="27"/>
                  </a:lnTo>
                  <a:lnTo>
                    <a:pt x="739" y="28"/>
                  </a:lnTo>
                  <a:lnTo>
                    <a:pt x="738" y="24"/>
                  </a:lnTo>
                  <a:lnTo>
                    <a:pt x="736" y="22"/>
                  </a:lnTo>
                  <a:lnTo>
                    <a:pt x="733" y="20"/>
                  </a:lnTo>
                  <a:lnTo>
                    <a:pt x="729" y="18"/>
                  </a:lnTo>
                  <a:lnTo>
                    <a:pt x="727" y="17"/>
                  </a:lnTo>
                  <a:lnTo>
                    <a:pt x="723" y="17"/>
                  </a:lnTo>
                  <a:lnTo>
                    <a:pt x="718" y="16"/>
                  </a:lnTo>
                  <a:lnTo>
                    <a:pt x="715" y="16"/>
                  </a:lnTo>
                  <a:lnTo>
                    <a:pt x="711" y="16"/>
                  </a:lnTo>
                  <a:lnTo>
                    <a:pt x="707" y="16"/>
                  </a:lnTo>
                  <a:close/>
                  <a:moveTo>
                    <a:pt x="663" y="41"/>
                  </a:moveTo>
                  <a:lnTo>
                    <a:pt x="650" y="45"/>
                  </a:lnTo>
                  <a:lnTo>
                    <a:pt x="648" y="45"/>
                  </a:lnTo>
                  <a:lnTo>
                    <a:pt x="663" y="41"/>
                  </a:lnTo>
                  <a:close/>
                  <a:moveTo>
                    <a:pt x="634" y="81"/>
                  </a:moveTo>
                  <a:lnTo>
                    <a:pt x="660" y="88"/>
                  </a:lnTo>
                  <a:lnTo>
                    <a:pt x="660" y="90"/>
                  </a:lnTo>
                  <a:lnTo>
                    <a:pt x="633" y="85"/>
                  </a:lnTo>
                  <a:lnTo>
                    <a:pt x="634" y="81"/>
                  </a:lnTo>
                  <a:close/>
                  <a:moveTo>
                    <a:pt x="627" y="105"/>
                  </a:moveTo>
                  <a:lnTo>
                    <a:pt x="612" y="96"/>
                  </a:lnTo>
                  <a:lnTo>
                    <a:pt x="624" y="96"/>
                  </a:lnTo>
                  <a:lnTo>
                    <a:pt x="627" y="105"/>
                  </a:lnTo>
                  <a:close/>
                  <a:moveTo>
                    <a:pt x="576" y="60"/>
                  </a:moveTo>
                  <a:lnTo>
                    <a:pt x="597" y="41"/>
                  </a:lnTo>
                  <a:lnTo>
                    <a:pt x="597" y="43"/>
                  </a:lnTo>
                  <a:lnTo>
                    <a:pt x="597" y="47"/>
                  </a:lnTo>
                  <a:lnTo>
                    <a:pt x="596" y="49"/>
                  </a:lnTo>
                  <a:lnTo>
                    <a:pt x="596" y="53"/>
                  </a:lnTo>
                  <a:lnTo>
                    <a:pt x="596" y="55"/>
                  </a:lnTo>
                  <a:lnTo>
                    <a:pt x="596" y="58"/>
                  </a:lnTo>
                  <a:lnTo>
                    <a:pt x="596" y="62"/>
                  </a:lnTo>
                  <a:lnTo>
                    <a:pt x="597" y="64"/>
                  </a:lnTo>
                  <a:lnTo>
                    <a:pt x="598" y="67"/>
                  </a:lnTo>
                  <a:lnTo>
                    <a:pt x="601" y="70"/>
                  </a:lnTo>
                  <a:lnTo>
                    <a:pt x="603" y="69"/>
                  </a:lnTo>
                  <a:lnTo>
                    <a:pt x="606" y="68"/>
                  </a:lnTo>
                  <a:lnTo>
                    <a:pt x="608" y="68"/>
                  </a:lnTo>
                  <a:lnTo>
                    <a:pt x="609" y="68"/>
                  </a:lnTo>
                  <a:lnTo>
                    <a:pt x="610" y="69"/>
                  </a:lnTo>
                  <a:lnTo>
                    <a:pt x="612" y="69"/>
                  </a:lnTo>
                  <a:lnTo>
                    <a:pt x="613" y="70"/>
                  </a:lnTo>
                  <a:lnTo>
                    <a:pt x="614" y="71"/>
                  </a:lnTo>
                  <a:lnTo>
                    <a:pt x="617" y="74"/>
                  </a:lnTo>
                  <a:lnTo>
                    <a:pt x="618" y="75"/>
                  </a:lnTo>
                  <a:lnTo>
                    <a:pt x="597" y="102"/>
                  </a:lnTo>
                  <a:lnTo>
                    <a:pt x="598" y="104"/>
                  </a:lnTo>
                  <a:lnTo>
                    <a:pt x="599" y="105"/>
                  </a:lnTo>
                  <a:lnTo>
                    <a:pt x="601" y="105"/>
                  </a:lnTo>
                  <a:lnTo>
                    <a:pt x="602" y="105"/>
                  </a:lnTo>
                  <a:lnTo>
                    <a:pt x="604" y="105"/>
                  </a:lnTo>
                  <a:lnTo>
                    <a:pt x="606" y="105"/>
                  </a:lnTo>
                  <a:lnTo>
                    <a:pt x="607" y="105"/>
                  </a:lnTo>
                  <a:lnTo>
                    <a:pt x="608" y="105"/>
                  </a:lnTo>
                  <a:lnTo>
                    <a:pt x="610" y="105"/>
                  </a:lnTo>
                  <a:lnTo>
                    <a:pt x="612" y="105"/>
                  </a:lnTo>
                  <a:lnTo>
                    <a:pt x="607" y="106"/>
                  </a:lnTo>
                  <a:lnTo>
                    <a:pt x="602" y="106"/>
                  </a:lnTo>
                  <a:lnTo>
                    <a:pt x="596" y="107"/>
                  </a:lnTo>
                  <a:lnTo>
                    <a:pt x="591" y="109"/>
                  </a:lnTo>
                  <a:lnTo>
                    <a:pt x="586" y="111"/>
                  </a:lnTo>
                  <a:lnTo>
                    <a:pt x="582" y="112"/>
                  </a:lnTo>
                  <a:lnTo>
                    <a:pt x="577" y="116"/>
                  </a:lnTo>
                  <a:lnTo>
                    <a:pt x="575" y="120"/>
                  </a:lnTo>
                  <a:lnTo>
                    <a:pt x="572" y="123"/>
                  </a:lnTo>
                  <a:lnTo>
                    <a:pt x="571" y="130"/>
                  </a:lnTo>
                  <a:lnTo>
                    <a:pt x="570" y="125"/>
                  </a:lnTo>
                  <a:lnTo>
                    <a:pt x="571" y="121"/>
                  </a:lnTo>
                  <a:lnTo>
                    <a:pt x="571" y="117"/>
                  </a:lnTo>
                  <a:lnTo>
                    <a:pt x="572" y="114"/>
                  </a:lnTo>
                  <a:lnTo>
                    <a:pt x="573" y="110"/>
                  </a:lnTo>
                  <a:lnTo>
                    <a:pt x="575" y="106"/>
                  </a:lnTo>
                  <a:lnTo>
                    <a:pt x="576" y="102"/>
                  </a:lnTo>
                  <a:lnTo>
                    <a:pt x="577" y="99"/>
                  </a:lnTo>
                  <a:lnTo>
                    <a:pt x="577" y="95"/>
                  </a:lnTo>
                  <a:lnTo>
                    <a:pt x="576" y="90"/>
                  </a:lnTo>
                  <a:lnTo>
                    <a:pt x="575" y="88"/>
                  </a:lnTo>
                  <a:lnTo>
                    <a:pt x="572" y="88"/>
                  </a:lnTo>
                  <a:lnTo>
                    <a:pt x="571" y="88"/>
                  </a:lnTo>
                  <a:lnTo>
                    <a:pt x="570" y="88"/>
                  </a:lnTo>
                  <a:lnTo>
                    <a:pt x="567" y="89"/>
                  </a:lnTo>
                  <a:lnTo>
                    <a:pt x="566" y="90"/>
                  </a:lnTo>
                  <a:lnTo>
                    <a:pt x="563" y="91"/>
                  </a:lnTo>
                  <a:lnTo>
                    <a:pt x="562" y="92"/>
                  </a:lnTo>
                  <a:lnTo>
                    <a:pt x="560" y="92"/>
                  </a:lnTo>
                  <a:lnTo>
                    <a:pt x="558" y="94"/>
                  </a:lnTo>
                  <a:lnTo>
                    <a:pt x="560" y="96"/>
                  </a:lnTo>
                  <a:lnTo>
                    <a:pt x="561" y="100"/>
                  </a:lnTo>
                  <a:lnTo>
                    <a:pt x="561" y="102"/>
                  </a:lnTo>
                  <a:lnTo>
                    <a:pt x="562" y="104"/>
                  </a:lnTo>
                  <a:lnTo>
                    <a:pt x="562" y="106"/>
                  </a:lnTo>
                  <a:lnTo>
                    <a:pt x="562" y="109"/>
                  </a:lnTo>
                  <a:lnTo>
                    <a:pt x="562" y="111"/>
                  </a:lnTo>
                  <a:lnTo>
                    <a:pt x="562" y="114"/>
                  </a:lnTo>
                  <a:lnTo>
                    <a:pt x="561" y="116"/>
                  </a:lnTo>
                  <a:lnTo>
                    <a:pt x="561" y="120"/>
                  </a:lnTo>
                  <a:lnTo>
                    <a:pt x="558" y="100"/>
                  </a:lnTo>
                  <a:lnTo>
                    <a:pt x="550" y="100"/>
                  </a:lnTo>
                  <a:lnTo>
                    <a:pt x="588" y="60"/>
                  </a:lnTo>
                  <a:lnTo>
                    <a:pt x="576" y="60"/>
                  </a:lnTo>
                  <a:close/>
                  <a:moveTo>
                    <a:pt x="558" y="75"/>
                  </a:moveTo>
                  <a:lnTo>
                    <a:pt x="561" y="78"/>
                  </a:lnTo>
                  <a:lnTo>
                    <a:pt x="549" y="95"/>
                  </a:lnTo>
                  <a:lnTo>
                    <a:pt x="546" y="94"/>
                  </a:lnTo>
                  <a:lnTo>
                    <a:pt x="558" y="75"/>
                  </a:lnTo>
                  <a:close/>
                  <a:moveTo>
                    <a:pt x="541" y="102"/>
                  </a:moveTo>
                  <a:lnTo>
                    <a:pt x="552" y="117"/>
                  </a:lnTo>
                  <a:lnTo>
                    <a:pt x="526" y="102"/>
                  </a:lnTo>
                  <a:lnTo>
                    <a:pt x="541" y="102"/>
                  </a:lnTo>
                  <a:close/>
                  <a:moveTo>
                    <a:pt x="523" y="111"/>
                  </a:moveTo>
                  <a:lnTo>
                    <a:pt x="531" y="123"/>
                  </a:lnTo>
                  <a:lnTo>
                    <a:pt x="523" y="123"/>
                  </a:lnTo>
                  <a:lnTo>
                    <a:pt x="523" y="111"/>
                  </a:lnTo>
                  <a:close/>
                  <a:moveTo>
                    <a:pt x="544" y="156"/>
                  </a:moveTo>
                  <a:lnTo>
                    <a:pt x="544" y="159"/>
                  </a:lnTo>
                  <a:lnTo>
                    <a:pt x="541" y="158"/>
                  </a:lnTo>
                  <a:lnTo>
                    <a:pt x="539" y="158"/>
                  </a:lnTo>
                  <a:lnTo>
                    <a:pt x="536" y="158"/>
                  </a:lnTo>
                  <a:lnTo>
                    <a:pt x="532" y="159"/>
                  </a:lnTo>
                  <a:lnTo>
                    <a:pt x="530" y="159"/>
                  </a:lnTo>
                  <a:lnTo>
                    <a:pt x="526" y="159"/>
                  </a:lnTo>
                  <a:lnTo>
                    <a:pt x="523" y="158"/>
                  </a:lnTo>
                  <a:lnTo>
                    <a:pt x="520" y="157"/>
                  </a:lnTo>
                  <a:lnTo>
                    <a:pt x="518" y="156"/>
                  </a:lnTo>
                  <a:lnTo>
                    <a:pt x="516" y="153"/>
                  </a:lnTo>
                  <a:lnTo>
                    <a:pt x="544" y="156"/>
                  </a:lnTo>
                  <a:close/>
                  <a:moveTo>
                    <a:pt x="514" y="170"/>
                  </a:moveTo>
                  <a:lnTo>
                    <a:pt x="529" y="170"/>
                  </a:lnTo>
                  <a:lnTo>
                    <a:pt x="531" y="174"/>
                  </a:lnTo>
                  <a:lnTo>
                    <a:pt x="514" y="170"/>
                  </a:lnTo>
                  <a:close/>
                  <a:moveTo>
                    <a:pt x="249" y="812"/>
                  </a:moveTo>
                  <a:lnTo>
                    <a:pt x="270" y="901"/>
                  </a:lnTo>
                  <a:lnTo>
                    <a:pt x="266" y="893"/>
                  </a:lnTo>
                  <a:lnTo>
                    <a:pt x="264" y="884"/>
                  </a:lnTo>
                  <a:lnTo>
                    <a:pt x="261" y="875"/>
                  </a:lnTo>
                  <a:lnTo>
                    <a:pt x="260" y="867"/>
                  </a:lnTo>
                  <a:lnTo>
                    <a:pt x="257" y="857"/>
                  </a:lnTo>
                  <a:lnTo>
                    <a:pt x="256" y="848"/>
                  </a:lnTo>
                  <a:lnTo>
                    <a:pt x="255" y="840"/>
                  </a:lnTo>
                  <a:lnTo>
                    <a:pt x="252" y="830"/>
                  </a:lnTo>
                  <a:lnTo>
                    <a:pt x="251" y="821"/>
                  </a:lnTo>
                  <a:lnTo>
                    <a:pt x="249" y="812"/>
                  </a:lnTo>
                  <a:close/>
                  <a:moveTo>
                    <a:pt x="285" y="961"/>
                  </a:moveTo>
                  <a:lnTo>
                    <a:pt x="287" y="966"/>
                  </a:lnTo>
                  <a:lnTo>
                    <a:pt x="290" y="972"/>
                  </a:lnTo>
                  <a:lnTo>
                    <a:pt x="291" y="978"/>
                  </a:lnTo>
                  <a:lnTo>
                    <a:pt x="292" y="986"/>
                  </a:lnTo>
                  <a:lnTo>
                    <a:pt x="292" y="992"/>
                  </a:lnTo>
                  <a:lnTo>
                    <a:pt x="293" y="998"/>
                  </a:lnTo>
                  <a:lnTo>
                    <a:pt x="295" y="1004"/>
                  </a:lnTo>
                  <a:lnTo>
                    <a:pt x="296" y="1009"/>
                  </a:lnTo>
                  <a:lnTo>
                    <a:pt x="297" y="1012"/>
                  </a:lnTo>
                  <a:lnTo>
                    <a:pt x="300" y="1014"/>
                  </a:lnTo>
                  <a:lnTo>
                    <a:pt x="298" y="1019"/>
                  </a:lnTo>
                  <a:lnTo>
                    <a:pt x="298" y="1025"/>
                  </a:lnTo>
                  <a:lnTo>
                    <a:pt x="300" y="1030"/>
                  </a:lnTo>
                  <a:lnTo>
                    <a:pt x="300" y="1036"/>
                  </a:lnTo>
                  <a:lnTo>
                    <a:pt x="301" y="1042"/>
                  </a:lnTo>
                  <a:lnTo>
                    <a:pt x="302" y="1049"/>
                  </a:lnTo>
                  <a:lnTo>
                    <a:pt x="303" y="1055"/>
                  </a:lnTo>
                  <a:lnTo>
                    <a:pt x="303" y="1061"/>
                  </a:lnTo>
                  <a:lnTo>
                    <a:pt x="304" y="1067"/>
                  </a:lnTo>
                  <a:lnTo>
                    <a:pt x="306" y="1073"/>
                  </a:lnTo>
                  <a:lnTo>
                    <a:pt x="285" y="961"/>
                  </a:lnTo>
                  <a:close/>
                  <a:moveTo>
                    <a:pt x="1349" y="4226"/>
                  </a:moveTo>
                  <a:lnTo>
                    <a:pt x="1343" y="4229"/>
                  </a:lnTo>
                  <a:lnTo>
                    <a:pt x="1335" y="4229"/>
                  </a:lnTo>
                  <a:lnTo>
                    <a:pt x="1329" y="4226"/>
                  </a:lnTo>
                  <a:lnTo>
                    <a:pt x="1324" y="4223"/>
                  </a:lnTo>
                  <a:lnTo>
                    <a:pt x="1318" y="4218"/>
                  </a:lnTo>
                  <a:lnTo>
                    <a:pt x="1312" y="4213"/>
                  </a:lnTo>
                  <a:lnTo>
                    <a:pt x="1306" y="4207"/>
                  </a:lnTo>
                  <a:lnTo>
                    <a:pt x="1301" y="4202"/>
                  </a:lnTo>
                  <a:lnTo>
                    <a:pt x="1294" y="4197"/>
                  </a:lnTo>
                  <a:lnTo>
                    <a:pt x="1289" y="4193"/>
                  </a:lnTo>
                  <a:lnTo>
                    <a:pt x="1296" y="4189"/>
                  </a:lnTo>
                  <a:lnTo>
                    <a:pt x="1303" y="4188"/>
                  </a:lnTo>
                  <a:lnTo>
                    <a:pt x="1309" y="4189"/>
                  </a:lnTo>
                  <a:lnTo>
                    <a:pt x="1315" y="4193"/>
                  </a:lnTo>
                  <a:lnTo>
                    <a:pt x="1320" y="4198"/>
                  </a:lnTo>
                  <a:lnTo>
                    <a:pt x="1327" y="4204"/>
                  </a:lnTo>
                  <a:lnTo>
                    <a:pt x="1333" y="4210"/>
                  </a:lnTo>
                  <a:lnTo>
                    <a:pt x="1338" y="4217"/>
                  </a:lnTo>
                  <a:lnTo>
                    <a:pt x="1343" y="4222"/>
                  </a:lnTo>
                  <a:lnTo>
                    <a:pt x="1349" y="4226"/>
                  </a:lnTo>
                  <a:close/>
                  <a:moveTo>
                    <a:pt x="1281" y="4256"/>
                  </a:moveTo>
                  <a:lnTo>
                    <a:pt x="1282" y="4255"/>
                  </a:lnTo>
                  <a:lnTo>
                    <a:pt x="1282" y="4254"/>
                  </a:lnTo>
                  <a:lnTo>
                    <a:pt x="1283" y="4254"/>
                  </a:lnTo>
                  <a:lnTo>
                    <a:pt x="1284" y="4254"/>
                  </a:lnTo>
                  <a:lnTo>
                    <a:pt x="1284" y="4252"/>
                  </a:lnTo>
                  <a:lnTo>
                    <a:pt x="1286" y="4252"/>
                  </a:lnTo>
                  <a:lnTo>
                    <a:pt x="1287" y="4252"/>
                  </a:lnTo>
                  <a:lnTo>
                    <a:pt x="1288" y="4252"/>
                  </a:lnTo>
                  <a:lnTo>
                    <a:pt x="1289" y="4252"/>
                  </a:lnTo>
                  <a:lnTo>
                    <a:pt x="1289" y="4259"/>
                  </a:lnTo>
                  <a:lnTo>
                    <a:pt x="1288" y="4259"/>
                  </a:lnTo>
                  <a:lnTo>
                    <a:pt x="1287" y="4259"/>
                  </a:lnTo>
                  <a:lnTo>
                    <a:pt x="1286" y="4259"/>
                  </a:lnTo>
                  <a:lnTo>
                    <a:pt x="1284" y="4259"/>
                  </a:lnTo>
                  <a:lnTo>
                    <a:pt x="1283" y="4259"/>
                  </a:lnTo>
                  <a:lnTo>
                    <a:pt x="1282" y="4260"/>
                  </a:lnTo>
                  <a:lnTo>
                    <a:pt x="1281" y="4261"/>
                  </a:lnTo>
                  <a:lnTo>
                    <a:pt x="1281" y="4267"/>
                  </a:lnTo>
                  <a:lnTo>
                    <a:pt x="1272" y="4262"/>
                  </a:lnTo>
                  <a:lnTo>
                    <a:pt x="1263" y="4257"/>
                  </a:lnTo>
                  <a:lnTo>
                    <a:pt x="1255" y="4252"/>
                  </a:lnTo>
                  <a:lnTo>
                    <a:pt x="1246" y="4246"/>
                  </a:lnTo>
                  <a:lnTo>
                    <a:pt x="1237" y="4240"/>
                  </a:lnTo>
                  <a:lnTo>
                    <a:pt x="1228" y="4234"/>
                  </a:lnTo>
                  <a:lnTo>
                    <a:pt x="1220" y="4226"/>
                  </a:lnTo>
                  <a:lnTo>
                    <a:pt x="1211" y="4220"/>
                  </a:lnTo>
                  <a:lnTo>
                    <a:pt x="1204" y="4213"/>
                  </a:lnTo>
                  <a:lnTo>
                    <a:pt x="1198" y="4205"/>
                  </a:lnTo>
                  <a:lnTo>
                    <a:pt x="1210" y="4202"/>
                  </a:lnTo>
                  <a:lnTo>
                    <a:pt x="1221" y="4200"/>
                  </a:lnTo>
                  <a:lnTo>
                    <a:pt x="1230" y="4203"/>
                  </a:lnTo>
                  <a:lnTo>
                    <a:pt x="1239" y="4209"/>
                  </a:lnTo>
                  <a:lnTo>
                    <a:pt x="1246" y="4215"/>
                  </a:lnTo>
                  <a:lnTo>
                    <a:pt x="1254" y="4224"/>
                  </a:lnTo>
                  <a:lnTo>
                    <a:pt x="1260" y="4233"/>
                  </a:lnTo>
                  <a:lnTo>
                    <a:pt x="1266" y="4241"/>
                  </a:lnTo>
                  <a:lnTo>
                    <a:pt x="1273" y="4249"/>
                  </a:lnTo>
                  <a:lnTo>
                    <a:pt x="1281" y="4256"/>
                  </a:lnTo>
                  <a:close/>
                  <a:moveTo>
                    <a:pt x="1270" y="4042"/>
                  </a:moveTo>
                  <a:lnTo>
                    <a:pt x="1262" y="3998"/>
                  </a:lnTo>
                  <a:lnTo>
                    <a:pt x="1255" y="3954"/>
                  </a:lnTo>
                  <a:lnTo>
                    <a:pt x="1249" y="3909"/>
                  </a:lnTo>
                  <a:lnTo>
                    <a:pt x="1242" y="3864"/>
                  </a:lnTo>
                  <a:lnTo>
                    <a:pt x="1236" y="3818"/>
                  </a:lnTo>
                  <a:lnTo>
                    <a:pt x="1231" y="3772"/>
                  </a:lnTo>
                  <a:lnTo>
                    <a:pt x="1228" y="3727"/>
                  </a:lnTo>
                  <a:lnTo>
                    <a:pt x="1224" y="3681"/>
                  </a:lnTo>
                  <a:lnTo>
                    <a:pt x="1221" y="3635"/>
                  </a:lnTo>
                  <a:lnTo>
                    <a:pt x="1219" y="3591"/>
                  </a:lnTo>
                  <a:lnTo>
                    <a:pt x="1219" y="3589"/>
                  </a:lnTo>
                  <a:lnTo>
                    <a:pt x="1219" y="3587"/>
                  </a:lnTo>
                  <a:lnTo>
                    <a:pt x="1219" y="3586"/>
                  </a:lnTo>
                  <a:lnTo>
                    <a:pt x="1219" y="3584"/>
                  </a:lnTo>
                  <a:lnTo>
                    <a:pt x="1219" y="3583"/>
                  </a:lnTo>
                  <a:lnTo>
                    <a:pt x="1219" y="3582"/>
                  </a:lnTo>
                  <a:lnTo>
                    <a:pt x="1218" y="3580"/>
                  </a:lnTo>
                  <a:lnTo>
                    <a:pt x="1218" y="3578"/>
                  </a:lnTo>
                  <a:lnTo>
                    <a:pt x="1218" y="3577"/>
                  </a:lnTo>
                  <a:lnTo>
                    <a:pt x="1218" y="3576"/>
                  </a:lnTo>
                  <a:lnTo>
                    <a:pt x="1213" y="3576"/>
                  </a:lnTo>
                  <a:lnTo>
                    <a:pt x="1200" y="3385"/>
                  </a:lnTo>
                  <a:lnTo>
                    <a:pt x="1201" y="3405"/>
                  </a:lnTo>
                  <a:lnTo>
                    <a:pt x="1204" y="3424"/>
                  </a:lnTo>
                  <a:lnTo>
                    <a:pt x="1205" y="3443"/>
                  </a:lnTo>
                  <a:lnTo>
                    <a:pt x="1206" y="3462"/>
                  </a:lnTo>
                  <a:lnTo>
                    <a:pt x="1209" y="3482"/>
                  </a:lnTo>
                  <a:lnTo>
                    <a:pt x="1210" y="3500"/>
                  </a:lnTo>
                  <a:lnTo>
                    <a:pt x="1213" y="3520"/>
                  </a:lnTo>
                  <a:lnTo>
                    <a:pt x="1214" y="3539"/>
                  </a:lnTo>
                  <a:lnTo>
                    <a:pt x="1216" y="3557"/>
                  </a:lnTo>
                  <a:lnTo>
                    <a:pt x="1218" y="3576"/>
                  </a:lnTo>
                  <a:lnTo>
                    <a:pt x="1219" y="3576"/>
                  </a:lnTo>
                  <a:lnTo>
                    <a:pt x="1219" y="3577"/>
                  </a:lnTo>
                  <a:lnTo>
                    <a:pt x="1219" y="3578"/>
                  </a:lnTo>
                  <a:lnTo>
                    <a:pt x="1219" y="3580"/>
                  </a:lnTo>
                  <a:lnTo>
                    <a:pt x="1219" y="3582"/>
                  </a:lnTo>
                  <a:lnTo>
                    <a:pt x="1219" y="3583"/>
                  </a:lnTo>
                  <a:lnTo>
                    <a:pt x="1219" y="3584"/>
                  </a:lnTo>
                  <a:lnTo>
                    <a:pt x="1219" y="3586"/>
                  </a:lnTo>
                  <a:lnTo>
                    <a:pt x="1219" y="3587"/>
                  </a:lnTo>
                  <a:lnTo>
                    <a:pt x="1219" y="3589"/>
                  </a:lnTo>
                  <a:lnTo>
                    <a:pt x="1219" y="3591"/>
                  </a:lnTo>
                  <a:lnTo>
                    <a:pt x="1224" y="3636"/>
                  </a:lnTo>
                  <a:lnTo>
                    <a:pt x="1229" y="3681"/>
                  </a:lnTo>
                  <a:lnTo>
                    <a:pt x="1234" y="3725"/>
                  </a:lnTo>
                  <a:lnTo>
                    <a:pt x="1239" y="3771"/>
                  </a:lnTo>
                  <a:lnTo>
                    <a:pt x="1244" y="3816"/>
                  </a:lnTo>
                  <a:lnTo>
                    <a:pt x="1250" y="3860"/>
                  </a:lnTo>
                  <a:lnTo>
                    <a:pt x="1255" y="3905"/>
                  </a:lnTo>
                  <a:lnTo>
                    <a:pt x="1260" y="3951"/>
                  </a:lnTo>
                  <a:lnTo>
                    <a:pt x="1265" y="3996"/>
                  </a:lnTo>
                  <a:lnTo>
                    <a:pt x="1270" y="4042"/>
                  </a:lnTo>
                  <a:close/>
                  <a:moveTo>
                    <a:pt x="1376" y="2382"/>
                  </a:moveTo>
                  <a:lnTo>
                    <a:pt x="1304" y="2454"/>
                  </a:lnTo>
                  <a:lnTo>
                    <a:pt x="1306" y="2455"/>
                  </a:lnTo>
                  <a:lnTo>
                    <a:pt x="1307" y="2455"/>
                  </a:lnTo>
                  <a:lnTo>
                    <a:pt x="1307" y="2456"/>
                  </a:lnTo>
                  <a:lnTo>
                    <a:pt x="1307" y="2458"/>
                  </a:lnTo>
                  <a:lnTo>
                    <a:pt x="1307" y="2459"/>
                  </a:lnTo>
                  <a:lnTo>
                    <a:pt x="1306" y="2460"/>
                  </a:lnTo>
                  <a:lnTo>
                    <a:pt x="1304" y="2461"/>
                  </a:lnTo>
                  <a:lnTo>
                    <a:pt x="1303" y="2463"/>
                  </a:lnTo>
                  <a:lnTo>
                    <a:pt x="1303" y="2464"/>
                  </a:lnTo>
                  <a:lnTo>
                    <a:pt x="1302" y="2465"/>
                  </a:lnTo>
                  <a:lnTo>
                    <a:pt x="1293" y="2460"/>
                  </a:lnTo>
                  <a:lnTo>
                    <a:pt x="1293" y="2463"/>
                  </a:lnTo>
                  <a:lnTo>
                    <a:pt x="1293" y="2464"/>
                  </a:lnTo>
                  <a:lnTo>
                    <a:pt x="1292" y="2465"/>
                  </a:lnTo>
                  <a:lnTo>
                    <a:pt x="1291" y="2465"/>
                  </a:lnTo>
                  <a:lnTo>
                    <a:pt x="1289" y="2465"/>
                  </a:lnTo>
                  <a:lnTo>
                    <a:pt x="1288" y="2465"/>
                  </a:lnTo>
                  <a:lnTo>
                    <a:pt x="1286" y="2466"/>
                  </a:lnTo>
                  <a:lnTo>
                    <a:pt x="1284" y="2466"/>
                  </a:lnTo>
                  <a:lnTo>
                    <a:pt x="1282" y="2467"/>
                  </a:lnTo>
                  <a:lnTo>
                    <a:pt x="1281" y="2469"/>
                  </a:lnTo>
                  <a:lnTo>
                    <a:pt x="1299" y="2450"/>
                  </a:lnTo>
                  <a:lnTo>
                    <a:pt x="1294" y="2450"/>
                  </a:lnTo>
                  <a:lnTo>
                    <a:pt x="1291" y="2451"/>
                  </a:lnTo>
                  <a:lnTo>
                    <a:pt x="1287" y="2453"/>
                  </a:lnTo>
                  <a:lnTo>
                    <a:pt x="1284" y="2455"/>
                  </a:lnTo>
                  <a:lnTo>
                    <a:pt x="1281" y="2458"/>
                  </a:lnTo>
                  <a:lnTo>
                    <a:pt x="1278" y="2459"/>
                  </a:lnTo>
                  <a:lnTo>
                    <a:pt x="1275" y="2461"/>
                  </a:lnTo>
                  <a:lnTo>
                    <a:pt x="1272" y="2464"/>
                  </a:lnTo>
                  <a:lnTo>
                    <a:pt x="1270" y="2466"/>
                  </a:lnTo>
                  <a:lnTo>
                    <a:pt x="1266" y="2469"/>
                  </a:lnTo>
                  <a:lnTo>
                    <a:pt x="1262" y="2472"/>
                  </a:lnTo>
                  <a:lnTo>
                    <a:pt x="1260" y="2476"/>
                  </a:lnTo>
                  <a:lnTo>
                    <a:pt x="1257" y="2480"/>
                  </a:lnTo>
                  <a:lnTo>
                    <a:pt x="1255" y="2482"/>
                  </a:lnTo>
                  <a:lnTo>
                    <a:pt x="1252" y="2486"/>
                  </a:lnTo>
                  <a:lnTo>
                    <a:pt x="1251" y="2487"/>
                  </a:lnTo>
                  <a:lnTo>
                    <a:pt x="1249" y="2490"/>
                  </a:lnTo>
                  <a:lnTo>
                    <a:pt x="1245" y="2491"/>
                  </a:lnTo>
                  <a:lnTo>
                    <a:pt x="1241" y="2492"/>
                  </a:lnTo>
                  <a:lnTo>
                    <a:pt x="1236" y="2492"/>
                  </a:lnTo>
                  <a:lnTo>
                    <a:pt x="1239" y="2486"/>
                  </a:lnTo>
                  <a:lnTo>
                    <a:pt x="1242" y="2481"/>
                  </a:lnTo>
                  <a:lnTo>
                    <a:pt x="1247" y="2475"/>
                  </a:lnTo>
                  <a:lnTo>
                    <a:pt x="1252" y="2469"/>
                  </a:lnTo>
                  <a:lnTo>
                    <a:pt x="1258" y="2464"/>
                  </a:lnTo>
                  <a:lnTo>
                    <a:pt x="1263" y="2458"/>
                  </a:lnTo>
                  <a:lnTo>
                    <a:pt x="1270" y="2451"/>
                  </a:lnTo>
                  <a:lnTo>
                    <a:pt x="1275" y="2445"/>
                  </a:lnTo>
                  <a:lnTo>
                    <a:pt x="1280" y="2439"/>
                  </a:lnTo>
                  <a:lnTo>
                    <a:pt x="1284" y="2433"/>
                  </a:lnTo>
                  <a:lnTo>
                    <a:pt x="1275" y="2427"/>
                  </a:lnTo>
                  <a:lnTo>
                    <a:pt x="1270" y="2433"/>
                  </a:lnTo>
                  <a:lnTo>
                    <a:pt x="1263" y="2440"/>
                  </a:lnTo>
                  <a:lnTo>
                    <a:pt x="1257" y="2448"/>
                  </a:lnTo>
                  <a:lnTo>
                    <a:pt x="1251" y="2454"/>
                  </a:lnTo>
                  <a:lnTo>
                    <a:pt x="1244" y="2461"/>
                  </a:lnTo>
                  <a:lnTo>
                    <a:pt x="1237" y="2469"/>
                  </a:lnTo>
                  <a:lnTo>
                    <a:pt x="1231" y="2475"/>
                  </a:lnTo>
                  <a:lnTo>
                    <a:pt x="1225" y="2482"/>
                  </a:lnTo>
                  <a:lnTo>
                    <a:pt x="1219" y="2489"/>
                  </a:lnTo>
                  <a:lnTo>
                    <a:pt x="1213" y="2495"/>
                  </a:lnTo>
                  <a:lnTo>
                    <a:pt x="1211" y="2493"/>
                  </a:lnTo>
                  <a:lnTo>
                    <a:pt x="1210" y="2492"/>
                  </a:lnTo>
                  <a:lnTo>
                    <a:pt x="1209" y="2492"/>
                  </a:lnTo>
                  <a:lnTo>
                    <a:pt x="1208" y="2492"/>
                  </a:lnTo>
                  <a:lnTo>
                    <a:pt x="1206" y="2492"/>
                  </a:lnTo>
                  <a:lnTo>
                    <a:pt x="1203" y="2540"/>
                  </a:lnTo>
                  <a:lnTo>
                    <a:pt x="1201" y="2590"/>
                  </a:lnTo>
                  <a:lnTo>
                    <a:pt x="1200" y="2639"/>
                  </a:lnTo>
                  <a:lnTo>
                    <a:pt x="1200" y="2688"/>
                  </a:lnTo>
                  <a:lnTo>
                    <a:pt x="1203" y="2737"/>
                  </a:lnTo>
                  <a:lnTo>
                    <a:pt x="1204" y="2785"/>
                  </a:lnTo>
                  <a:lnTo>
                    <a:pt x="1208" y="2835"/>
                  </a:lnTo>
                  <a:lnTo>
                    <a:pt x="1211" y="2883"/>
                  </a:lnTo>
                  <a:lnTo>
                    <a:pt x="1216" y="2933"/>
                  </a:lnTo>
                  <a:lnTo>
                    <a:pt x="1221" y="2982"/>
                  </a:lnTo>
                  <a:lnTo>
                    <a:pt x="1213" y="2931"/>
                  </a:lnTo>
                  <a:lnTo>
                    <a:pt x="1206" y="2881"/>
                  </a:lnTo>
                  <a:lnTo>
                    <a:pt x="1201" y="2830"/>
                  </a:lnTo>
                  <a:lnTo>
                    <a:pt x="1199" y="2779"/>
                  </a:lnTo>
                  <a:lnTo>
                    <a:pt x="1197" y="2728"/>
                  </a:lnTo>
                  <a:lnTo>
                    <a:pt x="1195" y="2678"/>
                  </a:lnTo>
                  <a:lnTo>
                    <a:pt x="1195" y="2628"/>
                  </a:lnTo>
                  <a:lnTo>
                    <a:pt x="1195" y="2578"/>
                  </a:lnTo>
                  <a:lnTo>
                    <a:pt x="1197" y="2527"/>
                  </a:lnTo>
                  <a:lnTo>
                    <a:pt x="1198" y="2477"/>
                  </a:lnTo>
                  <a:lnTo>
                    <a:pt x="1197" y="2477"/>
                  </a:lnTo>
                  <a:lnTo>
                    <a:pt x="1197" y="2479"/>
                  </a:lnTo>
                  <a:lnTo>
                    <a:pt x="1195" y="2479"/>
                  </a:lnTo>
                  <a:lnTo>
                    <a:pt x="1195" y="2480"/>
                  </a:lnTo>
                  <a:lnTo>
                    <a:pt x="1195" y="2481"/>
                  </a:lnTo>
                  <a:lnTo>
                    <a:pt x="1195" y="2482"/>
                  </a:lnTo>
                  <a:lnTo>
                    <a:pt x="1195" y="2490"/>
                  </a:lnTo>
                  <a:lnTo>
                    <a:pt x="1195" y="2489"/>
                  </a:lnTo>
                  <a:lnTo>
                    <a:pt x="1195" y="2487"/>
                  </a:lnTo>
                  <a:lnTo>
                    <a:pt x="1195" y="2486"/>
                  </a:lnTo>
                  <a:lnTo>
                    <a:pt x="1195" y="2485"/>
                  </a:lnTo>
                  <a:lnTo>
                    <a:pt x="1195" y="2484"/>
                  </a:lnTo>
                  <a:lnTo>
                    <a:pt x="1194" y="2482"/>
                  </a:lnTo>
                  <a:lnTo>
                    <a:pt x="1195" y="2482"/>
                  </a:lnTo>
                  <a:lnTo>
                    <a:pt x="1192" y="2429"/>
                  </a:lnTo>
                  <a:lnTo>
                    <a:pt x="1192" y="2428"/>
                  </a:lnTo>
                  <a:lnTo>
                    <a:pt x="1192" y="2427"/>
                  </a:lnTo>
                  <a:lnTo>
                    <a:pt x="1192" y="2429"/>
                  </a:lnTo>
                  <a:lnTo>
                    <a:pt x="1192" y="2430"/>
                  </a:lnTo>
                  <a:lnTo>
                    <a:pt x="1193" y="2430"/>
                  </a:lnTo>
                  <a:lnTo>
                    <a:pt x="1193" y="2432"/>
                  </a:lnTo>
                  <a:lnTo>
                    <a:pt x="1194" y="2432"/>
                  </a:lnTo>
                  <a:lnTo>
                    <a:pt x="1195" y="2433"/>
                  </a:lnTo>
                  <a:lnTo>
                    <a:pt x="1198" y="2382"/>
                  </a:lnTo>
                  <a:lnTo>
                    <a:pt x="1195" y="2381"/>
                  </a:lnTo>
                  <a:lnTo>
                    <a:pt x="1192" y="2381"/>
                  </a:lnTo>
                  <a:lnTo>
                    <a:pt x="1189" y="2381"/>
                  </a:lnTo>
                  <a:lnTo>
                    <a:pt x="1187" y="2383"/>
                  </a:lnTo>
                  <a:lnTo>
                    <a:pt x="1183" y="2385"/>
                  </a:lnTo>
                  <a:lnTo>
                    <a:pt x="1180" y="2386"/>
                  </a:lnTo>
                  <a:lnTo>
                    <a:pt x="1177" y="2387"/>
                  </a:lnTo>
                  <a:lnTo>
                    <a:pt x="1174" y="2387"/>
                  </a:lnTo>
                  <a:lnTo>
                    <a:pt x="1171" y="2387"/>
                  </a:lnTo>
                  <a:lnTo>
                    <a:pt x="1168" y="2386"/>
                  </a:lnTo>
                  <a:lnTo>
                    <a:pt x="1168" y="2371"/>
                  </a:lnTo>
                  <a:lnTo>
                    <a:pt x="1185" y="2371"/>
                  </a:lnTo>
                  <a:lnTo>
                    <a:pt x="1187" y="2369"/>
                  </a:lnTo>
                  <a:lnTo>
                    <a:pt x="1187" y="2366"/>
                  </a:lnTo>
                  <a:lnTo>
                    <a:pt x="1185" y="2365"/>
                  </a:lnTo>
                  <a:lnTo>
                    <a:pt x="1185" y="2364"/>
                  </a:lnTo>
                  <a:lnTo>
                    <a:pt x="1184" y="2362"/>
                  </a:lnTo>
                  <a:lnTo>
                    <a:pt x="1183" y="2362"/>
                  </a:lnTo>
                  <a:lnTo>
                    <a:pt x="1180" y="2361"/>
                  </a:lnTo>
                  <a:lnTo>
                    <a:pt x="1179" y="2360"/>
                  </a:lnTo>
                  <a:lnTo>
                    <a:pt x="1178" y="2360"/>
                  </a:lnTo>
                  <a:lnTo>
                    <a:pt x="1177" y="2359"/>
                  </a:lnTo>
                  <a:lnTo>
                    <a:pt x="1171" y="2359"/>
                  </a:lnTo>
                  <a:lnTo>
                    <a:pt x="1172" y="2339"/>
                  </a:lnTo>
                  <a:lnTo>
                    <a:pt x="1175" y="2318"/>
                  </a:lnTo>
                  <a:lnTo>
                    <a:pt x="1178" y="2298"/>
                  </a:lnTo>
                  <a:lnTo>
                    <a:pt x="1183" y="2277"/>
                  </a:lnTo>
                  <a:lnTo>
                    <a:pt x="1189" y="2256"/>
                  </a:lnTo>
                  <a:lnTo>
                    <a:pt x="1197" y="2236"/>
                  </a:lnTo>
                  <a:lnTo>
                    <a:pt x="1205" y="2218"/>
                  </a:lnTo>
                  <a:lnTo>
                    <a:pt x="1216" y="2199"/>
                  </a:lnTo>
                  <a:lnTo>
                    <a:pt x="1228" y="2182"/>
                  </a:lnTo>
                  <a:lnTo>
                    <a:pt x="1242" y="2166"/>
                  </a:lnTo>
                  <a:lnTo>
                    <a:pt x="1256" y="2168"/>
                  </a:lnTo>
                  <a:lnTo>
                    <a:pt x="1271" y="2171"/>
                  </a:lnTo>
                  <a:lnTo>
                    <a:pt x="1286" y="2173"/>
                  </a:lnTo>
                  <a:lnTo>
                    <a:pt x="1299" y="2176"/>
                  </a:lnTo>
                  <a:lnTo>
                    <a:pt x="1314" y="2178"/>
                  </a:lnTo>
                  <a:lnTo>
                    <a:pt x="1328" y="2182"/>
                  </a:lnTo>
                  <a:lnTo>
                    <a:pt x="1343" y="2184"/>
                  </a:lnTo>
                  <a:lnTo>
                    <a:pt x="1356" y="2188"/>
                  </a:lnTo>
                  <a:lnTo>
                    <a:pt x="1371" y="2192"/>
                  </a:lnTo>
                  <a:lnTo>
                    <a:pt x="1385" y="2195"/>
                  </a:lnTo>
                  <a:lnTo>
                    <a:pt x="1387" y="2215"/>
                  </a:lnTo>
                  <a:lnTo>
                    <a:pt x="1387" y="2235"/>
                  </a:lnTo>
                  <a:lnTo>
                    <a:pt x="1386" y="2253"/>
                  </a:lnTo>
                  <a:lnTo>
                    <a:pt x="1382" y="2273"/>
                  </a:lnTo>
                  <a:lnTo>
                    <a:pt x="1379" y="2292"/>
                  </a:lnTo>
                  <a:lnTo>
                    <a:pt x="1375" y="2310"/>
                  </a:lnTo>
                  <a:lnTo>
                    <a:pt x="1372" y="2329"/>
                  </a:lnTo>
                  <a:lnTo>
                    <a:pt x="1371" y="2347"/>
                  </a:lnTo>
                  <a:lnTo>
                    <a:pt x="1372" y="2365"/>
                  </a:lnTo>
                  <a:lnTo>
                    <a:pt x="1376" y="2382"/>
                  </a:lnTo>
                  <a:close/>
                  <a:moveTo>
                    <a:pt x="1391" y="2157"/>
                  </a:moveTo>
                  <a:lnTo>
                    <a:pt x="1389" y="2183"/>
                  </a:lnTo>
                  <a:lnTo>
                    <a:pt x="1372" y="2180"/>
                  </a:lnTo>
                  <a:lnTo>
                    <a:pt x="1356" y="2177"/>
                  </a:lnTo>
                  <a:lnTo>
                    <a:pt x="1341" y="2173"/>
                  </a:lnTo>
                  <a:lnTo>
                    <a:pt x="1325" y="2171"/>
                  </a:lnTo>
                  <a:lnTo>
                    <a:pt x="1311" y="2167"/>
                  </a:lnTo>
                  <a:lnTo>
                    <a:pt x="1294" y="2164"/>
                  </a:lnTo>
                  <a:lnTo>
                    <a:pt x="1278" y="2162"/>
                  </a:lnTo>
                  <a:lnTo>
                    <a:pt x="1262" y="2159"/>
                  </a:lnTo>
                  <a:lnTo>
                    <a:pt x="1246" y="2158"/>
                  </a:lnTo>
                  <a:lnTo>
                    <a:pt x="1230" y="2157"/>
                  </a:lnTo>
                  <a:lnTo>
                    <a:pt x="1229" y="2156"/>
                  </a:lnTo>
                  <a:lnTo>
                    <a:pt x="1229" y="2155"/>
                  </a:lnTo>
                  <a:lnTo>
                    <a:pt x="1228" y="2152"/>
                  </a:lnTo>
                  <a:lnTo>
                    <a:pt x="1226" y="2151"/>
                  </a:lnTo>
                  <a:lnTo>
                    <a:pt x="1226" y="2150"/>
                  </a:lnTo>
                  <a:lnTo>
                    <a:pt x="1225" y="2148"/>
                  </a:lnTo>
                  <a:lnTo>
                    <a:pt x="1225" y="2147"/>
                  </a:lnTo>
                  <a:lnTo>
                    <a:pt x="1224" y="2146"/>
                  </a:lnTo>
                  <a:lnTo>
                    <a:pt x="1224" y="2143"/>
                  </a:lnTo>
                  <a:lnTo>
                    <a:pt x="1225" y="2142"/>
                  </a:lnTo>
                  <a:lnTo>
                    <a:pt x="1239" y="2137"/>
                  </a:lnTo>
                  <a:lnTo>
                    <a:pt x="1254" y="2133"/>
                  </a:lnTo>
                  <a:lnTo>
                    <a:pt x="1270" y="2132"/>
                  </a:lnTo>
                  <a:lnTo>
                    <a:pt x="1287" y="2133"/>
                  </a:lnTo>
                  <a:lnTo>
                    <a:pt x="1304" y="2136"/>
                  </a:lnTo>
                  <a:lnTo>
                    <a:pt x="1323" y="2140"/>
                  </a:lnTo>
                  <a:lnTo>
                    <a:pt x="1340" y="2143"/>
                  </a:lnTo>
                  <a:lnTo>
                    <a:pt x="1358" y="2148"/>
                  </a:lnTo>
                  <a:lnTo>
                    <a:pt x="1375" y="2152"/>
                  </a:lnTo>
                  <a:lnTo>
                    <a:pt x="1391" y="2157"/>
                  </a:lnTo>
                  <a:close/>
                  <a:moveTo>
                    <a:pt x="1240" y="887"/>
                  </a:moveTo>
                  <a:lnTo>
                    <a:pt x="1241" y="888"/>
                  </a:lnTo>
                  <a:lnTo>
                    <a:pt x="1242" y="887"/>
                  </a:lnTo>
                  <a:lnTo>
                    <a:pt x="1244" y="885"/>
                  </a:lnTo>
                  <a:lnTo>
                    <a:pt x="1245" y="883"/>
                  </a:lnTo>
                  <a:lnTo>
                    <a:pt x="1246" y="879"/>
                  </a:lnTo>
                  <a:lnTo>
                    <a:pt x="1246" y="875"/>
                  </a:lnTo>
                  <a:lnTo>
                    <a:pt x="1247" y="871"/>
                  </a:lnTo>
                  <a:lnTo>
                    <a:pt x="1247" y="867"/>
                  </a:lnTo>
                  <a:lnTo>
                    <a:pt x="1249" y="863"/>
                  </a:lnTo>
                  <a:lnTo>
                    <a:pt x="1249" y="859"/>
                  </a:lnTo>
                  <a:lnTo>
                    <a:pt x="1251" y="862"/>
                  </a:lnTo>
                  <a:lnTo>
                    <a:pt x="1251" y="861"/>
                  </a:lnTo>
                  <a:lnTo>
                    <a:pt x="1252" y="861"/>
                  </a:lnTo>
                  <a:lnTo>
                    <a:pt x="1254" y="859"/>
                  </a:lnTo>
                  <a:lnTo>
                    <a:pt x="1254" y="858"/>
                  </a:lnTo>
                  <a:lnTo>
                    <a:pt x="1254" y="857"/>
                  </a:lnTo>
                  <a:lnTo>
                    <a:pt x="1255" y="857"/>
                  </a:lnTo>
                  <a:lnTo>
                    <a:pt x="1251" y="853"/>
                  </a:lnTo>
                  <a:lnTo>
                    <a:pt x="1254" y="852"/>
                  </a:lnTo>
                  <a:lnTo>
                    <a:pt x="1256" y="851"/>
                  </a:lnTo>
                  <a:lnTo>
                    <a:pt x="1256" y="848"/>
                  </a:lnTo>
                  <a:lnTo>
                    <a:pt x="1256" y="846"/>
                  </a:lnTo>
                  <a:lnTo>
                    <a:pt x="1256" y="842"/>
                  </a:lnTo>
                  <a:lnTo>
                    <a:pt x="1255" y="838"/>
                  </a:lnTo>
                  <a:lnTo>
                    <a:pt x="1254" y="835"/>
                  </a:lnTo>
                  <a:lnTo>
                    <a:pt x="1254" y="830"/>
                  </a:lnTo>
                  <a:lnTo>
                    <a:pt x="1255" y="827"/>
                  </a:lnTo>
                  <a:lnTo>
                    <a:pt x="1257" y="824"/>
                  </a:lnTo>
                  <a:lnTo>
                    <a:pt x="1272" y="753"/>
                  </a:lnTo>
                  <a:lnTo>
                    <a:pt x="1272" y="764"/>
                  </a:lnTo>
                  <a:lnTo>
                    <a:pt x="1272" y="774"/>
                  </a:lnTo>
                  <a:lnTo>
                    <a:pt x="1271" y="785"/>
                  </a:lnTo>
                  <a:lnTo>
                    <a:pt x="1270" y="795"/>
                  </a:lnTo>
                  <a:lnTo>
                    <a:pt x="1268" y="806"/>
                  </a:lnTo>
                  <a:lnTo>
                    <a:pt x="1266" y="816"/>
                  </a:lnTo>
                  <a:lnTo>
                    <a:pt x="1263" y="826"/>
                  </a:lnTo>
                  <a:lnTo>
                    <a:pt x="1261" y="836"/>
                  </a:lnTo>
                  <a:lnTo>
                    <a:pt x="1257" y="847"/>
                  </a:lnTo>
                  <a:lnTo>
                    <a:pt x="1255" y="857"/>
                  </a:lnTo>
                  <a:lnTo>
                    <a:pt x="1255" y="858"/>
                  </a:lnTo>
                  <a:lnTo>
                    <a:pt x="1254" y="858"/>
                  </a:lnTo>
                  <a:lnTo>
                    <a:pt x="1254" y="859"/>
                  </a:lnTo>
                  <a:lnTo>
                    <a:pt x="1251" y="864"/>
                  </a:lnTo>
                  <a:lnTo>
                    <a:pt x="1250" y="869"/>
                  </a:lnTo>
                  <a:lnTo>
                    <a:pt x="1249" y="874"/>
                  </a:lnTo>
                  <a:lnTo>
                    <a:pt x="1246" y="880"/>
                  </a:lnTo>
                  <a:lnTo>
                    <a:pt x="1245" y="885"/>
                  </a:lnTo>
                  <a:lnTo>
                    <a:pt x="1242" y="890"/>
                  </a:lnTo>
                  <a:lnTo>
                    <a:pt x="1241" y="895"/>
                  </a:lnTo>
                  <a:lnTo>
                    <a:pt x="1239" y="900"/>
                  </a:lnTo>
                  <a:lnTo>
                    <a:pt x="1237" y="905"/>
                  </a:lnTo>
                  <a:lnTo>
                    <a:pt x="1235" y="910"/>
                  </a:lnTo>
                  <a:lnTo>
                    <a:pt x="1235" y="911"/>
                  </a:lnTo>
                  <a:lnTo>
                    <a:pt x="1236" y="911"/>
                  </a:lnTo>
                  <a:lnTo>
                    <a:pt x="1236" y="913"/>
                  </a:lnTo>
                  <a:lnTo>
                    <a:pt x="1235" y="914"/>
                  </a:lnTo>
                  <a:lnTo>
                    <a:pt x="1234" y="915"/>
                  </a:lnTo>
                  <a:lnTo>
                    <a:pt x="1234" y="916"/>
                  </a:lnTo>
                  <a:lnTo>
                    <a:pt x="1232" y="916"/>
                  </a:lnTo>
                  <a:lnTo>
                    <a:pt x="1232" y="918"/>
                  </a:lnTo>
                  <a:lnTo>
                    <a:pt x="1232" y="919"/>
                  </a:lnTo>
                  <a:lnTo>
                    <a:pt x="1231" y="920"/>
                  </a:lnTo>
                  <a:lnTo>
                    <a:pt x="1231" y="921"/>
                  </a:lnTo>
                  <a:lnTo>
                    <a:pt x="1231" y="922"/>
                  </a:lnTo>
                  <a:lnTo>
                    <a:pt x="1230" y="924"/>
                  </a:lnTo>
                  <a:lnTo>
                    <a:pt x="1230" y="925"/>
                  </a:lnTo>
                  <a:lnTo>
                    <a:pt x="1230" y="926"/>
                  </a:lnTo>
                  <a:lnTo>
                    <a:pt x="1229" y="927"/>
                  </a:lnTo>
                  <a:lnTo>
                    <a:pt x="1229" y="929"/>
                  </a:lnTo>
                  <a:lnTo>
                    <a:pt x="1229" y="931"/>
                  </a:lnTo>
                  <a:lnTo>
                    <a:pt x="1228" y="934"/>
                  </a:lnTo>
                  <a:lnTo>
                    <a:pt x="1228" y="936"/>
                  </a:lnTo>
                  <a:lnTo>
                    <a:pt x="1228" y="939"/>
                  </a:lnTo>
                  <a:lnTo>
                    <a:pt x="1228" y="941"/>
                  </a:lnTo>
                  <a:lnTo>
                    <a:pt x="1226" y="945"/>
                  </a:lnTo>
                  <a:lnTo>
                    <a:pt x="1225" y="947"/>
                  </a:lnTo>
                  <a:lnTo>
                    <a:pt x="1224" y="950"/>
                  </a:lnTo>
                  <a:lnTo>
                    <a:pt x="1223" y="952"/>
                  </a:lnTo>
                  <a:lnTo>
                    <a:pt x="1221" y="955"/>
                  </a:lnTo>
                  <a:lnTo>
                    <a:pt x="1221" y="952"/>
                  </a:lnTo>
                  <a:lnTo>
                    <a:pt x="1223" y="950"/>
                  </a:lnTo>
                  <a:lnTo>
                    <a:pt x="1224" y="947"/>
                  </a:lnTo>
                  <a:lnTo>
                    <a:pt x="1224" y="945"/>
                  </a:lnTo>
                  <a:lnTo>
                    <a:pt x="1225" y="942"/>
                  </a:lnTo>
                  <a:lnTo>
                    <a:pt x="1225" y="940"/>
                  </a:lnTo>
                  <a:lnTo>
                    <a:pt x="1226" y="936"/>
                  </a:lnTo>
                  <a:lnTo>
                    <a:pt x="1228" y="934"/>
                  </a:lnTo>
                  <a:lnTo>
                    <a:pt x="1228" y="931"/>
                  </a:lnTo>
                  <a:lnTo>
                    <a:pt x="1229" y="929"/>
                  </a:lnTo>
                  <a:lnTo>
                    <a:pt x="1229" y="927"/>
                  </a:lnTo>
                  <a:lnTo>
                    <a:pt x="1229" y="926"/>
                  </a:lnTo>
                  <a:lnTo>
                    <a:pt x="1229" y="925"/>
                  </a:lnTo>
                  <a:lnTo>
                    <a:pt x="1230" y="924"/>
                  </a:lnTo>
                  <a:lnTo>
                    <a:pt x="1230" y="922"/>
                  </a:lnTo>
                  <a:lnTo>
                    <a:pt x="1230" y="921"/>
                  </a:lnTo>
                  <a:lnTo>
                    <a:pt x="1231" y="920"/>
                  </a:lnTo>
                  <a:lnTo>
                    <a:pt x="1231" y="919"/>
                  </a:lnTo>
                  <a:lnTo>
                    <a:pt x="1232" y="918"/>
                  </a:lnTo>
                  <a:lnTo>
                    <a:pt x="1232" y="916"/>
                  </a:lnTo>
                  <a:lnTo>
                    <a:pt x="1234" y="915"/>
                  </a:lnTo>
                  <a:lnTo>
                    <a:pt x="1234" y="914"/>
                  </a:lnTo>
                  <a:lnTo>
                    <a:pt x="1234" y="913"/>
                  </a:lnTo>
                  <a:lnTo>
                    <a:pt x="1235" y="913"/>
                  </a:lnTo>
                  <a:lnTo>
                    <a:pt x="1235" y="911"/>
                  </a:lnTo>
                  <a:lnTo>
                    <a:pt x="1235" y="910"/>
                  </a:lnTo>
                  <a:lnTo>
                    <a:pt x="1234" y="908"/>
                  </a:lnTo>
                  <a:lnTo>
                    <a:pt x="1235" y="905"/>
                  </a:lnTo>
                  <a:lnTo>
                    <a:pt x="1235" y="903"/>
                  </a:lnTo>
                  <a:lnTo>
                    <a:pt x="1236" y="901"/>
                  </a:lnTo>
                  <a:lnTo>
                    <a:pt x="1237" y="899"/>
                  </a:lnTo>
                  <a:lnTo>
                    <a:pt x="1239" y="897"/>
                  </a:lnTo>
                  <a:lnTo>
                    <a:pt x="1240" y="894"/>
                  </a:lnTo>
                  <a:lnTo>
                    <a:pt x="1241" y="892"/>
                  </a:lnTo>
                  <a:lnTo>
                    <a:pt x="1241" y="889"/>
                  </a:lnTo>
                  <a:lnTo>
                    <a:pt x="1240" y="887"/>
                  </a:lnTo>
                  <a:close/>
                  <a:moveTo>
                    <a:pt x="1215" y="978"/>
                  </a:moveTo>
                  <a:lnTo>
                    <a:pt x="1215" y="979"/>
                  </a:lnTo>
                  <a:lnTo>
                    <a:pt x="1215" y="981"/>
                  </a:lnTo>
                  <a:lnTo>
                    <a:pt x="1215" y="982"/>
                  </a:lnTo>
                  <a:lnTo>
                    <a:pt x="1215" y="983"/>
                  </a:lnTo>
                  <a:lnTo>
                    <a:pt x="1215" y="984"/>
                  </a:lnTo>
                  <a:lnTo>
                    <a:pt x="1214" y="986"/>
                  </a:lnTo>
                  <a:lnTo>
                    <a:pt x="1214" y="987"/>
                  </a:lnTo>
                  <a:lnTo>
                    <a:pt x="1214" y="988"/>
                  </a:lnTo>
                  <a:lnTo>
                    <a:pt x="1210" y="1008"/>
                  </a:lnTo>
                  <a:lnTo>
                    <a:pt x="1208" y="1004"/>
                  </a:lnTo>
                  <a:lnTo>
                    <a:pt x="1208" y="1002"/>
                  </a:lnTo>
                  <a:lnTo>
                    <a:pt x="1206" y="1000"/>
                  </a:lnTo>
                  <a:lnTo>
                    <a:pt x="1208" y="998"/>
                  </a:lnTo>
                  <a:lnTo>
                    <a:pt x="1208" y="995"/>
                  </a:lnTo>
                  <a:lnTo>
                    <a:pt x="1209" y="994"/>
                  </a:lnTo>
                  <a:lnTo>
                    <a:pt x="1210" y="993"/>
                  </a:lnTo>
                  <a:lnTo>
                    <a:pt x="1211" y="991"/>
                  </a:lnTo>
                  <a:lnTo>
                    <a:pt x="1213" y="989"/>
                  </a:lnTo>
                  <a:lnTo>
                    <a:pt x="1214" y="988"/>
                  </a:lnTo>
                  <a:lnTo>
                    <a:pt x="1215" y="978"/>
                  </a:lnTo>
                  <a:close/>
                  <a:moveTo>
                    <a:pt x="1206" y="1014"/>
                  </a:moveTo>
                  <a:lnTo>
                    <a:pt x="1210" y="1014"/>
                  </a:lnTo>
                  <a:lnTo>
                    <a:pt x="1206" y="1035"/>
                  </a:lnTo>
                  <a:lnTo>
                    <a:pt x="1204" y="1035"/>
                  </a:lnTo>
                  <a:lnTo>
                    <a:pt x="1206" y="1014"/>
                  </a:lnTo>
                  <a:close/>
                  <a:moveTo>
                    <a:pt x="1174" y="1296"/>
                  </a:moveTo>
                  <a:lnTo>
                    <a:pt x="1175" y="1286"/>
                  </a:lnTo>
                  <a:lnTo>
                    <a:pt x="1175" y="1278"/>
                  </a:lnTo>
                  <a:lnTo>
                    <a:pt x="1177" y="1270"/>
                  </a:lnTo>
                  <a:lnTo>
                    <a:pt x="1177" y="1261"/>
                  </a:lnTo>
                  <a:lnTo>
                    <a:pt x="1177" y="1253"/>
                  </a:lnTo>
                  <a:lnTo>
                    <a:pt x="1177" y="1245"/>
                  </a:lnTo>
                  <a:lnTo>
                    <a:pt x="1177" y="1237"/>
                  </a:lnTo>
                  <a:lnTo>
                    <a:pt x="1178" y="1228"/>
                  </a:lnTo>
                  <a:lnTo>
                    <a:pt x="1179" y="1218"/>
                  </a:lnTo>
                  <a:lnTo>
                    <a:pt x="1180" y="1208"/>
                  </a:lnTo>
                  <a:lnTo>
                    <a:pt x="1180" y="1207"/>
                  </a:lnTo>
                  <a:lnTo>
                    <a:pt x="1180" y="1208"/>
                  </a:lnTo>
                  <a:lnTo>
                    <a:pt x="1180" y="1209"/>
                  </a:lnTo>
                  <a:lnTo>
                    <a:pt x="1180" y="1211"/>
                  </a:lnTo>
                  <a:lnTo>
                    <a:pt x="1182" y="1211"/>
                  </a:lnTo>
                  <a:lnTo>
                    <a:pt x="1182" y="1212"/>
                  </a:lnTo>
                  <a:lnTo>
                    <a:pt x="1183" y="1212"/>
                  </a:lnTo>
                  <a:lnTo>
                    <a:pt x="1183" y="1213"/>
                  </a:lnTo>
                  <a:lnTo>
                    <a:pt x="1192" y="1150"/>
                  </a:lnTo>
                  <a:lnTo>
                    <a:pt x="1190" y="1167"/>
                  </a:lnTo>
                  <a:lnTo>
                    <a:pt x="1189" y="1185"/>
                  </a:lnTo>
                  <a:lnTo>
                    <a:pt x="1187" y="1203"/>
                  </a:lnTo>
                  <a:lnTo>
                    <a:pt x="1184" y="1222"/>
                  </a:lnTo>
                  <a:lnTo>
                    <a:pt x="1182" y="1240"/>
                  </a:lnTo>
                  <a:lnTo>
                    <a:pt x="1179" y="1259"/>
                  </a:lnTo>
                  <a:lnTo>
                    <a:pt x="1177" y="1278"/>
                  </a:lnTo>
                  <a:lnTo>
                    <a:pt x="1174" y="1297"/>
                  </a:lnTo>
                  <a:lnTo>
                    <a:pt x="1174" y="1316"/>
                  </a:lnTo>
                  <a:lnTo>
                    <a:pt x="1174" y="1334"/>
                  </a:lnTo>
                  <a:lnTo>
                    <a:pt x="1172" y="1332"/>
                  </a:lnTo>
                  <a:lnTo>
                    <a:pt x="1171" y="1329"/>
                  </a:lnTo>
                  <a:lnTo>
                    <a:pt x="1171" y="1326"/>
                  </a:lnTo>
                  <a:lnTo>
                    <a:pt x="1172" y="1322"/>
                  </a:lnTo>
                  <a:lnTo>
                    <a:pt x="1172" y="1317"/>
                  </a:lnTo>
                  <a:lnTo>
                    <a:pt x="1173" y="1313"/>
                  </a:lnTo>
                  <a:lnTo>
                    <a:pt x="1174" y="1308"/>
                  </a:lnTo>
                  <a:lnTo>
                    <a:pt x="1174" y="1303"/>
                  </a:lnTo>
                  <a:lnTo>
                    <a:pt x="1173" y="1300"/>
                  </a:lnTo>
                  <a:lnTo>
                    <a:pt x="1171" y="1296"/>
                  </a:lnTo>
                  <a:lnTo>
                    <a:pt x="1174" y="1296"/>
                  </a:lnTo>
                  <a:close/>
                  <a:moveTo>
                    <a:pt x="1174" y="1774"/>
                  </a:moveTo>
                  <a:lnTo>
                    <a:pt x="1172" y="1769"/>
                  </a:lnTo>
                  <a:lnTo>
                    <a:pt x="1171" y="1764"/>
                  </a:lnTo>
                  <a:lnTo>
                    <a:pt x="1169" y="1757"/>
                  </a:lnTo>
                  <a:lnTo>
                    <a:pt x="1168" y="1753"/>
                  </a:lnTo>
                  <a:lnTo>
                    <a:pt x="1167" y="1746"/>
                  </a:lnTo>
                  <a:lnTo>
                    <a:pt x="1166" y="1741"/>
                  </a:lnTo>
                  <a:lnTo>
                    <a:pt x="1166" y="1735"/>
                  </a:lnTo>
                  <a:lnTo>
                    <a:pt x="1164" y="1730"/>
                  </a:lnTo>
                  <a:lnTo>
                    <a:pt x="1164" y="1725"/>
                  </a:lnTo>
                  <a:lnTo>
                    <a:pt x="1166" y="1720"/>
                  </a:lnTo>
                  <a:lnTo>
                    <a:pt x="1167" y="1724"/>
                  </a:lnTo>
                  <a:lnTo>
                    <a:pt x="1167" y="1728"/>
                  </a:lnTo>
                  <a:lnTo>
                    <a:pt x="1168" y="1734"/>
                  </a:lnTo>
                  <a:lnTo>
                    <a:pt x="1168" y="1739"/>
                  </a:lnTo>
                  <a:lnTo>
                    <a:pt x="1169" y="1745"/>
                  </a:lnTo>
                  <a:lnTo>
                    <a:pt x="1171" y="1750"/>
                  </a:lnTo>
                  <a:lnTo>
                    <a:pt x="1171" y="1756"/>
                  </a:lnTo>
                  <a:lnTo>
                    <a:pt x="1172" y="1762"/>
                  </a:lnTo>
                  <a:lnTo>
                    <a:pt x="1173" y="1769"/>
                  </a:lnTo>
                  <a:lnTo>
                    <a:pt x="1174" y="1774"/>
                  </a:lnTo>
                  <a:close/>
                  <a:moveTo>
                    <a:pt x="1171" y="1341"/>
                  </a:moveTo>
                  <a:lnTo>
                    <a:pt x="1171" y="1358"/>
                  </a:lnTo>
                  <a:lnTo>
                    <a:pt x="1166" y="1358"/>
                  </a:lnTo>
                  <a:lnTo>
                    <a:pt x="1171" y="1341"/>
                  </a:lnTo>
                  <a:close/>
                  <a:moveTo>
                    <a:pt x="1166" y="1406"/>
                  </a:moveTo>
                  <a:lnTo>
                    <a:pt x="1168" y="1406"/>
                  </a:lnTo>
                  <a:lnTo>
                    <a:pt x="1168" y="1426"/>
                  </a:lnTo>
                  <a:lnTo>
                    <a:pt x="1166" y="1426"/>
                  </a:lnTo>
                  <a:lnTo>
                    <a:pt x="1166" y="1406"/>
                  </a:lnTo>
                  <a:close/>
                  <a:moveTo>
                    <a:pt x="1166" y="1714"/>
                  </a:moveTo>
                  <a:lnTo>
                    <a:pt x="1162" y="1682"/>
                  </a:lnTo>
                  <a:lnTo>
                    <a:pt x="1166" y="1705"/>
                  </a:lnTo>
                  <a:lnTo>
                    <a:pt x="1166" y="1714"/>
                  </a:lnTo>
                  <a:close/>
                  <a:moveTo>
                    <a:pt x="1162" y="1676"/>
                  </a:moveTo>
                  <a:lnTo>
                    <a:pt x="1161" y="1665"/>
                  </a:lnTo>
                  <a:lnTo>
                    <a:pt x="1161" y="1654"/>
                  </a:lnTo>
                  <a:lnTo>
                    <a:pt x="1159" y="1642"/>
                  </a:lnTo>
                  <a:lnTo>
                    <a:pt x="1158" y="1631"/>
                  </a:lnTo>
                  <a:lnTo>
                    <a:pt x="1157" y="1620"/>
                  </a:lnTo>
                  <a:lnTo>
                    <a:pt x="1156" y="1610"/>
                  </a:lnTo>
                  <a:lnTo>
                    <a:pt x="1156" y="1600"/>
                  </a:lnTo>
                  <a:lnTo>
                    <a:pt x="1156" y="1590"/>
                  </a:lnTo>
                  <a:lnTo>
                    <a:pt x="1157" y="1582"/>
                  </a:lnTo>
                  <a:lnTo>
                    <a:pt x="1159" y="1574"/>
                  </a:lnTo>
                  <a:lnTo>
                    <a:pt x="1161" y="1586"/>
                  </a:lnTo>
                  <a:lnTo>
                    <a:pt x="1162" y="1595"/>
                  </a:lnTo>
                  <a:lnTo>
                    <a:pt x="1162" y="1605"/>
                  </a:lnTo>
                  <a:lnTo>
                    <a:pt x="1162" y="1616"/>
                  </a:lnTo>
                  <a:lnTo>
                    <a:pt x="1162" y="1626"/>
                  </a:lnTo>
                  <a:lnTo>
                    <a:pt x="1162" y="1636"/>
                  </a:lnTo>
                  <a:lnTo>
                    <a:pt x="1162" y="1646"/>
                  </a:lnTo>
                  <a:lnTo>
                    <a:pt x="1162" y="1656"/>
                  </a:lnTo>
                  <a:lnTo>
                    <a:pt x="1162" y="1666"/>
                  </a:lnTo>
                  <a:lnTo>
                    <a:pt x="1162" y="1676"/>
                  </a:lnTo>
                  <a:close/>
                  <a:moveTo>
                    <a:pt x="1162" y="1466"/>
                  </a:moveTo>
                  <a:lnTo>
                    <a:pt x="1159" y="1566"/>
                  </a:lnTo>
                  <a:lnTo>
                    <a:pt x="1158" y="1556"/>
                  </a:lnTo>
                  <a:lnTo>
                    <a:pt x="1157" y="1546"/>
                  </a:lnTo>
                  <a:lnTo>
                    <a:pt x="1157" y="1536"/>
                  </a:lnTo>
                  <a:lnTo>
                    <a:pt x="1157" y="1526"/>
                  </a:lnTo>
                  <a:lnTo>
                    <a:pt x="1157" y="1515"/>
                  </a:lnTo>
                  <a:lnTo>
                    <a:pt x="1158" y="1505"/>
                  </a:lnTo>
                  <a:lnTo>
                    <a:pt x="1158" y="1495"/>
                  </a:lnTo>
                  <a:lnTo>
                    <a:pt x="1159" y="1485"/>
                  </a:lnTo>
                  <a:lnTo>
                    <a:pt x="1161" y="1475"/>
                  </a:lnTo>
                  <a:lnTo>
                    <a:pt x="1162" y="1466"/>
                  </a:lnTo>
                  <a:close/>
                  <a:moveTo>
                    <a:pt x="1047" y="1008"/>
                  </a:moveTo>
                  <a:lnTo>
                    <a:pt x="1054" y="1009"/>
                  </a:lnTo>
                  <a:lnTo>
                    <a:pt x="1061" y="1010"/>
                  </a:lnTo>
                  <a:lnTo>
                    <a:pt x="1069" y="1013"/>
                  </a:lnTo>
                  <a:lnTo>
                    <a:pt x="1076" y="1015"/>
                  </a:lnTo>
                  <a:lnTo>
                    <a:pt x="1084" y="1019"/>
                  </a:lnTo>
                  <a:lnTo>
                    <a:pt x="1090" y="1023"/>
                  </a:lnTo>
                  <a:lnTo>
                    <a:pt x="1096" y="1028"/>
                  </a:lnTo>
                  <a:lnTo>
                    <a:pt x="1101" y="1033"/>
                  </a:lnTo>
                  <a:lnTo>
                    <a:pt x="1105" y="1039"/>
                  </a:lnTo>
                  <a:lnTo>
                    <a:pt x="1109" y="1046"/>
                  </a:lnTo>
                  <a:lnTo>
                    <a:pt x="1109" y="1052"/>
                  </a:lnTo>
                  <a:lnTo>
                    <a:pt x="1106" y="1052"/>
                  </a:lnTo>
                  <a:lnTo>
                    <a:pt x="1105" y="1054"/>
                  </a:lnTo>
                  <a:lnTo>
                    <a:pt x="1104" y="1054"/>
                  </a:lnTo>
                  <a:lnTo>
                    <a:pt x="1104" y="1055"/>
                  </a:lnTo>
                  <a:lnTo>
                    <a:pt x="1104" y="1056"/>
                  </a:lnTo>
                  <a:lnTo>
                    <a:pt x="1104" y="1059"/>
                  </a:lnTo>
                  <a:lnTo>
                    <a:pt x="1105" y="1060"/>
                  </a:lnTo>
                  <a:lnTo>
                    <a:pt x="1106" y="1061"/>
                  </a:lnTo>
                  <a:lnTo>
                    <a:pt x="1106" y="1062"/>
                  </a:lnTo>
                  <a:lnTo>
                    <a:pt x="1107" y="1064"/>
                  </a:lnTo>
                  <a:lnTo>
                    <a:pt x="1109" y="1065"/>
                  </a:lnTo>
                  <a:lnTo>
                    <a:pt x="1114" y="1062"/>
                  </a:lnTo>
                  <a:lnTo>
                    <a:pt x="1118" y="1060"/>
                  </a:lnTo>
                  <a:lnTo>
                    <a:pt x="1122" y="1055"/>
                  </a:lnTo>
                  <a:lnTo>
                    <a:pt x="1125" y="1050"/>
                  </a:lnTo>
                  <a:lnTo>
                    <a:pt x="1127" y="1044"/>
                  </a:lnTo>
                  <a:lnTo>
                    <a:pt x="1131" y="1038"/>
                  </a:lnTo>
                  <a:lnTo>
                    <a:pt x="1135" y="1033"/>
                  </a:lnTo>
                  <a:lnTo>
                    <a:pt x="1138" y="1028"/>
                  </a:lnTo>
                  <a:lnTo>
                    <a:pt x="1143" y="1025"/>
                  </a:lnTo>
                  <a:lnTo>
                    <a:pt x="1151" y="1023"/>
                  </a:lnTo>
                  <a:lnTo>
                    <a:pt x="1151" y="1026"/>
                  </a:lnTo>
                  <a:lnTo>
                    <a:pt x="1152" y="1030"/>
                  </a:lnTo>
                  <a:lnTo>
                    <a:pt x="1152" y="1034"/>
                  </a:lnTo>
                  <a:lnTo>
                    <a:pt x="1153" y="1038"/>
                  </a:lnTo>
                  <a:lnTo>
                    <a:pt x="1154" y="1041"/>
                  </a:lnTo>
                  <a:lnTo>
                    <a:pt x="1156" y="1045"/>
                  </a:lnTo>
                  <a:lnTo>
                    <a:pt x="1156" y="1049"/>
                  </a:lnTo>
                  <a:lnTo>
                    <a:pt x="1156" y="1052"/>
                  </a:lnTo>
                  <a:lnTo>
                    <a:pt x="1154" y="1056"/>
                  </a:lnTo>
                  <a:lnTo>
                    <a:pt x="1153" y="1061"/>
                  </a:lnTo>
                  <a:lnTo>
                    <a:pt x="1143" y="1065"/>
                  </a:lnTo>
                  <a:lnTo>
                    <a:pt x="1132" y="1067"/>
                  </a:lnTo>
                  <a:lnTo>
                    <a:pt x="1121" y="1070"/>
                  </a:lnTo>
                  <a:lnTo>
                    <a:pt x="1110" y="1071"/>
                  </a:lnTo>
                  <a:lnTo>
                    <a:pt x="1099" y="1072"/>
                  </a:lnTo>
                  <a:lnTo>
                    <a:pt x="1088" y="1073"/>
                  </a:lnTo>
                  <a:lnTo>
                    <a:pt x="1075" y="1073"/>
                  </a:lnTo>
                  <a:lnTo>
                    <a:pt x="1064" y="1073"/>
                  </a:lnTo>
                  <a:lnTo>
                    <a:pt x="1053" y="1073"/>
                  </a:lnTo>
                  <a:lnTo>
                    <a:pt x="1043" y="1073"/>
                  </a:lnTo>
                  <a:lnTo>
                    <a:pt x="1047" y="1008"/>
                  </a:lnTo>
                  <a:close/>
                  <a:moveTo>
                    <a:pt x="903" y="563"/>
                  </a:moveTo>
                  <a:lnTo>
                    <a:pt x="910" y="569"/>
                  </a:lnTo>
                  <a:lnTo>
                    <a:pt x="919" y="574"/>
                  </a:lnTo>
                  <a:lnTo>
                    <a:pt x="929" y="579"/>
                  </a:lnTo>
                  <a:lnTo>
                    <a:pt x="939" y="582"/>
                  </a:lnTo>
                  <a:lnTo>
                    <a:pt x="949" y="586"/>
                  </a:lnTo>
                  <a:lnTo>
                    <a:pt x="960" y="590"/>
                  </a:lnTo>
                  <a:lnTo>
                    <a:pt x="970" y="595"/>
                  </a:lnTo>
                  <a:lnTo>
                    <a:pt x="978" y="600"/>
                  </a:lnTo>
                  <a:lnTo>
                    <a:pt x="986" y="606"/>
                  </a:lnTo>
                  <a:lnTo>
                    <a:pt x="992" y="613"/>
                  </a:lnTo>
                  <a:lnTo>
                    <a:pt x="1001" y="655"/>
                  </a:lnTo>
                  <a:lnTo>
                    <a:pt x="1007" y="696"/>
                  </a:lnTo>
                  <a:lnTo>
                    <a:pt x="1012" y="734"/>
                  </a:lnTo>
                  <a:lnTo>
                    <a:pt x="1016" y="773"/>
                  </a:lnTo>
                  <a:lnTo>
                    <a:pt x="1018" y="811"/>
                  </a:lnTo>
                  <a:lnTo>
                    <a:pt x="1019" y="850"/>
                  </a:lnTo>
                  <a:lnTo>
                    <a:pt x="1021" y="888"/>
                  </a:lnTo>
                  <a:lnTo>
                    <a:pt x="1022" y="929"/>
                  </a:lnTo>
                  <a:lnTo>
                    <a:pt x="1023" y="971"/>
                  </a:lnTo>
                  <a:lnTo>
                    <a:pt x="1026" y="1014"/>
                  </a:lnTo>
                  <a:lnTo>
                    <a:pt x="1023" y="1046"/>
                  </a:lnTo>
                  <a:lnTo>
                    <a:pt x="1019" y="1078"/>
                  </a:lnTo>
                  <a:lnTo>
                    <a:pt x="1014" y="1109"/>
                  </a:lnTo>
                  <a:lnTo>
                    <a:pt x="1009" y="1141"/>
                  </a:lnTo>
                  <a:lnTo>
                    <a:pt x="1004" y="1174"/>
                  </a:lnTo>
                  <a:lnTo>
                    <a:pt x="1000" y="1205"/>
                  </a:lnTo>
                  <a:lnTo>
                    <a:pt x="993" y="1234"/>
                  </a:lnTo>
                  <a:lnTo>
                    <a:pt x="987" y="1264"/>
                  </a:lnTo>
                  <a:lnTo>
                    <a:pt x="981" y="1294"/>
                  </a:lnTo>
                  <a:lnTo>
                    <a:pt x="975" y="1322"/>
                  </a:lnTo>
                  <a:lnTo>
                    <a:pt x="974" y="1321"/>
                  </a:lnTo>
                  <a:lnTo>
                    <a:pt x="972" y="1317"/>
                  </a:lnTo>
                  <a:lnTo>
                    <a:pt x="972" y="1315"/>
                  </a:lnTo>
                  <a:lnTo>
                    <a:pt x="971" y="1310"/>
                  </a:lnTo>
                  <a:lnTo>
                    <a:pt x="971" y="1306"/>
                  </a:lnTo>
                  <a:lnTo>
                    <a:pt x="971" y="1301"/>
                  </a:lnTo>
                  <a:lnTo>
                    <a:pt x="971" y="1296"/>
                  </a:lnTo>
                  <a:lnTo>
                    <a:pt x="971" y="1291"/>
                  </a:lnTo>
                  <a:lnTo>
                    <a:pt x="970" y="1287"/>
                  </a:lnTo>
                  <a:lnTo>
                    <a:pt x="969" y="1284"/>
                  </a:lnTo>
                  <a:lnTo>
                    <a:pt x="972" y="1287"/>
                  </a:lnTo>
                  <a:lnTo>
                    <a:pt x="971" y="1282"/>
                  </a:lnTo>
                  <a:lnTo>
                    <a:pt x="971" y="1279"/>
                  </a:lnTo>
                  <a:lnTo>
                    <a:pt x="972" y="1276"/>
                  </a:lnTo>
                  <a:lnTo>
                    <a:pt x="972" y="1274"/>
                  </a:lnTo>
                  <a:lnTo>
                    <a:pt x="974" y="1271"/>
                  </a:lnTo>
                  <a:lnTo>
                    <a:pt x="974" y="1269"/>
                  </a:lnTo>
                  <a:lnTo>
                    <a:pt x="975" y="1268"/>
                  </a:lnTo>
                  <a:lnTo>
                    <a:pt x="975" y="1265"/>
                  </a:lnTo>
                  <a:lnTo>
                    <a:pt x="975" y="1263"/>
                  </a:lnTo>
                  <a:lnTo>
                    <a:pt x="975" y="1260"/>
                  </a:lnTo>
                  <a:lnTo>
                    <a:pt x="972" y="1260"/>
                  </a:lnTo>
                  <a:lnTo>
                    <a:pt x="976" y="1258"/>
                  </a:lnTo>
                  <a:lnTo>
                    <a:pt x="977" y="1255"/>
                  </a:lnTo>
                  <a:lnTo>
                    <a:pt x="977" y="1252"/>
                  </a:lnTo>
                  <a:lnTo>
                    <a:pt x="977" y="1248"/>
                  </a:lnTo>
                  <a:lnTo>
                    <a:pt x="977" y="1244"/>
                  </a:lnTo>
                  <a:lnTo>
                    <a:pt x="976" y="1239"/>
                  </a:lnTo>
                  <a:lnTo>
                    <a:pt x="976" y="1235"/>
                  </a:lnTo>
                  <a:lnTo>
                    <a:pt x="977" y="1232"/>
                  </a:lnTo>
                  <a:lnTo>
                    <a:pt x="980" y="1228"/>
                  </a:lnTo>
                  <a:lnTo>
                    <a:pt x="983" y="1224"/>
                  </a:lnTo>
                  <a:lnTo>
                    <a:pt x="972" y="1222"/>
                  </a:lnTo>
                  <a:lnTo>
                    <a:pt x="971" y="1222"/>
                  </a:lnTo>
                  <a:lnTo>
                    <a:pt x="970" y="1222"/>
                  </a:lnTo>
                  <a:lnTo>
                    <a:pt x="969" y="1222"/>
                  </a:lnTo>
                  <a:lnTo>
                    <a:pt x="967" y="1221"/>
                  </a:lnTo>
                  <a:lnTo>
                    <a:pt x="969" y="1221"/>
                  </a:lnTo>
                  <a:lnTo>
                    <a:pt x="969" y="1222"/>
                  </a:lnTo>
                  <a:lnTo>
                    <a:pt x="970" y="1222"/>
                  </a:lnTo>
                  <a:lnTo>
                    <a:pt x="972" y="1222"/>
                  </a:lnTo>
                  <a:lnTo>
                    <a:pt x="975" y="1222"/>
                  </a:lnTo>
                  <a:lnTo>
                    <a:pt x="976" y="1222"/>
                  </a:lnTo>
                  <a:lnTo>
                    <a:pt x="977" y="1222"/>
                  </a:lnTo>
                  <a:lnTo>
                    <a:pt x="978" y="1222"/>
                  </a:lnTo>
                  <a:lnTo>
                    <a:pt x="981" y="1221"/>
                  </a:lnTo>
                  <a:lnTo>
                    <a:pt x="982" y="1221"/>
                  </a:lnTo>
                  <a:lnTo>
                    <a:pt x="982" y="1219"/>
                  </a:lnTo>
                  <a:lnTo>
                    <a:pt x="983" y="1218"/>
                  </a:lnTo>
                  <a:lnTo>
                    <a:pt x="983" y="1217"/>
                  </a:lnTo>
                  <a:lnTo>
                    <a:pt x="983" y="1216"/>
                  </a:lnTo>
                  <a:lnTo>
                    <a:pt x="975" y="1213"/>
                  </a:lnTo>
                  <a:lnTo>
                    <a:pt x="974" y="1213"/>
                  </a:lnTo>
                  <a:lnTo>
                    <a:pt x="972" y="1213"/>
                  </a:lnTo>
                  <a:lnTo>
                    <a:pt x="971" y="1213"/>
                  </a:lnTo>
                  <a:lnTo>
                    <a:pt x="970" y="1213"/>
                  </a:lnTo>
                  <a:lnTo>
                    <a:pt x="969" y="1212"/>
                  </a:lnTo>
                  <a:lnTo>
                    <a:pt x="967" y="1212"/>
                  </a:lnTo>
                  <a:lnTo>
                    <a:pt x="967" y="1211"/>
                  </a:lnTo>
                  <a:lnTo>
                    <a:pt x="966" y="1211"/>
                  </a:lnTo>
                  <a:lnTo>
                    <a:pt x="966" y="1209"/>
                  </a:lnTo>
                  <a:lnTo>
                    <a:pt x="975" y="1213"/>
                  </a:lnTo>
                  <a:lnTo>
                    <a:pt x="977" y="1212"/>
                  </a:lnTo>
                  <a:lnTo>
                    <a:pt x="978" y="1209"/>
                  </a:lnTo>
                  <a:lnTo>
                    <a:pt x="980" y="1208"/>
                  </a:lnTo>
                  <a:lnTo>
                    <a:pt x="980" y="1206"/>
                  </a:lnTo>
                  <a:lnTo>
                    <a:pt x="980" y="1205"/>
                  </a:lnTo>
                  <a:lnTo>
                    <a:pt x="980" y="1202"/>
                  </a:lnTo>
                  <a:lnTo>
                    <a:pt x="978" y="1201"/>
                  </a:lnTo>
                  <a:lnTo>
                    <a:pt x="978" y="1198"/>
                  </a:lnTo>
                  <a:lnTo>
                    <a:pt x="977" y="1197"/>
                  </a:lnTo>
                  <a:lnTo>
                    <a:pt x="976" y="1196"/>
                  </a:lnTo>
                  <a:lnTo>
                    <a:pt x="975" y="1195"/>
                  </a:lnTo>
                  <a:lnTo>
                    <a:pt x="976" y="1195"/>
                  </a:lnTo>
                  <a:lnTo>
                    <a:pt x="976" y="1196"/>
                  </a:lnTo>
                  <a:lnTo>
                    <a:pt x="977" y="1196"/>
                  </a:lnTo>
                  <a:lnTo>
                    <a:pt x="977" y="1197"/>
                  </a:lnTo>
                  <a:lnTo>
                    <a:pt x="978" y="1197"/>
                  </a:lnTo>
                  <a:lnTo>
                    <a:pt x="978" y="1198"/>
                  </a:lnTo>
                  <a:lnTo>
                    <a:pt x="980" y="1198"/>
                  </a:lnTo>
                  <a:lnTo>
                    <a:pt x="981" y="1198"/>
                  </a:lnTo>
                  <a:lnTo>
                    <a:pt x="987" y="1192"/>
                  </a:lnTo>
                  <a:lnTo>
                    <a:pt x="985" y="1191"/>
                  </a:lnTo>
                  <a:lnTo>
                    <a:pt x="983" y="1190"/>
                  </a:lnTo>
                  <a:lnTo>
                    <a:pt x="982" y="1187"/>
                  </a:lnTo>
                  <a:lnTo>
                    <a:pt x="982" y="1185"/>
                  </a:lnTo>
                  <a:lnTo>
                    <a:pt x="982" y="1183"/>
                  </a:lnTo>
                  <a:lnTo>
                    <a:pt x="982" y="1181"/>
                  </a:lnTo>
                  <a:lnTo>
                    <a:pt x="982" y="1179"/>
                  </a:lnTo>
                  <a:lnTo>
                    <a:pt x="981" y="1177"/>
                  </a:lnTo>
                  <a:lnTo>
                    <a:pt x="980" y="1175"/>
                  </a:lnTo>
                  <a:lnTo>
                    <a:pt x="977" y="1175"/>
                  </a:lnTo>
                  <a:lnTo>
                    <a:pt x="976" y="1175"/>
                  </a:lnTo>
                  <a:lnTo>
                    <a:pt x="975" y="1175"/>
                  </a:lnTo>
                  <a:lnTo>
                    <a:pt x="974" y="1175"/>
                  </a:lnTo>
                  <a:lnTo>
                    <a:pt x="972" y="1175"/>
                  </a:lnTo>
                  <a:lnTo>
                    <a:pt x="972" y="1174"/>
                  </a:lnTo>
                  <a:lnTo>
                    <a:pt x="974" y="1174"/>
                  </a:lnTo>
                  <a:lnTo>
                    <a:pt x="975" y="1174"/>
                  </a:lnTo>
                  <a:lnTo>
                    <a:pt x="976" y="1174"/>
                  </a:lnTo>
                  <a:lnTo>
                    <a:pt x="977" y="1175"/>
                  </a:lnTo>
                  <a:lnTo>
                    <a:pt x="977" y="1174"/>
                  </a:lnTo>
                  <a:lnTo>
                    <a:pt x="978" y="1174"/>
                  </a:lnTo>
                  <a:lnTo>
                    <a:pt x="980" y="1172"/>
                  </a:lnTo>
                  <a:lnTo>
                    <a:pt x="981" y="1171"/>
                  </a:lnTo>
                  <a:lnTo>
                    <a:pt x="981" y="1170"/>
                  </a:lnTo>
                  <a:lnTo>
                    <a:pt x="982" y="1169"/>
                  </a:lnTo>
                  <a:lnTo>
                    <a:pt x="982" y="1167"/>
                  </a:lnTo>
                  <a:lnTo>
                    <a:pt x="983" y="1166"/>
                  </a:lnTo>
                  <a:lnTo>
                    <a:pt x="983" y="1164"/>
                  </a:lnTo>
                  <a:lnTo>
                    <a:pt x="983" y="1162"/>
                  </a:lnTo>
                  <a:lnTo>
                    <a:pt x="980" y="1160"/>
                  </a:lnTo>
                  <a:lnTo>
                    <a:pt x="977" y="1159"/>
                  </a:lnTo>
                  <a:lnTo>
                    <a:pt x="975" y="1156"/>
                  </a:lnTo>
                  <a:lnTo>
                    <a:pt x="975" y="1155"/>
                  </a:lnTo>
                  <a:lnTo>
                    <a:pt x="974" y="1153"/>
                  </a:lnTo>
                  <a:lnTo>
                    <a:pt x="974" y="1150"/>
                  </a:lnTo>
                  <a:lnTo>
                    <a:pt x="974" y="1148"/>
                  </a:lnTo>
                  <a:lnTo>
                    <a:pt x="974" y="1145"/>
                  </a:lnTo>
                  <a:lnTo>
                    <a:pt x="972" y="1143"/>
                  </a:lnTo>
                  <a:lnTo>
                    <a:pt x="972" y="1139"/>
                  </a:lnTo>
                  <a:lnTo>
                    <a:pt x="974" y="1139"/>
                  </a:lnTo>
                  <a:lnTo>
                    <a:pt x="975" y="1138"/>
                  </a:lnTo>
                  <a:lnTo>
                    <a:pt x="976" y="1138"/>
                  </a:lnTo>
                  <a:lnTo>
                    <a:pt x="976" y="1136"/>
                  </a:lnTo>
                  <a:lnTo>
                    <a:pt x="977" y="1135"/>
                  </a:lnTo>
                  <a:lnTo>
                    <a:pt x="978" y="1135"/>
                  </a:lnTo>
                  <a:lnTo>
                    <a:pt x="978" y="1134"/>
                  </a:lnTo>
                  <a:lnTo>
                    <a:pt x="980" y="1133"/>
                  </a:lnTo>
                  <a:lnTo>
                    <a:pt x="981" y="1133"/>
                  </a:lnTo>
                  <a:lnTo>
                    <a:pt x="978" y="1130"/>
                  </a:lnTo>
                  <a:lnTo>
                    <a:pt x="977" y="1130"/>
                  </a:lnTo>
                  <a:lnTo>
                    <a:pt x="976" y="1129"/>
                  </a:lnTo>
                  <a:lnTo>
                    <a:pt x="975" y="1130"/>
                  </a:lnTo>
                  <a:lnTo>
                    <a:pt x="974" y="1130"/>
                  </a:lnTo>
                  <a:lnTo>
                    <a:pt x="971" y="1132"/>
                  </a:lnTo>
                  <a:lnTo>
                    <a:pt x="970" y="1132"/>
                  </a:lnTo>
                  <a:lnTo>
                    <a:pt x="969" y="1130"/>
                  </a:lnTo>
                  <a:lnTo>
                    <a:pt x="967" y="1129"/>
                  </a:lnTo>
                  <a:lnTo>
                    <a:pt x="966" y="1127"/>
                  </a:lnTo>
                  <a:lnTo>
                    <a:pt x="975" y="1127"/>
                  </a:lnTo>
                  <a:lnTo>
                    <a:pt x="974" y="1125"/>
                  </a:lnTo>
                  <a:lnTo>
                    <a:pt x="972" y="1123"/>
                  </a:lnTo>
                  <a:lnTo>
                    <a:pt x="972" y="1122"/>
                  </a:lnTo>
                  <a:lnTo>
                    <a:pt x="971" y="1119"/>
                  </a:lnTo>
                  <a:lnTo>
                    <a:pt x="971" y="1117"/>
                  </a:lnTo>
                  <a:lnTo>
                    <a:pt x="970" y="1114"/>
                  </a:lnTo>
                  <a:lnTo>
                    <a:pt x="969" y="1112"/>
                  </a:lnTo>
                  <a:lnTo>
                    <a:pt x="967" y="1109"/>
                  </a:lnTo>
                  <a:lnTo>
                    <a:pt x="965" y="1107"/>
                  </a:lnTo>
                  <a:lnTo>
                    <a:pt x="962" y="1106"/>
                  </a:lnTo>
                  <a:lnTo>
                    <a:pt x="954" y="1118"/>
                  </a:lnTo>
                  <a:lnTo>
                    <a:pt x="957" y="1120"/>
                  </a:lnTo>
                  <a:lnTo>
                    <a:pt x="960" y="1118"/>
                  </a:lnTo>
                  <a:lnTo>
                    <a:pt x="960" y="1123"/>
                  </a:lnTo>
                  <a:lnTo>
                    <a:pt x="960" y="1127"/>
                  </a:lnTo>
                  <a:lnTo>
                    <a:pt x="960" y="1129"/>
                  </a:lnTo>
                  <a:lnTo>
                    <a:pt x="959" y="1129"/>
                  </a:lnTo>
                  <a:lnTo>
                    <a:pt x="957" y="1130"/>
                  </a:lnTo>
                  <a:lnTo>
                    <a:pt x="956" y="1130"/>
                  </a:lnTo>
                  <a:lnTo>
                    <a:pt x="954" y="1130"/>
                  </a:lnTo>
                  <a:lnTo>
                    <a:pt x="950" y="1130"/>
                  </a:lnTo>
                  <a:lnTo>
                    <a:pt x="946" y="1133"/>
                  </a:lnTo>
                  <a:lnTo>
                    <a:pt x="943" y="1135"/>
                  </a:lnTo>
                  <a:lnTo>
                    <a:pt x="945" y="1148"/>
                  </a:lnTo>
                  <a:lnTo>
                    <a:pt x="943" y="1148"/>
                  </a:lnTo>
                  <a:lnTo>
                    <a:pt x="943" y="1165"/>
                  </a:lnTo>
                  <a:lnTo>
                    <a:pt x="940" y="1164"/>
                  </a:lnTo>
                  <a:lnTo>
                    <a:pt x="939" y="1164"/>
                  </a:lnTo>
                  <a:lnTo>
                    <a:pt x="938" y="1162"/>
                  </a:lnTo>
                  <a:lnTo>
                    <a:pt x="936" y="1161"/>
                  </a:lnTo>
                  <a:lnTo>
                    <a:pt x="935" y="1160"/>
                  </a:lnTo>
                  <a:lnTo>
                    <a:pt x="934" y="1158"/>
                  </a:lnTo>
                  <a:lnTo>
                    <a:pt x="933" y="1156"/>
                  </a:lnTo>
                  <a:lnTo>
                    <a:pt x="933" y="1154"/>
                  </a:lnTo>
                  <a:lnTo>
                    <a:pt x="933" y="1153"/>
                  </a:lnTo>
                  <a:lnTo>
                    <a:pt x="933" y="1150"/>
                  </a:lnTo>
                  <a:lnTo>
                    <a:pt x="939" y="1150"/>
                  </a:lnTo>
                  <a:lnTo>
                    <a:pt x="938" y="1148"/>
                  </a:lnTo>
                  <a:lnTo>
                    <a:pt x="936" y="1145"/>
                  </a:lnTo>
                  <a:lnTo>
                    <a:pt x="936" y="1143"/>
                  </a:lnTo>
                  <a:lnTo>
                    <a:pt x="936" y="1139"/>
                  </a:lnTo>
                  <a:lnTo>
                    <a:pt x="938" y="1136"/>
                  </a:lnTo>
                  <a:lnTo>
                    <a:pt x="940" y="1134"/>
                  </a:lnTo>
                  <a:lnTo>
                    <a:pt x="943" y="1132"/>
                  </a:lnTo>
                  <a:lnTo>
                    <a:pt x="945" y="1130"/>
                  </a:lnTo>
                  <a:lnTo>
                    <a:pt x="949" y="1129"/>
                  </a:lnTo>
                  <a:lnTo>
                    <a:pt x="954" y="1129"/>
                  </a:lnTo>
                  <a:lnTo>
                    <a:pt x="957" y="1127"/>
                  </a:lnTo>
                  <a:lnTo>
                    <a:pt x="955" y="1125"/>
                  </a:lnTo>
                  <a:lnTo>
                    <a:pt x="954" y="1123"/>
                  </a:lnTo>
                  <a:lnTo>
                    <a:pt x="951" y="1123"/>
                  </a:lnTo>
                  <a:lnTo>
                    <a:pt x="949" y="1122"/>
                  </a:lnTo>
                  <a:lnTo>
                    <a:pt x="946" y="1122"/>
                  </a:lnTo>
                  <a:lnTo>
                    <a:pt x="944" y="1122"/>
                  </a:lnTo>
                  <a:lnTo>
                    <a:pt x="943" y="1123"/>
                  </a:lnTo>
                  <a:lnTo>
                    <a:pt x="941" y="1124"/>
                  </a:lnTo>
                  <a:lnTo>
                    <a:pt x="941" y="1125"/>
                  </a:lnTo>
                  <a:lnTo>
                    <a:pt x="943" y="1127"/>
                  </a:lnTo>
                  <a:lnTo>
                    <a:pt x="938" y="1125"/>
                  </a:lnTo>
                  <a:lnTo>
                    <a:pt x="935" y="1123"/>
                  </a:lnTo>
                  <a:lnTo>
                    <a:pt x="934" y="1122"/>
                  </a:lnTo>
                  <a:lnTo>
                    <a:pt x="934" y="1119"/>
                  </a:lnTo>
                  <a:lnTo>
                    <a:pt x="934" y="1117"/>
                  </a:lnTo>
                  <a:lnTo>
                    <a:pt x="934" y="1114"/>
                  </a:lnTo>
                  <a:lnTo>
                    <a:pt x="934" y="1112"/>
                  </a:lnTo>
                  <a:lnTo>
                    <a:pt x="934" y="1108"/>
                  </a:lnTo>
                  <a:lnTo>
                    <a:pt x="933" y="1106"/>
                  </a:lnTo>
                  <a:lnTo>
                    <a:pt x="930" y="1103"/>
                  </a:lnTo>
                  <a:lnTo>
                    <a:pt x="925" y="1106"/>
                  </a:lnTo>
                  <a:lnTo>
                    <a:pt x="923" y="1108"/>
                  </a:lnTo>
                  <a:lnTo>
                    <a:pt x="921" y="1112"/>
                  </a:lnTo>
                  <a:lnTo>
                    <a:pt x="921" y="1115"/>
                  </a:lnTo>
                  <a:lnTo>
                    <a:pt x="923" y="1119"/>
                  </a:lnTo>
                  <a:lnTo>
                    <a:pt x="923" y="1123"/>
                  </a:lnTo>
                  <a:lnTo>
                    <a:pt x="924" y="1127"/>
                  </a:lnTo>
                  <a:lnTo>
                    <a:pt x="925" y="1130"/>
                  </a:lnTo>
                  <a:lnTo>
                    <a:pt x="925" y="1135"/>
                  </a:lnTo>
                  <a:lnTo>
                    <a:pt x="924" y="1139"/>
                  </a:lnTo>
                  <a:lnTo>
                    <a:pt x="924" y="1138"/>
                  </a:lnTo>
                  <a:lnTo>
                    <a:pt x="924" y="1136"/>
                  </a:lnTo>
                  <a:lnTo>
                    <a:pt x="924" y="1135"/>
                  </a:lnTo>
                  <a:lnTo>
                    <a:pt x="923" y="1134"/>
                  </a:lnTo>
                  <a:lnTo>
                    <a:pt x="921" y="1133"/>
                  </a:lnTo>
                  <a:lnTo>
                    <a:pt x="919" y="1133"/>
                  </a:lnTo>
                  <a:lnTo>
                    <a:pt x="917" y="1133"/>
                  </a:lnTo>
                  <a:lnTo>
                    <a:pt x="917" y="1134"/>
                  </a:lnTo>
                  <a:lnTo>
                    <a:pt x="917" y="1135"/>
                  </a:lnTo>
                  <a:lnTo>
                    <a:pt x="917" y="1136"/>
                  </a:lnTo>
                  <a:lnTo>
                    <a:pt x="917" y="1139"/>
                  </a:lnTo>
                  <a:lnTo>
                    <a:pt x="917" y="1140"/>
                  </a:lnTo>
                  <a:lnTo>
                    <a:pt x="917" y="1141"/>
                  </a:lnTo>
                  <a:lnTo>
                    <a:pt x="917" y="1143"/>
                  </a:lnTo>
                  <a:lnTo>
                    <a:pt x="915" y="1144"/>
                  </a:lnTo>
                  <a:lnTo>
                    <a:pt x="920" y="1148"/>
                  </a:lnTo>
                  <a:lnTo>
                    <a:pt x="923" y="1153"/>
                  </a:lnTo>
                  <a:lnTo>
                    <a:pt x="924" y="1158"/>
                  </a:lnTo>
                  <a:lnTo>
                    <a:pt x="924" y="1162"/>
                  </a:lnTo>
                  <a:lnTo>
                    <a:pt x="924" y="1169"/>
                  </a:lnTo>
                  <a:lnTo>
                    <a:pt x="923" y="1174"/>
                  </a:lnTo>
                  <a:lnTo>
                    <a:pt x="921" y="1179"/>
                  </a:lnTo>
                  <a:lnTo>
                    <a:pt x="920" y="1183"/>
                  </a:lnTo>
                  <a:lnTo>
                    <a:pt x="920" y="1188"/>
                  </a:lnTo>
                  <a:lnTo>
                    <a:pt x="921" y="1192"/>
                  </a:lnTo>
                  <a:lnTo>
                    <a:pt x="918" y="1192"/>
                  </a:lnTo>
                  <a:lnTo>
                    <a:pt x="918" y="1207"/>
                  </a:lnTo>
                  <a:lnTo>
                    <a:pt x="915" y="1207"/>
                  </a:lnTo>
                  <a:lnTo>
                    <a:pt x="914" y="1212"/>
                  </a:lnTo>
                  <a:lnTo>
                    <a:pt x="914" y="1217"/>
                  </a:lnTo>
                  <a:lnTo>
                    <a:pt x="915" y="1222"/>
                  </a:lnTo>
                  <a:lnTo>
                    <a:pt x="915" y="1227"/>
                  </a:lnTo>
                  <a:lnTo>
                    <a:pt x="917" y="1232"/>
                  </a:lnTo>
                  <a:lnTo>
                    <a:pt x="917" y="1237"/>
                  </a:lnTo>
                  <a:lnTo>
                    <a:pt x="918" y="1242"/>
                  </a:lnTo>
                  <a:lnTo>
                    <a:pt x="918" y="1245"/>
                  </a:lnTo>
                  <a:lnTo>
                    <a:pt x="917" y="1250"/>
                  </a:lnTo>
                  <a:lnTo>
                    <a:pt x="915" y="1254"/>
                  </a:lnTo>
                  <a:lnTo>
                    <a:pt x="909" y="1260"/>
                  </a:lnTo>
                  <a:lnTo>
                    <a:pt x="918" y="1269"/>
                  </a:lnTo>
                  <a:lnTo>
                    <a:pt x="917" y="1268"/>
                  </a:lnTo>
                  <a:lnTo>
                    <a:pt x="915" y="1266"/>
                  </a:lnTo>
                  <a:lnTo>
                    <a:pt x="914" y="1266"/>
                  </a:lnTo>
                  <a:lnTo>
                    <a:pt x="913" y="1268"/>
                  </a:lnTo>
                  <a:lnTo>
                    <a:pt x="913" y="1269"/>
                  </a:lnTo>
                  <a:lnTo>
                    <a:pt x="912" y="1270"/>
                  </a:lnTo>
                  <a:lnTo>
                    <a:pt x="912" y="1273"/>
                  </a:lnTo>
                  <a:lnTo>
                    <a:pt x="910" y="1274"/>
                  </a:lnTo>
                  <a:lnTo>
                    <a:pt x="908" y="1275"/>
                  </a:lnTo>
                  <a:lnTo>
                    <a:pt x="907" y="1275"/>
                  </a:lnTo>
                  <a:lnTo>
                    <a:pt x="913" y="1281"/>
                  </a:lnTo>
                  <a:lnTo>
                    <a:pt x="910" y="1282"/>
                  </a:lnTo>
                  <a:lnTo>
                    <a:pt x="908" y="1284"/>
                  </a:lnTo>
                  <a:lnTo>
                    <a:pt x="908" y="1285"/>
                  </a:lnTo>
                  <a:lnTo>
                    <a:pt x="907" y="1287"/>
                  </a:lnTo>
                  <a:lnTo>
                    <a:pt x="907" y="1289"/>
                  </a:lnTo>
                  <a:lnTo>
                    <a:pt x="908" y="1291"/>
                  </a:lnTo>
                  <a:lnTo>
                    <a:pt x="909" y="1292"/>
                  </a:lnTo>
                  <a:lnTo>
                    <a:pt x="910" y="1294"/>
                  </a:lnTo>
                  <a:lnTo>
                    <a:pt x="912" y="1295"/>
                  </a:lnTo>
                  <a:lnTo>
                    <a:pt x="913" y="1296"/>
                  </a:lnTo>
                  <a:lnTo>
                    <a:pt x="909" y="1296"/>
                  </a:lnTo>
                  <a:lnTo>
                    <a:pt x="908" y="1303"/>
                  </a:lnTo>
                  <a:lnTo>
                    <a:pt x="907" y="1311"/>
                  </a:lnTo>
                  <a:lnTo>
                    <a:pt x="907" y="1317"/>
                  </a:lnTo>
                  <a:lnTo>
                    <a:pt x="905" y="1325"/>
                  </a:lnTo>
                  <a:lnTo>
                    <a:pt x="904" y="1332"/>
                  </a:lnTo>
                  <a:lnTo>
                    <a:pt x="904" y="1338"/>
                  </a:lnTo>
                  <a:lnTo>
                    <a:pt x="904" y="1346"/>
                  </a:lnTo>
                  <a:lnTo>
                    <a:pt x="904" y="1353"/>
                  </a:lnTo>
                  <a:lnTo>
                    <a:pt x="905" y="1359"/>
                  </a:lnTo>
                  <a:lnTo>
                    <a:pt x="907" y="1367"/>
                  </a:lnTo>
                  <a:lnTo>
                    <a:pt x="900" y="1373"/>
                  </a:lnTo>
                  <a:lnTo>
                    <a:pt x="903" y="1373"/>
                  </a:lnTo>
                  <a:lnTo>
                    <a:pt x="904" y="1374"/>
                  </a:lnTo>
                  <a:lnTo>
                    <a:pt x="905" y="1375"/>
                  </a:lnTo>
                  <a:lnTo>
                    <a:pt x="907" y="1376"/>
                  </a:lnTo>
                  <a:lnTo>
                    <a:pt x="907" y="1378"/>
                  </a:lnTo>
                  <a:lnTo>
                    <a:pt x="907" y="1380"/>
                  </a:lnTo>
                  <a:lnTo>
                    <a:pt x="907" y="1381"/>
                  </a:lnTo>
                  <a:lnTo>
                    <a:pt x="907" y="1384"/>
                  </a:lnTo>
                  <a:lnTo>
                    <a:pt x="907" y="1386"/>
                  </a:lnTo>
                  <a:lnTo>
                    <a:pt x="907" y="1388"/>
                  </a:lnTo>
                  <a:lnTo>
                    <a:pt x="908" y="1388"/>
                  </a:lnTo>
                  <a:lnTo>
                    <a:pt x="909" y="1388"/>
                  </a:lnTo>
                  <a:lnTo>
                    <a:pt x="910" y="1388"/>
                  </a:lnTo>
                  <a:lnTo>
                    <a:pt x="912" y="1388"/>
                  </a:lnTo>
                  <a:lnTo>
                    <a:pt x="913" y="1388"/>
                  </a:lnTo>
                  <a:lnTo>
                    <a:pt x="909" y="1391"/>
                  </a:lnTo>
                  <a:lnTo>
                    <a:pt x="908" y="1390"/>
                  </a:lnTo>
                  <a:lnTo>
                    <a:pt x="908" y="1389"/>
                  </a:lnTo>
                  <a:lnTo>
                    <a:pt x="907" y="1389"/>
                  </a:lnTo>
                  <a:lnTo>
                    <a:pt x="907" y="1388"/>
                  </a:lnTo>
                  <a:lnTo>
                    <a:pt x="905" y="1389"/>
                  </a:lnTo>
                  <a:lnTo>
                    <a:pt x="903" y="1391"/>
                  </a:lnTo>
                  <a:lnTo>
                    <a:pt x="903" y="1394"/>
                  </a:lnTo>
                  <a:lnTo>
                    <a:pt x="902" y="1396"/>
                  </a:lnTo>
                  <a:lnTo>
                    <a:pt x="902" y="1400"/>
                  </a:lnTo>
                  <a:lnTo>
                    <a:pt x="900" y="1404"/>
                  </a:lnTo>
                  <a:lnTo>
                    <a:pt x="900" y="1406"/>
                  </a:lnTo>
                  <a:lnTo>
                    <a:pt x="899" y="1410"/>
                  </a:lnTo>
                  <a:lnTo>
                    <a:pt x="899" y="1412"/>
                  </a:lnTo>
                  <a:lnTo>
                    <a:pt x="898" y="1415"/>
                  </a:lnTo>
                  <a:lnTo>
                    <a:pt x="898" y="1417"/>
                  </a:lnTo>
                  <a:lnTo>
                    <a:pt x="913" y="1417"/>
                  </a:lnTo>
                  <a:lnTo>
                    <a:pt x="914" y="1422"/>
                  </a:lnTo>
                  <a:lnTo>
                    <a:pt x="913" y="1426"/>
                  </a:lnTo>
                  <a:lnTo>
                    <a:pt x="910" y="1431"/>
                  </a:lnTo>
                  <a:lnTo>
                    <a:pt x="908" y="1435"/>
                  </a:lnTo>
                  <a:lnTo>
                    <a:pt x="905" y="1438"/>
                  </a:lnTo>
                  <a:lnTo>
                    <a:pt x="903" y="1442"/>
                  </a:lnTo>
                  <a:lnTo>
                    <a:pt x="902" y="1446"/>
                  </a:lnTo>
                  <a:lnTo>
                    <a:pt x="903" y="1449"/>
                  </a:lnTo>
                  <a:lnTo>
                    <a:pt x="905" y="1451"/>
                  </a:lnTo>
                  <a:lnTo>
                    <a:pt x="913" y="1453"/>
                  </a:lnTo>
                  <a:lnTo>
                    <a:pt x="909" y="1458"/>
                  </a:lnTo>
                  <a:lnTo>
                    <a:pt x="907" y="1464"/>
                  </a:lnTo>
                  <a:lnTo>
                    <a:pt x="904" y="1469"/>
                  </a:lnTo>
                  <a:lnTo>
                    <a:pt x="902" y="1475"/>
                  </a:lnTo>
                  <a:lnTo>
                    <a:pt x="900" y="1480"/>
                  </a:lnTo>
                  <a:lnTo>
                    <a:pt x="898" y="1485"/>
                  </a:lnTo>
                  <a:lnTo>
                    <a:pt x="897" y="1490"/>
                  </a:lnTo>
                  <a:lnTo>
                    <a:pt x="894" y="1495"/>
                  </a:lnTo>
                  <a:lnTo>
                    <a:pt x="892" y="1500"/>
                  </a:lnTo>
                  <a:lnTo>
                    <a:pt x="888" y="1504"/>
                  </a:lnTo>
                  <a:lnTo>
                    <a:pt x="893" y="1417"/>
                  </a:lnTo>
                  <a:lnTo>
                    <a:pt x="898" y="1329"/>
                  </a:lnTo>
                  <a:lnTo>
                    <a:pt x="902" y="1239"/>
                  </a:lnTo>
                  <a:lnTo>
                    <a:pt x="905" y="1148"/>
                  </a:lnTo>
                  <a:lnTo>
                    <a:pt x="908" y="1055"/>
                  </a:lnTo>
                  <a:lnTo>
                    <a:pt x="909" y="961"/>
                  </a:lnTo>
                  <a:lnTo>
                    <a:pt x="909" y="866"/>
                  </a:lnTo>
                  <a:lnTo>
                    <a:pt x="909" y="769"/>
                  </a:lnTo>
                  <a:lnTo>
                    <a:pt x="908" y="673"/>
                  </a:lnTo>
                  <a:lnTo>
                    <a:pt x="907" y="575"/>
                  </a:lnTo>
                  <a:lnTo>
                    <a:pt x="905" y="574"/>
                  </a:lnTo>
                  <a:lnTo>
                    <a:pt x="904" y="572"/>
                  </a:lnTo>
                  <a:lnTo>
                    <a:pt x="903" y="571"/>
                  </a:lnTo>
                  <a:lnTo>
                    <a:pt x="902" y="570"/>
                  </a:lnTo>
                  <a:lnTo>
                    <a:pt x="900" y="569"/>
                  </a:lnTo>
                  <a:lnTo>
                    <a:pt x="900" y="567"/>
                  </a:lnTo>
                  <a:lnTo>
                    <a:pt x="900" y="566"/>
                  </a:lnTo>
                  <a:lnTo>
                    <a:pt x="900" y="565"/>
                  </a:lnTo>
                  <a:lnTo>
                    <a:pt x="902" y="564"/>
                  </a:lnTo>
                  <a:lnTo>
                    <a:pt x="903" y="563"/>
                  </a:lnTo>
                  <a:close/>
                  <a:moveTo>
                    <a:pt x="943" y="1396"/>
                  </a:moveTo>
                  <a:lnTo>
                    <a:pt x="943" y="1396"/>
                  </a:lnTo>
                  <a:lnTo>
                    <a:pt x="941" y="1396"/>
                  </a:lnTo>
                  <a:lnTo>
                    <a:pt x="941" y="1397"/>
                  </a:lnTo>
                  <a:lnTo>
                    <a:pt x="941" y="1399"/>
                  </a:lnTo>
                  <a:lnTo>
                    <a:pt x="940" y="1400"/>
                  </a:lnTo>
                  <a:lnTo>
                    <a:pt x="940" y="1401"/>
                  </a:lnTo>
                  <a:lnTo>
                    <a:pt x="940" y="1402"/>
                  </a:lnTo>
                  <a:lnTo>
                    <a:pt x="939" y="1404"/>
                  </a:lnTo>
                  <a:lnTo>
                    <a:pt x="939" y="1405"/>
                  </a:lnTo>
                  <a:lnTo>
                    <a:pt x="939" y="1406"/>
                  </a:lnTo>
                  <a:lnTo>
                    <a:pt x="933" y="1400"/>
                  </a:lnTo>
                  <a:lnTo>
                    <a:pt x="934" y="1400"/>
                  </a:lnTo>
                  <a:lnTo>
                    <a:pt x="935" y="1400"/>
                  </a:lnTo>
                  <a:lnTo>
                    <a:pt x="936" y="1400"/>
                  </a:lnTo>
                  <a:lnTo>
                    <a:pt x="938" y="1400"/>
                  </a:lnTo>
                  <a:lnTo>
                    <a:pt x="938" y="1399"/>
                  </a:lnTo>
                  <a:lnTo>
                    <a:pt x="939" y="1399"/>
                  </a:lnTo>
                  <a:lnTo>
                    <a:pt x="940" y="1399"/>
                  </a:lnTo>
                  <a:lnTo>
                    <a:pt x="940" y="1397"/>
                  </a:lnTo>
                  <a:lnTo>
                    <a:pt x="941" y="1397"/>
                  </a:lnTo>
                  <a:lnTo>
                    <a:pt x="941" y="1396"/>
                  </a:lnTo>
                  <a:lnTo>
                    <a:pt x="943" y="1395"/>
                  </a:lnTo>
                  <a:lnTo>
                    <a:pt x="941" y="1395"/>
                  </a:lnTo>
                  <a:lnTo>
                    <a:pt x="940" y="1394"/>
                  </a:lnTo>
                  <a:lnTo>
                    <a:pt x="939" y="1394"/>
                  </a:lnTo>
                  <a:lnTo>
                    <a:pt x="938" y="1394"/>
                  </a:lnTo>
                  <a:lnTo>
                    <a:pt x="936" y="1394"/>
                  </a:lnTo>
                  <a:lnTo>
                    <a:pt x="935" y="1394"/>
                  </a:lnTo>
                  <a:lnTo>
                    <a:pt x="934" y="1394"/>
                  </a:lnTo>
                  <a:lnTo>
                    <a:pt x="933" y="1394"/>
                  </a:lnTo>
                  <a:lnTo>
                    <a:pt x="931" y="1394"/>
                  </a:lnTo>
                  <a:lnTo>
                    <a:pt x="930" y="1394"/>
                  </a:lnTo>
                  <a:lnTo>
                    <a:pt x="943" y="1388"/>
                  </a:lnTo>
                  <a:lnTo>
                    <a:pt x="933" y="1379"/>
                  </a:lnTo>
                  <a:lnTo>
                    <a:pt x="936" y="1381"/>
                  </a:lnTo>
                  <a:lnTo>
                    <a:pt x="938" y="1379"/>
                  </a:lnTo>
                  <a:lnTo>
                    <a:pt x="939" y="1376"/>
                  </a:lnTo>
                  <a:lnTo>
                    <a:pt x="939" y="1374"/>
                  </a:lnTo>
                  <a:lnTo>
                    <a:pt x="940" y="1372"/>
                  </a:lnTo>
                  <a:lnTo>
                    <a:pt x="940" y="1368"/>
                  </a:lnTo>
                  <a:lnTo>
                    <a:pt x="941" y="1365"/>
                  </a:lnTo>
                  <a:lnTo>
                    <a:pt x="943" y="1364"/>
                  </a:lnTo>
                  <a:lnTo>
                    <a:pt x="945" y="1362"/>
                  </a:lnTo>
                  <a:lnTo>
                    <a:pt x="947" y="1362"/>
                  </a:lnTo>
                  <a:lnTo>
                    <a:pt x="951" y="1362"/>
                  </a:lnTo>
                  <a:lnTo>
                    <a:pt x="954" y="1337"/>
                  </a:lnTo>
                  <a:lnTo>
                    <a:pt x="969" y="1337"/>
                  </a:lnTo>
                  <a:lnTo>
                    <a:pt x="967" y="1343"/>
                  </a:lnTo>
                  <a:lnTo>
                    <a:pt x="965" y="1349"/>
                  </a:lnTo>
                  <a:lnTo>
                    <a:pt x="962" y="1355"/>
                  </a:lnTo>
                  <a:lnTo>
                    <a:pt x="960" y="1362"/>
                  </a:lnTo>
                  <a:lnTo>
                    <a:pt x="956" y="1367"/>
                  </a:lnTo>
                  <a:lnTo>
                    <a:pt x="954" y="1373"/>
                  </a:lnTo>
                  <a:lnTo>
                    <a:pt x="950" y="1378"/>
                  </a:lnTo>
                  <a:lnTo>
                    <a:pt x="947" y="1384"/>
                  </a:lnTo>
                  <a:lnTo>
                    <a:pt x="945" y="1389"/>
                  </a:lnTo>
                  <a:lnTo>
                    <a:pt x="943" y="1395"/>
                  </a:lnTo>
                  <a:lnTo>
                    <a:pt x="943" y="1396"/>
                  </a:lnTo>
                  <a:close/>
                  <a:moveTo>
                    <a:pt x="933" y="1415"/>
                  </a:moveTo>
                  <a:lnTo>
                    <a:pt x="931" y="1415"/>
                  </a:lnTo>
                  <a:lnTo>
                    <a:pt x="931" y="1416"/>
                  </a:lnTo>
                  <a:lnTo>
                    <a:pt x="930" y="1416"/>
                  </a:lnTo>
                  <a:lnTo>
                    <a:pt x="929" y="1417"/>
                  </a:lnTo>
                  <a:lnTo>
                    <a:pt x="928" y="1419"/>
                  </a:lnTo>
                  <a:lnTo>
                    <a:pt x="926" y="1419"/>
                  </a:lnTo>
                  <a:lnTo>
                    <a:pt x="926" y="1420"/>
                  </a:lnTo>
                  <a:lnTo>
                    <a:pt x="925" y="1420"/>
                  </a:lnTo>
                  <a:lnTo>
                    <a:pt x="925" y="1421"/>
                  </a:lnTo>
                  <a:lnTo>
                    <a:pt x="924" y="1423"/>
                  </a:lnTo>
                  <a:lnTo>
                    <a:pt x="924" y="1425"/>
                  </a:lnTo>
                  <a:lnTo>
                    <a:pt x="924" y="1427"/>
                  </a:lnTo>
                  <a:lnTo>
                    <a:pt x="923" y="1430"/>
                  </a:lnTo>
                  <a:lnTo>
                    <a:pt x="923" y="1431"/>
                  </a:lnTo>
                  <a:lnTo>
                    <a:pt x="921" y="1433"/>
                  </a:lnTo>
                  <a:lnTo>
                    <a:pt x="920" y="1436"/>
                  </a:lnTo>
                  <a:lnTo>
                    <a:pt x="918" y="1438"/>
                  </a:lnTo>
                  <a:lnTo>
                    <a:pt x="915" y="1441"/>
                  </a:lnTo>
                  <a:lnTo>
                    <a:pt x="917" y="1436"/>
                  </a:lnTo>
                  <a:lnTo>
                    <a:pt x="917" y="1432"/>
                  </a:lnTo>
                  <a:lnTo>
                    <a:pt x="918" y="1430"/>
                  </a:lnTo>
                  <a:lnTo>
                    <a:pt x="918" y="1427"/>
                  </a:lnTo>
                  <a:lnTo>
                    <a:pt x="919" y="1426"/>
                  </a:lnTo>
                  <a:lnTo>
                    <a:pt x="919" y="1425"/>
                  </a:lnTo>
                  <a:lnTo>
                    <a:pt x="920" y="1423"/>
                  </a:lnTo>
                  <a:lnTo>
                    <a:pt x="921" y="1422"/>
                  </a:lnTo>
                  <a:lnTo>
                    <a:pt x="923" y="1421"/>
                  </a:lnTo>
                  <a:lnTo>
                    <a:pt x="925" y="1420"/>
                  </a:lnTo>
                  <a:lnTo>
                    <a:pt x="926" y="1420"/>
                  </a:lnTo>
                  <a:lnTo>
                    <a:pt x="926" y="1419"/>
                  </a:lnTo>
                  <a:lnTo>
                    <a:pt x="928" y="1417"/>
                  </a:lnTo>
                  <a:lnTo>
                    <a:pt x="929" y="1416"/>
                  </a:lnTo>
                  <a:lnTo>
                    <a:pt x="930" y="1416"/>
                  </a:lnTo>
                  <a:lnTo>
                    <a:pt x="931" y="1415"/>
                  </a:lnTo>
                  <a:lnTo>
                    <a:pt x="933" y="1415"/>
                  </a:lnTo>
                  <a:close/>
                  <a:moveTo>
                    <a:pt x="873" y="542"/>
                  </a:moveTo>
                  <a:lnTo>
                    <a:pt x="883" y="545"/>
                  </a:lnTo>
                  <a:lnTo>
                    <a:pt x="881" y="550"/>
                  </a:lnTo>
                  <a:lnTo>
                    <a:pt x="879" y="555"/>
                  </a:lnTo>
                  <a:lnTo>
                    <a:pt x="877" y="560"/>
                  </a:lnTo>
                  <a:lnTo>
                    <a:pt x="874" y="566"/>
                  </a:lnTo>
                  <a:lnTo>
                    <a:pt x="872" y="571"/>
                  </a:lnTo>
                  <a:lnTo>
                    <a:pt x="868" y="576"/>
                  </a:lnTo>
                  <a:lnTo>
                    <a:pt x="866" y="581"/>
                  </a:lnTo>
                  <a:lnTo>
                    <a:pt x="861" y="586"/>
                  </a:lnTo>
                  <a:lnTo>
                    <a:pt x="856" y="590"/>
                  </a:lnTo>
                  <a:lnTo>
                    <a:pt x="850" y="592"/>
                  </a:lnTo>
                  <a:lnTo>
                    <a:pt x="841" y="592"/>
                  </a:lnTo>
                  <a:lnTo>
                    <a:pt x="845" y="587"/>
                  </a:lnTo>
                  <a:lnTo>
                    <a:pt x="848" y="582"/>
                  </a:lnTo>
                  <a:lnTo>
                    <a:pt x="852" y="577"/>
                  </a:lnTo>
                  <a:lnTo>
                    <a:pt x="856" y="572"/>
                  </a:lnTo>
                  <a:lnTo>
                    <a:pt x="858" y="567"/>
                  </a:lnTo>
                  <a:lnTo>
                    <a:pt x="862" y="563"/>
                  </a:lnTo>
                  <a:lnTo>
                    <a:pt x="866" y="559"/>
                  </a:lnTo>
                  <a:lnTo>
                    <a:pt x="869" y="554"/>
                  </a:lnTo>
                  <a:lnTo>
                    <a:pt x="874" y="549"/>
                  </a:lnTo>
                  <a:lnTo>
                    <a:pt x="879" y="545"/>
                  </a:lnTo>
                  <a:lnTo>
                    <a:pt x="873" y="542"/>
                  </a:lnTo>
                  <a:close/>
                  <a:moveTo>
                    <a:pt x="888" y="556"/>
                  </a:moveTo>
                  <a:lnTo>
                    <a:pt x="891" y="569"/>
                  </a:lnTo>
                  <a:lnTo>
                    <a:pt x="893" y="582"/>
                  </a:lnTo>
                  <a:lnTo>
                    <a:pt x="894" y="595"/>
                  </a:lnTo>
                  <a:lnTo>
                    <a:pt x="894" y="607"/>
                  </a:lnTo>
                  <a:lnTo>
                    <a:pt x="894" y="619"/>
                  </a:lnTo>
                  <a:lnTo>
                    <a:pt x="894" y="633"/>
                  </a:lnTo>
                  <a:lnTo>
                    <a:pt x="894" y="645"/>
                  </a:lnTo>
                  <a:lnTo>
                    <a:pt x="895" y="658"/>
                  </a:lnTo>
                  <a:lnTo>
                    <a:pt x="895" y="670"/>
                  </a:lnTo>
                  <a:lnTo>
                    <a:pt x="898" y="684"/>
                  </a:lnTo>
                  <a:lnTo>
                    <a:pt x="893" y="679"/>
                  </a:lnTo>
                  <a:lnTo>
                    <a:pt x="887" y="673"/>
                  </a:lnTo>
                  <a:lnTo>
                    <a:pt x="882" y="668"/>
                  </a:lnTo>
                  <a:lnTo>
                    <a:pt x="877" y="664"/>
                  </a:lnTo>
                  <a:lnTo>
                    <a:pt x="872" y="659"/>
                  </a:lnTo>
                  <a:lnTo>
                    <a:pt x="867" y="655"/>
                  </a:lnTo>
                  <a:lnTo>
                    <a:pt x="862" y="652"/>
                  </a:lnTo>
                  <a:lnTo>
                    <a:pt x="856" y="649"/>
                  </a:lnTo>
                  <a:lnTo>
                    <a:pt x="850" y="645"/>
                  </a:lnTo>
                  <a:lnTo>
                    <a:pt x="843" y="643"/>
                  </a:lnTo>
                  <a:lnTo>
                    <a:pt x="841" y="633"/>
                  </a:lnTo>
                  <a:lnTo>
                    <a:pt x="842" y="626"/>
                  </a:lnTo>
                  <a:lnTo>
                    <a:pt x="846" y="617"/>
                  </a:lnTo>
                  <a:lnTo>
                    <a:pt x="853" y="610"/>
                  </a:lnTo>
                  <a:lnTo>
                    <a:pt x="861" y="601"/>
                  </a:lnTo>
                  <a:lnTo>
                    <a:pt x="869" y="593"/>
                  </a:lnTo>
                  <a:lnTo>
                    <a:pt x="877" y="585"/>
                  </a:lnTo>
                  <a:lnTo>
                    <a:pt x="883" y="576"/>
                  </a:lnTo>
                  <a:lnTo>
                    <a:pt x="887" y="566"/>
                  </a:lnTo>
                  <a:lnTo>
                    <a:pt x="888" y="556"/>
                  </a:lnTo>
                  <a:close/>
                  <a:moveTo>
                    <a:pt x="769" y="675"/>
                  </a:moveTo>
                  <a:lnTo>
                    <a:pt x="832" y="605"/>
                  </a:lnTo>
                  <a:lnTo>
                    <a:pt x="834" y="608"/>
                  </a:lnTo>
                  <a:lnTo>
                    <a:pt x="834" y="612"/>
                  </a:lnTo>
                  <a:lnTo>
                    <a:pt x="832" y="616"/>
                  </a:lnTo>
                  <a:lnTo>
                    <a:pt x="831" y="618"/>
                  </a:lnTo>
                  <a:lnTo>
                    <a:pt x="829" y="621"/>
                  </a:lnTo>
                  <a:lnTo>
                    <a:pt x="825" y="623"/>
                  </a:lnTo>
                  <a:lnTo>
                    <a:pt x="822" y="626"/>
                  </a:lnTo>
                  <a:lnTo>
                    <a:pt x="819" y="627"/>
                  </a:lnTo>
                  <a:lnTo>
                    <a:pt x="816" y="629"/>
                  </a:lnTo>
                  <a:lnTo>
                    <a:pt x="814" y="631"/>
                  </a:lnTo>
                  <a:lnTo>
                    <a:pt x="815" y="633"/>
                  </a:lnTo>
                  <a:lnTo>
                    <a:pt x="817" y="633"/>
                  </a:lnTo>
                  <a:lnTo>
                    <a:pt x="819" y="634"/>
                  </a:lnTo>
                  <a:lnTo>
                    <a:pt x="821" y="634"/>
                  </a:lnTo>
                  <a:lnTo>
                    <a:pt x="822" y="633"/>
                  </a:lnTo>
                  <a:lnTo>
                    <a:pt x="825" y="632"/>
                  </a:lnTo>
                  <a:lnTo>
                    <a:pt x="826" y="631"/>
                  </a:lnTo>
                  <a:lnTo>
                    <a:pt x="829" y="629"/>
                  </a:lnTo>
                  <a:lnTo>
                    <a:pt x="830" y="628"/>
                  </a:lnTo>
                  <a:lnTo>
                    <a:pt x="832" y="628"/>
                  </a:lnTo>
                  <a:lnTo>
                    <a:pt x="832" y="637"/>
                  </a:lnTo>
                  <a:lnTo>
                    <a:pt x="829" y="643"/>
                  </a:lnTo>
                  <a:lnTo>
                    <a:pt x="825" y="647"/>
                  </a:lnTo>
                  <a:lnTo>
                    <a:pt x="819" y="650"/>
                  </a:lnTo>
                  <a:lnTo>
                    <a:pt x="812" y="653"/>
                  </a:lnTo>
                  <a:lnTo>
                    <a:pt x="805" y="655"/>
                  </a:lnTo>
                  <a:lnTo>
                    <a:pt x="798" y="658"/>
                  </a:lnTo>
                  <a:lnTo>
                    <a:pt x="790" y="660"/>
                  </a:lnTo>
                  <a:lnTo>
                    <a:pt x="784" y="664"/>
                  </a:lnTo>
                  <a:lnTo>
                    <a:pt x="779" y="669"/>
                  </a:lnTo>
                  <a:lnTo>
                    <a:pt x="788" y="669"/>
                  </a:lnTo>
                  <a:lnTo>
                    <a:pt x="798" y="666"/>
                  </a:lnTo>
                  <a:lnTo>
                    <a:pt x="806" y="664"/>
                  </a:lnTo>
                  <a:lnTo>
                    <a:pt x="815" y="660"/>
                  </a:lnTo>
                  <a:lnTo>
                    <a:pt x="824" y="658"/>
                  </a:lnTo>
                  <a:lnTo>
                    <a:pt x="832" y="655"/>
                  </a:lnTo>
                  <a:lnTo>
                    <a:pt x="841" y="654"/>
                  </a:lnTo>
                  <a:lnTo>
                    <a:pt x="851" y="655"/>
                  </a:lnTo>
                  <a:lnTo>
                    <a:pt x="860" y="660"/>
                  </a:lnTo>
                  <a:lnTo>
                    <a:pt x="868" y="669"/>
                  </a:lnTo>
                  <a:lnTo>
                    <a:pt x="892" y="694"/>
                  </a:lnTo>
                  <a:lnTo>
                    <a:pt x="886" y="697"/>
                  </a:lnTo>
                  <a:lnTo>
                    <a:pt x="879" y="702"/>
                  </a:lnTo>
                  <a:lnTo>
                    <a:pt x="873" y="711"/>
                  </a:lnTo>
                  <a:lnTo>
                    <a:pt x="867" y="720"/>
                  </a:lnTo>
                  <a:lnTo>
                    <a:pt x="860" y="728"/>
                  </a:lnTo>
                  <a:lnTo>
                    <a:pt x="851" y="736"/>
                  </a:lnTo>
                  <a:lnTo>
                    <a:pt x="842" y="742"/>
                  </a:lnTo>
                  <a:lnTo>
                    <a:pt x="831" y="744"/>
                  </a:lnTo>
                  <a:lnTo>
                    <a:pt x="821" y="744"/>
                  </a:lnTo>
                  <a:lnTo>
                    <a:pt x="809" y="738"/>
                  </a:lnTo>
                  <a:lnTo>
                    <a:pt x="799" y="733"/>
                  </a:lnTo>
                  <a:lnTo>
                    <a:pt x="793" y="728"/>
                  </a:lnTo>
                  <a:lnTo>
                    <a:pt x="789" y="721"/>
                  </a:lnTo>
                  <a:lnTo>
                    <a:pt x="786" y="713"/>
                  </a:lnTo>
                  <a:lnTo>
                    <a:pt x="785" y="705"/>
                  </a:lnTo>
                  <a:lnTo>
                    <a:pt x="785" y="696"/>
                  </a:lnTo>
                  <a:lnTo>
                    <a:pt x="784" y="689"/>
                  </a:lnTo>
                  <a:lnTo>
                    <a:pt x="781" y="683"/>
                  </a:lnTo>
                  <a:lnTo>
                    <a:pt x="777" y="678"/>
                  </a:lnTo>
                  <a:lnTo>
                    <a:pt x="769" y="675"/>
                  </a:lnTo>
                  <a:close/>
                  <a:moveTo>
                    <a:pt x="773" y="717"/>
                  </a:moveTo>
                  <a:lnTo>
                    <a:pt x="778" y="722"/>
                  </a:lnTo>
                  <a:lnTo>
                    <a:pt x="783" y="728"/>
                  </a:lnTo>
                  <a:lnTo>
                    <a:pt x="788" y="734"/>
                  </a:lnTo>
                  <a:lnTo>
                    <a:pt x="794" y="742"/>
                  </a:lnTo>
                  <a:lnTo>
                    <a:pt x="800" y="748"/>
                  </a:lnTo>
                  <a:lnTo>
                    <a:pt x="806" y="754"/>
                  </a:lnTo>
                  <a:lnTo>
                    <a:pt x="814" y="759"/>
                  </a:lnTo>
                  <a:lnTo>
                    <a:pt x="821" y="763"/>
                  </a:lnTo>
                  <a:lnTo>
                    <a:pt x="830" y="764"/>
                  </a:lnTo>
                  <a:lnTo>
                    <a:pt x="838" y="764"/>
                  </a:lnTo>
                  <a:lnTo>
                    <a:pt x="843" y="758"/>
                  </a:lnTo>
                  <a:lnTo>
                    <a:pt x="841" y="756"/>
                  </a:lnTo>
                  <a:lnTo>
                    <a:pt x="841" y="752"/>
                  </a:lnTo>
                  <a:lnTo>
                    <a:pt x="842" y="751"/>
                  </a:lnTo>
                  <a:lnTo>
                    <a:pt x="846" y="749"/>
                  </a:lnTo>
                  <a:lnTo>
                    <a:pt x="850" y="749"/>
                  </a:lnTo>
                  <a:lnTo>
                    <a:pt x="853" y="749"/>
                  </a:lnTo>
                  <a:lnTo>
                    <a:pt x="857" y="749"/>
                  </a:lnTo>
                  <a:lnTo>
                    <a:pt x="860" y="748"/>
                  </a:lnTo>
                  <a:lnTo>
                    <a:pt x="862" y="747"/>
                  </a:lnTo>
                  <a:lnTo>
                    <a:pt x="863" y="743"/>
                  </a:lnTo>
                  <a:lnTo>
                    <a:pt x="862" y="738"/>
                  </a:lnTo>
                  <a:lnTo>
                    <a:pt x="868" y="728"/>
                  </a:lnTo>
                  <a:lnTo>
                    <a:pt x="868" y="730"/>
                  </a:lnTo>
                  <a:lnTo>
                    <a:pt x="868" y="731"/>
                  </a:lnTo>
                  <a:lnTo>
                    <a:pt x="868" y="732"/>
                  </a:lnTo>
                  <a:lnTo>
                    <a:pt x="868" y="733"/>
                  </a:lnTo>
                  <a:lnTo>
                    <a:pt x="869" y="733"/>
                  </a:lnTo>
                  <a:lnTo>
                    <a:pt x="871" y="734"/>
                  </a:lnTo>
                  <a:lnTo>
                    <a:pt x="898" y="699"/>
                  </a:lnTo>
                  <a:lnTo>
                    <a:pt x="898" y="748"/>
                  </a:lnTo>
                  <a:lnTo>
                    <a:pt x="898" y="795"/>
                  </a:lnTo>
                  <a:lnTo>
                    <a:pt x="897" y="842"/>
                  </a:lnTo>
                  <a:lnTo>
                    <a:pt x="897" y="887"/>
                  </a:lnTo>
                  <a:lnTo>
                    <a:pt x="895" y="932"/>
                  </a:lnTo>
                  <a:lnTo>
                    <a:pt x="894" y="977"/>
                  </a:lnTo>
                  <a:lnTo>
                    <a:pt x="893" y="1021"/>
                  </a:lnTo>
                  <a:lnTo>
                    <a:pt x="891" y="1067"/>
                  </a:lnTo>
                  <a:lnTo>
                    <a:pt x="889" y="1114"/>
                  </a:lnTo>
                  <a:lnTo>
                    <a:pt x="888" y="1162"/>
                  </a:lnTo>
                  <a:lnTo>
                    <a:pt x="877" y="1191"/>
                  </a:lnTo>
                  <a:lnTo>
                    <a:pt x="866" y="1221"/>
                  </a:lnTo>
                  <a:lnTo>
                    <a:pt x="856" y="1250"/>
                  </a:lnTo>
                  <a:lnTo>
                    <a:pt x="846" y="1280"/>
                  </a:lnTo>
                  <a:lnTo>
                    <a:pt x="836" y="1310"/>
                  </a:lnTo>
                  <a:lnTo>
                    <a:pt x="825" y="1339"/>
                  </a:lnTo>
                  <a:lnTo>
                    <a:pt x="812" y="1368"/>
                  </a:lnTo>
                  <a:lnTo>
                    <a:pt x="800" y="1396"/>
                  </a:lnTo>
                  <a:lnTo>
                    <a:pt x="785" y="1423"/>
                  </a:lnTo>
                  <a:lnTo>
                    <a:pt x="769" y="1451"/>
                  </a:lnTo>
                  <a:lnTo>
                    <a:pt x="720" y="1302"/>
                  </a:lnTo>
                  <a:lnTo>
                    <a:pt x="720" y="756"/>
                  </a:lnTo>
                  <a:lnTo>
                    <a:pt x="726" y="753"/>
                  </a:lnTo>
                  <a:lnTo>
                    <a:pt x="732" y="748"/>
                  </a:lnTo>
                  <a:lnTo>
                    <a:pt x="737" y="744"/>
                  </a:lnTo>
                  <a:lnTo>
                    <a:pt x="741" y="739"/>
                  </a:lnTo>
                  <a:lnTo>
                    <a:pt x="744" y="734"/>
                  </a:lnTo>
                  <a:lnTo>
                    <a:pt x="749" y="730"/>
                  </a:lnTo>
                  <a:lnTo>
                    <a:pt x="753" y="725"/>
                  </a:lnTo>
                  <a:lnTo>
                    <a:pt x="759" y="721"/>
                  </a:lnTo>
                  <a:lnTo>
                    <a:pt x="765" y="718"/>
                  </a:lnTo>
                  <a:lnTo>
                    <a:pt x="773" y="717"/>
                  </a:lnTo>
                  <a:close/>
                  <a:moveTo>
                    <a:pt x="817" y="1530"/>
                  </a:moveTo>
                  <a:lnTo>
                    <a:pt x="815" y="1530"/>
                  </a:lnTo>
                  <a:lnTo>
                    <a:pt x="814" y="1530"/>
                  </a:lnTo>
                  <a:lnTo>
                    <a:pt x="812" y="1530"/>
                  </a:lnTo>
                  <a:lnTo>
                    <a:pt x="810" y="1530"/>
                  </a:lnTo>
                  <a:lnTo>
                    <a:pt x="809" y="1530"/>
                  </a:lnTo>
                  <a:lnTo>
                    <a:pt x="807" y="1529"/>
                  </a:lnTo>
                  <a:lnTo>
                    <a:pt x="806" y="1529"/>
                  </a:lnTo>
                  <a:lnTo>
                    <a:pt x="805" y="1527"/>
                  </a:lnTo>
                  <a:lnTo>
                    <a:pt x="804" y="1526"/>
                  </a:lnTo>
                  <a:lnTo>
                    <a:pt x="803" y="1525"/>
                  </a:lnTo>
                  <a:lnTo>
                    <a:pt x="805" y="1521"/>
                  </a:lnTo>
                  <a:lnTo>
                    <a:pt x="805" y="1519"/>
                  </a:lnTo>
                  <a:lnTo>
                    <a:pt x="805" y="1516"/>
                  </a:lnTo>
                  <a:lnTo>
                    <a:pt x="804" y="1515"/>
                  </a:lnTo>
                  <a:lnTo>
                    <a:pt x="803" y="1513"/>
                  </a:lnTo>
                  <a:lnTo>
                    <a:pt x="800" y="1511"/>
                  </a:lnTo>
                  <a:lnTo>
                    <a:pt x="799" y="1509"/>
                  </a:lnTo>
                  <a:lnTo>
                    <a:pt x="798" y="1508"/>
                  </a:lnTo>
                  <a:lnTo>
                    <a:pt x="798" y="1504"/>
                  </a:lnTo>
                  <a:lnTo>
                    <a:pt x="799" y="1500"/>
                  </a:lnTo>
                  <a:lnTo>
                    <a:pt x="809" y="1500"/>
                  </a:lnTo>
                  <a:lnTo>
                    <a:pt x="805" y="1504"/>
                  </a:lnTo>
                  <a:lnTo>
                    <a:pt x="814" y="1506"/>
                  </a:lnTo>
                  <a:lnTo>
                    <a:pt x="812" y="1506"/>
                  </a:lnTo>
                  <a:lnTo>
                    <a:pt x="811" y="1506"/>
                  </a:lnTo>
                  <a:lnTo>
                    <a:pt x="810" y="1506"/>
                  </a:lnTo>
                  <a:lnTo>
                    <a:pt x="809" y="1506"/>
                  </a:lnTo>
                  <a:lnTo>
                    <a:pt x="809" y="1508"/>
                  </a:lnTo>
                  <a:lnTo>
                    <a:pt x="807" y="1508"/>
                  </a:lnTo>
                  <a:lnTo>
                    <a:pt x="806" y="1508"/>
                  </a:lnTo>
                  <a:lnTo>
                    <a:pt x="806" y="1509"/>
                  </a:lnTo>
                  <a:lnTo>
                    <a:pt x="805" y="1510"/>
                  </a:lnTo>
                  <a:lnTo>
                    <a:pt x="806" y="1513"/>
                  </a:lnTo>
                  <a:lnTo>
                    <a:pt x="809" y="1514"/>
                  </a:lnTo>
                  <a:lnTo>
                    <a:pt x="811" y="1515"/>
                  </a:lnTo>
                  <a:lnTo>
                    <a:pt x="814" y="1516"/>
                  </a:lnTo>
                  <a:lnTo>
                    <a:pt x="816" y="1517"/>
                  </a:lnTo>
                  <a:lnTo>
                    <a:pt x="819" y="1520"/>
                  </a:lnTo>
                  <a:lnTo>
                    <a:pt x="820" y="1521"/>
                  </a:lnTo>
                  <a:lnTo>
                    <a:pt x="820" y="1524"/>
                  </a:lnTo>
                  <a:lnTo>
                    <a:pt x="820" y="1526"/>
                  </a:lnTo>
                  <a:lnTo>
                    <a:pt x="817" y="1530"/>
                  </a:lnTo>
                  <a:close/>
                  <a:moveTo>
                    <a:pt x="796" y="1492"/>
                  </a:moveTo>
                  <a:lnTo>
                    <a:pt x="794" y="1489"/>
                  </a:lnTo>
                  <a:lnTo>
                    <a:pt x="794" y="1487"/>
                  </a:lnTo>
                  <a:lnTo>
                    <a:pt x="794" y="1483"/>
                  </a:lnTo>
                  <a:lnTo>
                    <a:pt x="794" y="1480"/>
                  </a:lnTo>
                  <a:lnTo>
                    <a:pt x="795" y="1478"/>
                  </a:lnTo>
                  <a:lnTo>
                    <a:pt x="796" y="1475"/>
                  </a:lnTo>
                  <a:lnTo>
                    <a:pt x="798" y="1473"/>
                  </a:lnTo>
                  <a:lnTo>
                    <a:pt x="799" y="1470"/>
                  </a:lnTo>
                  <a:lnTo>
                    <a:pt x="801" y="1468"/>
                  </a:lnTo>
                  <a:lnTo>
                    <a:pt x="803" y="1466"/>
                  </a:lnTo>
                  <a:lnTo>
                    <a:pt x="804" y="1466"/>
                  </a:lnTo>
                  <a:lnTo>
                    <a:pt x="805" y="1466"/>
                  </a:lnTo>
                  <a:lnTo>
                    <a:pt x="806" y="1466"/>
                  </a:lnTo>
                  <a:lnTo>
                    <a:pt x="807" y="1467"/>
                  </a:lnTo>
                  <a:lnTo>
                    <a:pt x="809" y="1468"/>
                  </a:lnTo>
                  <a:lnTo>
                    <a:pt x="810" y="1469"/>
                  </a:lnTo>
                  <a:lnTo>
                    <a:pt x="810" y="1472"/>
                  </a:lnTo>
                  <a:lnTo>
                    <a:pt x="811" y="1473"/>
                  </a:lnTo>
                  <a:lnTo>
                    <a:pt x="811" y="1474"/>
                  </a:lnTo>
                  <a:lnTo>
                    <a:pt x="812" y="1478"/>
                  </a:lnTo>
                  <a:lnTo>
                    <a:pt x="812" y="1482"/>
                  </a:lnTo>
                  <a:lnTo>
                    <a:pt x="811" y="1484"/>
                  </a:lnTo>
                  <a:lnTo>
                    <a:pt x="810" y="1485"/>
                  </a:lnTo>
                  <a:lnTo>
                    <a:pt x="809" y="1487"/>
                  </a:lnTo>
                  <a:lnTo>
                    <a:pt x="806" y="1488"/>
                  </a:lnTo>
                  <a:lnTo>
                    <a:pt x="805" y="1489"/>
                  </a:lnTo>
                  <a:lnTo>
                    <a:pt x="803" y="1489"/>
                  </a:lnTo>
                  <a:lnTo>
                    <a:pt x="799" y="1490"/>
                  </a:lnTo>
                  <a:lnTo>
                    <a:pt x="796" y="1492"/>
                  </a:lnTo>
                  <a:close/>
                  <a:moveTo>
                    <a:pt x="790" y="1451"/>
                  </a:moveTo>
                  <a:lnTo>
                    <a:pt x="799" y="1432"/>
                  </a:lnTo>
                  <a:lnTo>
                    <a:pt x="800" y="1433"/>
                  </a:lnTo>
                  <a:lnTo>
                    <a:pt x="801" y="1435"/>
                  </a:lnTo>
                  <a:lnTo>
                    <a:pt x="801" y="1437"/>
                  </a:lnTo>
                  <a:lnTo>
                    <a:pt x="801" y="1438"/>
                  </a:lnTo>
                  <a:lnTo>
                    <a:pt x="801" y="1441"/>
                  </a:lnTo>
                  <a:lnTo>
                    <a:pt x="800" y="1442"/>
                  </a:lnTo>
                  <a:lnTo>
                    <a:pt x="799" y="1444"/>
                  </a:lnTo>
                  <a:lnTo>
                    <a:pt x="798" y="1447"/>
                  </a:lnTo>
                  <a:lnTo>
                    <a:pt x="798" y="1448"/>
                  </a:lnTo>
                  <a:lnTo>
                    <a:pt x="796" y="1451"/>
                  </a:lnTo>
                  <a:lnTo>
                    <a:pt x="790" y="1451"/>
                  </a:lnTo>
                  <a:close/>
                  <a:moveTo>
                    <a:pt x="731" y="684"/>
                  </a:moveTo>
                  <a:lnTo>
                    <a:pt x="663" y="696"/>
                  </a:lnTo>
                  <a:lnTo>
                    <a:pt x="663" y="702"/>
                  </a:lnTo>
                  <a:lnTo>
                    <a:pt x="669" y="704"/>
                  </a:lnTo>
                  <a:lnTo>
                    <a:pt x="676" y="705"/>
                  </a:lnTo>
                  <a:lnTo>
                    <a:pt x="682" y="705"/>
                  </a:lnTo>
                  <a:lnTo>
                    <a:pt x="690" y="705"/>
                  </a:lnTo>
                  <a:lnTo>
                    <a:pt x="697" y="706"/>
                  </a:lnTo>
                  <a:lnTo>
                    <a:pt x="705" y="705"/>
                  </a:lnTo>
                  <a:lnTo>
                    <a:pt x="712" y="705"/>
                  </a:lnTo>
                  <a:lnTo>
                    <a:pt x="718" y="704"/>
                  </a:lnTo>
                  <a:lnTo>
                    <a:pt x="724" y="701"/>
                  </a:lnTo>
                  <a:lnTo>
                    <a:pt x="731" y="699"/>
                  </a:lnTo>
                  <a:lnTo>
                    <a:pt x="729" y="701"/>
                  </a:lnTo>
                  <a:lnTo>
                    <a:pt x="729" y="704"/>
                  </a:lnTo>
                  <a:lnTo>
                    <a:pt x="731" y="706"/>
                  </a:lnTo>
                  <a:lnTo>
                    <a:pt x="732" y="708"/>
                  </a:lnTo>
                  <a:lnTo>
                    <a:pt x="733" y="711"/>
                  </a:lnTo>
                  <a:lnTo>
                    <a:pt x="734" y="712"/>
                  </a:lnTo>
                  <a:lnTo>
                    <a:pt x="737" y="713"/>
                  </a:lnTo>
                  <a:lnTo>
                    <a:pt x="739" y="715"/>
                  </a:lnTo>
                  <a:lnTo>
                    <a:pt x="741" y="716"/>
                  </a:lnTo>
                  <a:lnTo>
                    <a:pt x="743" y="717"/>
                  </a:lnTo>
                  <a:lnTo>
                    <a:pt x="732" y="723"/>
                  </a:lnTo>
                  <a:lnTo>
                    <a:pt x="722" y="731"/>
                  </a:lnTo>
                  <a:lnTo>
                    <a:pt x="712" y="739"/>
                  </a:lnTo>
                  <a:lnTo>
                    <a:pt x="702" y="747"/>
                  </a:lnTo>
                  <a:lnTo>
                    <a:pt x="694" y="753"/>
                  </a:lnTo>
                  <a:lnTo>
                    <a:pt x="685" y="757"/>
                  </a:lnTo>
                  <a:lnTo>
                    <a:pt x="675" y="758"/>
                  </a:lnTo>
                  <a:lnTo>
                    <a:pt x="665" y="754"/>
                  </a:lnTo>
                  <a:lnTo>
                    <a:pt x="655" y="747"/>
                  </a:lnTo>
                  <a:lnTo>
                    <a:pt x="645" y="732"/>
                  </a:lnTo>
                  <a:lnTo>
                    <a:pt x="644" y="738"/>
                  </a:lnTo>
                  <a:lnTo>
                    <a:pt x="646" y="744"/>
                  </a:lnTo>
                  <a:lnTo>
                    <a:pt x="649" y="748"/>
                  </a:lnTo>
                  <a:lnTo>
                    <a:pt x="654" y="753"/>
                  </a:lnTo>
                  <a:lnTo>
                    <a:pt x="660" y="756"/>
                  </a:lnTo>
                  <a:lnTo>
                    <a:pt x="665" y="759"/>
                  </a:lnTo>
                  <a:lnTo>
                    <a:pt x="671" y="763"/>
                  </a:lnTo>
                  <a:lnTo>
                    <a:pt x="676" y="767"/>
                  </a:lnTo>
                  <a:lnTo>
                    <a:pt x="681" y="772"/>
                  </a:lnTo>
                  <a:lnTo>
                    <a:pt x="684" y="777"/>
                  </a:lnTo>
                  <a:lnTo>
                    <a:pt x="710" y="758"/>
                  </a:lnTo>
                  <a:lnTo>
                    <a:pt x="710" y="1284"/>
                  </a:lnTo>
                  <a:lnTo>
                    <a:pt x="689" y="1229"/>
                  </a:lnTo>
                  <a:lnTo>
                    <a:pt x="671" y="1174"/>
                  </a:lnTo>
                  <a:lnTo>
                    <a:pt x="658" y="1118"/>
                  </a:lnTo>
                  <a:lnTo>
                    <a:pt x="646" y="1061"/>
                  </a:lnTo>
                  <a:lnTo>
                    <a:pt x="639" y="1005"/>
                  </a:lnTo>
                  <a:lnTo>
                    <a:pt x="633" y="948"/>
                  </a:lnTo>
                  <a:lnTo>
                    <a:pt x="628" y="893"/>
                  </a:lnTo>
                  <a:lnTo>
                    <a:pt x="625" y="836"/>
                  </a:lnTo>
                  <a:lnTo>
                    <a:pt x="623" y="779"/>
                  </a:lnTo>
                  <a:lnTo>
                    <a:pt x="620" y="723"/>
                  </a:lnTo>
                  <a:lnTo>
                    <a:pt x="622" y="725"/>
                  </a:lnTo>
                  <a:lnTo>
                    <a:pt x="623" y="725"/>
                  </a:lnTo>
                  <a:lnTo>
                    <a:pt x="623" y="726"/>
                  </a:lnTo>
                  <a:lnTo>
                    <a:pt x="624" y="726"/>
                  </a:lnTo>
                  <a:lnTo>
                    <a:pt x="625" y="726"/>
                  </a:lnTo>
                  <a:lnTo>
                    <a:pt x="627" y="726"/>
                  </a:lnTo>
                  <a:lnTo>
                    <a:pt x="633" y="720"/>
                  </a:lnTo>
                  <a:lnTo>
                    <a:pt x="627" y="713"/>
                  </a:lnTo>
                  <a:lnTo>
                    <a:pt x="630" y="706"/>
                  </a:lnTo>
                  <a:lnTo>
                    <a:pt x="635" y="699"/>
                  </a:lnTo>
                  <a:lnTo>
                    <a:pt x="640" y="692"/>
                  </a:lnTo>
                  <a:lnTo>
                    <a:pt x="646" y="686"/>
                  </a:lnTo>
                  <a:lnTo>
                    <a:pt x="654" y="681"/>
                  </a:lnTo>
                  <a:lnTo>
                    <a:pt x="660" y="675"/>
                  </a:lnTo>
                  <a:lnTo>
                    <a:pt x="667" y="671"/>
                  </a:lnTo>
                  <a:lnTo>
                    <a:pt x="675" y="666"/>
                  </a:lnTo>
                  <a:lnTo>
                    <a:pt x="682" y="663"/>
                  </a:lnTo>
                  <a:lnTo>
                    <a:pt x="690" y="660"/>
                  </a:lnTo>
                  <a:lnTo>
                    <a:pt x="694" y="661"/>
                  </a:lnTo>
                  <a:lnTo>
                    <a:pt x="698" y="664"/>
                  </a:lnTo>
                  <a:lnTo>
                    <a:pt x="703" y="666"/>
                  </a:lnTo>
                  <a:lnTo>
                    <a:pt x="708" y="669"/>
                  </a:lnTo>
                  <a:lnTo>
                    <a:pt x="713" y="671"/>
                  </a:lnTo>
                  <a:lnTo>
                    <a:pt x="717" y="675"/>
                  </a:lnTo>
                  <a:lnTo>
                    <a:pt x="722" y="678"/>
                  </a:lnTo>
                  <a:lnTo>
                    <a:pt x="726" y="680"/>
                  </a:lnTo>
                  <a:lnTo>
                    <a:pt x="728" y="683"/>
                  </a:lnTo>
                  <a:lnTo>
                    <a:pt x="731" y="684"/>
                  </a:lnTo>
                  <a:close/>
                  <a:moveTo>
                    <a:pt x="618" y="705"/>
                  </a:moveTo>
                  <a:lnTo>
                    <a:pt x="612" y="634"/>
                  </a:lnTo>
                  <a:lnTo>
                    <a:pt x="614" y="640"/>
                  </a:lnTo>
                  <a:lnTo>
                    <a:pt x="617" y="645"/>
                  </a:lnTo>
                  <a:lnTo>
                    <a:pt x="619" y="649"/>
                  </a:lnTo>
                  <a:lnTo>
                    <a:pt x="622" y="653"/>
                  </a:lnTo>
                  <a:lnTo>
                    <a:pt x="624" y="657"/>
                  </a:lnTo>
                  <a:lnTo>
                    <a:pt x="628" y="659"/>
                  </a:lnTo>
                  <a:lnTo>
                    <a:pt x="632" y="661"/>
                  </a:lnTo>
                  <a:lnTo>
                    <a:pt x="635" y="665"/>
                  </a:lnTo>
                  <a:lnTo>
                    <a:pt x="640" y="669"/>
                  </a:lnTo>
                  <a:lnTo>
                    <a:pt x="645" y="673"/>
                  </a:lnTo>
                  <a:lnTo>
                    <a:pt x="643" y="675"/>
                  </a:lnTo>
                  <a:lnTo>
                    <a:pt x="641" y="678"/>
                  </a:lnTo>
                  <a:lnTo>
                    <a:pt x="639" y="679"/>
                  </a:lnTo>
                  <a:lnTo>
                    <a:pt x="638" y="680"/>
                  </a:lnTo>
                  <a:lnTo>
                    <a:pt x="635" y="680"/>
                  </a:lnTo>
                  <a:lnTo>
                    <a:pt x="634" y="681"/>
                  </a:lnTo>
                  <a:lnTo>
                    <a:pt x="632" y="681"/>
                  </a:lnTo>
                  <a:lnTo>
                    <a:pt x="629" y="681"/>
                  </a:lnTo>
                  <a:lnTo>
                    <a:pt x="627" y="681"/>
                  </a:lnTo>
                  <a:lnTo>
                    <a:pt x="624" y="681"/>
                  </a:lnTo>
                  <a:lnTo>
                    <a:pt x="628" y="683"/>
                  </a:lnTo>
                  <a:lnTo>
                    <a:pt x="629" y="685"/>
                  </a:lnTo>
                  <a:lnTo>
                    <a:pt x="630" y="687"/>
                  </a:lnTo>
                  <a:lnTo>
                    <a:pt x="629" y="690"/>
                  </a:lnTo>
                  <a:lnTo>
                    <a:pt x="628" y="692"/>
                  </a:lnTo>
                  <a:lnTo>
                    <a:pt x="625" y="695"/>
                  </a:lnTo>
                  <a:lnTo>
                    <a:pt x="623" y="697"/>
                  </a:lnTo>
                  <a:lnTo>
                    <a:pt x="620" y="700"/>
                  </a:lnTo>
                  <a:lnTo>
                    <a:pt x="619" y="702"/>
                  </a:lnTo>
                  <a:lnTo>
                    <a:pt x="618" y="705"/>
                  </a:lnTo>
                  <a:close/>
                  <a:moveTo>
                    <a:pt x="713" y="634"/>
                  </a:moveTo>
                  <a:lnTo>
                    <a:pt x="695" y="619"/>
                  </a:lnTo>
                  <a:lnTo>
                    <a:pt x="697" y="621"/>
                  </a:lnTo>
                  <a:lnTo>
                    <a:pt x="700" y="622"/>
                  </a:lnTo>
                  <a:lnTo>
                    <a:pt x="702" y="623"/>
                  </a:lnTo>
                  <a:lnTo>
                    <a:pt x="703" y="624"/>
                  </a:lnTo>
                  <a:lnTo>
                    <a:pt x="705" y="626"/>
                  </a:lnTo>
                  <a:lnTo>
                    <a:pt x="706" y="627"/>
                  </a:lnTo>
                  <a:lnTo>
                    <a:pt x="708" y="628"/>
                  </a:lnTo>
                  <a:lnTo>
                    <a:pt x="710" y="631"/>
                  </a:lnTo>
                  <a:lnTo>
                    <a:pt x="711" y="632"/>
                  </a:lnTo>
                  <a:lnTo>
                    <a:pt x="713" y="634"/>
                  </a:lnTo>
                  <a:close/>
                  <a:moveTo>
                    <a:pt x="713" y="645"/>
                  </a:moveTo>
                  <a:lnTo>
                    <a:pt x="710" y="647"/>
                  </a:lnTo>
                  <a:lnTo>
                    <a:pt x="706" y="647"/>
                  </a:lnTo>
                  <a:lnTo>
                    <a:pt x="701" y="648"/>
                  </a:lnTo>
                  <a:lnTo>
                    <a:pt x="697" y="649"/>
                  </a:lnTo>
                  <a:lnTo>
                    <a:pt x="694" y="650"/>
                  </a:lnTo>
                  <a:lnTo>
                    <a:pt x="690" y="652"/>
                  </a:lnTo>
                  <a:lnTo>
                    <a:pt x="686" y="652"/>
                  </a:lnTo>
                  <a:lnTo>
                    <a:pt x="682" y="652"/>
                  </a:lnTo>
                  <a:lnTo>
                    <a:pt x="679" y="652"/>
                  </a:lnTo>
                  <a:lnTo>
                    <a:pt x="675" y="652"/>
                  </a:lnTo>
                  <a:lnTo>
                    <a:pt x="680" y="652"/>
                  </a:lnTo>
                  <a:lnTo>
                    <a:pt x="624" y="565"/>
                  </a:lnTo>
                  <a:lnTo>
                    <a:pt x="713" y="645"/>
                  </a:lnTo>
                  <a:close/>
                  <a:moveTo>
                    <a:pt x="615" y="575"/>
                  </a:moveTo>
                  <a:lnTo>
                    <a:pt x="617" y="585"/>
                  </a:lnTo>
                  <a:lnTo>
                    <a:pt x="619" y="592"/>
                  </a:lnTo>
                  <a:lnTo>
                    <a:pt x="623" y="600"/>
                  </a:lnTo>
                  <a:lnTo>
                    <a:pt x="628" y="607"/>
                  </a:lnTo>
                  <a:lnTo>
                    <a:pt x="634" y="614"/>
                  </a:lnTo>
                  <a:lnTo>
                    <a:pt x="640" y="621"/>
                  </a:lnTo>
                  <a:lnTo>
                    <a:pt x="646" y="628"/>
                  </a:lnTo>
                  <a:lnTo>
                    <a:pt x="653" y="634"/>
                  </a:lnTo>
                  <a:lnTo>
                    <a:pt x="659" y="643"/>
                  </a:lnTo>
                  <a:lnTo>
                    <a:pt x="665" y="652"/>
                  </a:lnTo>
                  <a:lnTo>
                    <a:pt x="656" y="666"/>
                  </a:lnTo>
                  <a:lnTo>
                    <a:pt x="649" y="663"/>
                  </a:lnTo>
                  <a:lnTo>
                    <a:pt x="643" y="658"/>
                  </a:lnTo>
                  <a:lnTo>
                    <a:pt x="638" y="653"/>
                  </a:lnTo>
                  <a:lnTo>
                    <a:pt x="632" y="648"/>
                  </a:lnTo>
                  <a:lnTo>
                    <a:pt x="628" y="642"/>
                  </a:lnTo>
                  <a:lnTo>
                    <a:pt x="623" y="636"/>
                  </a:lnTo>
                  <a:lnTo>
                    <a:pt x="619" y="628"/>
                  </a:lnTo>
                  <a:lnTo>
                    <a:pt x="615" y="622"/>
                  </a:lnTo>
                  <a:lnTo>
                    <a:pt x="613" y="614"/>
                  </a:lnTo>
                  <a:lnTo>
                    <a:pt x="609" y="607"/>
                  </a:lnTo>
                  <a:lnTo>
                    <a:pt x="615" y="575"/>
                  </a:lnTo>
                  <a:close/>
                  <a:moveTo>
                    <a:pt x="505" y="660"/>
                  </a:moveTo>
                  <a:lnTo>
                    <a:pt x="508" y="649"/>
                  </a:lnTo>
                  <a:lnTo>
                    <a:pt x="513" y="640"/>
                  </a:lnTo>
                  <a:lnTo>
                    <a:pt x="519" y="633"/>
                  </a:lnTo>
                  <a:lnTo>
                    <a:pt x="527" y="628"/>
                  </a:lnTo>
                  <a:lnTo>
                    <a:pt x="537" y="624"/>
                  </a:lnTo>
                  <a:lnTo>
                    <a:pt x="549" y="621"/>
                  </a:lnTo>
                  <a:lnTo>
                    <a:pt x="560" y="618"/>
                  </a:lnTo>
                  <a:lnTo>
                    <a:pt x="570" y="614"/>
                  </a:lnTo>
                  <a:lnTo>
                    <a:pt x="580" y="611"/>
                  </a:lnTo>
                  <a:lnTo>
                    <a:pt x="588" y="605"/>
                  </a:lnTo>
                  <a:lnTo>
                    <a:pt x="591" y="608"/>
                  </a:lnTo>
                  <a:lnTo>
                    <a:pt x="593" y="612"/>
                  </a:lnTo>
                  <a:lnTo>
                    <a:pt x="596" y="614"/>
                  </a:lnTo>
                  <a:lnTo>
                    <a:pt x="598" y="617"/>
                  </a:lnTo>
                  <a:lnTo>
                    <a:pt x="599" y="619"/>
                  </a:lnTo>
                  <a:lnTo>
                    <a:pt x="599" y="622"/>
                  </a:lnTo>
                  <a:lnTo>
                    <a:pt x="601" y="626"/>
                  </a:lnTo>
                  <a:lnTo>
                    <a:pt x="599" y="629"/>
                  </a:lnTo>
                  <a:lnTo>
                    <a:pt x="598" y="633"/>
                  </a:lnTo>
                  <a:lnTo>
                    <a:pt x="597" y="639"/>
                  </a:lnTo>
                  <a:lnTo>
                    <a:pt x="588" y="631"/>
                  </a:lnTo>
                  <a:lnTo>
                    <a:pt x="587" y="632"/>
                  </a:lnTo>
                  <a:lnTo>
                    <a:pt x="586" y="633"/>
                  </a:lnTo>
                  <a:lnTo>
                    <a:pt x="584" y="634"/>
                  </a:lnTo>
                  <a:lnTo>
                    <a:pt x="584" y="636"/>
                  </a:lnTo>
                  <a:lnTo>
                    <a:pt x="583" y="636"/>
                  </a:lnTo>
                  <a:lnTo>
                    <a:pt x="582" y="637"/>
                  </a:lnTo>
                  <a:lnTo>
                    <a:pt x="581" y="637"/>
                  </a:lnTo>
                  <a:lnTo>
                    <a:pt x="580" y="637"/>
                  </a:lnTo>
                  <a:lnTo>
                    <a:pt x="586" y="619"/>
                  </a:lnTo>
                  <a:lnTo>
                    <a:pt x="582" y="618"/>
                  </a:lnTo>
                  <a:lnTo>
                    <a:pt x="580" y="618"/>
                  </a:lnTo>
                  <a:lnTo>
                    <a:pt x="577" y="621"/>
                  </a:lnTo>
                  <a:lnTo>
                    <a:pt x="575" y="623"/>
                  </a:lnTo>
                  <a:lnTo>
                    <a:pt x="573" y="627"/>
                  </a:lnTo>
                  <a:lnTo>
                    <a:pt x="571" y="629"/>
                  </a:lnTo>
                  <a:lnTo>
                    <a:pt x="570" y="632"/>
                  </a:lnTo>
                  <a:lnTo>
                    <a:pt x="568" y="632"/>
                  </a:lnTo>
                  <a:lnTo>
                    <a:pt x="566" y="631"/>
                  </a:lnTo>
                  <a:lnTo>
                    <a:pt x="565" y="628"/>
                  </a:lnTo>
                  <a:lnTo>
                    <a:pt x="552" y="649"/>
                  </a:lnTo>
                  <a:lnTo>
                    <a:pt x="552" y="647"/>
                  </a:lnTo>
                  <a:lnTo>
                    <a:pt x="552" y="645"/>
                  </a:lnTo>
                  <a:lnTo>
                    <a:pt x="552" y="643"/>
                  </a:lnTo>
                  <a:lnTo>
                    <a:pt x="553" y="640"/>
                  </a:lnTo>
                  <a:lnTo>
                    <a:pt x="555" y="639"/>
                  </a:lnTo>
                  <a:lnTo>
                    <a:pt x="555" y="638"/>
                  </a:lnTo>
                  <a:lnTo>
                    <a:pt x="556" y="636"/>
                  </a:lnTo>
                  <a:lnTo>
                    <a:pt x="555" y="634"/>
                  </a:lnTo>
                  <a:lnTo>
                    <a:pt x="555" y="632"/>
                  </a:lnTo>
                  <a:lnTo>
                    <a:pt x="552" y="631"/>
                  </a:lnTo>
                  <a:lnTo>
                    <a:pt x="545" y="637"/>
                  </a:lnTo>
                  <a:lnTo>
                    <a:pt x="537" y="644"/>
                  </a:lnTo>
                  <a:lnTo>
                    <a:pt x="532" y="653"/>
                  </a:lnTo>
                  <a:lnTo>
                    <a:pt x="527" y="661"/>
                  </a:lnTo>
                  <a:lnTo>
                    <a:pt x="524" y="670"/>
                  </a:lnTo>
                  <a:lnTo>
                    <a:pt x="520" y="681"/>
                  </a:lnTo>
                  <a:lnTo>
                    <a:pt x="519" y="691"/>
                  </a:lnTo>
                  <a:lnTo>
                    <a:pt x="519" y="702"/>
                  </a:lnTo>
                  <a:lnTo>
                    <a:pt x="520" y="713"/>
                  </a:lnTo>
                  <a:lnTo>
                    <a:pt x="523" y="726"/>
                  </a:lnTo>
                  <a:lnTo>
                    <a:pt x="524" y="730"/>
                  </a:lnTo>
                  <a:lnTo>
                    <a:pt x="526" y="731"/>
                  </a:lnTo>
                  <a:lnTo>
                    <a:pt x="529" y="732"/>
                  </a:lnTo>
                  <a:lnTo>
                    <a:pt x="530" y="732"/>
                  </a:lnTo>
                  <a:lnTo>
                    <a:pt x="532" y="731"/>
                  </a:lnTo>
                  <a:lnTo>
                    <a:pt x="535" y="730"/>
                  </a:lnTo>
                  <a:lnTo>
                    <a:pt x="537" y="728"/>
                  </a:lnTo>
                  <a:lnTo>
                    <a:pt x="540" y="727"/>
                  </a:lnTo>
                  <a:lnTo>
                    <a:pt x="542" y="727"/>
                  </a:lnTo>
                  <a:lnTo>
                    <a:pt x="544" y="728"/>
                  </a:lnTo>
                  <a:lnTo>
                    <a:pt x="544" y="732"/>
                  </a:lnTo>
                  <a:lnTo>
                    <a:pt x="546" y="732"/>
                  </a:lnTo>
                  <a:lnTo>
                    <a:pt x="547" y="732"/>
                  </a:lnTo>
                  <a:lnTo>
                    <a:pt x="550" y="732"/>
                  </a:lnTo>
                  <a:lnTo>
                    <a:pt x="551" y="730"/>
                  </a:lnTo>
                  <a:lnTo>
                    <a:pt x="553" y="728"/>
                  </a:lnTo>
                  <a:lnTo>
                    <a:pt x="555" y="727"/>
                  </a:lnTo>
                  <a:lnTo>
                    <a:pt x="557" y="726"/>
                  </a:lnTo>
                  <a:lnTo>
                    <a:pt x="558" y="725"/>
                  </a:lnTo>
                  <a:lnTo>
                    <a:pt x="561" y="723"/>
                  </a:lnTo>
                  <a:lnTo>
                    <a:pt x="565" y="723"/>
                  </a:lnTo>
                  <a:lnTo>
                    <a:pt x="562" y="725"/>
                  </a:lnTo>
                  <a:lnTo>
                    <a:pt x="562" y="727"/>
                  </a:lnTo>
                  <a:lnTo>
                    <a:pt x="562" y="728"/>
                  </a:lnTo>
                  <a:lnTo>
                    <a:pt x="562" y="730"/>
                  </a:lnTo>
                  <a:lnTo>
                    <a:pt x="562" y="732"/>
                  </a:lnTo>
                  <a:lnTo>
                    <a:pt x="563" y="733"/>
                  </a:lnTo>
                  <a:lnTo>
                    <a:pt x="565" y="736"/>
                  </a:lnTo>
                  <a:lnTo>
                    <a:pt x="565" y="737"/>
                  </a:lnTo>
                  <a:lnTo>
                    <a:pt x="565" y="739"/>
                  </a:lnTo>
                  <a:lnTo>
                    <a:pt x="565" y="741"/>
                  </a:lnTo>
                  <a:lnTo>
                    <a:pt x="566" y="741"/>
                  </a:lnTo>
                  <a:lnTo>
                    <a:pt x="567" y="741"/>
                  </a:lnTo>
                  <a:lnTo>
                    <a:pt x="568" y="739"/>
                  </a:lnTo>
                  <a:lnTo>
                    <a:pt x="570" y="739"/>
                  </a:lnTo>
                  <a:lnTo>
                    <a:pt x="570" y="738"/>
                  </a:lnTo>
                  <a:lnTo>
                    <a:pt x="571" y="737"/>
                  </a:lnTo>
                  <a:lnTo>
                    <a:pt x="571" y="736"/>
                  </a:lnTo>
                  <a:lnTo>
                    <a:pt x="571" y="734"/>
                  </a:lnTo>
                  <a:lnTo>
                    <a:pt x="571" y="723"/>
                  </a:lnTo>
                  <a:lnTo>
                    <a:pt x="573" y="726"/>
                  </a:lnTo>
                  <a:lnTo>
                    <a:pt x="576" y="723"/>
                  </a:lnTo>
                  <a:lnTo>
                    <a:pt x="580" y="721"/>
                  </a:lnTo>
                  <a:lnTo>
                    <a:pt x="583" y="717"/>
                  </a:lnTo>
                  <a:lnTo>
                    <a:pt x="588" y="713"/>
                  </a:lnTo>
                  <a:lnTo>
                    <a:pt x="592" y="708"/>
                  </a:lnTo>
                  <a:lnTo>
                    <a:pt x="596" y="704"/>
                  </a:lnTo>
                  <a:lnTo>
                    <a:pt x="598" y="699"/>
                  </a:lnTo>
                  <a:lnTo>
                    <a:pt x="601" y="692"/>
                  </a:lnTo>
                  <a:lnTo>
                    <a:pt x="603" y="687"/>
                  </a:lnTo>
                  <a:lnTo>
                    <a:pt x="603" y="681"/>
                  </a:lnTo>
                  <a:lnTo>
                    <a:pt x="603" y="680"/>
                  </a:lnTo>
                  <a:lnTo>
                    <a:pt x="603" y="679"/>
                  </a:lnTo>
                  <a:lnTo>
                    <a:pt x="603" y="678"/>
                  </a:lnTo>
                  <a:lnTo>
                    <a:pt x="603" y="676"/>
                  </a:lnTo>
                  <a:lnTo>
                    <a:pt x="603" y="675"/>
                  </a:lnTo>
                  <a:lnTo>
                    <a:pt x="603" y="674"/>
                  </a:lnTo>
                  <a:lnTo>
                    <a:pt x="603" y="673"/>
                  </a:lnTo>
                  <a:lnTo>
                    <a:pt x="603" y="674"/>
                  </a:lnTo>
                  <a:lnTo>
                    <a:pt x="603" y="675"/>
                  </a:lnTo>
                  <a:lnTo>
                    <a:pt x="603" y="676"/>
                  </a:lnTo>
                  <a:lnTo>
                    <a:pt x="603" y="678"/>
                  </a:lnTo>
                  <a:lnTo>
                    <a:pt x="603" y="679"/>
                  </a:lnTo>
                  <a:lnTo>
                    <a:pt x="603" y="680"/>
                  </a:lnTo>
                  <a:lnTo>
                    <a:pt x="603" y="681"/>
                  </a:lnTo>
                  <a:lnTo>
                    <a:pt x="609" y="767"/>
                  </a:lnTo>
                  <a:lnTo>
                    <a:pt x="614" y="851"/>
                  </a:lnTo>
                  <a:lnTo>
                    <a:pt x="619" y="935"/>
                  </a:lnTo>
                  <a:lnTo>
                    <a:pt x="624" y="1019"/>
                  </a:lnTo>
                  <a:lnTo>
                    <a:pt x="629" y="1103"/>
                  </a:lnTo>
                  <a:lnTo>
                    <a:pt x="633" y="1187"/>
                  </a:lnTo>
                  <a:lnTo>
                    <a:pt x="638" y="1271"/>
                  </a:lnTo>
                  <a:lnTo>
                    <a:pt x="643" y="1355"/>
                  </a:lnTo>
                  <a:lnTo>
                    <a:pt x="648" y="1441"/>
                  </a:lnTo>
                  <a:lnTo>
                    <a:pt x="654" y="1527"/>
                  </a:lnTo>
                  <a:lnTo>
                    <a:pt x="644" y="1511"/>
                  </a:lnTo>
                  <a:lnTo>
                    <a:pt x="633" y="1494"/>
                  </a:lnTo>
                  <a:lnTo>
                    <a:pt x="623" y="1477"/>
                  </a:lnTo>
                  <a:lnTo>
                    <a:pt x="612" y="1459"/>
                  </a:lnTo>
                  <a:lnTo>
                    <a:pt x="602" y="1441"/>
                  </a:lnTo>
                  <a:lnTo>
                    <a:pt x="592" y="1422"/>
                  </a:lnTo>
                  <a:lnTo>
                    <a:pt x="583" y="1402"/>
                  </a:lnTo>
                  <a:lnTo>
                    <a:pt x="576" y="1383"/>
                  </a:lnTo>
                  <a:lnTo>
                    <a:pt x="570" y="1362"/>
                  </a:lnTo>
                  <a:lnTo>
                    <a:pt x="565" y="1341"/>
                  </a:lnTo>
                  <a:lnTo>
                    <a:pt x="558" y="1322"/>
                  </a:lnTo>
                  <a:lnTo>
                    <a:pt x="552" y="1302"/>
                  </a:lnTo>
                  <a:lnTo>
                    <a:pt x="545" y="1282"/>
                  </a:lnTo>
                  <a:lnTo>
                    <a:pt x="539" y="1263"/>
                  </a:lnTo>
                  <a:lnTo>
                    <a:pt x="534" y="1242"/>
                  </a:lnTo>
                  <a:lnTo>
                    <a:pt x="529" y="1222"/>
                  </a:lnTo>
                  <a:lnTo>
                    <a:pt x="524" y="1202"/>
                  </a:lnTo>
                  <a:lnTo>
                    <a:pt x="520" y="1182"/>
                  </a:lnTo>
                  <a:lnTo>
                    <a:pt x="518" y="1162"/>
                  </a:lnTo>
                  <a:lnTo>
                    <a:pt x="516" y="1144"/>
                  </a:lnTo>
                  <a:lnTo>
                    <a:pt x="511" y="1124"/>
                  </a:lnTo>
                  <a:lnTo>
                    <a:pt x="513" y="1123"/>
                  </a:lnTo>
                  <a:lnTo>
                    <a:pt x="514" y="1124"/>
                  </a:lnTo>
                  <a:lnTo>
                    <a:pt x="515" y="1124"/>
                  </a:lnTo>
                  <a:lnTo>
                    <a:pt x="516" y="1124"/>
                  </a:lnTo>
                  <a:lnTo>
                    <a:pt x="519" y="1124"/>
                  </a:lnTo>
                  <a:lnTo>
                    <a:pt x="520" y="1124"/>
                  </a:lnTo>
                  <a:lnTo>
                    <a:pt x="521" y="1123"/>
                  </a:lnTo>
                  <a:lnTo>
                    <a:pt x="523" y="1120"/>
                  </a:lnTo>
                  <a:lnTo>
                    <a:pt x="523" y="1118"/>
                  </a:lnTo>
                  <a:lnTo>
                    <a:pt x="523" y="1115"/>
                  </a:lnTo>
                  <a:lnTo>
                    <a:pt x="523" y="1113"/>
                  </a:lnTo>
                  <a:lnTo>
                    <a:pt x="523" y="1112"/>
                  </a:lnTo>
                  <a:lnTo>
                    <a:pt x="523" y="1109"/>
                  </a:lnTo>
                  <a:lnTo>
                    <a:pt x="521" y="1108"/>
                  </a:lnTo>
                  <a:lnTo>
                    <a:pt x="520" y="1107"/>
                  </a:lnTo>
                  <a:lnTo>
                    <a:pt x="519" y="1106"/>
                  </a:lnTo>
                  <a:lnTo>
                    <a:pt x="518" y="1104"/>
                  </a:lnTo>
                  <a:lnTo>
                    <a:pt x="515" y="1103"/>
                  </a:lnTo>
                  <a:lnTo>
                    <a:pt x="514" y="1103"/>
                  </a:lnTo>
                  <a:lnTo>
                    <a:pt x="513" y="1104"/>
                  </a:lnTo>
                  <a:lnTo>
                    <a:pt x="511" y="1104"/>
                  </a:lnTo>
                  <a:lnTo>
                    <a:pt x="511" y="1106"/>
                  </a:lnTo>
                  <a:lnTo>
                    <a:pt x="510" y="1107"/>
                  </a:lnTo>
                  <a:lnTo>
                    <a:pt x="510" y="1108"/>
                  </a:lnTo>
                  <a:lnTo>
                    <a:pt x="510" y="1109"/>
                  </a:lnTo>
                  <a:lnTo>
                    <a:pt x="511" y="1111"/>
                  </a:lnTo>
                  <a:lnTo>
                    <a:pt x="511" y="1112"/>
                  </a:lnTo>
                  <a:lnTo>
                    <a:pt x="511" y="1113"/>
                  </a:lnTo>
                  <a:lnTo>
                    <a:pt x="511" y="1114"/>
                  </a:lnTo>
                  <a:lnTo>
                    <a:pt x="505" y="1068"/>
                  </a:lnTo>
                  <a:lnTo>
                    <a:pt x="500" y="1023"/>
                  </a:lnTo>
                  <a:lnTo>
                    <a:pt x="497" y="978"/>
                  </a:lnTo>
                  <a:lnTo>
                    <a:pt x="495" y="932"/>
                  </a:lnTo>
                  <a:lnTo>
                    <a:pt x="495" y="888"/>
                  </a:lnTo>
                  <a:lnTo>
                    <a:pt x="495" y="842"/>
                  </a:lnTo>
                  <a:lnTo>
                    <a:pt x="497" y="798"/>
                  </a:lnTo>
                  <a:lnTo>
                    <a:pt x="499" y="752"/>
                  </a:lnTo>
                  <a:lnTo>
                    <a:pt x="501" y="706"/>
                  </a:lnTo>
                  <a:lnTo>
                    <a:pt x="505" y="660"/>
                  </a:lnTo>
                  <a:close/>
                  <a:moveTo>
                    <a:pt x="223" y="1985"/>
                  </a:moveTo>
                  <a:lnTo>
                    <a:pt x="219" y="1981"/>
                  </a:lnTo>
                  <a:lnTo>
                    <a:pt x="218" y="1978"/>
                  </a:lnTo>
                  <a:lnTo>
                    <a:pt x="216" y="1974"/>
                  </a:lnTo>
                  <a:lnTo>
                    <a:pt x="218" y="1970"/>
                  </a:lnTo>
                  <a:lnTo>
                    <a:pt x="218" y="1967"/>
                  </a:lnTo>
                  <a:lnTo>
                    <a:pt x="219" y="1963"/>
                  </a:lnTo>
                  <a:lnTo>
                    <a:pt x="220" y="1958"/>
                  </a:lnTo>
                  <a:lnTo>
                    <a:pt x="220" y="1954"/>
                  </a:lnTo>
                  <a:lnTo>
                    <a:pt x="220" y="1949"/>
                  </a:lnTo>
                  <a:lnTo>
                    <a:pt x="219" y="1945"/>
                  </a:lnTo>
                  <a:lnTo>
                    <a:pt x="220" y="1948"/>
                  </a:lnTo>
                  <a:lnTo>
                    <a:pt x="223" y="1950"/>
                  </a:lnTo>
                  <a:lnTo>
                    <a:pt x="224" y="1953"/>
                  </a:lnTo>
                  <a:lnTo>
                    <a:pt x="226" y="1957"/>
                  </a:lnTo>
                  <a:lnTo>
                    <a:pt x="229" y="1959"/>
                  </a:lnTo>
                  <a:lnTo>
                    <a:pt x="230" y="1963"/>
                  </a:lnTo>
                  <a:lnTo>
                    <a:pt x="233" y="1965"/>
                  </a:lnTo>
                  <a:lnTo>
                    <a:pt x="235" y="1969"/>
                  </a:lnTo>
                  <a:lnTo>
                    <a:pt x="236" y="1971"/>
                  </a:lnTo>
                  <a:lnTo>
                    <a:pt x="238" y="1975"/>
                  </a:lnTo>
                  <a:lnTo>
                    <a:pt x="223" y="1985"/>
                  </a:lnTo>
                  <a:close/>
                  <a:moveTo>
                    <a:pt x="314" y="1886"/>
                  </a:moveTo>
                  <a:lnTo>
                    <a:pt x="314" y="1896"/>
                  </a:lnTo>
                  <a:lnTo>
                    <a:pt x="309" y="1900"/>
                  </a:lnTo>
                  <a:lnTo>
                    <a:pt x="307" y="1902"/>
                  </a:lnTo>
                  <a:lnTo>
                    <a:pt x="303" y="1906"/>
                  </a:lnTo>
                  <a:lnTo>
                    <a:pt x="301" y="1910"/>
                  </a:lnTo>
                  <a:lnTo>
                    <a:pt x="300" y="1912"/>
                  </a:lnTo>
                  <a:lnTo>
                    <a:pt x="297" y="1916"/>
                  </a:lnTo>
                  <a:lnTo>
                    <a:pt x="296" y="1919"/>
                  </a:lnTo>
                  <a:lnTo>
                    <a:pt x="295" y="1923"/>
                  </a:lnTo>
                  <a:lnTo>
                    <a:pt x="293" y="1928"/>
                  </a:lnTo>
                  <a:lnTo>
                    <a:pt x="291" y="1934"/>
                  </a:lnTo>
                  <a:lnTo>
                    <a:pt x="288" y="1931"/>
                  </a:lnTo>
                  <a:lnTo>
                    <a:pt x="287" y="1934"/>
                  </a:lnTo>
                  <a:lnTo>
                    <a:pt x="285" y="1939"/>
                  </a:lnTo>
                  <a:lnTo>
                    <a:pt x="282" y="1943"/>
                  </a:lnTo>
                  <a:lnTo>
                    <a:pt x="281" y="1948"/>
                  </a:lnTo>
                  <a:lnTo>
                    <a:pt x="278" y="1952"/>
                  </a:lnTo>
                  <a:lnTo>
                    <a:pt x="277" y="1955"/>
                  </a:lnTo>
                  <a:lnTo>
                    <a:pt x="277" y="1960"/>
                  </a:lnTo>
                  <a:lnTo>
                    <a:pt x="277" y="1964"/>
                  </a:lnTo>
                  <a:lnTo>
                    <a:pt x="278" y="1968"/>
                  </a:lnTo>
                  <a:lnTo>
                    <a:pt x="282" y="1973"/>
                  </a:lnTo>
                  <a:lnTo>
                    <a:pt x="285" y="1967"/>
                  </a:lnTo>
                  <a:lnTo>
                    <a:pt x="285" y="1965"/>
                  </a:lnTo>
                  <a:lnTo>
                    <a:pt x="286" y="1964"/>
                  </a:lnTo>
                  <a:lnTo>
                    <a:pt x="286" y="1963"/>
                  </a:lnTo>
                  <a:lnTo>
                    <a:pt x="286" y="1962"/>
                  </a:lnTo>
                  <a:lnTo>
                    <a:pt x="287" y="1962"/>
                  </a:lnTo>
                  <a:lnTo>
                    <a:pt x="287" y="1960"/>
                  </a:lnTo>
                  <a:lnTo>
                    <a:pt x="288" y="1959"/>
                  </a:lnTo>
                  <a:lnTo>
                    <a:pt x="290" y="1958"/>
                  </a:lnTo>
                  <a:lnTo>
                    <a:pt x="290" y="1957"/>
                  </a:lnTo>
                  <a:lnTo>
                    <a:pt x="291" y="1955"/>
                  </a:lnTo>
                  <a:lnTo>
                    <a:pt x="285" y="1967"/>
                  </a:lnTo>
                  <a:lnTo>
                    <a:pt x="283" y="1974"/>
                  </a:lnTo>
                  <a:lnTo>
                    <a:pt x="285" y="1981"/>
                  </a:lnTo>
                  <a:lnTo>
                    <a:pt x="286" y="1989"/>
                  </a:lnTo>
                  <a:lnTo>
                    <a:pt x="290" y="1997"/>
                  </a:lnTo>
                  <a:lnTo>
                    <a:pt x="292" y="2005"/>
                  </a:lnTo>
                  <a:lnTo>
                    <a:pt x="296" y="2014"/>
                  </a:lnTo>
                  <a:lnTo>
                    <a:pt x="300" y="2021"/>
                  </a:lnTo>
                  <a:lnTo>
                    <a:pt x="303" y="2028"/>
                  </a:lnTo>
                  <a:lnTo>
                    <a:pt x="306" y="2037"/>
                  </a:lnTo>
                  <a:lnTo>
                    <a:pt x="308" y="2044"/>
                  </a:lnTo>
                  <a:lnTo>
                    <a:pt x="314" y="2124"/>
                  </a:lnTo>
                  <a:lnTo>
                    <a:pt x="312" y="2108"/>
                  </a:lnTo>
                  <a:lnTo>
                    <a:pt x="309" y="2090"/>
                  </a:lnTo>
                  <a:lnTo>
                    <a:pt x="307" y="2073"/>
                  </a:lnTo>
                  <a:lnTo>
                    <a:pt x="303" y="2054"/>
                  </a:lnTo>
                  <a:lnTo>
                    <a:pt x="298" y="2036"/>
                  </a:lnTo>
                  <a:lnTo>
                    <a:pt x="293" y="2016"/>
                  </a:lnTo>
                  <a:lnTo>
                    <a:pt x="287" y="1997"/>
                  </a:lnTo>
                  <a:lnTo>
                    <a:pt x="280" y="1979"/>
                  </a:lnTo>
                  <a:lnTo>
                    <a:pt x="271" y="1960"/>
                  </a:lnTo>
                  <a:lnTo>
                    <a:pt x="261" y="1943"/>
                  </a:lnTo>
                  <a:lnTo>
                    <a:pt x="264" y="1928"/>
                  </a:lnTo>
                  <a:lnTo>
                    <a:pt x="267" y="1916"/>
                  </a:lnTo>
                  <a:lnTo>
                    <a:pt x="273" y="1902"/>
                  </a:lnTo>
                  <a:lnTo>
                    <a:pt x="281" y="1891"/>
                  </a:lnTo>
                  <a:lnTo>
                    <a:pt x="288" y="1880"/>
                  </a:lnTo>
                  <a:lnTo>
                    <a:pt x="298" y="1870"/>
                  </a:lnTo>
                  <a:lnTo>
                    <a:pt x="308" y="1861"/>
                  </a:lnTo>
                  <a:lnTo>
                    <a:pt x="319" y="1853"/>
                  </a:lnTo>
                  <a:lnTo>
                    <a:pt x="332" y="1847"/>
                  </a:lnTo>
                  <a:lnTo>
                    <a:pt x="344" y="1842"/>
                  </a:lnTo>
                  <a:lnTo>
                    <a:pt x="340" y="1845"/>
                  </a:lnTo>
                  <a:lnTo>
                    <a:pt x="338" y="1850"/>
                  </a:lnTo>
                  <a:lnTo>
                    <a:pt x="335" y="1855"/>
                  </a:lnTo>
                  <a:lnTo>
                    <a:pt x="333" y="1859"/>
                  </a:lnTo>
                  <a:lnTo>
                    <a:pt x="330" y="1864"/>
                  </a:lnTo>
                  <a:lnTo>
                    <a:pt x="328" y="1869"/>
                  </a:lnTo>
                  <a:lnTo>
                    <a:pt x="326" y="1874"/>
                  </a:lnTo>
                  <a:lnTo>
                    <a:pt x="322" y="1877"/>
                  </a:lnTo>
                  <a:lnTo>
                    <a:pt x="318" y="1882"/>
                  </a:lnTo>
                  <a:lnTo>
                    <a:pt x="314" y="1886"/>
                  </a:lnTo>
                  <a:close/>
                  <a:moveTo>
                    <a:pt x="327" y="2323"/>
                  </a:moveTo>
                  <a:lnTo>
                    <a:pt x="327" y="2308"/>
                  </a:lnTo>
                  <a:lnTo>
                    <a:pt x="329" y="2308"/>
                  </a:lnTo>
                  <a:lnTo>
                    <a:pt x="329" y="2323"/>
                  </a:lnTo>
                  <a:lnTo>
                    <a:pt x="327" y="2323"/>
                  </a:lnTo>
                  <a:close/>
                  <a:moveTo>
                    <a:pt x="329" y="2338"/>
                  </a:moveTo>
                  <a:lnTo>
                    <a:pt x="329" y="2356"/>
                  </a:lnTo>
                  <a:lnTo>
                    <a:pt x="327" y="2356"/>
                  </a:lnTo>
                  <a:lnTo>
                    <a:pt x="327" y="2338"/>
                  </a:lnTo>
                  <a:lnTo>
                    <a:pt x="329" y="2338"/>
                  </a:lnTo>
                  <a:close/>
                  <a:moveTo>
                    <a:pt x="327" y="2486"/>
                  </a:moveTo>
                  <a:lnTo>
                    <a:pt x="327" y="2486"/>
                  </a:lnTo>
                  <a:lnTo>
                    <a:pt x="327" y="2485"/>
                  </a:lnTo>
                  <a:lnTo>
                    <a:pt x="328" y="2484"/>
                  </a:lnTo>
                  <a:lnTo>
                    <a:pt x="328" y="2482"/>
                  </a:lnTo>
                  <a:lnTo>
                    <a:pt x="328" y="2481"/>
                  </a:lnTo>
                  <a:lnTo>
                    <a:pt x="328" y="2480"/>
                  </a:lnTo>
                  <a:lnTo>
                    <a:pt x="328" y="2479"/>
                  </a:lnTo>
                  <a:lnTo>
                    <a:pt x="328" y="2477"/>
                  </a:lnTo>
                  <a:lnTo>
                    <a:pt x="329" y="2476"/>
                  </a:lnTo>
                  <a:lnTo>
                    <a:pt x="329" y="2475"/>
                  </a:lnTo>
                  <a:lnTo>
                    <a:pt x="338" y="2486"/>
                  </a:lnTo>
                  <a:lnTo>
                    <a:pt x="338" y="2485"/>
                  </a:lnTo>
                  <a:lnTo>
                    <a:pt x="339" y="2482"/>
                  </a:lnTo>
                  <a:lnTo>
                    <a:pt x="340" y="2481"/>
                  </a:lnTo>
                  <a:lnTo>
                    <a:pt x="342" y="2480"/>
                  </a:lnTo>
                  <a:lnTo>
                    <a:pt x="343" y="2480"/>
                  </a:lnTo>
                  <a:lnTo>
                    <a:pt x="344" y="2480"/>
                  </a:lnTo>
                  <a:lnTo>
                    <a:pt x="345" y="2479"/>
                  </a:lnTo>
                  <a:lnTo>
                    <a:pt x="347" y="2479"/>
                  </a:lnTo>
                  <a:lnTo>
                    <a:pt x="348" y="2477"/>
                  </a:lnTo>
                  <a:lnTo>
                    <a:pt x="348" y="2476"/>
                  </a:lnTo>
                  <a:lnTo>
                    <a:pt x="348" y="2475"/>
                  </a:lnTo>
                  <a:lnTo>
                    <a:pt x="348" y="2474"/>
                  </a:lnTo>
                  <a:lnTo>
                    <a:pt x="348" y="2472"/>
                  </a:lnTo>
                  <a:lnTo>
                    <a:pt x="348" y="2471"/>
                  </a:lnTo>
                  <a:lnTo>
                    <a:pt x="342" y="2471"/>
                  </a:lnTo>
                  <a:lnTo>
                    <a:pt x="344" y="2469"/>
                  </a:lnTo>
                  <a:lnTo>
                    <a:pt x="344" y="2467"/>
                  </a:lnTo>
                  <a:lnTo>
                    <a:pt x="343" y="2466"/>
                  </a:lnTo>
                  <a:lnTo>
                    <a:pt x="342" y="2466"/>
                  </a:lnTo>
                  <a:lnTo>
                    <a:pt x="340" y="2465"/>
                  </a:lnTo>
                  <a:lnTo>
                    <a:pt x="339" y="2465"/>
                  </a:lnTo>
                  <a:lnTo>
                    <a:pt x="338" y="2465"/>
                  </a:lnTo>
                  <a:lnTo>
                    <a:pt x="337" y="2465"/>
                  </a:lnTo>
                  <a:lnTo>
                    <a:pt x="335" y="2465"/>
                  </a:lnTo>
                  <a:lnTo>
                    <a:pt x="338" y="2463"/>
                  </a:lnTo>
                  <a:lnTo>
                    <a:pt x="339" y="2459"/>
                  </a:lnTo>
                  <a:lnTo>
                    <a:pt x="339" y="2456"/>
                  </a:lnTo>
                  <a:lnTo>
                    <a:pt x="338" y="2454"/>
                  </a:lnTo>
                  <a:lnTo>
                    <a:pt x="337" y="2453"/>
                  </a:lnTo>
                  <a:lnTo>
                    <a:pt x="334" y="2450"/>
                  </a:lnTo>
                  <a:lnTo>
                    <a:pt x="332" y="2448"/>
                  </a:lnTo>
                  <a:lnTo>
                    <a:pt x="330" y="2446"/>
                  </a:lnTo>
                  <a:lnTo>
                    <a:pt x="328" y="2446"/>
                  </a:lnTo>
                  <a:lnTo>
                    <a:pt x="327" y="2445"/>
                  </a:lnTo>
                  <a:lnTo>
                    <a:pt x="328" y="2445"/>
                  </a:lnTo>
                  <a:lnTo>
                    <a:pt x="329" y="2445"/>
                  </a:lnTo>
                  <a:lnTo>
                    <a:pt x="330" y="2445"/>
                  </a:lnTo>
                  <a:lnTo>
                    <a:pt x="330" y="2444"/>
                  </a:lnTo>
                  <a:lnTo>
                    <a:pt x="332" y="2444"/>
                  </a:lnTo>
                  <a:lnTo>
                    <a:pt x="333" y="2443"/>
                  </a:lnTo>
                  <a:lnTo>
                    <a:pt x="334" y="2441"/>
                  </a:lnTo>
                  <a:lnTo>
                    <a:pt x="335" y="2440"/>
                  </a:lnTo>
                  <a:lnTo>
                    <a:pt x="335" y="2439"/>
                  </a:lnTo>
                  <a:lnTo>
                    <a:pt x="337" y="2438"/>
                  </a:lnTo>
                  <a:lnTo>
                    <a:pt x="333" y="2430"/>
                  </a:lnTo>
                  <a:lnTo>
                    <a:pt x="335" y="2433"/>
                  </a:lnTo>
                  <a:lnTo>
                    <a:pt x="335" y="2434"/>
                  </a:lnTo>
                  <a:lnTo>
                    <a:pt x="337" y="2435"/>
                  </a:lnTo>
                  <a:lnTo>
                    <a:pt x="337" y="2437"/>
                  </a:lnTo>
                  <a:lnTo>
                    <a:pt x="337" y="2438"/>
                  </a:lnTo>
                  <a:lnTo>
                    <a:pt x="338" y="2441"/>
                  </a:lnTo>
                  <a:lnTo>
                    <a:pt x="339" y="2440"/>
                  </a:lnTo>
                  <a:lnTo>
                    <a:pt x="342" y="2439"/>
                  </a:lnTo>
                  <a:lnTo>
                    <a:pt x="343" y="2439"/>
                  </a:lnTo>
                  <a:lnTo>
                    <a:pt x="344" y="2438"/>
                  </a:lnTo>
                  <a:lnTo>
                    <a:pt x="345" y="2437"/>
                  </a:lnTo>
                  <a:lnTo>
                    <a:pt x="345" y="2435"/>
                  </a:lnTo>
                  <a:lnTo>
                    <a:pt x="347" y="2435"/>
                  </a:lnTo>
                  <a:lnTo>
                    <a:pt x="347" y="2434"/>
                  </a:lnTo>
                  <a:lnTo>
                    <a:pt x="345" y="2432"/>
                  </a:lnTo>
                  <a:lnTo>
                    <a:pt x="345" y="2430"/>
                  </a:lnTo>
                  <a:lnTo>
                    <a:pt x="344" y="2429"/>
                  </a:lnTo>
                  <a:lnTo>
                    <a:pt x="343" y="2428"/>
                  </a:lnTo>
                  <a:lnTo>
                    <a:pt x="340" y="2427"/>
                  </a:lnTo>
                  <a:lnTo>
                    <a:pt x="339" y="2424"/>
                  </a:lnTo>
                  <a:lnTo>
                    <a:pt x="338" y="2423"/>
                  </a:lnTo>
                  <a:lnTo>
                    <a:pt x="338" y="2420"/>
                  </a:lnTo>
                  <a:lnTo>
                    <a:pt x="338" y="2418"/>
                  </a:lnTo>
                  <a:lnTo>
                    <a:pt x="338" y="2416"/>
                  </a:lnTo>
                  <a:lnTo>
                    <a:pt x="333" y="2416"/>
                  </a:lnTo>
                  <a:lnTo>
                    <a:pt x="333" y="2424"/>
                  </a:lnTo>
                  <a:lnTo>
                    <a:pt x="330" y="2419"/>
                  </a:lnTo>
                  <a:lnTo>
                    <a:pt x="328" y="2413"/>
                  </a:lnTo>
                  <a:lnTo>
                    <a:pt x="327" y="2407"/>
                  </a:lnTo>
                  <a:lnTo>
                    <a:pt x="327" y="2401"/>
                  </a:lnTo>
                  <a:lnTo>
                    <a:pt x="326" y="2394"/>
                  </a:lnTo>
                  <a:lnTo>
                    <a:pt x="326" y="2387"/>
                  </a:lnTo>
                  <a:lnTo>
                    <a:pt x="327" y="2382"/>
                  </a:lnTo>
                  <a:lnTo>
                    <a:pt x="327" y="2376"/>
                  </a:lnTo>
                  <a:lnTo>
                    <a:pt x="327" y="2371"/>
                  </a:lnTo>
                  <a:lnTo>
                    <a:pt x="327" y="2367"/>
                  </a:lnTo>
                  <a:lnTo>
                    <a:pt x="327" y="2366"/>
                  </a:lnTo>
                  <a:lnTo>
                    <a:pt x="327" y="2365"/>
                  </a:lnTo>
                  <a:lnTo>
                    <a:pt x="327" y="2366"/>
                  </a:lnTo>
                  <a:lnTo>
                    <a:pt x="327" y="2367"/>
                  </a:lnTo>
                  <a:lnTo>
                    <a:pt x="327" y="2369"/>
                  </a:lnTo>
                  <a:lnTo>
                    <a:pt x="328" y="2369"/>
                  </a:lnTo>
                  <a:lnTo>
                    <a:pt x="328" y="2370"/>
                  </a:lnTo>
                  <a:lnTo>
                    <a:pt x="329" y="2370"/>
                  </a:lnTo>
                  <a:lnTo>
                    <a:pt x="329" y="2371"/>
                  </a:lnTo>
                  <a:lnTo>
                    <a:pt x="332" y="2351"/>
                  </a:lnTo>
                  <a:lnTo>
                    <a:pt x="334" y="2333"/>
                  </a:lnTo>
                  <a:lnTo>
                    <a:pt x="334" y="2314"/>
                  </a:lnTo>
                  <a:lnTo>
                    <a:pt x="335" y="2296"/>
                  </a:lnTo>
                  <a:lnTo>
                    <a:pt x="334" y="2277"/>
                  </a:lnTo>
                  <a:lnTo>
                    <a:pt x="333" y="2258"/>
                  </a:lnTo>
                  <a:lnTo>
                    <a:pt x="332" y="2240"/>
                  </a:lnTo>
                  <a:lnTo>
                    <a:pt x="330" y="2221"/>
                  </a:lnTo>
                  <a:lnTo>
                    <a:pt x="328" y="2202"/>
                  </a:lnTo>
                  <a:lnTo>
                    <a:pt x="327" y="2183"/>
                  </a:lnTo>
                  <a:lnTo>
                    <a:pt x="330" y="2208"/>
                  </a:lnTo>
                  <a:lnTo>
                    <a:pt x="334" y="2232"/>
                  </a:lnTo>
                  <a:lnTo>
                    <a:pt x="337" y="2257"/>
                  </a:lnTo>
                  <a:lnTo>
                    <a:pt x="339" y="2282"/>
                  </a:lnTo>
                  <a:lnTo>
                    <a:pt x="340" y="2307"/>
                  </a:lnTo>
                  <a:lnTo>
                    <a:pt x="342" y="2331"/>
                  </a:lnTo>
                  <a:lnTo>
                    <a:pt x="344" y="2357"/>
                  </a:lnTo>
                  <a:lnTo>
                    <a:pt x="344" y="2382"/>
                  </a:lnTo>
                  <a:lnTo>
                    <a:pt x="345" y="2408"/>
                  </a:lnTo>
                  <a:lnTo>
                    <a:pt x="347" y="2434"/>
                  </a:lnTo>
                  <a:lnTo>
                    <a:pt x="347" y="2438"/>
                  </a:lnTo>
                  <a:lnTo>
                    <a:pt x="347" y="2441"/>
                  </a:lnTo>
                  <a:lnTo>
                    <a:pt x="347" y="2445"/>
                  </a:lnTo>
                  <a:lnTo>
                    <a:pt x="347" y="2449"/>
                  </a:lnTo>
                  <a:lnTo>
                    <a:pt x="347" y="2453"/>
                  </a:lnTo>
                  <a:lnTo>
                    <a:pt x="347" y="2456"/>
                  </a:lnTo>
                  <a:lnTo>
                    <a:pt x="347" y="2460"/>
                  </a:lnTo>
                  <a:lnTo>
                    <a:pt x="347" y="2464"/>
                  </a:lnTo>
                  <a:lnTo>
                    <a:pt x="348" y="2467"/>
                  </a:lnTo>
                  <a:lnTo>
                    <a:pt x="348" y="2471"/>
                  </a:lnTo>
                  <a:lnTo>
                    <a:pt x="348" y="2472"/>
                  </a:lnTo>
                  <a:lnTo>
                    <a:pt x="348" y="2474"/>
                  </a:lnTo>
                  <a:lnTo>
                    <a:pt x="348" y="2475"/>
                  </a:lnTo>
                  <a:lnTo>
                    <a:pt x="348" y="2476"/>
                  </a:lnTo>
                  <a:lnTo>
                    <a:pt x="348" y="2477"/>
                  </a:lnTo>
                  <a:lnTo>
                    <a:pt x="348" y="2479"/>
                  </a:lnTo>
                  <a:lnTo>
                    <a:pt x="348" y="2480"/>
                  </a:lnTo>
                  <a:lnTo>
                    <a:pt x="348" y="2481"/>
                  </a:lnTo>
                  <a:lnTo>
                    <a:pt x="348" y="2482"/>
                  </a:lnTo>
                  <a:lnTo>
                    <a:pt x="348" y="2484"/>
                  </a:lnTo>
                  <a:lnTo>
                    <a:pt x="348" y="2485"/>
                  </a:lnTo>
                  <a:lnTo>
                    <a:pt x="348" y="2486"/>
                  </a:lnTo>
                  <a:lnTo>
                    <a:pt x="344" y="2484"/>
                  </a:lnTo>
                  <a:lnTo>
                    <a:pt x="344" y="2485"/>
                  </a:lnTo>
                  <a:lnTo>
                    <a:pt x="343" y="2486"/>
                  </a:lnTo>
                  <a:lnTo>
                    <a:pt x="343" y="2487"/>
                  </a:lnTo>
                  <a:lnTo>
                    <a:pt x="342" y="2489"/>
                  </a:lnTo>
                  <a:lnTo>
                    <a:pt x="342" y="2490"/>
                  </a:lnTo>
                  <a:lnTo>
                    <a:pt x="342" y="2491"/>
                  </a:lnTo>
                  <a:lnTo>
                    <a:pt x="342" y="2492"/>
                  </a:lnTo>
                  <a:lnTo>
                    <a:pt x="342" y="2493"/>
                  </a:lnTo>
                  <a:lnTo>
                    <a:pt x="342" y="2495"/>
                  </a:lnTo>
                  <a:lnTo>
                    <a:pt x="342" y="2496"/>
                  </a:lnTo>
                  <a:lnTo>
                    <a:pt x="342" y="2498"/>
                  </a:lnTo>
                  <a:lnTo>
                    <a:pt x="342" y="2501"/>
                  </a:lnTo>
                  <a:lnTo>
                    <a:pt x="342" y="2503"/>
                  </a:lnTo>
                  <a:lnTo>
                    <a:pt x="342" y="2506"/>
                  </a:lnTo>
                  <a:lnTo>
                    <a:pt x="342" y="2508"/>
                  </a:lnTo>
                  <a:lnTo>
                    <a:pt x="342" y="2511"/>
                  </a:lnTo>
                  <a:lnTo>
                    <a:pt x="342" y="2512"/>
                  </a:lnTo>
                  <a:lnTo>
                    <a:pt x="342" y="2514"/>
                  </a:lnTo>
                  <a:lnTo>
                    <a:pt x="342" y="2517"/>
                  </a:lnTo>
                  <a:lnTo>
                    <a:pt x="342" y="2519"/>
                  </a:lnTo>
                  <a:lnTo>
                    <a:pt x="340" y="2519"/>
                  </a:lnTo>
                  <a:lnTo>
                    <a:pt x="339" y="2519"/>
                  </a:lnTo>
                  <a:lnTo>
                    <a:pt x="338" y="2519"/>
                  </a:lnTo>
                  <a:lnTo>
                    <a:pt x="337" y="2519"/>
                  </a:lnTo>
                  <a:lnTo>
                    <a:pt x="337" y="2518"/>
                  </a:lnTo>
                  <a:lnTo>
                    <a:pt x="335" y="2518"/>
                  </a:lnTo>
                  <a:lnTo>
                    <a:pt x="334" y="2518"/>
                  </a:lnTo>
                  <a:lnTo>
                    <a:pt x="334" y="2517"/>
                  </a:lnTo>
                  <a:lnTo>
                    <a:pt x="333" y="2517"/>
                  </a:lnTo>
                  <a:lnTo>
                    <a:pt x="333" y="2516"/>
                  </a:lnTo>
                  <a:lnTo>
                    <a:pt x="338" y="2519"/>
                  </a:lnTo>
                  <a:lnTo>
                    <a:pt x="339" y="2517"/>
                  </a:lnTo>
                  <a:lnTo>
                    <a:pt x="340" y="2516"/>
                  </a:lnTo>
                  <a:lnTo>
                    <a:pt x="340" y="2513"/>
                  </a:lnTo>
                  <a:lnTo>
                    <a:pt x="342" y="2511"/>
                  </a:lnTo>
                  <a:lnTo>
                    <a:pt x="342" y="2508"/>
                  </a:lnTo>
                  <a:lnTo>
                    <a:pt x="342" y="2506"/>
                  </a:lnTo>
                  <a:lnTo>
                    <a:pt x="342" y="2503"/>
                  </a:lnTo>
                  <a:lnTo>
                    <a:pt x="342" y="2501"/>
                  </a:lnTo>
                  <a:lnTo>
                    <a:pt x="342" y="2498"/>
                  </a:lnTo>
                  <a:lnTo>
                    <a:pt x="342" y="2496"/>
                  </a:lnTo>
                  <a:lnTo>
                    <a:pt x="342" y="2495"/>
                  </a:lnTo>
                  <a:lnTo>
                    <a:pt x="335" y="2495"/>
                  </a:lnTo>
                  <a:lnTo>
                    <a:pt x="335" y="2493"/>
                  </a:lnTo>
                  <a:lnTo>
                    <a:pt x="335" y="2492"/>
                  </a:lnTo>
                  <a:lnTo>
                    <a:pt x="335" y="2491"/>
                  </a:lnTo>
                  <a:lnTo>
                    <a:pt x="335" y="2490"/>
                  </a:lnTo>
                  <a:lnTo>
                    <a:pt x="334" y="2489"/>
                  </a:lnTo>
                  <a:lnTo>
                    <a:pt x="334" y="2487"/>
                  </a:lnTo>
                  <a:lnTo>
                    <a:pt x="333" y="2486"/>
                  </a:lnTo>
                  <a:lnTo>
                    <a:pt x="332" y="2486"/>
                  </a:lnTo>
                  <a:lnTo>
                    <a:pt x="330" y="2485"/>
                  </a:lnTo>
                  <a:lnTo>
                    <a:pt x="329" y="2484"/>
                  </a:lnTo>
                  <a:lnTo>
                    <a:pt x="327" y="2486"/>
                  </a:lnTo>
                  <a:lnTo>
                    <a:pt x="327" y="2487"/>
                  </a:lnTo>
                  <a:lnTo>
                    <a:pt x="327" y="2489"/>
                  </a:lnTo>
                  <a:lnTo>
                    <a:pt x="327" y="2490"/>
                  </a:lnTo>
                  <a:lnTo>
                    <a:pt x="327" y="2489"/>
                  </a:lnTo>
                  <a:lnTo>
                    <a:pt x="327" y="2487"/>
                  </a:lnTo>
                  <a:lnTo>
                    <a:pt x="327" y="2486"/>
                  </a:lnTo>
                  <a:close/>
                  <a:moveTo>
                    <a:pt x="371" y="2989"/>
                  </a:moveTo>
                  <a:lnTo>
                    <a:pt x="368" y="2988"/>
                  </a:lnTo>
                  <a:lnTo>
                    <a:pt x="378" y="2965"/>
                  </a:lnTo>
                  <a:lnTo>
                    <a:pt x="380" y="2965"/>
                  </a:lnTo>
                  <a:lnTo>
                    <a:pt x="371" y="2989"/>
                  </a:lnTo>
                  <a:close/>
                  <a:moveTo>
                    <a:pt x="383" y="3722"/>
                  </a:moveTo>
                  <a:lnTo>
                    <a:pt x="380" y="3748"/>
                  </a:lnTo>
                  <a:lnTo>
                    <a:pt x="380" y="3739"/>
                  </a:lnTo>
                  <a:lnTo>
                    <a:pt x="383" y="3722"/>
                  </a:lnTo>
                  <a:close/>
                  <a:moveTo>
                    <a:pt x="380" y="3754"/>
                  </a:moveTo>
                  <a:lnTo>
                    <a:pt x="378" y="3819"/>
                  </a:lnTo>
                  <a:lnTo>
                    <a:pt x="374" y="3819"/>
                  </a:lnTo>
                  <a:lnTo>
                    <a:pt x="378" y="3754"/>
                  </a:lnTo>
                  <a:lnTo>
                    <a:pt x="380" y="3754"/>
                  </a:lnTo>
                  <a:close/>
                  <a:moveTo>
                    <a:pt x="374" y="3831"/>
                  </a:moveTo>
                  <a:lnTo>
                    <a:pt x="374" y="3858"/>
                  </a:lnTo>
                  <a:lnTo>
                    <a:pt x="371" y="3858"/>
                  </a:lnTo>
                  <a:lnTo>
                    <a:pt x="371" y="3831"/>
                  </a:lnTo>
                  <a:lnTo>
                    <a:pt x="374" y="3831"/>
                  </a:lnTo>
                  <a:close/>
                  <a:moveTo>
                    <a:pt x="371" y="2994"/>
                  </a:moveTo>
                  <a:lnTo>
                    <a:pt x="344" y="3065"/>
                  </a:lnTo>
                  <a:lnTo>
                    <a:pt x="344" y="3064"/>
                  </a:lnTo>
                  <a:lnTo>
                    <a:pt x="345" y="3062"/>
                  </a:lnTo>
                  <a:lnTo>
                    <a:pt x="345" y="3060"/>
                  </a:lnTo>
                  <a:lnTo>
                    <a:pt x="345" y="3059"/>
                  </a:lnTo>
                  <a:lnTo>
                    <a:pt x="347" y="3058"/>
                  </a:lnTo>
                  <a:lnTo>
                    <a:pt x="347" y="3056"/>
                  </a:lnTo>
                  <a:lnTo>
                    <a:pt x="347" y="3055"/>
                  </a:lnTo>
                  <a:lnTo>
                    <a:pt x="348" y="3054"/>
                  </a:lnTo>
                  <a:lnTo>
                    <a:pt x="348" y="3051"/>
                  </a:lnTo>
                  <a:lnTo>
                    <a:pt x="348" y="3050"/>
                  </a:lnTo>
                  <a:lnTo>
                    <a:pt x="344" y="3048"/>
                  </a:lnTo>
                  <a:lnTo>
                    <a:pt x="340" y="3055"/>
                  </a:lnTo>
                  <a:lnTo>
                    <a:pt x="339" y="3056"/>
                  </a:lnTo>
                  <a:lnTo>
                    <a:pt x="339" y="3058"/>
                  </a:lnTo>
                  <a:lnTo>
                    <a:pt x="338" y="3059"/>
                  </a:lnTo>
                  <a:lnTo>
                    <a:pt x="338" y="3060"/>
                  </a:lnTo>
                  <a:lnTo>
                    <a:pt x="338" y="3061"/>
                  </a:lnTo>
                  <a:lnTo>
                    <a:pt x="337" y="3062"/>
                  </a:lnTo>
                  <a:lnTo>
                    <a:pt x="337" y="3064"/>
                  </a:lnTo>
                  <a:lnTo>
                    <a:pt x="335" y="3064"/>
                  </a:lnTo>
                  <a:lnTo>
                    <a:pt x="335" y="3065"/>
                  </a:lnTo>
                  <a:lnTo>
                    <a:pt x="340" y="3055"/>
                  </a:lnTo>
                  <a:lnTo>
                    <a:pt x="343" y="3050"/>
                  </a:lnTo>
                  <a:lnTo>
                    <a:pt x="344" y="3045"/>
                  </a:lnTo>
                  <a:lnTo>
                    <a:pt x="347" y="3039"/>
                  </a:lnTo>
                  <a:lnTo>
                    <a:pt x="349" y="3033"/>
                  </a:lnTo>
                  <a:lnTo>
                    <a:pt x="352" y="3027"/>
                  </a:lnTo>
                  <a:lnTo>
                    <a:pt x="354" y="3019"/>
                  </a:lnTo>
                  <a:lnTo>
                    <a:pt x="357" y="3013"/>
                  </a:lnTo>
                  <a:lnTo>
                    <a:pt x="359" y="3007"/>
                  </a:lnTo>
                  <a:lnTo>
                    <a:pt x="360" y="3001"/>
                  </a:lnTo>
                  <a:lnTo>
                    <a:pt x="363" y="2994"/>
                  </a:lnTo>
                  <a:lnTo>
                    <a:pt x="371" y="2994"/>
                  </a:lnTo>
                  <a:close/>
                  <a:moveTo>
                    <a:pt x="371" y="3866"/>
                  </a:moveTo>
                  <a:lnTo>
                    <a:pt x="371" y="3888"/>
                  </a:lnTo>
                  <a:lnTo>
                    <a:pt x="368" y="3888"/>
                  </a:lnTo>
                  <a:lnTo>
                    <a:pt x="368" y="3866"/>
                  </a:lnTo>
                  <a:lnTo>
                    <a:pt x="371" y="3866"/>
                  </a:lnTo>
                  <a:close/>
                  <a:moveTo>
                    <a:pt x="329" y="2840"/>
                  </a:moveTo>
                  <a:lnTo>
                    <a:pt x="333" y="2840"/>
                  </a:lnTo>
                  <a:lnTo>
                    <a:pt x="333" y="2857"/>
                  </a:lnTo>
                  <a:lnTo>
                    <a:pt x="329" y="2857"/>
                  </a:lnTo>
                  <a:lnTo>
                    <a:pt x="329" y="2840"/>
                  </a:lnTo>
                  <a:close/>
                  <a:moveTo>
                    <a:pt x="327" y="2819"/>
                  </a:moveTo>
                  <a:lnTo>
                    <a:pt x="327" y="2798"/>
                  </a:lnTo>
                  <a:lnTo>
                    <a:pt x="329" y="2798"/>
                  </a:lnTo>
                  <a:lnTo>
                    <a:pt x="329" y="2819"/>
                  </a:lnTo>
                  <a:lnTo>
                    <a:pt x="327" y="2819"/>
                  </a:lnTo>
                  <a:close/>
                  <a:moveTo>
                    <a:pt x="329" y="2587"/>
                  </a:moveTo>
                  <a:lnTo>
                    <a:pt x="329" y="2560"/>
                  </a:lnTo>
                  <a:lnTo>
                    <a:pt x="333" y="2560"/>
                  </a:lnTo>
                  <a:lnTo>
                    <a:pt x="332" y="2564"/>
                  </a:lnTo>
                  <a:lnTo>
                    <a:pt x="332" y="2566"/>
                  </a:lnTo>
                  <a:lnTo>
                    <a:pt x="332" y="2569"/>
                  </a:lnTo>
                  <a:lnTo>
                    <a:pt x="333" y="2569"/>
                  </a:lnTo>
                  <a:lnTo>
                    <a:pt x="334" y="2569"/>
                  </a:lnTo>
                  <a:lnTo>
                    <a:pt x="337" y="2569"/>
                  </a:lnTo>
                  <a:lnTo>
                    <a:pt x="338" y="2569"/>
                  </a:lnTo>
                  <a:lnTo>
                    <a:pt x="340" y="2570"/>
                  </a:lnTo>
                  <a:lnTo>
                    <a:pt x="342" y="2571"/>
                  </a:lnTo>
                  <a:lnTo>
                    <a:pt x="343" y="2573"/>
                  </a:lnTo>
                  <a:lnTo>
                    <a:pt x="345" y="2570"/>
                  </a:lnTo>
                  <a:lnTo>
                    <a:pt x="348" y="2573"/>
                  </a:lnTo>
                  <a:lnTo>
                    <a:pt x="344" y="2575"/>
                  </a:lnTo>
                  <a:lnTo>
                    <a:pt x="343" y="2578"/>
                  </a:lnTo>
                  <a:lnTo>
                    <a:pt x="343" y="2581"/>
                  </a:lnTo>
                  <a:lnTo>
                    <a:pt x="343" y="2585"/>
                  </a:lnTo>
                  <a:lnTo>
                    <a:pt x="344" y="2589"/>
                  </a:lnTo>
                  <a:lnTo>
                    <a:pt x="344" y="2591"/>
                  </a:lnTo>
                  <a:lnTo>
                    <a:pt x="345" y="2595"/>
                  </a:lnTo>
                  <a:lnTo>
                    <a:pt x="345" y="2597"/>
                  </a:lnTo>
                  <a:lnTo>
                    <a:pt x="345" y="2599"/>
                  </a:lnTo>
                  <a:lnTo>
                    <a:pt x="344" y="2599"/>
                  </a:lnTo>
                  <a:lnTo>
                    <a:pt x="344" y="2597"/>
                  </a:lnTo>
                  <a:lnTo>
                    <a:pt x="344" y="2596"/>
                  </a:lnTo>
                  <a:lnTo>
                    <a:pt x="344" y="2595"/>
                  </a:lnTo>
                  <a:lnTo>
                    <a:pt x="344" y="2594"/>
                  </a:lnTo>
                  <a:lnTo>
                    <a:pt x="344" y="2592"/>
                  </a:lnTo>
                  <a:lnTo>
                    <a:pt x="343" y="2591"/>
                  </a:lnTo>
                  <a:lnTo>
                    <a:pt x="342" y="2590"/>
                  </a:lnTo>
                  <a:lnTo>
                    <a:pt x="338" y="2594"/>
                  </a:lnTo>
                  <a:lnTo>
                    <a:pt x="338" y="2595"/>
                  </a:lnTo>
                  <a:lnTo>
                    <a:pt x="337" y="2595"/>
                  </a:lnTo>
                  <a:lnTo>
                    <a:pt x="338" y="2594"/>
                  </a:lnTo>
                  <a:lnTo>
                    <a:pt x="339" y="2591"/>
                  </a:lnTo>
                  <a:lnTo>
                    <a:pt x="339" y="2590"/>
                  </a:lnTo>
                  <a:lnTo>
                    <a:pt x="340" y="2587"/>
                  </a:lnTo>
                  <a:lnTo>
                    <a:pt x="340" y="2585"/>
                  </a:lnTo>
                  <a:lnTo>
                    <a:pt x="340" y="2583"/>
                  </a:lnTo>
                  <a:lnTo>
                    <a:pt x="340" y="2580"/>
                  </a:lnTo>
                  <a:lnTo>
                    <a:pt x="340" y="2578"/>
                  </a:lnTo>
                  <a:lnTo>
                    <a:pt x="339" y="2575"/>
                  </a:lnTo>
                  <a:lnTo>
                    <a:pt x="338" y="2574"/>
                  </a:lnTo>
                  <a:lnTo>
                    <a:pt x="335" y="2573"/>
                  </a:lnTo>
                  <a:lnTo>
                    <a:pt x="334" y="2574"/>
                  </a:lnTo>
                  <a:lnTo>
                    <a:pt x="333" y="2575"/>
                  </a:lnTo>
                  <a:lnTo>
                    <a:pt x="333" y="2576"/>
                  </a:lnTo>
                  <a:lnTo>
                    <a:pt x="332" y="2578"/>
                  </a:lnTo>
                  <a:lnTo>
                    <a:pt x="332" y="2579"/>
                  </a:lnTo>
                  <a:lnTo>
                    <a:pt x="332" y="2581"/>
                  </a:lnTo>
                  <a:lnTo>
                    <a:pt x="333" y="2583"/>
                  </a:lnTo>
                  <a:lnTo>
                    <a:pt x="333" y="2584"/>
                  </a:lnTo>
                  <a:lnTo>
                    <a:pt x="333" y="2586"/>
                  </a:lnTo>
                  <a:lnTo>
                    <a:pt x="333" y="2587"/>
                  </a:lnTo>
                  <a:lnTo>
                    <a:pt x="329" y="2587"/>
                  </a:lnTo>
                  <a:close/>
                  <a:moveTo>
                    <a:pt x="329" y="2549"/>
                  </a:moveTo>
                  <a:lnTo>
                    <a:pt x="335" y="2539"/>
                  </a:lnTo>
                  <a:lnTo>
                    <a:pt x="335" y="2538"/>
                  </a:lnTo>
                  <a:lnTo>
                    <a:pt x="337" y="2538"/>
                  </a:lnTo>
                  <a:lnTo>
                    <a:pt x="337" y="2537"/>
                  </a:lnTo>
                  <a:lnTo>
                    <a:pt x="338" y="2537"/>
                  </a:lnTo>
                  <a:lnTo>
                    <a:pt x="339" y="2537"/>
                  </a:lnTo>
                  <a:lnTo>
                    <a:pt x="342" y="2534"/>
                  </a:lnTo>
                  <a:lnTo>
                    <a:pt x="348" y="2539"/>
                  </a:lnTo>
                  <a:lnTo>
                    <a:pt x="347" y="2539"/>
                  </a:lnTo>
                  <a:lnTo>
                    <a:pt x="345" y="2539"/>
                  </a:lnTo>
                  <a:lnTo>
                    <a:pt x="344" y="2539"/>
                  </a:lnTo>
                  <a:lnTo>
                    <a:pt x="343" y="2538"/>
                  </a:lnTo>
                  <a:lnTo>
                    <a:pt x="342" y="2538"/>
                  </a:lnTo>
                  <a:lnTo>
                    <a:pt x="340" y="2537"/>
                  </a:lnTo>
                  <a:lnTo>
                    <a:pt x="339" y="2537"/>
                  </a:lnTo>
                  <a:lnTo>
                    <a:pt x="329" y="2549"/>
                  </a:lnTo>
                  <a:close/>
                  <a:moveTo>
                    <a:pt x="333" y="2602"/>
                  </a:moveTo>
                  <a:lnTo>
                    <a:pt x="335" y="2602"/>
                  </a:lnTo>
                  <a:lnTo>
                    <a:pt x="335" y="2641"/>
                  </a:lnTo>
                  <a:lnTo>
                    <a:pt x="333" y="2641"/>
                  </a:lnTo>
                  <a:lnTo>
                    <a:pt x="333" y="2602"/>
                  </a:lnTo>
                  <a:close/>
                  <a:moveTo>
                    <a:pt x="335" y="2655"/>
                  </a:moveTo>
                  <a:lnTo>
                    <a:pt x="338" y="2658"/>
                  </a:lnTo>
                  <a:lnTo>
                    <a:pt x="338" y="2657"/>
                  </a:lnTo>
                  <a:lnTo>
                    <a:pt x="338" y="2655"/>
                  </a:lnTo>
                  <a:lnTo>
                    <a:pt x="338" y="2654"/>
                  </a:lnTo>
                  <a:lnTo>
                    <a:pt x="338" y="2653"/>
                  </a:lnTo>
                  <a:lnTo>
                    <a:pt x="338" y="2652"/>
                  </a:lnTo>
                  <a:lnTo>
                    <a:pt x="338" y="2651"/>
                  </a:lnTo>
                  <a:lnTo>
                    <a:pt x="338" y="2649"/>
                  </a:lnTo>
                  <a:lnTo>
                    <a:pt x="335" y="2647"/>
                  </a:lnTo>
                  <a:lnTo>
                    <a:pt x="338" y="2643"/>
                  </a:lnTo>
                  <a:lnTo>
                    <a:pt x="338" y="2644"/>
                  </a:lnTo>
                  <a:lnTo>
                    <a:pt x="338" y="2646"/>
                  </a:lnTo>
                  <a:lnTo>
                    <a:pt x="338" y="2647"/>
                  </a:lnTo>
                  <a:lnTo>
                    <a:pt x="338" y="2648"/>
                  </a:lnTo>
                  <a:lnTo>
                    <a:pt x="338" y="2649"/>
                  </a:lnTo>
                  <a:lnTo>
                    <a:pt x="342" y="2653"/>
                  </a:lnTo>
                  <a:lnTo>
                    <a:pt x="343" y="2653"/>
                  </a:lnTo>
                  <a:lnTo>
                    <a:pt x="343" y="2654"/>
                  </a:lnTo>
                  <a:lnTo>
                    <a:pt x="344" y="2655"/>
                  </a:lnTo>
                  <a:lnTo>
                    <a:pt x="342" y="2653"/>
                  </a:lnTo>
                  <a:lnTo>
                    <a:pt x="340" y="2653"/>
                  </a:lnTo>
                  <a:lnTo>
                    <a:pt x="339" y="2653"/>
                  </a:lnTo>
                  <a:lnTo>
                    <a:pt x="338" y="2653"/>
                  </a:lnTo>
                  <a:lnTo>
                    <a:pt x="338" y="2658"/>
                  </a:lnTo>
                  <a:lnTo>
                    <a:pt x="338" y="2659"/>
                  </a:lnTo>
                  <a:lnTo>
                    <a:pt x="338" y="2662"/>
                  </a:lnTo>
                  <a:lnTo>
                    <a:pt x="338" y="2664"/>
                  </a:lnTo>
                  <a:lnTo>
                    <a:pt x="338" y="2667"/>
                  </a:lnTo>
                  <a:lnTo>
                    <a:pt x="338" y="2668"/>
                  </a:lnTo>
                  <a:lnTo>
                    <a:pt x="338" y="2670"/>
                  </a:lnTo>
                  <a:lnTo>
                    <a:pt x="338" y="2673"/>
                  </a:lnTo>
                  <a:lnTo>
                    <a:pt x="338" y="2674"/>
                  </a:lnTo>
                  <a:lnTo>
                    <a:pt x="338" y="2677"/>
                  </a:lnTo>
                  <a:lnTo>
                    <a:pt x="338" y="2679"/>
                  </a:lnTo>
                  <a:lnTo>
                    <a:pt x="338" y="2680"/>
                  </a:lnTo>
                  <a:lnTo>
                    <a:pt x="339" y="2683"/>
                  </a:lnTo>
                  <a:lnTo>
                    <a:pt x="339" y="2684"/>
                  </a:lnTo>
                  <a:lnTo>
                    <a:pt x="340" y="2685"/>
                  </a:lnTo>
                  <a:lnTo>
                    <a:pt x="340" y="2686"/>
                  </a:lnTo>
                  <a:lnTo>
                    <a:pt x="342" y="2688"/>
                  </a:lnTo>
                  <a:lnTo>
                    <a:pt x="342" y="2689"/>
                  </a:lnTo>
                  <a:lnTo>
                    <a:pt x="343" y="2690"/>
                  </a:lnTo>
                  <a:lnTo>
                    <a:pt x="344" y="2691"/>
                  </a:lnTo>
                  <a:lnTo>
                    <a:pt x="344" y="2698"/>
                  </a:lnTo>
                  <a:lnTo>
                    <a:pt x="345" y="2704"/>
                  </a:lnTo>
                  <a:lnTo>
                    <a:pt x="345" y="2710"/>
                  </a:lnTo>
                  <a:lnTo>
                    <a:pt x="344" y="2716"/>
                  </a:lnTo>
                  <a:lnTo>
                    <a:pt x="344" y="2721"/>
                  </a:lnTo>
                  <a:lnTo>
                    <a:pt x="344" y="2727"/>
                  </a:lnTo>
                  <a:lnTo>
                    <a:pt x="343" y="2735"/>
                  </a:lnTo>
                  <a:lnTo>
                    <a:pt x="343" y="2741"/>
                  </a:lnTo>
                  <a:lnTo>
                    <a:pt x="342" y="2747"/>
                  </a:lnTo>
                  <a:lnTo>
                    <a:pt x="342" y="2753"/>
                  </a:lnTo>
                  <a:lnTo>
                    <a:pt x="342" y="2757"/>
                  </a:lnTo>
                  <a:lnTo>
                    <a:pt x="342" y="2762"/>
                  </a:lnTo>
                  <a:lnTo>
                    <a:pt x="342" y="2766"/>
                  </a:lnTo>
                  <a:lnTo>
                    <a:pt x="342" y="2769"/>
                  </a:lnTo>
                  <a:lnTo>
                    <a:pt x="342" y="2773"/>
                  </a:lnTo>
                  <a:lnTo>
                    <a:pt x="342" y="2778"/>
                  </a:lnTo>
                  <a:lnTo>
                    <a:pt x="342" y="2782"/>
                  </a:lnTo>
                  <a:lnTo>
                    <a:pt x="342" y="2787"/>
                  </a:lnTo>
                  <a:lnTo>
                    <a:pt x="342" y="2790"/>
                  </a:lnTo>
                  <a:lnTo>
                    <a:pt x="342" y="2795"/>
                  </a:lnTo>
                  <a:lnTo>
                    <a:pt x="342" y="2790"/>
                  </a:lnTo>
                  <a:lnTo>
                    <a:pt x="340" y="2787"/>
                  </a:lnTo>
                  <a:lnTo>
                    <a:pt x="340" y="2782"/>
                  </a:lnTo>
                  <a:lnTo>
                    <a:pt x="340" y="2778"/>
                  </a:lnTo>
                  <a:lnTo>
                    <a:pt x="340" y="2773"/>
                  </a:lnTo>
                  <a:lnTo>
                    <a:pt x="340" y="2769"/>
                  </a:lnTo>
                  <a:lnTo>
                    <a:pt x="340" y="2766"/>
                  </a:lnTo>
                  <a:lnTo>
                    <a:pt x="342" y="2761"/>
                  </a:lnTo>
                  <a:lnTo>
                    <a:pt x="342" y="2757"/>
                  </a:lnTo>
                  <a:lnTo>
                    <a:pt x="342" y="2753"/>
                  </a:lnTo>
                  <a:lnTo>
                    <a:pt x="342" y="2746"/>
                  </a:lnTo>
                  <a:lnTo>
                    <a:pt x="340" y="2738"/>
                  </a:lnTo>
                  <a:lnTo>
                    <a:pt x="340" y="2730"/>
                  </a:lnTo>
                  <a:lnTo>
                    <a:pt x="340" y="2722"/>
                  </a:lnTo>
                  <a:lnTo>
                    <a:pt x="339" y="2715"/>
                  </a:lnTo>
                  <a:lnTo>
                    <a:pt x="339" y="2709"/>
                  </a:lnTo>
                  <a:lnTo>
                    <a:pt x="339" y="2701"/>
                  </a:lnTo>
                  <a:lnTo>
                    <a:pt x="338" y="2694"/>
                  </a:lnTo>
                  <a:lnTo>
                    <a:pt x="338" y="2686"/>
                  </a:lnTo>
                  <a:lnTo>
                    <a:pt x="338" y="2679"/>
                  </a:lnTo>
                  <a:lnTo>
                    <a:pt x="337" y="2677"/>
                  </a:lnTo>
                  <a:lnTo>
                    <a:pt x="337" y="2674"/>
                  </a:lnTo>
                  <a:lnTo>
                    <a:pt x="337" y="2672"/>
                  </a:lnTo>
                  <a:lnTo>
                    <a:pt x="335" y="2669"/>
                  </a:lnTo>
                  <a:lnTo>
                    <a:pt x="335" y="2667"/>
                  </a:lnTo>
                  <a:lnTo>
                    <a:pt x="335" y="2664"/>
                  </a:lnTo>
                  <a:lnTo>
                    <a:pt x="335" y="2662"/>
                  </a:lnTo>
                  <a:lnTo>
                    <a:pt x="335" y="2659"/>
                  </a:lnTo>
                  <a:lnTo>
                    <a:pt x="335" y="2657"/>
                  </a:lnTo>
                  <a:lnTo>
                    <a:pt x="335" y="2655"/>
                  </a:lnTo>
                  <a:close/>
                  <a:moveTo>
                    <a:pt x="318" y="4193"/>
                  </a:moveTo>
                  <a:lnTo>
                    <a:pt x="278" y="4231"/>
                  </a:lnTo>
                  <a:lnTo>
                    <a:pt x="282" y="4235"/>
                  </a:lnTo>
                  <a:lnTo>
                    <a:pt x="259" y="4246"/>
                  </a:lnTo>
                  <a:lnTo>
                    <a:pt x="265" y="4241"/>
                  </a:lnTo>
                  <a:lnTo>
                    <a:pt x="270" y="4234"/>
                  </a:lnTo>
                  <a:lnTo>
                    <a:pt x="275" y="4226"/>
                  </a:lnTo>
                  <a:lnTo>
                    <a:pt x="278" y="4217"/>
                  </a:lnTo>
                  <a:lnTo>
                    <a:pt x="282" y="4208"/>
                  </a:lnTo>
                  <a:lnTo>
                    <a:pt x="287" y="4200"/>
                  </a:lnTo>
                  <a:lnTo>
                    <a:pt x="292" y="4194"/>
                  </a:lnTo>
                  <a:lnTo>
                    <a:pt x="300" y="4191"/>
                  </a:lnTo>
                  <a:lnTo>
                    <a:pt x="308" y="4189"/>
                  </a:lnTo>
                  <a:lnTo>
                    <a:pt x="318" y="4193"/>
                  </a:lnTo>
                  <a:close/>
                  <a:moveTo>
                    <a:pt x="264" y="4301"/>
                  </a:moveTo>
                  <a:lnTo>
                    <a:pt x="269" y="4304"/>
                  </a:lnTo>
                  <a:lnTo>
                    <a:pt x="275" y="4307"/>
                  </a:lnTo>
                  <a:lnTo>
                    <a:pt x="281" y="4308"/>
                  </a:lnTo>
                  <a:lnTo>
                    <a:pt x="288" y="4308"/>
                  </a:lnTo>
                  <a:lnTo>
                    <a:pt x="296" y="4307"/>
                  </a:lnTo>
                  <a:lnTo>
                    <a:pt x="302" y="4306"/>
                  </a:lnTo>
                  <a:lnTo>
                    <a:pt x="309" y="4304"/>
                  </a:lnTo>
                  <a:lnTo>
                    <a:pt x="317" y="4303"/>
                  </a:lnTo>
                  <a:lnTo>
                    <a:pt x="323" y="4302"/>
                  </a:lnTo>
                  <a:lnTo>
                    <a:pt x="329" y="4303"/>
                  </a:lnTo>
                  <a:lnTo>
                    <a:pt x="326" y="4307"/>
                  </a:lnTo>
                  <a:lnTo>
                    <a:pt x="323" y="4309"/>
                  </a:lnTo>
                  <a:lnTo>
                    <a:pt x="319" y="4311"/>
                  </a:lnTo>
                  <a:lnTo>
                    <a:pt x="314" y="4312"/>
                  </a:lnTo>
                  <a:lnTo>
                    <a:pt x="311" y="4312"/>
                  </a:lnTo>
                  <a:lnTo>
                    <a:pt x="307" y="4313"/>
                  </a:lnTo>
                  <a:lnTo>
                    <a:pt x="302" y="4313"/>
                  </a:lnTo>
                  <a:lnTo>
                    <a:pt x="298" y="4313"/>
                  </a:lnTo>
                  <a:lnTo>
                    <a:pt x="293" y="4314"/>
                  </a:lnTo>
                  <a:lnTo>
                    <a:pt x="290" y="4316"/>
                  </a:lnTo>
                  <a:lnTo>
                    <a:pt x="288" y="4316"/>
                  </a:lnTo>
                  <a:lnTo>
                    <a:pt x="287" y="4316"/>
                  </a:lnTo>
                  <a:lnTo>
                    <a:pt x="286" y="4317"/>
                  </a:lnTo>
                  <a:lnTo>
                    <a:pt x="285" y="4317"/>
                  </a:lnTo>
                  <a:lnTo>
                    <a:pt x="283" y="4318"/>
                  </a:lnTo>
                  <a:lnTo>
                    <a:pt x="282" y="4318"/>
                  </a:lnTo>
                  <a:lnTo>
                    <a:pt x="283" y="4317"/>
                  </a:lnTo>
                  <a:lnTo>
                    <a:pt x="285" y="4317"/>
                  </a:lnTo>
                  <a:lnTo>
                    <a:pt x="286" y="4317"/>
                  </a:lnTo>
                  <a:lnTo>
                    <a:pt x="286" y="4316"/>
                  </a:lnTo>
                  <a:lnTo>
                    <a:pt x="287" y="4316"/>
                  </a:lnTo>
                  <a:lnTo>
                    <a:pt x="288" y="4316"/>
                  </a:lnTo>
                  <a:lnTo>
                    <a:pt x="290" y="4316"/>
                  </a:lnTo>
                  <a:lnTo>
                    <a:pt x="290" y="4314"/>
                  </a:lnTo>
                  <a:lnTo>
                    <a:pt x="291" y="4314"/>
                  </a:lnTo>
                  <a:lnTo>
                    <a:pt x="291" y="4313"/>
                  </a:lnTo>
                  <a:lnTo>
                    <a:pt x="292" y="4313"/>
                  </a:lnTo>
                  <a:lnTo>
                    <a:pt x="293" y="4312"/>
                  </a:lnTo>
                  <a:lnTo>
                    <a:pt x="291" y="4309"/>
                  </a:lnTo>
                  <a:lnTo>
                    <a:pt x="287" y="4309"/>
                  </a:lnTo>
                  <a:lnTo>
                    <a:pt x="283" y="4309"/>
                  </a:lnTo>
                  <a:lnTo>
                    <a:pt x="280" y="4309"/>
                  </a:lnTo>
                  <a:lnTo>
                    <a:pt x="276" y="4309"/>
                  </a:lnTo>
                  <a:lnTo>
                    <a:pt x="272" y="4309"/>
                  </a:lnTo>
                  <a:lnTo>
                    <a:pt x="270" y="4309"/>
                  </a:lnTo>
                  <a:lnTo>
                    <a:pt x="267" y="4308"/>
                  </a:lnTo>
                  <a:lnTo>
                    <a:pt x="265" y="4304"/>
                  </a:lnTo>
                  <a:lnTo>
                    <a:pt x="264" y="4301"/>
                  </a:lnTo>
                  <a:close/>
                  <a:moveTo>
                    <a:pt x="187" y="4363"/>
                  </a:moveTo>
                  <a:lnTo>
                    <a:pt x="181" y="4363"/>
                  </a:lnTo>
                  <a:lnTo>
                    <a:pt x="178" y="4358"/>
                  </a:lnTo>
                  <a:lnTo>
                    <a:pt x="177" y="4353"/>
                  </a:lnTo>
                  <a:lnTo>
                    <a:pt x="177" y="4348"/>
                  </a:lnTo>
                  <a:lnTo>
                    <a:pt x="177" y="4345"/>
                  </a:lnTo>
                  <a:lnTo>
                    <a:pt x="178" y="4341"/>
                  </a:lnTo>
                  <a:lnTo>
                    <a:pt x="181" y="4338"/>
                  </a:lnTo>
                  <a:lnTo>
                    <a:pt x="183" y="4335"/>
                  </a:lnTo>
                  <a:lnTo>
                    <a:pt x="187" y="4333"/>
                  </a:lnTo>
                  <a:lnTo>
                    <a:pt x="189" y="4330"/>
                  </a:lnTo>
                  <a:lnTo>
                    <a:pt x="192" y="4327"/>
                  </a:lnTo>
                  <a:lnTo>
                    <a:pt x="193" y="4327"/>
                  </a:lnTo>
                  <a:lnTo>
                    <a:pt x="193" y="4325"/>
                  </a:lnTo>
                  <a:lnTo>
                    <a:pt x="194" y="4325"/>
                  </a:lnTo>
                  <a:lnTo>
                    <a:pt x="194" y="4324"/>
                  </a:lnTo>
                  <a:lnTo>
                    <a:pt x="195" y="4323"/>
                  </a:lnTo>
                  <a:lnTo>
                    <a:pt x="197" y="4320"/>
                  </a:lnTo>
                  <a:lnTo>
                    <a:pt x="198" y="4319"/>
                  </a:lnTo>
                  <a:lnTo>
                    <a:pt x="199" y="4318"/>
                  </a:lnTo>
                  <a:lnTo>
                    <a:pt x="199" y="4316"/>
                  </a:lnTo>
                  <a:lnTo>
                    <a:pt x="200" y="4314"/>
                  </a:lnTo>
                  <a:lnTo>
                    <a:pt x="200" y="4312"/>
                  </a:lnTo>
                  <a:lnTo>
                    <a:pt x="202" y="4311"/>
                  </a:lnTo>
                  <a:lnTo>
                    <a:pt x="202" y="4308"/>
                  </a:lnTo>
                  <a:lnTo>
                    <a:pt x="202" y="4306"/>
                  </a:lnTo>
                  <a:lnTo>
                    <a:pt x="234" y="4273"/>
                  </a:lnTo>
                  <a:lnTo>
                    <a:pt x="233" y="4280"/>
                  </a:lnTo>
                  <a:lnTo>
                    <a:pt x="233" y="4285"/>
                  </a:lnTo>
                  <a:lnTo>
                    <a:pt x="235" y="4288"/>
                  </a:lnTo>
                  <a:lnTo>
                    <a:pt x="239" y="4291"/>
                  </a:lnTo>
                  <a:lnTo>
                    <a:pt x="243" y="4294"/>
                  </a:lnTo>
                  <a:lnTo>
                    <a:pt x="247" y="4297"/>
                  </a:lnTo>
                  <a:lnTo>
                    <a:pt x="251" y="4299"/>
                  </a:lnTo>
                  <a:lnTo>
                    <a:pt x="254" y="4302"/>
                  </a:lnTo>
                  <a:lnTo>
                    <a:pt x="255" y="4306"/>
                  </a:lnTo>
                  <a:lnTo>
                    <a:pt x="255" y="4309"/>
                  </a:lnTo>
                  <a:lnTo>
                    <a:pt x="247" y="4309"/>
                  </a:lnTo>
                  <a:lnTo>
                    <a:pt x="241" y="4309"/>
                  </a:lnTo>
                  <a:lnTo>
                    <a:pt x="234" y="4309"/>
                  </a:lnTo>
                  <a:lnTo>
                    <a:pt x="228" y="4309"/>
                  </a:lnTo>
                  <a:lnTo>
                    <a:pt x="221" y="4311"/>
                  </a:lnTo>
                  <a:lnTo>
                    <a:pt x="215" y="4312"/>
                  </a:lnTo>
                  <a:lnTo>
                    <a:pt x="210" y="4313"/>
                  </a:lnTo>
                  <a:lnTo>
                    <a:pt x="205" y="4316"/>
                  </a:lnTo>
                  <a:lnTo>
                    <a:pt x="199" y="4319"/>
                  </a:lnTo>
                  <a:lnTo>
                    <a:pt x="194" y="4324"/>
                  </a:lnTo>
                  <a:lnTo>
                    <a:pt x="194" y="4325"/>
                  </a:lnTo>
                  <a:lnTo>
                    <a:pt x="193" y="4325"/>
                  </a:lnTo>
                  <a:lnTo>
                    <a:pt x="193" y="4327"/>
                  </a:lnTo>
                  <a:lnTo>
                    <a:pt x="192" y="4327"/>
                  </a:lnTo>
                  <a:lnTo>
                    <a:pt x="192" y="4328"/>
                  </a:lnTo>
                  <a:lnTo>
                    <a:pt x="190" y="4329"/>
                  </a:lnTo>
                  <a:lnTo>
                    <a:pt x="190" y="4330"/>
                  </a:lnTo>
                  <a:lnTo>
                    <a:pt x="189" y="4330"/>
                  </a:lnTo>
                  <a:lnTo>
                    <a:pt x="189" y="4332"/>
                  </a:lnTo>
                  <a:lnTo>
                    <a:pt x="188" y="4333"/>
                  </a:lnTo>
                  <a:lnTo>
                    <a:pt x="187" y="4334"/>
                  </a:lnTo>
                  <a:lnTo>
                    <a:pt x="187" y="4335"/>
                  </a:lnTo>
                  <a:lnTo>
                    <a:pt x="188" y="4339"/>
                  </a:lnTo>
                  <a:lnTo>
                    <a:pt x="189" y="4343"/>
                  </a:lnTo>
                  <a:lnTo>
                    <a:pt x="189" y="4345"/>
                  </a:lnTo>
                  <a:lnTo>
                    <a:pt x="190" y="4349"/>
                  </a:lnTo>
                  <a:lnTo>
                    <a:pt x="190" y="4353"/>
                  </a:lnTo>
                  <a:lnTo>
                    <a:pt x="190" y="4355"/>
                  </a:lnTo>
                  <a:lnTo>
                    <a:pt x="190" y="4358"/>
                  </a:lnTo>
                  <a:lnTo>
                    <a:pt x="189" y="4359"/>
                  </a:lnTo>
                  <a:lnTo>
                    <a:pt x="188" y="4361"/>
                  </a:lnTo>
                  <a:lnTo>
                    <a:pt x="187" y="4363"/>
                  </a:lnTo>
                  <a:close/>
                  <a:moveTo>
                    <a:pt x="204" y="4380"/>
                  </a:moveTo>
                  <a:lnTo>
                    <a:pt x="204" y="4369"/>
                  </a:lnTo>
                  <a:lnTo>
                    <a:pt x="205" y="4370"/>
                  </a:lnTo>
                  <a:lnTo>
                    <a:pt x="207" y="4370"/>
                  </a:lnTo>
                  <a:lnTo>
                    <a:pt x="208" y="4370"/>
                  </a:lnTo>
                  <a:lnTo>
                    <a:pt x="209" y="4370"/>
                  </a:lnTo>
                  <a:lnTo>
                    <a:pt x="212" y="4370"/>
                  </a:lnTo>
                  <a:lnTo>
                    <a:pt x="213" y="4369"/>
                  </a:lnTo>
                  <a:lnTo>
                    <a:pt x="214" y="4370"/>
                  </a:lnTo>
                  <a:lnTo>
                    <a:pt x="215" y="4370"/>
                  </a:lnTo>
                  <a:lnTo>
                    <a:pt x="215" y="4372"/>
                  </a:lnTo>
                  <a:lnTo>
                    <a:pt x="216" y="4375"/>
                  </a:lnTo>
                  <a:lnTo>
                    <a:pt x="204" y="4380"/>
                  </a:lnTo>
                  <a:close/>
                  <a:moveTo>
                    <a:pt x="333" y="4371"/>
                  </a:moveTo>
                  <a:lnTo>
                    <a:pt x="323" y="4371"/>
                  </a:lnTo>
                  <a:lnTo>
                    <a:pt x="333" y="4365"/>
                  </a:lnTo>
                  <a:lnTo>
                    <a:pt x="333" y="4371"/>
                  </a:lnTo>
                  <a:close/>
                  <a:moveTo>
                    <a:pt x="327" y="4360"/>
                  </a:moveTo>
                  <a:lnTo>
                    <a:pt x="238" y="4371"/>
                  </a:lnTo>
                  <a:lnTo>
                    <a:pt x="244" y="4366"/>
                  </a:lnTo>
                  <a:lnTo>
                    <a:pt x="250" y="4363"/>
                  </a:lnTo>
                  <a:lnTo>
                    <a:pt x="257" y="4360"/>
                  </a:lnTo>
                  <a:lnTo>
                    <a:pt x="265" y="4359"/>
                  </a:lnTo>
                  <a:lnTo>
                    <a:pt x="272" y="4358"/>
                  </a:lnTo>
                  <a:lnTo>
                    <a:pt x="281" y="4358"/>
                  </a:lnTo>
                  <a:lnTo>
                    <a:pt x="288" y="4356"/>
                  </a:lnTo>
                  <a:lnTo>
                    <a:pt x="297" y="4355"/>
                  </a:lnTo>
                  <a:lnTo>
                    <a:pt x="304" y="4351"/>
                  </a:lnTo>
                  <a:lnTo>
                    <a:pt x="312" y="4348"/>
                  </a:lnTo>
                  <a:lnTo>
                    <a:pt x="318" y="4354"/>
                  </a:lnTo>
                  <a:lnTo>
                    <a:pt x="319" y="4350"/>
                  </a:lnTo>
                  <a:lnTo>
                    <a:pt x="322" y="4349"/>
                  </a:lnTo>
                  <a:lnTo>
                    <a:pt x="326" y="4348"/>
                  </a:lnTo>
                  <a:lnTo>
                    <a:pt x="329" y="4348"/>
                  </a:lnTo>
                  <a:lnTo>
                    <a:pt x="334" y="4348"/>
                  </a:lnTo>
                  <a:lnTo>
                    <a:pt x="338" y="4348"/>
                  </a:lnTo>
                  <a:lnTo>
                    <a:pt x="342" y="4348"/>
                  </a:lnTo>
                  <a:lnTo>
                    <a:pt x="345" y="4346"/>
                  </a:lnTo>
                  <a:lnTo>
                    <a:pt x="348" y="4344"/>
                  </a:lnTo>
                  <a:lnTo>
                    <a:pt x="350" y="4339"/>
                  </a:lnTo>
                  <a:lnTo>
                    <a:pt x="350" y="4341"/>
                  </a:lnTo>
                  <a:lnTo>
                    <a:pt x="368" y="4330"/>
                  </a:lnTo>
                  <a:lnTo>
                    <a:pt x="374" y="4345"/>
                  </a:lnTo>
                  <a:lnTo>
                    <a:pt x="371" y="4343"/>
                  </a:lnTo>
                  <a:lnTo>
                    <a:pt x="368" y="4343"/>
                  </a:lnTo>
                  <a:lnTo>
                    <a:pt x="364" y="4343"/>
                  </a:lnTo>
                  <a:lnTo>
                    <a:pt x="359" y="4345"/>
                  </a:lnTo>
                  <a:lnTo>
                    <a:pt x="354" y="4348"/>
                  </a:lnTo>
                  <a:lnTo>
                    <a:pt x="349" y="4351"/>
                  </a:lnTo>
                  <a:lnTo>
                    <a:pt x="344" y="4354"/>
                  </a:lnTo>
                  <a:lnTo>
                    <a:pt x="338" y="4356"/>
                  </a:lnTo>
                  <a:lnTo>
                    <a:pt x="332" y="4359"/>
                  </a:lnTo>
                  <a:lnTo>
                    <a:pt x="327" y="4360"/>
                  </a:lnTo>
                  <a:close/>
                  <a:moveTo>
                    <a:pt x="380" y="4341"/>
                  </a:moveTo>
                  <a:lnTo>
                    <a:pt x="378" y="4333"/>
                  </a:lnTo>
                  <a:lnTo>
                    <a:pt x="386" y="4330"/>
                  </a:lnTo>
                  <a:lnTo>
                    <a:pt x="380" y="4341"/>
                  </a:lnTo>
                  <a:close/>
                  <a:moveTo>
                    <a:pt x="344" y="4265"/>
                  </a:moveTo>
                  <a:lnTo>
                    <a:pt x="344" y="4265"/>
                  </a:lnTo>
                  <a:lnTo>
                    <a:pt x="343" y="4264"/>
                  </a:lnTo>
                  <a:lnTo>
                    <a:pt x="343" y="4262"/>
                  </a:lnTo>
                  <a:lnTo>
                    <a:pt x="342" y="4262"/>
                  </a:lnTo>
                  <a:lnTo>
                    <a:pt x="340" y="4261"/>
                  </a:lnTo>
                  <a:lnTo>
                    <a:pt x="339" y="4261"/>
                  </a:lnTo>
                  <a:lnTo>
                    <a:pt x="338" y="4261"/>
                  </a:lnTo>
                  <a:lnTo>
                    <a:pt x="338" y="4276"/>
                  </a:lnTo>
                  <a:lnTo>
                    <a:pt x="327" y="4273"/>
                  </a:lnTo>
                  <a:lnTo>
                    <a:pt x="323" y="4286"/>
                  </a:lnTo>
                  <a:lnTo>
                    <a:pt x="323" y="4285"/>
                  </a:lnTo>
                  <a:lnTo>
                    <a:pt x="323" y="4283"/>
                  </a:lnTo>
                  <a:lnTo>
                    <a:pt x="323" y="4282"/>
                  </a:lnTo>
                  <a:lnTo>
                    <a:pt x="323" y="4281"/>
                  </a:lnTo>
                  <a:lnTo>
                    <a:pt x="323" y="4280"/>
                  </a:lnTo>
                  <a:lnTo>
                    <a:pt x="323" y="4278"/>
                  </a:lnTo>
                  <a:lnTo>
                    <a:pt x="322" y="4277"/>
                  </a:lnTo>
                  <a:lnTo>
                    <a:pt x="321" y="4276"/>
                  </a:lnTo>
                  <a:lnTo>
                    <a:pt x="318" y="4294"/>
                  </a:lnTo>
                  <a:lnTo>
                    <a:pt x="308" y="4286"/>
                  </a:lnTo>
                  <a:lnTo>
                    <a:pt x="311" y="4282"/>
                  </a:lnTo>
                  <a:lnTo>
                    <a:pt x="314" y="4280"/>
                  </a:lnTo>
                  <a:lnTo>
                    <a:pt x="317" y="4277"/>
                  </a:lnTo>
                  <a:lnTo>
                    <a:pt x="319" y="4275"/>
                  </a:lnTo>
                  <a:lnTo>
                    <a:pt x="322" y="4273"/>
                  </a:lnTo>
                  <a:lnTo>
                    <a:pt x="324" y="4271"/>
                  </a:lnTo>
                  <a:lnTo>
                    <a:pt x="327" y="4270"/>
                  </a:lnTo>
                  <a:lnTo>
                    <a:pt x="329" y="4267"/>
                  </a:lnTo>
                  <a:lnTo>
                    <a:pt x="333" y="4265"/>
                  </a:lnTo>
                  <a:lnTo>
                    <a:pt x="335" y="4261"/>
                  </a:lnTo>
                  <a:lnTo>
                    <a:pt x="333" y="4261"/>
                  </a:lnTo>
                  <a:lnTo>
                    <a:pt x="330" y="4261"/>
                  </a:lnTo>
                  <a:lnTo>
                    <a:pt x="328" y="4260"/>
                  </a:lnTo>
                  <a:lnTo>
                    <a:pt x="326" y="4260"/>
                  </a:lnTo>
                  <a:lnTo>
                    <a:pt x="323" y="4259"/>
                  </a:lnTo>
                  <a:lnTo>
                    <a:pt x="321" y="4259"/>
                  </a:lnTo>
                  <a:lnTo>
                    <a:pt x="319" y="4257"/>
                  </a:lnTo>
                  <a:lnTo>
                    <a:pt x="317" y="4256"/>
                  </a:lnTo>
                  <a:lnTo>
                    <a:pt x="314" y="4254"/>
                  </a:lnTo>
                  <a:lnTo>
                    <a:pt x="312" y="4252"/>
                  </a:lnTo>
                  <a:lnTo>
                    <a:pt x="316" y="4254"/>
                  </a:lnTo>
                  <a:lnTo>
                    <a:pt x="318" y="4252"/>
                  </a:lnTo>
                  <a:lnTo>
                    <a:pt x="321" y="4252"/>
                  </a:lnTo>
                  <a:lnTo>
                    <a:pt x="323" y="4250"/>
                  </a:lnTo>
                  <a:lnTo>
                    <a:pt x="324" y="4247"/>
                  </a:lnTo>
                  <a:lnTo>
                    <a:pt x="326" y="4245"/>
                  </a:lnTo>
                  <a:lnTo>
                    <a:pt x="328" y="4243"/>
                  </a:lnTo>
                  <a:lnTo>
                    <a:pt x="329" y="4240"/>
                  </a:lnTo>
                  <a:lnTo>
                    <a:pt x="330" y="4238"/>
                  </a:lnTo>
                  <a:lnTo>
                    <a:pt x="333" y="4235"/>
                  </a:lnTo>
                  <a:lnTo>
                    <a:pt x="333" y="4234"/>
                  </a:lnTo>
                  <a:lnTo>
                    <a:pt x="333" y="4233"/>
                  </a:lnTo>
                  <a:lnTo>
                    <a:pt x="333" y="4231"/>
                  </a:lnTo>
                  <a:lnTo>
                    <a:pt x="333" y="4230"/>
                  </a:lnTo>
                  <a:lnTo>
                    <a:pt x="332" y="4229"/>
                  </a:lnTo>
                  <a:lnTo>
                    <a:pt x="332" y="4228"/>
                  </a:lnTo>
                  <a:lnTo>
                    <a:pt x="330" y="4228"/>
                  </a:lnTo>
                  <a:lnTo>
                    <a:pt x="330" y="4226"/>
                  </a:lnTo>
                  <a:lnTo>
                    <a:pt x="329" y="4226"/>
                  </a:lnTo>
                  <a:lnTo>
                    <a:pt x="334" y="4220"/>
                  </a:lnTo>
                  <a:lnTo>
                    <a:pt x="342" y="4214"/>
                  </a:lnTo>
                  <a:lnTo>
                    <a:pt x="349" y="4209"/>
                  </a:lnTo>
                  <a:lnTo>
                    <a:pt x="357" y="4204"/>
                  </a:lnTo>
                  <a:lnTo>
                    <a:pt x="364" y="4202"/>
                  </a:lnTo>
                  <a:lnTo>
                    <a:pt x="373" y="4199"/>
                  </a:lnTo>
                  <a:lnTo>
                    <a:pt x="381" y="4199"/>
                  </a:lnTo>
                  <a:lnTo>
                    <a:pt x="389" y="4202"/>
                  </a:lnTo>
                  <a:lnTo>
                    <a:pt x="396" y="4205"/>
                  </a:lnTo>
                  <a:lnTo>
                    <a:pt x="404" y="4212"/>
                  </a:lnTo>
                  <a:lnTo>
                    <a:pt x="407" y="4220"/>
                  </a:lnTo>
                  <a:lnTo>
                    <a:pt x="401" y="4224"/>
                  </a:lnTo>
                  <a:lnTo>
                    <a:pt x="394" y="4228"/>
                  </a:lnTo>
                  <a:lnTo>
                    <a:pt x="386" y="4231"/>
                  </a:lnTo>
                  <a:lnTo>
                    <a:pt x="378" y="4234"/>
                  </a:lnTo>
                  <a:lnTo>
                    <a:pt x="370" y="4238"/>
                  </a:lnTo>
                  <a:lnTo>
                    <a:pt x="364" y="4241"/>
                  </a:lnTo>
                  <a:lnTo>
                    <a:pt x="357" y="4245"/>
                  </a:lnTo>
                  <a:lnTo>
                    <a:pt x="352" y="4250"/>
                  </a:lnTo>
                  <a:lnTo>
                    <a:pt x="347" y="4257"/>
                  </a:lnTo>
                  <a:lnTo>
                    <a:pt x="344" y="4265"/>
                  </a:lnTo>
                  <a:close/>
                  <a:moveTo>
                    <a:pt x="386" y="3713"/>
                  </a:moveTo>
                  <a:lnTo>
                    <a:pt x="383" y="3712"/>
                  </a:lnTo>
                  <a:lnTo>
                    <a:pt x="412" y="3463"/>
                  </a:lnTo>
                  <a:lnTo>
                    <a:pt x="416" y="3463"/>
                  </a:lnTo>
                  <a:lnTo>
                    <a:pt x="386" y="3713"/>
                  </a:lnTo>
                  <a:close/>
                  <a:moveTo>
                    <a:pt x="431" y="3383"/>
                  </a:moveTo>
                  <a:lnTo>
                    <a:pt x="430" y="3383"/>
                  </a:lnTo>
                  <a:lnTo>
                    <a:pt x="428" y="3390"/>
                  </a:lnTo>
                  <a:lnTo>
                    <a:pt x="427" y="3398"/>
                  </a:lnTo>
                  <a:lnTo>
                    <a:pt x="426" y="3405"/>
                  </a:lnTo>
                  <a:lnTo>
                    <a:pt x="425" y="3413"/>
                  </a:lnTo>
                  <a:lnTo>
                    <a:pt x="423" y="3420"/>
                  </a:lnTo>
                  <a:lnTo>
                    <a:pt x="422" y="3427"/>
                  </a:lnTo>
                  <a:lnTo>
                    <a:pt x="421" y="3435"/>
                  </a:lnTo>
                  <a:lnTo>
                    <a:pt x="420" y="3442"/>
                  </a:lnTo>
                  <a:lnTo>
                    <a:pt x="417" y="3450"/>
                  </a:lnTo>
                  <a:lnTo>
                    <a:pt x="416" y="3457"/>
                  </a:lnTo>
                  <a:lnTo>
                    <a:pt x="416" y="3445"/>
                  </a:lnTo>
                  <a:lnTo>
                    <a:pt x="417" y="3432"/>
                  </a:lnTo>
                  <a:lnTo>
                    <a:pt x="418" y="3420"/>
                  </a:lnTo>
                  <a:lnTo>
                    <a:pt x="420" y="3408"/>
                  </a:lnTo>
                  <a:lnTo>
                    <a:pt x="421" y="3395"/>
                  </a:lnTo>
                  <a:lnTo>
                    <a:pt x="423" y="3383"/>
                  </a:lnTo>
                  <a:lnTo>
                    <a:pt x="426" y="3370"/>
                  </a:lnTo>
                  <a:lnTo>
                    <a:pt x="427" y="3359"/>
                  </a:lnTo>
                  <a:lnTo>
                    <a:pt x="431" y="3347"/>
                  </a:lnTo>
                  <a:lnTo>
                    <a:pt x="433" y="3336"/>
                  </a:lnTo>
                  <a:lnTo>
                    <a:pt x="433" y="3340"/>
                  </a:lnTo>
                  <a:lnTo>
                    <a:pt x="433" y="3342"/>
                  </a:lnTo>
                  <a:lnTo>
                    <a:pt x="433" y="3346"/>
                  </a:lnTo>
                  <a:lnTo>
                    <a:pt x="432" y="3349"/>
                  </a:lnTo>
                  <a:lnTo>
                    <a:pt x="432" y="3353"/>
                  </a:lnTo>
                  <a:lnTo>
                    <a:pt x="432" y="3357"/>
                  </a:lnTo>
                  <a:lnTo>
                    <a:pt x="432" y="3361"/>
                  </a:lnTo>
                  <a:lnTo>
                    <a:pt x="431" y="3364"/>
                  </a:lnTo>
                  <a:lnTo>
                    <a:pt x="431" y="3367"/>
                  </a:lnTo>
                  <a:lnTo>
                    <a:pt x="431" y="3370"/>
                  </a:lnTo>
                  <a:lnTo>
                    <a:pt x="431" y="3383"/>
                  </a:lnTo>
                  <a:close/>
                  <a:moveTo>
                    <a:pt x="437" y="3323"/>
                  </a:moveTo>
                  <a:lnTo>
                    <a:pt x="437" y="3316"/>
                  </a:lnTo>
                  <a:lnTo>
                    <a:pt x="438" y="3309"/>
                  </a:lnTo>
                  <a:lnTo>
                    <a:pt x="440" y="3300"/>
                  </a:lnTo>
                  <a:lnTo>
                    <a:pt x="441" y="3291"/>
                  </a:lnTo>
                  <a:lnTo>
                    <a:pt x="443" y="3281"/>
                  </a:lnTo>
                  <a:lnTo>
                    <a:pt x="444" y="3272"/>
                  </a:lnTo>
                  <a:lnTo>
                    <a:pt x="446" y="3263"/>
                  </a:lnTo>
                  <a:lnTo>
                    <a:pt x="447" y="3253"/>
                  </a:lnTo>
                  <a:lnTo>
                    <a:pt x="447" y="3243"/>
                  </a:lnTo>
                  <a:lnTo>
                    <a:pt x="446" y="3234"/>
                  </a:lnTo>
                  <a:lnTo>
                    <a:pt x="446" y="3233"/>
                  </a:lnTo>
                  <a:lnTo>
                    <a:pt x="446" y="3232"/>
                  </a:lnTo>
                  <a:lnTo>
                    <a:pt x="446" y="3233"/>
                  </a:lnTo>
                  <a:lnTo>
                    <a:pt x="446" y="3234"/>
                  </a:lnTo>
                  <a:lnTo>
                    <a:pt x="446" y="3236"/>
                  </a:lnTo>
                  <a:lnTo>
                    <a:pt x="447" y="3236"/>
                  </a:lnTo>
                  <a:lnTo>
                    <a:pt x="448" y="3237"/>
                  </a:lnTo>
                  <a:lnTo>
                    <a:pt x="448" y="3232"/>
                  </a:lnTo>
                  <a:lnTo>
                    <a:pt x="449" y="3227"/>
                  </a:lnTo>
                  <a:lnTo>
                    <a:pt x="451" y="3222"/>
                  </a:lnTo>
                  <a:lnTo>
                    <a:pt x="452" y="3216"/>
                  </a:lnTo>
                  <a:lnTo>
                    <a:pt x="453" y="3210"/>
                  </a:lnTo>
                  <a:lnTo>
                    <a:pt x="454" y="3203"/>
                  </a:lnTo>
                  <a:lnTo>
                    <a:pt x="454" y="3199"/>
                  </a:lnTo>
                  <a:lnTo>
                    <a:pt x="453" y="3192"/>
                  </a:lnTo>
                  <a:lnTo>
                    <a:pt x="452" y="3186"/>
                  </a:lnTo>
                  <a:lnTo>
                    <a:pt x="448" y="3181"/>
                  </a:lnTo>
                  <a:lnTo>
                    <a:pt x="451" y="3180"/>
                  </a:lnTo>
                  <a:lnTo>
                    <a:pt x="452" y="3177"/>
                  </a:lnTo>
                  <a:lnTo>
                    <a:pt x="453" y="3175"/>
                  </a:lnTo>
                  <a:lnTo>
                    <a:pt x="454" y="3173"/>
                  </a:lnTo>
                  <a:lnTo>
                    <a:pt x="454" y="3170"/>
                  </a:lnTo>
                  <a:lnTo>
                    <a:pt x="454" y="3168"/>
                  </a:lnTo>
                  <a:lnTo>
                    <a:pt x="454" y="3164"/>
                  </a:lnTo>
                  <a:lnTo>
                    <a:pt x="453" y="3161"/>
                  </a:lnTo>
                  <a:lnTo>
                    <a:pt x="453" y="3160"/>
                  </a:lnTo>
                  <a:lnTo>
                    <a:pt x="452" y="3158"/>
                  </a:lnTo>
                  <a:lnTo>
                    <a:pt x="454" y="3160"/>
                  </a:lnTo>
                  <a:lnTo>
                    <a:pt x="454" y="3128"/>
                  </a:lnTo>
                  <a:lnTo>
                    <a:pt x="457" y="3130"/>
                  </a:lnTo>
                  <a:lnTo>
                    <a:pt x="472" y="2991"/>
                  </a:lnTo>
                  <a:lnTo>
                    <a:pt x="473" y="3023"/>
                  </a:lnTo>
                  <a:lnTo>
                    <a:pt x="472" y="3056"/>
                  </a:lnTo>
                  <a:lnTo>
                    <a:pt x="470" y="3090"/>
                  </a:lnTo>
                  <a:lnTo>
                    <a:pt x="467" y="3123"/>
                  </a:lnTo>
                  <a:lnTo>
                    <a:pt x="463" y="3156"/>
                  </a:lnTo>
                  <a:lnTo>
                    <a:pt x="458" y="3190"/>
                  </a:lnTo>
                  <a:lnTo>
                    <a:pt x="453" y="3223"/>
                  </a:lnTo>
                  <a:lnTo>
                    <a:pt x="447" y="3257"/>
                  </a:lnTo>
                  <a:lnTo>
                    <a:pt x="442" y="3290"/>
                  </a:lnTo>
                  <a:lnTo>
                    <a:pt x="437" y="3323"/>
                  </a:lnTo>
                  <a:close/>
                  <a:moveTo>
                    <a:pt x="514" y="2709"/>
                  </a:moveTo>
                  <a:lnTo>
                    <a:pt x="511" y="2709"/>
                  </a:lnTo>
                  <a:lnTo>
                    <a:pt x="511" y="2694"/>
                  </a:lnTo>
                  <a:lnTo>
                    <a:pt x="514" y="2694"/>
                  </a:lnTo>
                  <a:lnTo>
                    <a:pt x="514" y="2709"/>
                  </a:lnTo>
                  <a:close/>
                  <a:moveTo>
                    <a:pt x="511" y="2688"/>
                  </a:moveTo>
                  <a:lnTo>
                    <a:pt x="508" y="2683"/>
                  </a:lnTo>
                  <a:lnTo>
                    <a:pt x="505" y="2679"/>
                  </a:lnTo>
                  <a:lnTo>
                    <a:pt x="508" y="2683"/>
                  </a:lnTo>
                  <a:lnTo>
                    <a:pt x="514" y="2655"/>
                  </a:lnTo>
                  <a:lnTo>
                    <a:pt x="511" y="2688"/>
                  </a:lnTo>
                  <a:close/>
                  <a:moveTo>
                    <a:pt x="531" y="2475"/>
                  </a:moveTo>
                  <a:lnTo>
                    <a:pt x="531" y="2475"/>
                  </a:lnTo>
                  <a:lnTo>
                    <a:pt x="529" y="2491"/>
                  </a:lnTo>
                  <a:lnTo>
                    <a:pt x="527" y="2507"/>
                  </a:lnTo>
                  <a:lnTo>
                    <a:pt x="525" y="2523"/>
                  </a:lnTo>
                  <a:lnTo>
                    <a:pt x="524" y="2539"/>
                  </a:lnTo>
                  <a:lnTo>
                    <a:pt x="523" y="2555"/>
                  </a:lnTo>
                  <a:lnTo>
                    <a:pt x="520" y="2571"/>
                  </a:lnTo>
                  <a:lnTo>
                    <a:pt x="519" y="2586"/>
                  </a:lnTo>
                  <a:lnTo>
                    <a:pt x="518" y="2602"/>
                  </a:lnTo>
                  <a:lnTo>
                    <a:pt x="518" y="2618"/>
                  </a:lnTo>
                  <a:lnTo>
                    <a:pt x="516" y="2634"/>
                  </a:lnTo>
                  <a:lnTo>
                    <a:pt x="515" y="2620"/>
                  </a:lnTo>
                  <a:lnTo>
                    <a:pt x="515" y="2606"/>
                  </a:lnTo>
                  <a:lnTo>
                    <a:pt x="516" y="2591"/>
                  </a:lnTo>
                  <a:lnTo>
                    <a:pt x="518" y="2575"/>
                  </a:lnTo>
                  <a:lnTo>
                    <a:pt x="519" y="2560"/>
                  </a:lnTo>
                  <a:lnTo>
                    <a:pt x="521" y="2545"/>
                  </a:lnTo>
                  <a:lnTo>
                    <a:pt x="524" y="2529"/>
                  </a:lnTo>
                  <a:lnTo>
                    <a:pt x="525" y="2514"/>
                  </a:lnTo>
                  <a:lnTo>
                    <a:pt x="527" y="2498"/>
                  </a:lnTo>
                  <a:lnTo>
                    <a:pt x="529" y="2484"/>
                  </a:lnTo>
                  <a:lnTo>
                    <a:pt x="523" y="2477"/>
                  </a:lnTo>
                  <a:lnTo>
                    <a:pt x="531" y="2475"/>
                  </a:lnTo>
                  <a:lnTo>
                    <a:pt x="531" y="2474"/>
                  </a:lnTo>
                  <a:lnTo>
                    <a:pt x="531" y="2472"/>
                  </a:lnTo>
                  <a:lnTo>
                    <a:pt x="531" y="2470"/>
                  </a:lnTo>
                  <a:lnTo>
                    <a:pt x="530" y="2469"/>
                  </a:lnTo>
                  <a:lnTo>
                    <a:pt x="530" y="2466"/>
                  </a:lnTo>
                  <a:lnTo>
                    <a:pt x="529" y="2464"/>
                  </a:lnTo>
                  <a:lnTo>
                    <a:pt x="527" y="2463"/>
                  </a:lnTo>
                  <a:lnTo>
                    <a:pt x="526" y="2460"/>
                  </a:lnTo>
                  <a:lnTo>
                    <a:pt x="526" y="2459"/>
                  </a:lnTo>
                  <a:lnTo>
                    <a:pt x="525" y="2458"/>
                  </a:lnTo>
                  <a:lnTo>
                    <a:pt x="524" y="2455"/>
                  </a:lnTo>
                  <a:lnTo>
                    <a:pt x="523" y="2454"/>
                  </a:lnTo>
                  <a:lnTo>
                    <a:pt x="525" y="2454"/>
                  </a:lnTo>
                  <a:lnTo>
                    <a:pt x="527" y="2454"/>
                  </a:lnTo>
                  <a:lnTo>
                    <a:pt x="529" y="2454"/>
                  </a:lnTo>
                  <a:lnTo>
                    <a:pt x="530" y="2451"/>
                  </a:lnTo>
                  <a:lnTo>
                    <a:pt x="531" y="2450"/>
                  </a:lnTo>
                  <a:lnTo>
                    <a:pt x="531" y="2448"/>
                  </a:lnTo>
                  <a:lnTo>
                    <a:pt x="531" y="2445"/>
                  </a:lnTo>
                  <a:lnTo>
                    <a:pt x="531" y="2443"/>
                  </a:lnTo>
                  <a:lnTo>
                    <a:pt x="531" y="2441"/>
                  </a:lnTo>
                  <a:lnTo>
                    <a:pt x="531" y="2439"/>
                  </a:lnTo>
                  <a:lnTo>
                    <a:pt x="531" y="2438"/>
                  </a:lnTo>
                  <a:lnTo>
                    <a:pt x="532" y="2435"/>
                  </a:lnTo>
                  <a:lnTo>
                    <a:pt x="532" y="2434"/>
                  </a:lnTo>
                  <a:lnTo>
                    <a:pt x="532" y="2433"/>
                  </a:lnTo>
                  <a:lnTo>
                    <a:pt x="532" y="2432"/>
                  </a:lnTo>
                  <a:lnTo>
                    <a:pt x="532" y="2430"/>
                  </a:lnTo>
                  <a:lnTo>
                    <a:pt x="531" y="2430"/>
                  </a:lnTo>
                  <a:lnTo>
                    <a:pt x="531" y="2429"/>
                  </a:lnTo>
                  <a:lnTo>
                    <a:pt x="531" y="2430"/>
                  </a:lnTo>
                  <a:lnTo>
                    <a:pt x="531" y="2429"/>
                  </a:lnTo>
                  <a:lnTo>
                    <a:pt x="530" y="2429"/>
                  </a:lnTo>
                  <a:lnTo>
                    <a:pt x="529" y="2428"/>
                  </a:lnTo>
                  <a:lnTo>
                    <a:pt x="527" y="2428"/>
                  </a:lnTo>
                  <a:lnTo>
                    <a:pt x="526" y="2428"/>
                  </a:lnTo>
                  <a:lnTo>
                    <a:pt x="525" y="2427"/>
                  </a:lnTo>
                  <a:lnTo>
                    <a:pt x="525" y="2425"/>
                  </a:lnTo>
                  <a:lnTo>
                    <a:pt x="525" y="2423"/>
                  </a:lnTo>
                  <a:lnTo>
                    <a:pt x="525" y="2420"/>
                  </a:lnTo>
                  <a:lnTo>
                    <a:pt x="526" y="2418"/>
                  </a:lnTo>
                  <a:lnTo>
                    <a:pt x="526" y="2419"/>
                  </a:lnTo>
                  <a:lnTo>
                    <a:pt x="526" y="2420"/>
                  </a:lnTo>
                  <a:lnTo>
                    <a:pt x="527" y="2420"/>
                  </a:lnTo>
                  <a:lnTo>
                    <a:pt x="527" y="2422"/>
                  </a:lnTo>
                  <a:lnTo>
                    <a:pt x="527" y="2423"/>
                  </a:lnTo>
                  <a:lnTo>
                    <a:pt x="527" y="2424"/>
                  </a:lnTo>
                  <a:lnTo>
                    <a:pt x="529" y="2425"/>
                  </a:lnTo>
                  <a:lnTo>
                    <a:pt x="529" y="2427"/>
                  </a:lnTo>
                  <a:lnTo>
                    <a:pt x="529" y="2428"/>
                  </a:lnTo>
                  <a:lnTo>
                    <a:pt x="530" y="2429"/>
                  </a:lnTo>
                  <a:lnTo>
                    <a:pt x="531" y="2429"/>
                  </a:lnTo>
                  <a:lnTo>
                    <a:pt x="534" y="2427"/>
                  </a:lnTo>
                  <a:lnTo>
                    <a:pt x="535" y="2423"/>
                  </a:lnTo>
                  <a:lnTo>
                    <a:pt x="535" y="2419"/>
                  </a:lnTo>
                  <a:lnTo>
                    <a:pt x="534" y="2417"/>
                  </a:lnTo>
                  <a:lnTo>
                    <a:pt x="532" y="2413"/>
                  </a:lnTo>
                  <a:lnTo>
                    <a:pt x="531" y="2411"/>
                  </a:lnTo>
                  <a:lnTo>
                    <a:pt x="530" y="2407"/>
                  </a:lnTo>
                  <a:lnTo>
                    <a:pt x="529" y="2403"/>
                  </a:lnTo>
                  <a:lnTo>
                    <a:pt x="529" y="2401"/>
                  </a:lnTo>
                  <a:lnTo>
                    <a:pt x="529" y="2397"/>
                  </a:lnTo>
                  <a:lnTo>
                    <a:pt x="535" y="2403"/>
                  </a:lnTo>
                  <a:lnTo>
                    <a:pt x="535" y="2398"/>
                  </a:lnTo>
                  <a:lnTo>
                    <a:pt x="535" y="2393"/>
                  </a:lnTo>
                  <a:lnTo>
                    <a:pt x="535" y="2388"/>
                  </a:lnTo>
                  <a:lnTo>
                    <a:pt x="535" y="2383"/>
                  </a:lnTo>
                  <a:lnTo>
                    <a:pt x="535" y="2378"/>
                  </a:lnTo>
                  <a:lnTo>
                    <a:pt x="534" y="2373"/>
                  </a:lnTo>
                  <a:lnTo>
                    <a:pt x="534" y="2370"/>
                  </a:lnTo>
                  <a:lnTo>
                    <a:pt x="535" y="2365"/>
                  </a:lnTo>
                  <a:lnTo>
                    <a:pt x="535" y="2360"/>
                  </a:lnTo>
                  <a:lnTo>
                    <a:pt x="535" y="2356"/>
                  </a:lnTo>
                  <a:lnTo>
                    <a:pt x="534" y="2345"/>
                  </a:lnTo>
                  <a:lnTo>
                    <a:pt x="534" y="2335"/>
                  </a:lnTo>
                  <a:lnTo>
                    <a:pt x="535" y="2324"/>
                  </a:lnTo>
                  <a:lnTo>
                    <a:pt x="535" y="2314"/>
                  </a:lnTo>
                  <a:lnTo>
                    <a:pt x="536" y="2304"/>
                  </a:lnTo>
                  <a:lnTo>
                    <a:pt x="537" y="2294"/>
                  </a:lnTo>
                  <a:lnTo>
                    <a:pt x="539" y="2284"/>
                  </a:lnTo>
                  <a:lnTo>
                    <a:pt x="540" y="2273"/>
                  </a:lnTo>
                  <a:lnTo>
                    <a:pt x="541" y="2263"/>
                  </a:lnTo>
                  <a:lnTo>
                    <a:pt x="544" y="2252"/>
                  </a:lnTo>
                  <a:lnTo>
                    <a:pt x="544" y="2275"/>
                  </a:lnTo>
                  <a:lnTo>
                    <a:pt x="545" y="2297"/>
                  </a:lnTo>
                  <a:lnTo>
                    <a:pt x="544" y="2319"/>
                  </a:lnTo>
                  <a:lnTo>
                    <a:pt x="542" y="2341"/>
                  </a:lnTo>
                  <a:lnTo>
                    <a:pt x="541" y="2362"/>
                  </a:lnTo>
                  <a:lnTo>
                    <a:pt x="540" y="2385"/>
                  </a:lnTo>
                  <a:lnTo>
                    <a:pt x="537" y="2407"/>
                  </a:lnTo>
                  <a:lnTo>
                    <a:pt x="536" y="2429"/>
                  </a:lnTo>
                  <a:lnTo>
                    <a:pt x="534" y="2450"/>
                  </a:lnTo>
                  <a:lnTo>
                    <a:pt x="531" y="2472"/>
                  </a:lnTo>
                  <a:lnTo>
                    <a:pt x="531" y="2474"/>
                  </a:lnTo>
                  <a:lnTo>
                    <a:pt x="531" y="2475"/>
                  </a:lnTo>
                  <a:close/>
                  <a:moveTo>
                    <a:pt x="734" y="2655"/>
                  </a:moveTo>
                  <a:lnTo>
                    <a:pt x="732" y="2659"/>
                  </a:lnTo>
                  <a:lnTo>
                    <a:pt x="729" y="2664"/>
                  </a:lnTo>
                  <a:lnTo>
                    <a:pt x="728" y="2669"/>
                  </a:lnTo>
                  <a:lnTo>
                    <a:pt x="727" y="2674"/>
                  </a:lnTo>
                  <a:lnTo>
                    <a:pt x="726" y="2680"/>
                  </a:lnTo>
                  <a:lnTo>
                    <a:pt x="724" y="2685"/>
                  </a:lnTo>
                  <a:lnTo>
                    <a:pt x="724" y="2690"/>
                  </a:lnTo>
                  <a:lnTo>
                    <a:pt x="726" y="2695"/>
                  </a:lnTo>
                  <a:lnTo>
                    <a:pt x="726" y="2699"/>
                  </a:lnTo>
                  <a:lnTo>
                    <a:pt x="728" y="2703"/>
                  </a:lnTo>
                  <a:lnTo>
                    <a:pt x="728" y="2705"/>
                  </a:lnTo>
                  <a:lnTo>
                    <a:pt x="728" y="2706"/>
                  </a:lnTo>
                  <a:lnTo>
                    <a:pt x="728" y="2705"/>
                  </a:lnTo>
                  <a:lnTo>
                    <a:pt x="727" y="2704"/>
                  </a:lnTo>
                  <a:lnTo>
                    <a:pt x="727" y="2703"/>
                  </a:lnTo>
                  <a:lnTo>
                    <a:pt x="726" y="2701"/>
                  </a:lnTo>
                  <a:lnTo>
                    <a:pt x="726" y="2700"/>
                  </a:lnTo>
                  <a:lnTo>
                    <a:pt x="724" y="2700"/>
                  </a:lnTo>
                  <a:lnTo>
                    <a:pt x="724" y="2703"/>
                  </a:lnTo>
                  <a:lnTo>
                    <a:pt x="723" y="2704"/>
                  </a:lnTo>
                  <a:lnTo>
                    <a:pt x="723" y="2706"/>
                  </a:lnTo>
                  <a:lnTo>
                    <a:pt x="722" y="2709"/>
                  </a:lnTo>
                  <a:lnTo>
                    <a:pt x="721" y="2710"/>
                  </a:lnTo>
                  <a:lnTo>
                    <a:pt x="720" y="2712"/>
                  </a:lnTo>
                  <a:lnTo>
                    <a:pt x="720" y="2715"/>
                  </a:lnTo>
                  <a:lnTo>
                    <a:pt x="720" y="2717"/>
                  </a:lnTo>
                  <a:lnTo>
                    <a:pt x="720" y="2719"/>
                  </a:lnTo>
                  <a:lnTo>
                    <a:pt x="721" y="2721"/>
                  </a:lnTo>
                  <a:lnTo>
                    <a:pt x="723" y="2719"/>
                  </a:lnTo>
                  <a:lnTo>
                    <a:pt x="724" y="2721"/>
                  </a:lnTo>
                  <a:lnTo>
                    <a:pt x="720" y="2726"/>
                  </a:lnTo>
                  <a:lnTo>
                    <a:pt x="716" y="2732"/>
                  </a:lnTo>
                  <a:lnTo>
                    <a:pt x="713" y="2740"/>
                  </a:lnTo>
                  <a:lnTo>
                    <a:pt x="712" y="2748"/>
                  </a:lnTo>
                  <a:lnTo>
                    <a:pt x="711" y="2757"/>
                  </a:lnTo>
                  <a:lnTo>
                    <a:pt x="710" y="2767"/>
                  </a:lnTo>
                  <a:lnTo>
                    <a:pt x="708" y="2775"/>
                  </a:lnTo>
                  <a:lnTo>
                    <a:pt x="706" y="2785"/>
                  </a:lnTo>
                  <a:lnTo>
                    <a:pt x="703" y="2794"/>
                  </a:lnTo>
                  <a:lnTo>
                    <a:pt x="701" y="2801"/>
                  </a:lnTo>
                  <a:lnTo>
                    <a:pt x="707" y="2804"/>
                  </a:lnTo>
                  <a:lnTo>
                    <a:pt x="706" y="2804"/>
                  </a:lnTo>
                  <a:lnTo>
                    <a:pt x="705" y="2805"/>
                  </a:lnTo>
                  <a:lnTo>
                    <a:pt x="702" y="2806"/>
                  </a:lnTo>
                  <a:lnTo>
                    <a:pt x="701" y="2809"/>
                  </a:lnTo>
                  <a:lnTo>
                    <a:pt x="701" y="2811"/>
                  </a:lnTo>
                  <a:lnTo>
                    <a:pt x="700" y="2815"/>
                  </a:lnTo>
                  <a:lnTo>
                    <a:pt x="698" y="2819"/>
                  </a:lnTo>
                  <a:lnTo>
                    <a:pt x="698" y="2821"/>
                  </a:lnTo>
                  <a:lnTo>
                    <a:pt x="698" y="2825"/>
                  </a:lnTo>
                  <a:lnTo>
                    <a:pt x="698" y="2827"/>
                  </a:lnTo>
                  <a:lnTo>
                    <a:pt x="698" y="2829"/>
                  </a:lnTo>
                  <a:lnTo>
                    <a:pt x="700" y="2829"/>
                  </a:lnTo>
                  <a:lnTo>
                    <a:pt x="700" y="2830"/>
                  </a:lnTo>
                  <a:lnTo>
                    <a:pt x="701" y="2831"/>
                  </a:lnTo>
                  <a:lnTo>
                    <a:pt x="701" y="2832"/>
                  </a:lnTo>
                  <a:lnTo>
                    <a:pt x="701" y="2834"/>
                  </a:lnTo>
                  <a:lnTo>
                    <a:pt x="700" y="2832"/>
                  </a:lnTo>
                  <a:lnTo>
                    <a:pt x="700" y="2831"/>
                  </a:lnTo>
                  <a:lnTo>
                    <a:pt x="700" y="2830"/>
                  </a:lnTo>
                  <a:lnTo>
                    <a:pt x="698" y="2830"/>
                  </a:lnTo>
                  <a:lnTo>
                    <a:pt x="698" y="2829"/>
                  </a:lnTo>
                  <a:lnTo>
                    <a:pt x="698" y="2827"/>
                  </a:lnTo>
                  <a:lnTo>
                    <a:pt x="697" y="2829"/>
                  </a:lnTo>
                  <a:lnTo>
                    <a:pt x="696" y="2831"/>
                  </a:lnTo>
                  <a:lnTo>
                    <a:pt x="696" y="2834"/>
                  </a:lnTo>
                  <a:lnTo>
                    <a:pt x="695" y="2835"/>
                  </a:lnTo>
                  <a:lnTo>
                    <a:pt x="695" y="2837"/>
                  </a:lnTo>
                  <a:lnTo>
                    <a:pt x="694" y="2840"/>
                  </a:lnTo>
                  <a:lnTo>
                    <a:pt x="694" y="2842"/>
                  </a:lnTo>
                  <a:lnTo>
                    <a:pt x="694" y="2844"/>
                  </a:lnTo>
                  <a:lnTo>
                    <a:pt x="692" y="2846"/>
                  </a:lnTo>
                  <a:lnTo>
                    <a:pt x="692" y="2848"/>
                  </a:lnTo>
                  <a:lnTo>
                    <a:pt x="698" y="2851"/>
                  </a:lnTo>
                  <a:lnTo>
                    <a:pt x="692" y="2852"/>
                  </a:lnTo>
                  <a:lnTo>
                    <a:pt x="690" y="2856"/>
                  </a:lnTo>
                  <a:lnTo>
                    <a:pt x="689" y="2860"/>
                  </a:lnTo>
                  <a:lnTo>
                    <a:pt x="690" y="2865"/>
                  </a:lnTo>
                  <a:lnTo>
                    <a:pt x="692" y="2869"/>
                  </a:lnTo>
                  <a:lnTo>
                    <a:pt x="695" y="2874"/>
                  </a:lnTo>
                  <a:lnTo>
                    <a:pt x="695" y="2881"/>
                  </a:lnTo>
                  <a:lnTo>
                    <a:pt x="695" y="2886"/>
                  </a:lnTo>
                  <a:lnTo>
                    <a:pt x="691" y="2889"/>
                  </a:lnTo>
                  <a:lnTo>
                    <a:pt x="684" y="2893"/>
                  </a:lnTo>
                  <a:lnTo>
                    <a:pt x="682" y="2905"/>
                  </a:lnTo>
                  <a:lnTo>
                    <a:pt x="680" y="2918"/>
                  </a:lnTo>
                  <a:lnTo>
                    <a:pt x="679" y="2930"/>
                  </a:lnTo>
                  <a:lnTo>
                    <a:pt x="677" y="2942"/>
                  </a:lnTo>
                  <a:lnTo>
                    <a:pt x="675" y="2955"/>
                  </a:lnTo>
                  <a:lnTo>
                    <a:pt x="674" y="2967"/>
                  </a:lnTo>
                  <a:lnTo>
                    <a:pt x="671" y="2978"/>
                  </a:lnTo>
                  <a:lnTo>
                    <a:pt x="667" y="2991"/>
                  </a:lnTo>
                  <a:lnTo>
                    <a:pt x="664" y="3002"/>
                  </a:lnTo>
                  <a:lnTo>
                    <a:pt x="660" y="3014"/>
                  </a:lnTo>
                  <a:lnTo>
                    <a:pt x="661" y="3006"/>
                  </a:lnTo>
                  <a:lnTo>
                    <a:pt x="663" y="2997"/>
                  </a:lnTo>
                  <a:lnTo>
                    <a:pt x="665" y="2987"/>
                  </a:lnTo>
                  <a:lnTo>
                    <a:pt x="666" y="2976"/>
                  </a:lnTo>
                  <a:lnTo>
                    <a:pt x="669" y="2965"/>
                  </a:lnTo>
                  <a:lnTo>
                    <a:pt x="670" y="2954"/>
                  </a:lnTo>
                  <a:lnTo>
                    <a:pt x="671" y="2942"/>
                  </a:lnTo>
                  <a:lnTo>
                    <a:pt x="674" y="2930"/>
                  </a:lnTo>
                  <a:lnTo>
                    <a:pt x="674" y="2919"/>
                  </a:lnTo>
                  <a:lnTo>
                    <a:pt x="675" y="2908"/>
                  </a:lnTo>
                  <a:lnTo>
                    <a:pt x="674" y="2909"/>
                  </a:lnTo>
                  <a:lnTo>
                    <a:pt x="674" y="2910"/>
                  </a:lnTo>
                  <a:lnTo>
                    <a:pt x="672" y="2912"/>
                  </a:lnTo>
                  <a:lnTo>
                    <a:pt x="672" y="2913"/>
                  </a:lnTo>
                  <a:lnTo>
                    <a:pt x="671" y="2914"/>
                  </a:lnTo>
                  <a:lnTo>
                    <a:pt x="671" y="2915"/>
                  </a:lnTo>
                  <a:lnTo>
                    <a:pt x="671" y="2916"/>
                  </a:lnTo>
                  <a:lnTo>
                    <a:pt x="670" y="2918"/>
                  </a:lnTo>
                  <a:lnTo>
                    <a:pt x="670" y="2920"/>
                  </a:lnTo>
                  <a:lnTo>
                    <a:pt x="670" y="2921"/>
                  </a:lnTo>
                  <a:lnTo>
                    <a:pt x="670" y="2923"/>
                  </a:lnTo>
                  <a:lnTo>
                    <a:pt x="669" y="2925"/>
                  </a:lnTo>
                  <a:lnTo>
                    <a:pt x="669" y="2926"/>
                  </a:lnTo>
                  <a:lnTo>
                    <a:pt x="669" y="2928"/>
                  </a:lnTo>
                  <a:lnTo>
                    <a:pt x="669" y="2930"/>
                  </a:lnTo>
                  <a:lnTo>
                    <a:pt x="669" y="2931"/>
                  </a:lnTo>
                  <a:lnTo>
                    <a:pt x="669" y="2934"/>
                  </a:lnTo>
                  <a:lnTo>
                    <a:pt x="669" y="2936"/>
                  </a:lnTo>
                  <a:lnTo>
                    <a:pt x="669" y="2938"/>
                  </a:lnTo>
                  <a:lnTo>
                    <a:pt x="669" y="2940"/>
                  </a:lnTo>
                  <a:lnTo>
                    <a:pt x="669" y="2938"/>
                  </a:lnTo>
                  <a:lnTo>
                    <a:pt x="669" y="2936"/>
                  </a:lnTo>
                  <a:lnTo>
                    <a:pt x="669" y="2934"/>
                  </a:lnTo>
                  <a:lnTo>
                    <a:pt x="669" y="2933"/>
                  </a:lnTo>
                  <a:lnTo>
                    <a:pt x="669" y="2930"/>
                  </a:lnTo>
                  <a:lnTo>
                    <a:pt x="669" y="2929"/>
                  </a:lnTo>
                  <a:lnTo>
                    <a:pt x="669" y="2926"/>
                  </a:lnTo>
                  <a:lnTo>
                    <a:pt x="669" y="2925"/>
                  </a:lnTo>
                  <a:lnTo>
                    <a:pt x="669" y="2923"/>
                  </a:lnTo>
                  <a:lnTo>
                    <a:pt x="670" y="2921"/>
                  </a:lnTo>
                  <a:lnTo>
                    <a:pt x="670" y="2912"/>
                  </a:lnTo>
                  <a:lnTo>
                    <a:pt x="671" y="2903"/>
                  </a:lnTo>
                  <a:lnTo>
                    <a:pt x="672" y="2895"/>
                  </a:lnTo>
                  <a:lnTo>
                    <a:pt x="674" y="2888"/>
                  </a:lnTo>
                  <a:lnTo>
                    <a:pt x="675" y="2879"/>
                  </a:lnTo>
                  <a:lnTo>
                    <a:pt x="677" y="2872"/>
                  </a:lnTo>
                  <a:lnTo>
                    <a:pt x="679" y="2863"/>
                  </a:lnTo>
                  <a:lnTo>
                    <a:pt x="681" y="2855"/>
                  </a:lnTo>
                  <a:lnTo>
                    <a:pt x="684" y="2845"/>
                  </a:lnTo>
                  <a:lnTo>
                    <a:pt x="686" y="2834"/>
                  </a:lnTo>
                  <a:lnTo>
                    <a:pt x="690" y="2836"/>
                  </a:lnTo>
                  <a:lnTo>
                    <a:pt x="689" y="2832"/>
                  </a:lnTo>
                  <a:lnTo>
                    <a:pt x="687" y="2830"/>
                  </a:lnTo>
                  <a:lnTo>
                    <a:pt x="689" y="2827"/>
                  </a:lnTo>
                  <a:lnTo>
                    <a:pt x="689" y="2825"/>
                  </a:lnTo>
                  <a:lnTo>
                    <a:pt x="690" y="2822"/>
                  </a:lnTo>
                  <a:lnTo>
                    <a:pt x="691" y="2820"/>
                  </a:lnTo>
                  <a:lnTo>
                    <a:pt x="692" y="2818"/>
                  </a:lnTo>
                  <a:lnTo>
                    <a:pt x="694" y="2814"/>
                  </a:lnTo>
                  <a:lnTo>
                    <a:pt x="695" y="2810"/>
                  </a:lnTo>
                  <a:lnTo>
                    <a:pt x="695" y="2806"/>
                  </a:lnTo>
                  <a:lnTo>
                    <a:pt x="697" y="2801"/>
                  </a:lnTo>
                  <a:lnTo>
                    <a:pt x="697" y="2797"/>
                  </a:lnTo>
                  <a:lnTo>
                    <a:pt x="697" y="2793"/>
                  </a:lnTo>
                  <a:lnTo>
                    <a:pt x="696" y="2789"/>
                  </a:lnTo>
                  <a:lnTo>
                    <a:pt x="695" y="2785"/>
                  </a:lnTo>
                  <a:lnTo>
                    <a:pt x="694" y="2782"/>
                  </a:lnTo>
                  <a:lnTo>
                    <a:pt x="692" y="2778"/>
                  </a:lnTo>
                  <a:lnTo>
                    <a:pt x="692" y="2774"/>
                  </a:lnTo>
                  <a:lnTo>
                    <a:pt x="692" y="2771"/>
                  </a:lnTo>
                  <a:lnTo>
                    <a:pt x="695" y="2766"/>
                  </a:lnTo>
                  <a:lnTo>
                    <a:pt x="695" y="2764"/>
                  </a:lnTo>
                  <a:lnTo>
                    <a:pt x="695" y="2763"/>
                  </a:lnTo>
                  <a:lnTo>
                    <a:pt x="695" y="2762"/>
                  </a:lnTo>
                  <a:lnTo>
                    <a:pt x="696" y="2761"/>
                  </a:lnTo>
                  <a:lnTo>
                    <a:pt x="697" y="2761"/>
                  </a:lnTo>
                  <a:lnTo>
                    <a:pt x="697" y="2759"/>
                  </a:lnTo>
                  <a:lnTo>
                    <a:pt x="698" y="2759"/>
                  </a:lnTo>
                  <a:lnTo>
                    <a:pt x="697" y="2761"/>
                  </a:lnTo>
                  <a:lnTo>
                    <a:pt x="697" y="2762"/>
                  </a:lnTo>
                  <a:lnTo>
                    <a:pt x="696" y="2762"/>
                  </a:lnTo>
                  <a:lnTo>
                    <a:pt x="696" y="2763"/>
                  </a:lnTo>
                  <a:lnTo>
                    <a:pt x="695" y="2764"/>
                  </a:lnTo>
                  <a:lnTo>
                    <a:pt x="695" y="2766"/>
                  </a:lnTo>
                  <a:lnTo>
                    <a:pt x="695" y="2767"/>
                  </a:lnTo>
                  <a:lnTo>
                    <a:pt x="695" y="2768"/>
                  </a:lnTo>
                  <a:lnTo>
                    <a:pt x="695" y="2769"/>
                  </a:lnTo>
                  <a:lnTo>
                    <a:pt x="695" y="2771"/>
                  </a:lnTo>
                  <a:lnTo>
                    <a:pt x="695" y="2772"/>
                  </a:lnTo>
                  <a:lnTo>
                    <a:pt x="698" y="2774"/>
                  </a:lnTo>
                  <a:lnTo>
                    <a:pt x="700" y="2772"/>
                  </a:lnTo>
                  <a:lnTo>
                    <a:pt x="702" y="2769"/>
                  </a:lnTo>
                  <a:lnTo>
                    <a:pt x="703" y="2766"/>
                  </a:lnTo>
                  <a:lnTo>
                    <a:pt x="705" y="2763"/>
                  </a:lnTo>
                  <a:lnTo>
                    <a:pt x="706" y="2759"/>
                  </a:lnTo>
                  <a:lnTo>
                    <a:pt x="707" y="2757"/>
                  </a:lnTo>
                  <a:lnTo>
                    <a:pt x="707" y="2753"/>
                  </a:lnTo>
                  <a:lnTo>
                    <a:pt x="706" y="2751"/>
                  </a:lnTo>
                  <a:lnTo>
                    <a:pt x="703" y="2748"/>
                  </a:lnTo>
                  <a:lnTo>
                    <a:pt x="701" y="2747"/>
                  </a:lnTo>
                  <a:lnTo>
                    <a:pt x="716" y="2685"/>
                  </a:lnTo>
                  <a:lnTo>
                    <a:pt x="720" y="2688"/>
                  </a:lnTo>
                  <a:lnTo>
                    <a:pt x="724" y="2649"/>
                  </a:lnTo>
                  <a:lnTo>
                    <a:pt x="726" y="2649"/>
                  </a:lnTo>
                  <a:lnTo>
                    <a:pt x="727" y="2649"/>
                  </a:lnTo>
                  <a:lnTo>
                    <a:pt x="728" y="2649"/>
                  </a:lnTo>
                  <a:lnTo>
                    <a:pt x="729" y="2648"/>
                  </a:lnTo>
                  <a:lnTo>
                    <a:pt x="731" y="2647"/>
                  </a:lnTo>
                  <a:lnTo>
                    <a:pt x="732" y="2646"/>
                  </a:lnTo>
                  <a:lnTo>
                    <a:pt x="732" y="2644"/>
                  </a:lnTo>
                  <a:lnTo>
                    <a:pt x="733" y="2644"/>
                  </a:lnTo>
                  <a:lnTo>
                    <a:pt x="734" y="2643"/>
                  </a:lnTo>
                  <a:lnTo>
                    <a:pt x="732" y="2637"/>
                  </a:lnTo>
                  <a:lnTo>
                    <a:pt x="731" y="2631"/>
                  </a:lnTo>
                  <a:lnTo>
                    <a:pt x="731" y="2625"/>
                  </a:lnTo>
                  <a:lnTo>
                    <a:pt x="732" y="2617"/>
                  </a:lnTo>
                  <a:lnTo>
                    <a:pt x="733" y="2610"/>
                  </a:lnTo>
                  <a:lnTo>
                    <a:pt x="736" y="2602"/>
                  </a:lnTo>
                  <a:lnTo>
                    <a:pt x="737" y="2595"/>
                  </a:lnTo>
                  <a:lnTo>
                    <a:pt x="739" y="2587"/>
                  </a:lnTo>
                  <a:lnTo>
                    <a:pt x="742" y="2580"/>
                  </a:lnTo>
                  <a:lnTo>
                    <a:pt x="743" y="2573"/>
                  </a:lnTo>
                  <a:lnTo>
                    <a:pt x="742" y="2580"/>
                  </a:lnTo>
                  <a:lnTo>
                    <a:pt x="742" y="2587"/>
                  </a:lnTo>
                  <a:lnTo>
                    <a:pt x="741" y="2595"/>
                  </a:lnTo>
                  <a:lnTo>
                    <a:pt x="741" y="2604"/>
                  </a:lnTo>
                  <a:lnTo>
                    <a:pt x="739" y="2612"/>
                  </a:lnTo>
                  <a:lnTo>
                    <a:pt x="739" y="2621"/>
                  </a:lnTo>
                  <a:lnTo>
                    <a:pt x="738" y="2631"/>
                  </a:lnTo>
                  <a:lnTo>
                    <a:pt x="737" y="2639"/>
                  </a:lnTo>
                  <a:lnTo>
                    <a:pt x="736" y="2647"/>
                  </a:lnTo>
                  <a:lnTo>
                    <a:pt x="734" y="2655"/>
                  </a:lnTo>
                  <a:close/>
                  <a:moveTo>
                    <a:pt x="660" y="2967"/>
                  </a:moveTo>
                  <a:lnTo>
                    <a:pt x="663" y="2952"/>
                  </a:lnTo>
                  <a:lnTo>
                    <a:pt x="665" y="2952"/>
                  </a:lnTo>
                  <a:lnTo>
                    <a:pt x="663" y="2967"/>
                  </a:lnTo>
                  <a:lnTo>
                    <a:pt x="660" y="2967"/>
                  </a:lnTo>
                  <a:close/>
                  <a:moveTo>
                    <a:pt x="752" y="2596"/>
                  </a:moveTo>
                  <a:lnTo>
                    <a:pt x="749" y="2596"/>
                  </a:lnTo>
                  <a:lnTo>
                    <a:pt x="752" y="2579"/>
                  </a:lnTo>
                  <a:lnTo>
                    <a:pt x="754" y="2579"/>
                  </a:lnTo>
                  <a:lnTo>
                    <a:pt x="752" y="2596"/>
                  </a:lnTo>
                  <a:close/>
                  <a:moveTo>
                    <a:pt x="781" y="2178"/>
                  </a:moveTo>
                  <a:lnTo>
                    <a:pt x="781" y="2177"/>
                  </a:lnTo>
                  <a:lnTo>
                    <a:pt x="781" y="2176"/>
                  </a:lnTo>
                  <a:lnTo>
                    <a:pt x="781" y="2174"/>
                  </a:lnTo>
                  <a:lnTo>
                    <a:pt x="781" y="2173"/>
                  </a:lnTo>
                  <a:lnTo>
                    <a:pt x="781" y="2172"/>
                  </a:lnTo>
                  <a:lnTo>
                    <a:pt x="781" y="2171"/>
                  </a:lnTo>
                  <a:lnTo>
                    <a:pt x="780" y="2169"/>
                  </a:lnTo>
                  <a:lnTo>
                    <a:pt x="779" y="2168"/>
                  </a:lnTo>
                  <a:lnTo>
                    <a:pt x="769" y="2317"/>
                  </a:lnTo>
                  <a:lnTo>
                    <a:pt x="770" y="2279"/>
                  </a:lnTo>
                  <a:lnTo>
                    <a:pt x="772" y="2242"/>
                  </a:lnTo>
                  <a:lnTo>
                    <a:pt x="773" y="2204"/>
                  </a:lnTo>
                  <a:lnTo>
                    <a:pt x="773" y="2166"/>
                  </a:lnTo>
                  <a:lnTo>
                    <a:pt x="774" y="2129"/>
                  </a:lnTo>
                  <a:lnTo>
                    <a:pt x="775" y="2090"/>
                  </a:lnTo>
                  <a:lnTo>
                    <a:pt x="775" y="2054"/>
                  </a:lnTo>
                  <a:lnTo>
                    <a:pt x="778" y="2017"/>
                  </a:lnTo>
                  <a:lnTo>
                    <a:pt x="779" y="1983"/>
                  </a:lnTo>
                  <a:lnTo>
                    <a:pt x="781" y="1949"/>
                  </a:lnTo>
                  <a:lnTo>
                    <a:pt x="781" y="1963"/>
                  </a:lnTo>
                  <a:lnTo>
                    <a:pt x="781" y="1975"/>
                  </a:lnTo>
                  <a:lnTo>
                    <a:pt x="781" y="1988"/>
                  </a:lnTo>
                  <a:lnTo>
                    <a:pt x="781" y="2000"/>
                  </a:lnTo>
                  <a:lnTo>
                    <a:pt x="781" y="2011"/>
                  </a:lnTo>
                  <a:lnTo>
                    <a:pt x="781" y="2023"/>
                  </a:lnTo>
                  <a:lnTo>
                    <a:pt x="781" y="2035"/>
                  </a:lnTo>
                  <a:lnTo>
                    <a:pt x="781" y="2046"/>
                  </a:lnTo>
                  <a:lnTo>
                    <a:pt x="781" y="2057"/>
                  </a:lnTo>
                  <a:lnTo>
                    <a:pt x="781" y="2068"/>
                  </a:lnTo>
                  <a:lnTo>
                    <a:pt x="781" y="2104"/>
                  </a:lnTo>
                  <a:lnTo>
                    <a:pt x="780" y="2104"/>
                  </a:lnTo>
                  <a:lnTo>
                    <a:pt x="780" y="2105"/>
                  </a:lnTo>
                  <a:lnTo>
                    <a:pt x="780" y="2108"/>
                  </a:lnTo>
                  <a:lnTo>
                    <a:pt x="780" y="2109"/>
                  </a:lnTo>
                  <a:lnTo>
                    <a:pt x="779" y="2110"/>
                  </a:lnTo>
                  <a:lnTo>
                    <a:pt x="779" y="2112"/>
                  </a:lnTo>
                  <a:lnTo>
                    <a:pt x="779" y="2114"/>
                  </a:lnTo>
                  <a:lnTo>
                    <a:pt x="779" y="2116"/>
                  </a:lnTo>
                  <a:lnTo>
                    <a:pt x="779" y="2117"/>
                  </a:lnTo>
                  <a:lnTo>
                    <a:pt x="779" y="2119"/>
                  </a:lnTo>
                  <a:lnTo>
                    <a:pt x="779" y="2121"/>
                  </a:lnTo>
                  <a:lnTo>
                    <a:pt x="778" y="2127"/>
                  </a:lnTo>
                  <a:lnTo>
                    <a:pt x="778" y="2133"/>
                  </a:lnTo>
                  <a:lnTo>
                    <a:pt x="779" y="2140"/>
                  </a:lnTo>
                  <a:lnTo>
                    <a:pt x="779" y="2147"/>
                  </a:lnTo>
                  <a:lnTo>
                    <a:pt x="780" y="2153"/>
                  </a:lnTo>
                  <a:lnTo>
                    <a:pt x="781" y="2158"/>
                  </a:lnTo>
                  <a:lnTo>
                    <a:pt x="781" y="2164"/>
                  </a:lnTo>
                  <a:lnTo>
                    <a:pt x="783" y="2169"/>
                  </a:lnTo>
                  <a:lnTo>
                    <a:pt x="781" y="2174"/>
                  </a:lnTo>
                  <a:lnTo>
                    <a:pt x="781" y="2178"/>
                  </a:lnTo>
                  <a:close/>
                  <a:moveTo>
                    <a:pt x="781" y="1932"/>
                  </a:moveTo>
                  <a:lnTo>
                    <a:pt x="781" y="1943"/>
                  </a:lnTo>
                  <a:lnTo>
                    <a:pt x="781" y="1942"/>
                  </a:lnTo>
                  <a:lnTo>
                    <a:pt x="781" y="1941"/>
                  </a:lnTo>
                  <a:lnTo>
                    <a:pt x="780" y="1939"/>
                  </a:lnTo>
                  <a:lnTo>
                    <a:pt x="780" y="1938"/>
                  </a:lnTo>
                  <a:lnTo>
                    <a:pt x="780" y="1937"/>
                  </a:lnTo>
                  <a:lnTo>
                    <a:pt x="780" y="1936"/>
                  </a:lnTo>
                  <a:lnTo>
                    <a:pt x="780" y="1934"/>
                  </a:lnTo>
                  <a:lnTo>
                    <a:pt x="781" y="1933"/>
                  </a:lnTo>
                  <a:lnTo>
                    <a:pt x="781" y="1932"/>
                  </a:lnTo>
                  <a:lnTo>
                    <a:pt x="781" y="1803"/>
                  </a:lnTo>
                  <a:lnTo>
                    <a:pt x="784" y="1803"/>
                  </a:lnTo>
                  <a:lnTo>
                    <a:pt x="785" y="1797"/>
                  </a:lnTo>
                  <a:lnTo>
                    <a:pt x="786" y="1790"/>
                  </a:lnTo>
                  <a:lnTo>
                    <a:pt x="788" y="1782"/>
                  </a:lnTo>
                  <a:lnTo>
                    <a:pt x="789" y="1775"/>
                  </a:lnTo>
                  <a:lnTo>
                    <a:pt x="789" y="1766"/>
                  </a:lnTo>
                  <a:lnTo>
                    <a:pt x="790" y="1759"/>
                  </a:lnTo>
                  <a:lnTo>
                    <a:pt x="791" y="1750"/>
                  </a:lnTo>
                  <a:lnTo>
                    <a:pt x="791" y="1741"/>
                  </a:lnTo>
                  <a:lnTo>
                    <a:pt x="793" y="1731"/>
                  </a:lnTo>
                  <a:lnTo>
                    <a:pt x="794" y="1723"/>
                  </a:lnTo>
                  <a:lnTo>
                    <a:pt x="798" y="1729"/>
                  </a:lnTo>
                  <a:lnTo>
                    <a:pt x="801" y="1735"/>
                  </a:lnTo>
                  <a:lnTo>
                    <a:pt x="803" y="1741"/>
                  </a:lnTo>
                  <a:lnTo>
                    <a:pt x="803" y="1748"/>
                  </a:lnTo>
                  <a:lnTo>
                    <a:pt x="801" y="1755"/>
                  </a:lnTo>
                  <a:lnTo>
                    <a:pt x="800" y="1761"/>
                  </a:lnTo>
                  <a:lnTo>
                    <a:pt x="798" y="1769"/>
                  </a:lnTo>
                  <a:lnTo>
                    <a:pt x="795" y="1775"/>
                  </a:lnTo>
                  <a:lnTo>
                    <a:pt x="793" y="1781"/>
                  </a:lnTo>
                  <a:lnTo>
                    <a:pt x="790" y="1788"/>
                  </a:lnTo>
                  <a:lnTo>
                    <a:pt x="794" y="1854"/>
                  </a:lnTo>
                  <a:lnTo>
                    <a:pt x="793" y="1854"/>
                  </a:lnTo>
                  <a:lnTo>
                    <a:pt x="791" y="1854"/>
                  </a:lnTo>
                  <a:lnTo>
                    <a:pt x="790" y="1854"/>
                  </a:lnTo>
                  <a:lnTo>
                    <a:pt x="789" y="1855"/>
                  </a:lnTo>
                  <a:lnTo>
                    <a:pt x="788" y="1856"/>
                  </a:lnTo>
                  <a:lnTo>
                    <a:pt x="788" y="1858"/>
                  </a:lnTo>
                  <a:lnTo>
                    <a:pt x="788" y="1859"/>
                  </a:lnTo>
                  <a:lnTo>
                    <a:pt x="788" y="1860"/>
                  </a:lnTo>
                  <a:lnTo>
                    <a:pt x="788" y="1861"/>
                  </a:lnTo>
                  <a:lnTo>
                    <a:pt x="788" y="1863"/>
                  </a:lnTo>
                  <a:lnTo>
                    <a:pt x="788" y="1864"/>
                  </a:lnTo>
                  <a:lnTo>
                    <a:pt x="788" y="1865"/>
                  </a:lnTo>
                  <a:lnTo>
                    <a:pt x="788" y="1866"/>
                  </a:lnTo>
                  <a:lnTo>
                    <a:pt x="788" y="1868"/>
                  </a:lnTo>
                  <a:lnTo>
                    <a:pt x="788" y="1869"/>
                  </a:lnTo>
                  <a:lnTo>
                    <a:pt x="788" y="1870"/>
                  </a:lnTo>
                  <a:lnTo>
                    <a:pt x="789" y="1870"/>
                  </a:lnTo>
                  <a:lnTo>
                    <a:pt x="790" y="1871"/>
                  </a:lnTo>
                  <a:lnTo>
                    <a:pt x="791" y="1871"/>
                  </a:lnTo>
                  <a:lnTo>
                    <a:pt x="791" y="1870"/>
                  </a:lnTo>
                  <a:lnTo>
                    <a:pt x="793" y="1870"/>
                  </a:lnTo>
                  <a:lnTo>
                    <a:pt x="793" y="1869"/>
                  </a:lnTo>
                  <a:lnTo>
                    <a:pt x="794" y="1868"/>
                  </a:lnTo>
                  <a:lnTo>
                    <a:pt x="794" y="1866"/>
                  </a:lnTo>
                  <a:lnTo>
                    <a:pt x="794" y="1865"/>
                  </a:lnTo>
                  <a:lnTo>
                    <a:pt x="794" y="1864"/>
                  </a:lnTo>
                  <a:lnTo>
                    <a:pt x="794" y="1863"/>
                  </a:lnTo>
                  <a:lnTo>
                    <a:pt x="794" y="1875"/>
                  </a:lnTo>
                  <a:lnTo>
                    <a:pt x="790" y="1871"/>
                  </a:lnTo>
                  <a:lnTo>
                    <a:pt x="789" y="1874"/>
                  </a:lnTo>
                  <a:lnTo>
                    <a:pt x="788" y="1877"/>
                  </a:lnTo>
                  <a:lnTo>
                    <a:pt x="788" y="1881"/>
                  </a:lnTo>
                  <a:lnTo>
                    <a:pt x="788" y="1885"/>
                  </a:lnTo>
                  <a:lnTo>
                    <a:pt x="788" y="1887"/>
                  </a:lnTo>
                  <a:lnTo>
                    <a:pt x="788" y="1891"/>
                  </a:lnTo>
                  <a:lnTo>
                    <a:pt x="788" y="1895"/>
                  </a:lnTo>
                  <a:lnTo>
                    <a:pt x="788" y="1898"/>
                  </a:lnTo>
                  <a:lnTo>
                    <a:pt x="789" y="1901"/>
                  </a:lnTo>
                  <a:lnTo>
                    <a:pt x="790" y="1905"/>
                  </a:lnTo>
                  <a:lnTo>
                    <a:pt x="791" y="1902"/>
                  </a:lnTo>
                  <a:lnTo>
                    <a:pt x="793" y="1901"/>
                  </a:lnTo>
                  <a:lnTo>
                    <a:pt x="794" y="1898"/>
                  </a:lnTo>
                  <a:lnTo>
                    <a:pt x="794" y="1897"/>
                  </a:lnTo>
                  <a:lnTo>
                    <a:pt x="794" y="1896"/>
                  </a:lnTo>
                  <a:lnTo>
                    <a:pt x="794" y="1894"/>
                  </a:lnTo>
                  <a:lnTo>
                    <a:pt x="794" y="1892"/>
                  </a:lnTo>
                  <a:lnTo>
                    <a:pt x="794" y="1891"/>
                  </a:lnTo>
                  <a:lnTo>
                    <a:pt x="794" y="1889"/>
                  </a:lnTo>
                  <a:lnTo>
                    <a:pt x="794" y="1886"/>
                  </a:lnTo>
                  <a:lnTo>
                    <a:pt x="795" y="1891"/>
                  </a:lnTo>
                  <a:lnTo>
                    <a:pt x="795" y="1895"/>
                  </a:lnTo>
                  <a:lnTo>
                    <a:pt x="795" y="1900"/>
                  </a:lnTo>
                  <a:lnTo>
                    <a:pt x="794" y="1903"/>
                  </a:lnTo>
                  <a:lnTo>
                    <a:pt x="791" y="1908"/>
                  </a:lnTo>
                  <a:lnTo>
                    <a:pt x="789" y="1912"/>
                  </a:lnTo>
                  <a:lnTo>
                    <a:pt x="786" y="1917"/>
                  </a:lnTo>
                  <a:lnTo>
                    <a:pt x="785" y="1922"/>
                  </a:lnTo>
                  <a:lnTo>
                    <a:pt x="783" y="1927"/>
                  </a:lnTo>
                  <a:lnTo>
                    <a:pt x="781" y="1932"/>
                  </a:lnTo>
                  <a:close/>
                  <a:moveTo>
                    <a:pt x="907" y="3083"/>
                  </a:moveTo>
                  <a:lnTo>
                    <a:pt x="902" y="3050"/>
                  </a:lnTo>
                  <a:lnTo>
                    <a:pt x="894" y="3018"/>
                  </a:lnTo>
                  <a:lnTo>
                    <a:pt x="888" y="2987"/>
                  </a:lnTo>
                  <a:lnTo>
                    <a:pt x="881" y="2955"/>
                  </a:lnTo>
                  <a:lnTo>
                    <a:pt x="873" y="2924"/>
                  </a:lnTo>
                  <a:lnTo>
                    <a:pt x="867" y="2893"/>
                  </a:lnTo>
                  <a:lnTo>
                    <a:pt x="860" y="2862"/>
                  </a:lnTo>
                  <a:lnTo>
                    <a:pt x="855" y="2831"/>
                  </a:lnTo>
                  <a:lnTo>
                    <a:pt x="850" y="2799"/>
                  </a:lnTo>
                  <a:lnTo>
                    <a:pt x="847" y="2766"/>
                  </a:lnTo>
                  <a:lnTo>
                    <a:pt x="841" y="2752"/>
                  </a:lnTo>
                  <a:lnTo>
                    <a:pt x="836" y="2736"/>
                  </a:lnTo>
                  <a:lnTo>
                    <a:pt x="832" y="2720"/>
                  </a:lnTo>
                  <a:lnTo>
                    <a:pt x="830" y="2703"/>
                  </a:lnTo>
                  <a:lnTo>
                    <a:pt x="829" y="2685"/>
                  </a:lnTo>
                  <a:lnTo>
                    <a:pt x="827" y="2667"/>
                  </a:lnTo>
                  <a:lnTo>
                    <a:pt x="825" y="2648"/>
                  </a:lnTo>
                  <a:lnTo>
                    <a:pt x="822" y="2630"/>
                  </a:lnTo>
                  <a:lnTo>
                    <a:pt x="819" y="2611"/>
                  </a:lnTo>
                  <a:lnTo>
                    <a:pt x="814" y="2594"/>
                  </a:lnTo>
                  <a:lnTo>
                    <a:pt x="796" y="2513"/>
                  </a:lnTo>
                  <a:lnTo>
                    <a:pt x="799" y="2516"/>
                  </a:lnTo>
                  <a:lnTo>
                    <a:pt x="800" y="2518"/>
                  </a:lnTo>
                  <a:lnTo>
                    <a:pt x="801" y="2521"/>
                  </a:lnTo>
                  <a:lnTo>
                    <a:pt x="803" y="2524"/>
                  </a:lnTo>
                  <a:lnTo>
                    <a:pt x="804" y="2527"/>
                  </a:lnTo>
                  <a:lnTo>
                    <a:pt x="804" y="2529"/>
                  </a:lnTo>
                  <a:lnTo>
                    <a:pt x="805" y="2533"/>
                  </a:lnTo>
                  <a:lnTo>
                    <a:pt x="805" y="2536"/>
                  </a:lnTo>
                  <a:lnTo>
                    <a:pt x="806" y="2539"/>
                  </a:lnTo>
                  <a:lnTo>
                    <a:pt x="807" y="2542"/>
                  </a:lnTo>
                  <a:lnTo>
                    <a:pt x="809" y="2540"/>
                  </a:lnTo>
                  <a:lnTo>
                    <a:pt x="811" y="2543"/>
                  </a:lnTo>
                  <a:lnTo>
                    <a:pt x="810" y="2543"/>
                  </a:lnTo>
                  <a:lnTo>
                    <a:pt x="810" y="2544"/>
                  </a:lnTo>
                  <a:lnTo>
                    <a:pt x="809" y="2544"/>
                  </a:lnTo>
                  <a:lnTo>
                    <a:pt x="809" y="2545"/>
                  </a:lnTo>
                  <a:lnTo>
                    <a:pt x="809" y="2547"/>
                  </a:lnTo>
                  <a:lnTo>
                    <a:pt x="807" y="2547"/>
                  </a:lnTo>
                  <a:lnTo>
                    <a:pt x="807" y="2548"/>
                  </a:lnTo>
                  <a:lnTo>
                    <a:pt x="807" y="2549"/>
                  </a:lnTo>
                  <a:lnTo>
                    <a:pt x="809" y="2549"/>
                  </a:lnTo>
                  <a:lnTo>
                    <a:pt x="809" y="2550"/>
                  </a:lnTo>
                  <a:lnTo>
                    <a:pt x="809" y="2552"/>
                  </a:lnTo>
                  <a:lnTo>
                    <a:pt x="809" y="2553"/>
                  </a:lnTo>
                  <a:lnTo>
                    <a:pt x="809" y="2554"/>
                  </a:lnTo>
                  <a:lnTo>
                    <a:pt x="810" y="2557"/>
                  </a:lnTo>
                  <a:lnTo>
                    <a:pt x="810" y="2555"/>
                  </a:lnTo>
                  <a:lnTo>
                    <a:pt x="811" y="2555"/>
                  </a:lnTo>
                  <a:lnTo>
                    <a:pt x="811" y="2554"/>
                  </a:lnTo>
                  <a:lnTo>
                    <a:pt x="811" y="2553"/>
                  </a:lnTo>
                  <a:lnTo>
                    <a:pt x="811" y="2552"/>
                  </a:lnTo>
                  <a:lnTo>
                    <a:pt x="812" y="2552"/>
                  </a:lnTo>
                  <a:lnTo>
                    <a:pt x="812" y="2550"/>
                  </a:lnTo>
                  <a:lnTo>
                    <a:pt x="814" y="2549"/>
                  </a:lnTo>
                  <a:lnTo>
                    <a:pt x="814" y="2550"/>
                  </a:lnTo>
                  <a:lnTo>
                    <a:pt x="814" y="2552"/>
                  </a:lnTo>
                  <a:lnTo>
                    <a:pt x="814" y="2553"/>
                  </a:lnTo>
                  <a:lnTo>
                    <a:pt x="814" y="2554"/>
                  </a:lnTo>
                  <a:lnTo>
                    <a:pt x="814" y="2555"/>
                  </a:lnTo>
                  <a:lnTo>
                    <a:pt x="812" y="2557"/>
                  </a:lnTo>
                  <a:lnTo>
                    <a:pt x="811" y="2558"/>
                  </a:lnTo>
                  <a:lnTo>
                    <a:pt x="810" y="2557"/>
                  </a:lnTo>
                  <a:lnTo>
                    <a:pt x="810" y="2559"/>
                  </a:lnTo>
                  <a:lnTo>
                    <a:pt x="810" y="2561"/>
                  </a:lnTo>
                  <a:lnTo>
                    <a:pt x="811" y="2564"/>
                  </a:lnTo>
                  <a:lnTo>
                    <a:pt x="812" y="2566"/>
                  </a:lnTo>
                  <a:lnTo>
                    <a:pt x="814" y="2568"/>
                  </a:lnTo>
                  <a:lnTo>
                    <a:pt x="815" y="2570"/>
                  </a:lnTo>
                  <a:lnTo>
                    <a:pt x="816" y="2573"/>
                  </a:lnTo>
                  <a:lnTo>
                    <a:pt x="817" y="2575"/>
                  </a:lnTo>
                  <a:lnTo>
                    <a:pt x="819" y="2576"/>
                  </a:lnTo>
                  <a:lnTo>
                    <a:pt x="820" y="2579"/>
                  </a:lnTo>
                  <a:lnTo>
                    <a:pt x="821" y="2580"/>
                  </a:lnTo>
                  <a:lnTo>
                    <a:pt x="822" y="2580"/>
                  </a:lnTo>
                  <a:lnTo>
                    <a:pt x="822" y="2581"/>
                  </a:lnTo>
                  <a:lnTo>
                    <a:pt x="824" y="2583"/>
                  </a:lnTo>
                  <a:lnTo>
                    <a:pt x="824" y="2584"/>
                  </a:lnTo>
                  <a:lnTo>
                    <a:pt x="824" y="2585"/>
                  </a:lnTo>
                  <a:lnTo>
                    <a:pt x="824" y="2586"/>
                  </a:lnTo>
                  <a:lnTo>
                    <a:pt x="824" y="2587"/>
                  </a:lnTo>
                  <a:lnTo>
                    <a:pt x="824" y="2586"/>
                  </a:lnTo>
                  <a:lnTo>
                    <a:pt x="822" y="2585"/>
                  </a:lnTo>
                  <a:lnTo>
                    <a:pt x="822" y="2584"/>
                  </a:lnTo>
                  <a:lnTo>
                    <a:pt x="822" y="2583"/>
                  </a:lnTo>
                  <a:lnTo>
                    <a:pt x="821" y="2581"/>
                  </a:lnTo>
                  <a:lnTo>
                    <a:pt x="821" y="2580"/>
                  </a:lnTo>
                  <a:lnTo>
                    <a:pt x="820" y="2579"/>
                  </a:lnTo>
                  <a:lnTo>
                    <a:pt x="819" y="2585"/>
                  </a:lnTo>
                  <a:lnTo>
                    <a:pt x="817" y="2592"/>
                  </a:lnTo>
                  <a:lnTo>
                    <a:pt x="817" y="2600"/>
                  </a:lnTo>
                  <a:lnTo>
                    <a:pt x="819" y="2606"/>
                  </a:lnTo>
                  <a:lnTo>
                    <a:pt x="820" y="2613"/>
                  </a:lnTo>
                  <a:lnTo>
                    <a:pt x="821" y="2621"/>
                  </a:lnTo>
                  <a:lnTo>
                    <a:pt x="824" y="2630"/>
                  </a:lnTo>
                  <a:lnTo>
                    <a:pt x="825" y="2637"/>
                  </a:lnTo>
                  <a:lnTo>
                    <a:pt x="827" y="2644"/>
                  </a:lnTo>
                  <a:lnTo>
                    <a:pt x="829" y="2653"/>
                  </a:lnTo>
                  <a:lnTo>
                    <a:pt x="832" y="2672"/>
                  </a:lnTo>
                  <a:lnTo>
                    <a:pt x="836" y="2691"/>
                  </a:lnTo>
                  <a:lnTo>
                    <a:pt x="840" y="2710"/>
                  </a:lnTo>
                  <a:lnTo>
                    <a:pt x="843" y="2731"/>
                  </a:lnTo>
                  <a:lnTo>
                    <a:pt x="847" y="2751"/>
                  </a:lnTo>
                  <a:lnTo>
                    <a:pt x="850" y="2771"/>
                  </a:lnTo>
                  <a:lnTo>
                    <a:pt x="853" y="2790"/>
                  </a:lnTo>
                  <a:lnTo>
                    <a:pt x="857" y="2810"/>
                  </a:lnTo>
                  <a:lnTo>
                    <a:pt x="861" y="2830"/>
                  </a:lnTo>
                  <a:lnTo>
                    <a:pt x="864" y="2848"/>
                  </a:lnTo>
                  <a:lnTo>
                    <a:pt x="866" y="2846"/>
                  </a:lnTo>
                  <a:lnTo>
                    <a:pt x="868" y="2848"/>
                  </a:lnTo>
                  <a:lnTo>
                    <a:pt x="867" y="2848"/>
                  </a:lnTo>
                  <a:lnTo>
                    <a:pt x="867" y="2850"/>
                  </a:lnTo>
                  <a:lnTo>
                    <a:pt x="866" y="2850"/>
                  </a:lnTo>
                  <a:lnTo>
                    <a:pt x="866" y="2851"/>
                  </a:lnTo>
                  <a:lnTo>
                    <a:pt x="864" y="2851"/>
                  </a:lnTo>
                  <a:lnTo>
                    <a:pt x="864" y="2852"/>
                  </a:lnTo>
                  <a:lnTo>
                    <a:pt x="864" y="2853"/>
                  </a:lnTo>
                  <a:lnTo>
                    <a:pt x="864" y="2855"/>
                  </a:lnTo>
                  <a:lnTo>
                    <a:pt x="866" y="2857"/>
                  </a:lnTo>
                  <a:lnTo>
                    <a:pt x="867" y="2861"/>
                  </a:lnTo>
                  <a:lnTo>
                    <a:pt x="867" y="2866"/>
                  </a:lnTo>
                  <a:lnTo>
                    <a:pt x="868" y="2871"/>
                  </a:lnTo>
                  <a:lnTo>
                    <a:pt x="868" y="2876"/>
                  </a:lnTo>
                  <a:lnTo>
                    <a:pt x="868" y="2879"/>
                  </a:lnTo>
                  <a:lnTo>
                    <a:pt x="869" y="2884"/>
                  </a:lnTo>
                  <a:lnTo>
                    <a:pt x="872" y="2888"/>
                  </a:lnTo>
                  <a:lnTo>
                    <a:pt x="874" y="2891"/>
                  </a:lnTo>
                  <a:lnTo>
                    <a:pt x="879" y="2893"/>
                  </a:lnTo>
                  <a:lnTo>
                    <a:pt x="883" y="2893"/>
                  </a:lnTo>
                  <a:lnTo>
                    <a:pt x="883" y="2902"/>
                  </a:lnTo>
                  <a:lnTo>
                    <a:pt x="879" y="2902"/>
                  </a:lnTo>
                  <a:lnTo>
                    <a:pt x="879" y="2900"/>
                  </a:lnTo>
                  <a:lnTo>
                    <a:pt x="879" y="2899"/>
                  </a:lnTo>
                  <a:lnTo>
                    <a:pt x="879" y="2898"/>
                  </a:lnTo>
                  <a:lnTo>
                    <a:pt x="879" y="2897"/>
                  </a:lnTo>
                  <a:lnTo>
                    <a:pt x="879" y="2895"/>
                  </a:lnTo>
                  <a:lnTo>
                    <a:pt x="879" y="2894"/>
                  </a:lnTo>
                  <a:lnTo>
                    <a:pt x="878" y="2894"/>
                  </a:lnTo>
                  <a:lnTo>
                    <a:pt x="878" y="2893"/>
                  </a:lnTo>
                  <a:lnTo>
                    <a:pt x="877" y="2893"/>
                  </a:lnTo>
                  <a:lnTo>
                    <a:pt x="876" y="2894"/>
                  </a:lnTo>
                  <a:lnTo>
                    <a:pt x="874" y="2895"/>
                  </a:lnTo>
                  <a:lnTo>
                    <a:pt x="873" y="2897"/>
                  </a:lnTo>
                  <a:lnTo>
                    <a:pt x="873" y="2898"/>
                  </a:lnTo>
                  <a:lnTo>
                    <a:pt x="873" y="2900"/>
                  </a:lnTo>
                  <a:lnTo>
                    <a:pt x="873" y="2902"/>
                  </a:lnTo>
                  <a:lnTo>
                    <a:pt x="873" y="2903"/>
                  </a:lnTo>
                  <a:lnTo>
                    <a:pt x="873" y="2904"/>
                  </a:lnTo>
                  <a:lnTo>
                    <a:pt x="873" y="2907"/>
                  </a:lnTo>
                  <a:lnTo>
                    <a:pt x="873" y="2908"/>
                  </a:lnTo>
                  <a:lnTo>
                    <a:pt x="874" y="2909"/>
                  </a:lnTo>
                  <a:lnTo>
                    <a:pt x="876" y="2910"/>
                  </a:lnTo>
                  <a:lnTo>
                    <a:pt x="877" y="2910"/>
                  </a:lnTo>
                  <a:lnTo>
                    <a:pt x="878" y="2910"/>
                  </a:lnTo>
                  <a:lnTo>
                    <a:pt x="879" y="2910"/>
                  </a:lnTo>
                  <a:lnTo>
                    <a:pt x="881" y="2910"/>
                  </a:lnTo>
                  <a:lnTo>
                    <a:pt x="882" y="2910"/>
                  </a:lnTo>
                  <a:lnTo>
                    <a:pt x="883" y="2910"/>
                  </a:lnTo>
                  <a:lnTo>
                    <a:pt x="882" y="2910"/>
                  </a:lnTo>
                  <a:lnTo>
                    <a:pt x="881" y="2910"/>
                  </a:lnTo>
                  <a:lnTo>
                    <a:pt x="879" y="2912"/>
                  </a:lnTo>
                  <a:lnTo>
                    <a:pt x="878" y="2912"/>
                  </a:lnTo>
                  <a:lnTo>
                    <a:pt x="878" y="2913"/>
                  </a:lnTo>
                  <a:lnTo>
                    <a:pt x="877" y="2914"/>
                  </a:lnTo>
                  <a:lnTo>
                    <a:pt x="877" y="2920"/>
                  </a:lnTo>
                  <a:lnTo>
                    <a:pt x="878" y="2921"/>
                  </a:lnTo>
                  <a:lnTo>
                    <a:pt x="879" y="2923"/>
                  </a:lnTo>
                  <a:lnTo>
                    <a:pt x="881" y="2921"/>
                  </a:lnTo>
                  <a:lnTo>
                    <a:pt x="882" y="2921"/>
                  </a:lnTo>
                  <a:lnTo>
                    <a:pt x="882" y="2920"/>
                  </a:lnTo>
                  <a:lnTo>
                    <a:pt x="882" y="2919"/>
                  </a:lnTo>
                  <a:lnTo>
                    <a:pt x="883" y="2918"/>
                  </a:lnTo>
                  <a:lnTo>
                    <a:pt x="884" y="2919"/>
                  </a:lnTo>
                  <a:lnTo>
                    <a:pt x="886" y="2921"/>
                  </a:lnTo>
                  <a:lnTo>
                    <a:pt x="886" y="2923"/>
                  </a:lnTo>
                  <a:lnTo>
                    <a:pt x="888" y="2923"/>
                  </a:lnTo>
                  <a:lnTo>
                    <a:pt x="888" y="2931"/>
                  </a:lnTo>
                  <a:lnTo>
                    <a:pt x="886" y="2931"/>
                  </a:lnTo>
                  <a:lnTo>
                    <a:pt x="886" y="2930"/>
                  </a:lnTo>
                  <a:lnTo>
                    <a:pt x="886" y="2929"/>
                  </a:lnTo>
                  <a:lnTo>
                    <a:pt x="886" y="2928"/>
                  </a:lnTo>
                  <a:lnTo>
                    <a:pt x="886" y="2926"/>
                  </a:lnTo>
                  <a:lnTo>
                    <a:pt x="886" y="2925"/>
                  </a:lnTo>
                  <a:lnTo>
                    <a:pt x="886" y="2924"/>
                  </a:lnTo>
                  <a:lnTo>
                    <a:pt x="886" y="2923"/>
                  </a:lnTo>
                  <a:lnTo>
                    <a:pt x="886" y="2921"/>
                  </a:lnTo>
                  <a:lnTo>
                    <a:pt x="884" y="2921"/>
                  </a:lnTo>
                  <a:lnTo>
                    <a:pt x="884" y="2920"/>
                  </a:lnTo>
                  <a:lnTo>
                    <a:pt x="883" y="2920"/>
                  </a:lnTo>
                  <a:lnTo>
                    <a:pt x="881" y="2928"/>
                  </a:lnTo>
                  <a:lnTo>
                    <a:pt x="881" y="2934"/>
                  </a:lnTo>
                  <a:lnTo>
                    <a:pt x="882" y="2939"/>
                  </a:lnTo>
                  <a:lnTo>
                    <a:pt x="886" y="2945"/>
                  </a:lnTo>
                  <a:lnTo>
                    <a:pt x="889" y="2950"/>
                  </a:lnTo>
                  <a:lnTo>
                    <a:pt x="892" y="2955"/>
                  </a:lnTo>
                  <a:lnTo>
                    <a:pt x="894" y="2960"/>
                  </a:lnTo>
                  <a:lnTo>
                    <a:pt x="895" y="2966"/>
                  </a:lnTo>
                  <a:lnTo>
                    <a:pt x="895" y="2972"/>
                  </a:lnTo>
                  <a:lnTo>
                    <a:pt x="892" y="2980"/>
                  </a:lnTo>
                  <a:lnTo>
                    <a:pt x="900" y="2980"/>
                  </a:lnTo>
                  <a:lnTo>
                    <a:pt x="897" y="2985"/>
                  </a:lnTo>
                  <a:lnTo>
                    <a:pt x="895" y="2987"/>
                  </a:lnTo>
                  <a:lnTo>
                    <a:pt x="895" y="2989"/>
                  </a:lnTo>
                  <a:lnTo>
                    <a:pt x="895" y="2991"/>
                  </a:lnTo>
                  <a:lnTo>
                    <a:pt x="898" y="2992"/>
                  </a:lnTo>
                  <a:lnTo>
                    <a:pt x="899" y="2993"/>
                  </a:lnTo>
                  <a:lnTo>
                    <a:pt x="900" y="2994"/>
                  </a:lnTo>
                  <a:lnTo>
                    <a:pt x="902" y="2997"/>
                  </a:lnTo>
                  <a:lnTo>
                    <a:pt x="903" y="3001"/>
                  </a:lnTo>
                  <a:lnTo>
                    <a:pt x="903" y="3006"/>
                  </a:lnTo>
                  <a:lnTo>
                    <a:pt x="903" y="3013"/>
                  </a:lnTo>
                  <a:lnTo>
                    <a:pt x="903" y="3020"/>
                  </a:lnTo>
                  <a:lnTo>
                    <a:pt x="903" y="3028"/>
                  </a:lnTo>
                  <a:lnTo>
                    <a:pt x="904" y="3035"/>
                  </a:lnTo>
                  <a:lnTo>
                    <a:pt x="905" y="3043"/>
                  </a:lnTo>
                  <a:lnTo>
                    <a:pt x="907" y="3051"/>
                  </a:lnTo>
                  <a:lnTo>
                    <a:pt x="907" y="3059"/>
                  </a:lnTo>
                  <a:lnTo>
                    <a:pt x="908" y="3066"/>
                  </a:lnTo>
                  <a:lnTo>
                    <a:pt x="907" y="3075"/>
                  </a:lnTo>
                  <a:lnTo>
                    <a:pt x="907" y="3083"/>
                  </a:lnTo>
                  <a:close/>
                  <a:moveTo>
                    <a:pt x="829" y="2617"/>
                  </a:moveTo>
                  <a:lnTo>
                    <a:pt x="832" y="2616"/>
                  </a:lnTo>
                  <a:lnTo>
                    <a:pt x="835" y="2625"/>
                  </a:lnTo>
                  <a:lnTo>
                    <a:pt x="832" y="2626"/>
                  </a:lnTo>
                  <a:lnTo>
                    <a:pt x="829" y="2617"/>
                  </a:lnTo>
                  <a:close/>
                  <a:moveTo>
                    <a:pt x="1117" y="2745"/>
                  </a:moveTo>
                  <a:lnTo>
                    <a:pt x="1115" y="2747"/>
                  </a:lnTo>
                  <a:lnTo>
                    <a:pt x="1114" y="2731"/>
                  </a:lnTo>
                  <a:lnTo>
                    <a:pt x="1111" y="2714"/>
                  </a:lnTo>
                  <a:lnTo>
                    <a:pt x="1110" y="2696"/>
                  </a:lnTo>
                  <a:lnTo>
                    <a:pt x="1107" y="2679"/>
                  </a:lnTo>
                  <a:lnTo>
                    <a:pt x="1105" y="2660"/>
                  </a:lnTo>
                  <a:lnTo>
                    <a:pt x="1101" y="2643"/>
                  </a:lnTo>
                  <a:lnTo>
                    <a:pt x="1099" y="2626"/>
                  </a:lnTo>
                  <a:lnTo>
                    <a:pt x="1096" y="2607"/>
                  </a:lnTo>
                  <a:lnTo>
                    <a:pt x="1094" y="2591"/>
                  </a:lnTo>
                  <a:lnTo>
                    <a:pt x="1091" y="2575"/>
                  </a:lnTo>
                  <a:lnTo>
                    <a:pt x="1090" y="2576"/>
                  </a:lnTo>
                  <a:lnTo>
                    <a:pt x="1089" y="2578"/>
                  </a:lnTo>
                  <a:lnTo>
                    <a:pt x="1088" y="2579"/>
                  </a:lnTo>
                  <a:lnTo>
                    <a:pt x="1088" y="2580"/>
                  </a:lnTo>
                  <a:lnTo>
                    <a:pt x="1088" y="2583"/>
                  </a:lnTo>
                  <a:lnTo>
                    <a:pt x="1088" y="2584"/>
                  </a:lnTo>
                  <a:lnTo>
                    <a:pt x="1088" y="2585"/>
                  </a:lnTo>
                  <a:lnTo>
                    <a:pt x="1088" y="2586"/>
                  </a:lnTo>
                  <a:lnTo>
                    <a:pt x="1088" y="2589"/>
                  </a:lnTo>
                  <a:lnTo>
                    <a:pt x="1088" y="2590"/>
                  </a:lnTo>
                  <a:lnTo>
                    <a:pt x="1086" y="2586"/>
                  </a:lnTo>
                  <a:lnTo>
                    <a:pt x="1086" y="2583"/>
                  </a:lnTo>
                  <a:lnTo>
                    <a:pt x="1088" y="2580"/>
                  </a:lnTo>
                  <a:lnTo>
                    <a:pt x="1089" y="2576"/>
                  </a:lnTo>
                  <a:lnTo>
                    <a:pt x="1089" y="2574"/>
                  </a:lnTo>
                  <a:lnTo>
                    <a:pt x="1090" y="2570"/>
                  </a:lnTo>
                  <a:lnTo>
                    <a:pt x="1090" y="2568"/>
                  </a:lnTo>
                  <a:lnTo>
                    <a:pt x="1090" y="2564"/>
                  </a:lnTo>
                  <a:lnTo>
                    <a:pt x="1090" y="2561"/>
                  </a:lnTo>
                  <a:lnTo>
                    <a:pt x="1088" y="2558"/>
                  </a:lnTo>
                  <a:lnTo>
                    <a:pt x="1086" y="2559"/>
                  </a:lnTo>
                  <a:lnTo>
                    <a:pt x="1085" y="2560"/>
                  </a:lnTo>
                  <a:lnTo>
                    <a:pt x="1085" y="2561"/>
                  </a:lnTo>
                  <a:lnTo>
                    <a:pt x="1085" y="2563"/>
                  </a:lnTo>
                  <a:lnTo>
                    <a:pt x="1085" y="2564"/>
                  </a:lnTo>
                  <a:lnTo>
                    <a:pt x="1085" y="2566"/>
                  </a:lnTo>
                  <a:lnTo>
                    <a:pt x="1085" y="2568"/>
                  </a:lnTo>
                  <a:lnTo>
                    <a:pt x="1085" y="2569"/>
                  </a:lnTo>
                  <a:lnTo>
                    <a:pt x="1085" y="2571"/>
                  </a:lnTo>
                  <a:lnTo>
                    <a:pt x="1085" y="2573"/>
                  </a:lnTo>
                  <a:lnTo>
                    <a:pt x="1084" y="2563"/>
                  </a:lnTo>
                  <a:lnTo>
                    <a:pt x="1083" y="2552"/>
                  </a:lnTo>
                  <a:lnTo>
                    <a:pt x="1080" y="2542"/>
                  </a:lnTo>
                  <a:lnTo>
                    <a:pt x="1079" y="2532"/>
                  </a:lnTo>
                  <a:lnTo>
                    <a:pt x="1078" y="2522"/>
                  </a:lnTo>
                  <a:lnTo>
                    <a:pt x="1076" y="2511"/>
                  </a:lnTo>
                  <a:lnTo>
                    <a:pt x="1075" y="2501"/>
                  </a:lnTo>
                  <a:lnTo>
                    <a:pt x="1074" y="2491"/>
                  </a:lnTo>
                  <a:lnTo>
                    <a:pt x="1071" y="2481"/>
                  </a:lnTo>
                  <a:lnTo>
                    <a:pt x="1070" y="2471"/>
                  </a:lnTo>
                  <a:lnTo>
                    <a:pt x="1066" y="2475"/>
                  </a:lnTo>
                  <a:lnTo>
                    <a:pt x="1070" y="2463"/>
                  </a:lnTo>
                  <a:lnTo>
                    <a:pt x="1070" y="2464"/>
                  </a:lnTo>
                  <a:lnTo>
                    <a:pt x="1070" y="2465"/>
                  </a:lnTo>
                  <a:lnTo>
                    <a:pt x="1070" y="2466"/>
                  </a:lnTo>
                  <a:lnTo>
                    <a:pt x="1070" y="2467"/>
                  </a:lnTo>
                  <a:lnTo>
                    <a:pt x="1070" y="2469"/>
                  </a:lnTo>
                  <a:lnTo>
                    <a:pt x="1070" y="2470"/>
                  </a:lnTo>
                  <a:lnTo>
                    <a:pt x="1071" y="2470"/>
                  </a:lnTo>
                  <a:lnTo>
                    <a:pt x="1071" y="2471"/>
                  </a:lnTo>
                  <a:lnTo>
                    <a:pt x="1073" y="2471"/>
                  </a:lnTo>
                  <a:lnTo>
                    <a:pt x="1073" y="2459"/>
                  </a:lnTo>
                  <a:lnTo>
                    <a:pt x="1074" y="2446"/>
                  </a:lnTo>
                  <a:lnTo>
                    <a:pt x="1073" y="2433"/>
                  </a:lnTo>
                  <a:lnTo>
                    <a:pt x="1071" y="2420"/>
                  </a:lnTo>
                  <a:lnTo>
                    <a:pt x="1070" y="2408"/>
                  </a:lnTo>
                  <a:lnTo>
                    <a:pt x="1069" y="2394"/>
                  </a:lnTo>
                  <a:lnTo>
                    <a:pt x="1066" y="2382"/>
                  </a:lnTo>
                  <a:lnTo>
                    <a:pt x="1065" y="2370"/>
                  </a:lnTo>
                  <a:lnTo>
                    <a:pt x="1063" y="2357"/>
                  </a:lnTo>
                  <a:lnTo>
                    <a:pt x="1061" y="2346"/>
                  </a:lnTo>
                  <a:lnTo>
                    <a:pt x="1064" y="2456"/>
                  </a:lnTo>
                  <a:lnTo>
                    <a:pt x="1061" y="2437"/>
                  </a:lnTo>
                  <a:lnTo>
                    <a:pt x="1059" y="2418"/>
                  </a:lnTo>
                  <a:lnTo>
                    <a:pt x="1057" y="2398"/>
                  </a:lnTo>
                  <a:lnTo>
                    <a:pt x="1054" y="2380"/>
                  </a:lnTo>
                  <a:lnTo>
                    <a:pt x="1050" y="2361"/>
                  </a:lnTo>
                  <a:lnTo>
                    <a:pt x="1048" y="2341"/>
                  </a:lnTo>
                  <a:lnTo>
                    <a:pt x="1045" y="2323"/>
                  </a:lnTo>
                  <a:lnTo>
                    <a:pt x="1043" y="2304"/>
                  </a:lnTo>
                  <a:lnTo>
                    <a:pt x="1042" y="2286"/>
                  </a:lnTo>
                  <a:lnTo>
                    <a:pt x="1040" y="2267"/>
                  </a:lnTo>
                  <a:lnTo>
                    <a:pt x="1037" y="2270"/>
                  </a:lnTo>
                  <a:lnTo>
                    <a:pt x="1038" y="2266"/>
                  </a:lnTo>
                  <a:lnTo>
                    <a:pt x="1038" y="2261"/>
                  </a:lnTo>
                  <a:lnTo>
                    <a:pt x="1038" y="2255"/>
                  </a:lnTo>
                  <a:lnTo>
                    <a:pt x="1037" y="2247"/>
                  </a:lnTo>
                  <a:lnTo>
                    <a:pt x="1035" y="2239"/>
                  </a:lnTo>
                  <a:lnTo>
                    <a:pt x="1034" y="2230"/>
                  </a:lnTo>
                  <a:lnTo>
                    <a:pt x="1033" y="2221"/>
                  </a:lnTo>
                  <a:lnTo>
                    <a:pt x="1031" y="2211"/>
                  </a:lnTo>
                  <a:lnTo>
                    <a:pt x="1029" y="2203"/>
                  </a:lnTo>
                  <a:lnTo>
                    <a:pt x="1028" y="2195"/>
                  </a:lnTo>
                  <a:lnTo>
                    <a:pt x="1042" y="2236"/>
                  </a:lnTo>
                  <a:lnTo>
                    <a:pt x="1053" y="2278"/>
                  </a:lnTo>
                  <a:lnTo>
                    <a:pt x="1061" y="2322"/>
                  </a:lnTo>
                  <a:lnTo>
                    <a:pt x="1069" y="2366"/>
                  </a:lnTo>
                  <a:lnTo>
                    <a:pt x="1074" y="2411"/>
                  </a:lnTo>
                  <a:lnTo>
                    <a:pt x="1079" y="2455"/>
                  </a:lnTo>
                  <a:lnTo>
                    <a:pt x="1084" y="2500"/>
                  </a:lnTo>
                  <a:lnTo>
                    <a:pt x="1089" y="2544"/>
                  </a:lnTo>
                  <a:lnTo>
                    <a:pt x="1095" y="2589"/>
                  </a:lnTo>
                  <a:lnTo>
                    <a:pt x="1102" y="2632"/>
                  </a:lnTo>
                  <a:lnTo>
                    <a:pt x="1106" y="2632"/>
                  </a:lnTo>
                  <a:lnTo>
                    <a:pt x="1106" y="2602"/>
                  </a:lnTo>
                  <a:lnTo>
                    <a:pt x="1130" y="2842"/>
                  </a:lnTo>
                  <a:lnTo>
                    <a:pt x="1127" y="2832"/>
                  </a:lnTo>
                  <a:lnTo>
                    <a:pt x="1126" y="2822"/>
                  </a:lnTo>
                  <a:lnTo>
                    <a:pt x="1123" y="2813"/>
                  </a:lnTo>
                  <a:lnTo>
                    <a:pt x="1123" y="2803"/>
                  </a:lnTo>
                  <a:lnTo>
                    <a:pt x="1122" y="2793"/>
                  </a:lnTo>
                  <a:lnTo>
                    <a:pt x="1121" y="2783"/>
                  </a:lnTo>
                  <a:lnTo>
                    <a:pt x="1121" y="2774"/>
                  </a:lnTo>
                  <a:lnTo>
                    <a:pt x="1120" y="2764"/>
                  </a:lnTo>
                  <a:lnTo>
                    <a:pt x="1118" y="2754"/>
                  </a:lnTo>
                  <a:lnTo>
                    <a:pt x="1117" y="2745"/>
                  </a:lnTo>
                  <a:close/>
                  <a:moveTo>
                    <a:pt x="1132" y="2848"/>
                  </a:moveTo>
                  <a:lnTo>
                    <a:pt x="1136" y="2848"/>
                  </a:lnTo>
                  <a:lnTo>
                    <a:pt x="1138" y="2881"/>
                  </a:lnTo>
                  <a:lnTo>
                    <a:pt x="1136" y="2881"/>
                  </a:lnTo>
                  <a:lnTo>
                    <a:pt x="1132" y="2848"/>
                  </a:lnTo>
                  <a:close/>
                  <a:moveTo>
                    <a:pt x="1138" y="2895"/>
                  </a:moveTo>
                  <a:lnTo>
                    <a:pt x="1141" y="2895"/>
                  </a:lnTo>
                  <a:lnTo>
                    <a:pt x="1141" y="2914"/>
                  </a:lnTo>
                  <a:lnTo>
                    <a:pt x="1138" y="2914"/>
                  </a:lnTo>
                  <a:lnTo>
                    <a:pt x="1138" y="2895"/>
                  </a:lnTo>
                  <a:close/>
                  <a:moveTo>
                    <a:pt x="1141" y="2925"/>
                  </a:moveTo>
                  <a:lnTo>
                    <a:pt x="1144" y="2925"/>
                  </a:lnTo>
                  <a:lnTo>
                    <a:pt x="1144" y="2938"/>
                  </a:lnTo>
                  <a:lnTo>
                    <a:pt x="1141" y="2938"/>
                  </a:lnTo>
                  <a:lnTo>
                    <a:pt x="1141" y="2925"/>
                  </a:lnTo>
                  <a:close/>
                  <a:moveTo>
                    <a:pt x="1147" y="2955"/>
                  </a:moveTo>
                  <a:lnTo>
                    <a:pt x="1144" y="2955"/>
                  </a:lnTo>
                  <a:lnTo>
                    <a:pt x="1144" y="2944"/>
                  </a:lnTo>
                  <a:lnTo>
                    <a:pt x="1147" y="2944"/>
                  </a:lnTo>
                  <a:lnTo>
                    <a:pt x="1147" y="2955"/>
                  </a:lnTo>
                  <a:close/>
                  <a:moveTo>
                    <a:pt x="1121" y="1901"/>
                  </a:moveTo>
                  <a:lnTo>
                    <a:pt x="1104" y="1905"/>
                  </a:lnTo>
                  <a:lnTo>
                    <a:pt x="1088" y="1910"/>
                  </a:lnTo>
                  <a:lnTo>
                    <a:pt x="1071" y="1915"/>
                  </a:lnTo>
                  <a:lnTo>
                    <a:pt x="1055" y="1919"/>
                  </a:lnTo>
                  <a:lnTo>
                    <a:pt x="1039" y="1924"/>
                  </a:lnTo>
                  <a:lnTo>
                    <a:pt x="1023" y="1931"/>
                  </a:lnTo>
                  <a:lnTo>
                    <a:pt x="1007" y="1937"/>
                  </a:lnTo>
                  <a:lnTo>
                    <a:pt x="991" y="1942"/>
                  </a:lnTo>
                  <a:lnTo>
                    <a:pt x="976" y="1949"/>
                  </a:lnTo>
                  <a:lnTo>
                    <a:pt x="960" y="1955"/>
                  </a:lnTo>
                  <a:lnTo>
                    <a:pt x="952" y="1948"/>
                  </a:lnTo>
                  <a:lnTo>
                    <a:pt x="947" y="1941"/>
                  </a:lnTo>
                  <a:lnTo>
                    <a:pt x="945" y="1932"/>
                  </a:lnTo>
                  <a:lnTo>
                    <a:pt x="944" y="1923"/>
                  </a:lnTo>
                  <a:lnTo>
                    <a:pt x="944" y="1913"/>
                  </a:lnTo>
                  <a:lnTo>
                    <a:pt x="945" y="1903"/>
                  </a:lnTo>
                  <a:lnTo>
                    <a:pt x="945" y="1895"/>
                  </a:lnTo>
                  <a:lnTo>
                    <a:pt x="944" y="1885"/>
                  </a:lnTo>
                  <a:lnTo>
                    <a:pt x="943" y="1875"/>
                  </a:lnTo>
                  <a:lnTo>
                    <a:pt x="939" y="1866"/>
                  </a:lnTo>
                  <a:lnTo>
                    <a:pt x="915" y="1771"/>
                  </a:lnTo>
                  <a:lnTo>
                    <a:pt x="912" y="1775"/>
                  </a:lnTo>
                  <a:lnTo>
                    <a:pt x="907" y="1778"/>
                  </a:lnTo>
                  <a:lnTo>
                    <a:pt x="902" y="1782"/>
                  </a:lnTo>
                  <a:lnTo>
                    <a:pt x="897" y="1783"/>
                  </a:lnTo>
                  <a:lnTo>
                    <a:pt x="891" y="1785"/>
                  </a:lnTo>
                  <a:lnTo>
                    <a:pt x="886" y="1786"/>
                  </a:lnTo>
                  <a:lnTo>
                    <a:pt x="879" y="1785"/>
                  </a:lnTo>
                  <a:lnTo>
                    <a:pt x="874" y="1783"/>
                  </a:lnTo>
                  <a:lnTo>
                    <a:pt x="869" y="1781"/>
                  </a:lnTo>
                  <a:lnTo>
                    <a:pt x="864" y="1777"/>
                  </a:lnTo>
                  <a:lnTo>
                    <a:pt x="805" y="1684"/>
                  </a:lnTo>
                  <a:lnTo>
                    <a:pt x="794" y="1694"/>
                  </a:lnTo>
                  <a:lnTo>
                    <a:pt x="784" y="1705"/>
                  </a:lnTo>
                  <a:lnTo>
                    <a:pt x="775" y="1717"/>
                  </a:lnTo>
                  <a:lnTo>
                    <a:pt x="767" y="1728"/>
                  </a:lnTo>
                  <a:lnTo>
                    <a:pt x="758" y="1740"/>
                  </a:lnTo>
                  <a:lnTo>
                    <a:pt x="750" y="1753"/>
                  </a:lnTo>
                  <a:lnTo>
                    <a:pt x="743" y="1765"/>
                  </a:lnTo>
                  <a:lnTo>
                    <a:pt x="736" y="1777"/>
                  </a:lnTo>
                  <a:lnTo>
                    <a:pt x="729" y="1788"/>
                  </a:lnTo>
                  <a:lnTo>
                    <a:pt x="722" y="1801"/>
                  </a:lnTo>
                  <a:lnTo>
                    <a:pt x="713" y="1798"/>
                  </a:lnTo>
                  <a:lnTo>
                    <a:pt x="705" y="1795"/>
                  </a:lnTo>
                  <a:lnTo>
                    <a:pt x="697" y="1790"/>
                  </a:lnTo>
                  <a:lnTo>
                    <a:pt x="689" y="1783"/>
                  </a:lnTo>
                  <a:lnTo>
                    <a:pt x="681" y="1777"/>
                  </a:lnTo>
                  <a:lnTo>
                    <a:pt x="674" y="1770"/>
                  </a:lnTo>
                  <a:lnTo>
                    <a:pt x="667" y="1764"/>
                  </a:lnTo>
                  <a:lnTo>
                    <a:pt x="660" y="1756"/>
                  </a:lnTo>
                  <a:lnTo>
                    <a:pt x="653" y="1750"/>
                  </a:lnTo>
                  <a:lnTo>
                    <a:pt x="645" y="1744"/>
                  </a:lnTo>
                  <a:lnTo>
                    <a:pt x="635" y="1761"/>
                  </a:lnTo>
                  <a:lnTo>
                    <a:pt x="625" y="1778"/>
                  </a:lnTo>
                  <a:lnTo>
                    <a:pt x="617" y="1796"/>
                  </a:lnTo>
                  <a:lnTo>
                    <a:pt x="607" y="1814"/>
                  </a:lnTo>
                  <a:lnTo>
                    <a:pt x="598" y="1833"/>
                  </a:lnTo>
                  <a:lnTo>
                    <a:pt x="588" y="1851"/>
                  </a:lnTo>
                  <a:lnTo>
                    <a:pt x="578" y="1869"/>
                  </a:lnTo>
                  <a:lnTo>
                    <a:pt x="567" y="1886"/>
                  </a:lnTo>
                  <a:lnTo>
                    <a:pt x="555" y="1903"/>
                  </a:lnTo>
                  <a:lnTo>
                    <a:pt x="541" y="1919"/>
                  </a:lnTo>
                  <a:lnTo>
                    <a:pt x="541" y="1921"/>
                  </a:lnTo>
                  <a:lnTo>
                    <a:pt x="541" y="1922"/>
                  </a:lnTo>
                  <a:lnTo>
                    <a:pt x="542" y="1923"/>
                  </a:lnTo>
                  <a:lnTo>
                    <a:pt x="542" y="1924"/>
                  </a:lnTo>
                  <a:lnTo>
                    <a:pt x="544" y="1926"/>
                  </a:lnTo>
                  <a:lnTo>
                    <a:pt x="544" y="1927"/>
                  </a:lnTo>
                  <a:lnTo>
                    <a:pt x="544" y="1928"/>
                  </a:lnTo>
                  <a:lnTo>
                    <a:pt x="544" y="1929"/>
                  </a:lnTo>
                  <a:lnTo>
                    <a:pt x="544" y="1931"/>
                  </a:lnTo>
                  <a:lnTo>
                    <a:pt x="524" y="1924"/>
                  </a:lnTo>
                  <a:lnTo>
                    <a:pt x="505" y="1917"/>
                  </a:lnTo>
                  <a:lnTo>
                    <a:pt x="487" y="1907"/>
                  </a:lnTo>
                  <a:lnTo>
                    <a:pt x="469" y="1896"/>
                  </a:lnTo>
                  <a:lnTo>
                    <a:pt x="452" y="1884"/>
                  </a:lnTo>
                  <a:lnTo>
                    <a:pt x="435" y="1871"/>
                  </a:lnTo>
                  <a:lnTo>
                    <a:pt x="417" y="1859"/>
                  </a:lnTo>
                  <a:lnTo>
                    <a:pt x="400" y="1847"/>
                  </a:lnTo>
                  <a:lnTo>
                    <a:pt x="383" y="1837"/>
                  </a:lnTo>
                  <a:lnTo>
                    <a:pt x="364" y="1827"/>
                  </a:lnTo>
                  <a:lnTo>
                    <a:pt x="363" y="1827"/>
                  </a:lnTo>
                  <a:lnTo>
                    <a:pt x="361" y="1827"/>
                  </a:lnTo>
                  <a:lnTo>
                    <a:pt x="360" y="1827"/>
                  </a:lnTo>
                  <a:lnTo>
                    <a:pt x="359" y="1827"/>
                  </a:lnTo>
                  <a:lnTo>
                    <a:pt x="358" y="1827"/>
                  </a:lnTo>
                  <a:lnTo>
                    <a:pt x="357" y="1827"/>
                  </a:lnTo>
                  <a:lnTo>
                    <a:pt x="355" y="1827"/>
                  </a:lnTo>
                  <a:lnTo>
                    <a:pt x="343" y="1830"/>
                  </a:lnTo>
                  <a:lnTo>
                    <a:pt x="330" y="1834"/>
                  </a:lnTo>
                  <a:lnTo>
                    <a:pt x="318" y="1840"/>
                  </a:lnTo>
                  <a:lnTo>
                    <a:pt x="307" y="1848"/>
                  </a:lnTo>
                  <a:lnTo>
                    <a:pt x="297" y="1856"/>
                  </a:lnTo>
                  <a:lnTo>
                    <a:pt x="287" y="1866"/>
                  </a:lnTo>
                  <a:lnTo>
                    <a:pt x="277" y="1876"/>
                  </a:lnTo>
                  <a:lnTo>
                    <a:pt x="269" y="1887"/>
                  </a:lnTo>
                  <a:lnTo>
                    <a:pt x="260" y="1900"/>
                  </a:lnTo>
                  <a:lnTo>
                    <a:pt x="252" y="1911"/>
                  </a:lnTo>
                  <a:lnTo>
                    <a:pt x="252" y="1916"/>
                  </a:lnTo>
                  <a:lnTo>
                    <a:pt x="252" y="1919"/>
                  </a:lnTo>
                  <a:lnTo>
                    <a:pt x="252" y="1924"/>
                  </a:lnTo>
                  <a:lnTo>
                    <a:pt x="251" y="1928"/>
                  </a:lnTo>
                  <a:lnTo>
                    <a:pt x="250" y="1932"/>
                  </a:lnTo>
                  <a:lnTo>
                    <a:pt x="247" y="1936"/>
                  </a:lnTo>
                  <a:lnTo>
                    <a:pt x="245" y="1939"/>
                  </a:lnTo>
                  <a:lnTo>
                    <a:pt x="244" y="1943"/>
                  </a:lnTo>
                  <a:lnTo>
                    <a:pt x="241" y="1945"/>
                  </a:lnTo>
                  <a:lnTo>
                    <a:pt x="240" y="1949"/>
                  </a:lnTo>
                  <a:lnTo>
                    <a:pt x="239" y="1945"/>
                  </a:lnTo>
                  <a:lnTo>
                    <a:pt x="238" y="1941"/>
                  </a:lnTo>
                  <a:lnTo>
                    <a:pt x="236" y="1936"/>
                  </a:lnTo>
                  <a:lnTo>
                    <a:pt x="235" y="1929"/>
                  </a:lnTo>
                  <a:lnTo>
                    <a:pt x="235" y="1922"/>
                  </a:lnTo>
                  <a:lnTo>
                    <a:pt x="235" y="1915"/>
                  </a:lnTo>
                  <a:lnTo>
                    <a:pt x="235" y="1908"/>
                  </a:lnTo>
                  <a:lnTo>
                    <a:pt x="236" y="1902"/>
                  </a:lnTo>
                  <a:lnTo>
                    <a:pt x="239" y="1896"/>
                  </a:lnTo>
                  <a:lnTo>
                    <a:pt x="244" y="1892"/>
                  </a:lnTo>
                  <a:lnTo>
                    <a:pt x="246" y="1889"/>
                  </a:lnTo>
                  <a:lnTo>
                    <a:pt x="249" y="1885"/>
                  </a:lnTo>
                  <a:lnTo>
                    <a:pt x="251" y="1881"/>
                  </a:lnTo>
                  <a:lnTo>
                    <a:pt x="254" y="1877"/>
                  </a:lnTo>
                  <a:lnTo>
                    <a:pt x="257" y="1874"/>
                  </a:lnTo>
                  <a:lnTo>
                    <a:pt x="261" y="1871"/>
                  </a:lnTo>
                  <a:lnTo>
                    <a:pt x="266" y="1868"/>
                  </a:lnTo>
                  <a:lnTo>
                    <a:pt x="270" y="1865"/>
                  </a:lnTo>
                  <a:lnTo>
                    <a:pt x="273" y="1863"/>
                  </a:lnTo>
                  <a:lnTo>
                    <a:pt x="278" y="1860"/>
                  </a:lnTo>
                  <a:lnTo>
                    <a:pt x="276" y="1856"/>
                  </a:lnTo>
                  <a:lnTo>
                    <a:pt x="282" y="1853"/>
                  </a:lnTo>
                  <a:lnTo>
                    <a:pt x="290" y="1849"/>
                  </a:lnTo>
                  <a:lnTo>
                    <a:pt x="296" y="1845"/>
                  </a:lnTo>
                  <a:lnTo>
                    <a:pt x="302" y="1840"/>
                  </a:lnTo>
                  <a:lnTo>
                    <a:pt x="308" y="1837"/>
                  </a:lnTo>
                  <a:lnTo>
                    <a:pt x="313" y="1833"/>
                  </a:lnTo>
                  <a:lnTo>
                    <a:pt x="319" y="1828"/>
                  </a:lnTo>
                  <a:lnTo>
                    <a:pt x="326" y="1824"/>
                  </a:lnTo>
                  <a:lnTo>
                    <a:pt x="332" y="1821"/>
                  </a:lnTo>
                  <a:lnTo>
                    <a:pt x="338" y="1818"/>
                  </a:lnTo>
                  <a:lnTo>
                    <a:pt x="339" y="1821"/>
                  </a:lnTo>
                  <a:lnTo>
                    <a:pt x="339" y="1822"/>
                  </a:lnTo>
                  <a:lnTo>
                    <a:pt x="342" y="1823"/>
                  </a:lnTo>
                  <a:lnTo>
                    <a:pt x="343" y="1824"/>
                  </a:lnTo>
                  <a:lnTo>
                    <a:pt x="344" y="1825"/>
                  </a:lnTo>
                  <a:lnTo>
                    <a:pt x="347" y="1825"/>
                  </a:lnTo>
                  <a:lnTo>
                    <a:pt x="348" y="1827"/>
                  </a:lnTo>
                  <a:lnTo>
                    <a:pt x="350" y="1827"/>
                  </a:lnTo>
                  <a:lnTo>
                    <a:pt x="353" y="1827"/>
                  </a:lnTo>
                  <a:lnTo>
                    <a:pt x="355" y="1827"/>
                  </a:lnTo>
                  <a:lnTo>
                    <a:pt x="357" y="1827"/>
                  </a:lnTo>
                  <a:lnTo>
                    <a:pt x="358" y="1827"/>
                  </a:lnTo>
                  <a:lnTo>
                    <a:pt x="359" y="1827"/>
                  </a:lnTo>
                  <a:lnTo>
                    <a:pt x="360" y="1827"/>
                  </a:lnTo>
                  <a:lnTo>
                    <a:pt x="361" y="1827"/>
                  </a:lnTo>
                  <a:lnTo>
                    <a:pt x="363" y="1827"/>
                  </a:lnTo>
                  <a:lnTo>
                    <a:pt x="364" y="1827"/>
                  </a:lnTo>
                  <a:lnTo>
                    <a:pt x="366" y="1827"/>
                  </a:lnTo>
                  <a:lnTo>
                    <a:pt x="369" y="1827"/>
                  </a:lnTo>
                  <a:lnTo>
                    <a:pt x="373" y="1827"/>
                  </a:lnTo>
                  <a:lnTo>
                    <a:pt x="375" y="1827"/>
                  </a:lnTo>
                  <a:lnTo>
                    <a:pt x="378" y="1828"/>
                  </a:lnTo>
                  <a:lnTo>
                    <a:pt x="380" y="1828"/>
                  </a:lnTo>
                  <a:lnTo>
                    <a:pt x="383" y="1829"/>
                  </a:lnTo>
                  <a:lnTo>
                    <a:pt x="385" y="1829"/>
                  </a:lnTo>
                  <a:lnTo>
                    <a:pt x="386" y="1832"/>
                  </a:lnTo>
                  <a:lnTo>
                    <a:pt x="389" y="1833"/>
                  </a:lnTo>
                  <a:lnTo>
                    <a:pt x="405" y="1837"/>
                  </a:lnTo>
                  <a:lnTo>
                    <a:pt x="420" y="1843"/>
                  </a:lnTo>
                  <a:lnTo>
                    <a:pt x="435" y="1851"/>
                  </a:lnTo>
                  <a:lnTo>
                    <a:pt x="448" y="1859"/>
                  </a:lnTo>
                  <a:lnTo>
                    <a:pt x="463" y="1869"/>
                  </a:lnTo>
                  <a:lnTo>
                    <a:pt x="477" y="1879"/>
                  </a:lnTo>
                  <a:lnTo>
                    <a:pt x="490" y="1889"/>
                  </a:lnTo>
                  <a:lnTo>
                    <a:pt x="504" y="1897"/>
                  </a:lnTo>
                  <a:lnTo>
                    <a:pt x="518" y="1906"/>
                  </a:lnTo>
                  <a:lnTo>
                    <a:pt x="531" y="1913"/>
                  </a:lnTo>
                  <a:lnTo>
                    <a:pt x="551" y="1881"/>
                  </a:lnTo>
                  <a:lnTo>
                    <a:pt x="570" y="1849"/>
                  </a:lnTo>
                  <a:lnTo>
                    <a:pt x="588" y="1818"/>
                  </a:lnTo>
                  <a:lnTo>
                    <a:pt x="607" y="1787"/>
                  </a:lnTo>
                  <a:lnTo>
                    <a:pt x="623" y="1756"/>
                  </a:lnTo>
                  <a:lnTo>
                    <a:pt x="638" y="1725"/>
                  </a:lnTo>
                  <a:lnTo>
                    <a:pt x="651" y="1692"/>
                  </a:lnTo>
                  <a:lnTo>
                    <a:pt x="663" y="1658"/>
                  </a:lnTo>
                  <a:lnTo>
                    <a:pt x="671" y="1624"/>
                  </a:lnTo>
                  <a:lnTo>
                    <a:pt x="677" y="1587"/>
                  </a:lnTo>
                  <a:lnTo>
                    <a:pt x="680" y="1589"/>
                  </a:lnTo>
                  <a:lnTo>
                    <a:pt x="681" y="1583"/>
                  </a:lnTo>
                  <a:lnTo>
                    <a:pt x="682" y="1576"/>
                  </a:lnTo>
                  <a:lnTo>
                    <a:pt x="682" y="1567"/>
                  </a:lnTo>
                  <a:lnTo>
                    <a:pt x="684" y="1560"/>
                  </a:lnTo>
                  <a:lnTo>
                    <a:pt x="682" y="1551"/>
                  </a:lnTo>
                  <a:lnTo>
                    <a:pt x="682" y="1542"/>
                  </a:lnTo>
                  <a:lnTo>
                    <a:pt x="681" y="1535"/>
                  </a:lnTo>
                  <a:lnTo>
                    <a:pt x="680" y="1526"/>
                  </a:lnTo>
                  <a:lnTo>
                    <a:pt x="680" y="1517"/>
                  </a:lnTo>
                  <a:lnTo>
                    <a:pt x="677" y="1510"/>
                  </a:lnTo>
                  <a:lnTo>
                    <a:pt x="677" y="1509"/>
                  </a:lnTo>
                  <a:lnTo>
                    <a:pt x="677" y="1508"/>
                  </a:lnTo>
                  <a:lnTo>
                    <a:pt x="677" y="1506"/>
                  </a:lnTo>
                  <a:lnTo>
                    <a:pt x="677" y="1508"/>
                  </a:lnTo>
                  <a:lnTo>
                    <a:pt x="677" y="1509"/>
                  </a:lnTo>
                  <a:lnTo>
                    <a:pt x="677" y="1510"/>
                  </a:lnTo>
                  <a:lnTo>
                    <a:pt x="679" y="1510"/>
                  </a:lnTo>
                  <a:lnTo>
                    <a:pt x="679" y="1511"/>
                  </a:lnTo>
                  <a:lnTo>
                    <a:pt x="680" y="1511"/>
                  </a:lnTo>
                  <a:lnTo>
                    <a:pt x="680" y="1513"/>
                  </a:lnTo>
                  <a:lnTo>
                    <a:pt x="681" y="1513"/>
                  </a:lnTo>
                  <a:lnTo>
                    <a:pt x="682" y="1514"/>
                  </a:lnTo>
                  <a:lnTo>
                    <a:pt x="682" y="1515"/>
                  </a:lnTo>
                  <a:lnTo>
                    <a:pt x="684" y="1515"/>
                  </a:lnTo>
                  <a:lnTo>
                    <a:pt x="689" y="1505"/>
                  </a:lnTo>
                  <a:lnTo>
                    <a:pt x="689" y="1504"/>
                  </a:lnTo>
                  <a:lnTo>
                    <a:pt x="690" y="1504"/>
                  </a:lnTo>
                  <a:lnTo>
                    <a:pt x="689" y="1505"/>
                  </a:lnTo>
                  <a:lnTo>
                    <a:pt x="690" y="1506"/>
                  </a:lnTo>
                  <a:lnTo>
                    <a:pt x="690" y="1508"/>
                  </a:lnTo>
                  <a:lnTo>
                    <a:pt x="690" y="1509"/>
                  </a:lnTo>
                  <a:lnTo>
                    <a:pt x="691" y="1511"/>
                  </a:lnTo>
                  <a:lnTo>
                    <a:pt x="691" y="1514"/>
                  </a:lnTo>
                  <a:lnTo>
                    <a:pt x="692" y="1516"/>
                  </a:lnTo>
                  <a:lnTo>
                    <a:pt x="694" y="1519"/>
                  </a:lnTo>
                  <a:lnTo>
                    <a:pt x="694" y="1520"/>
                  </a:lnTo>
                  <a:lnTo>
                    <a:pt x="695" y="1522"/>
                  </a:lnTo>
                  <a:lnTo>
                    <a:pt x="695" y="1525"/>
                  </a:lnTo>
                  <a:lnTo>
                    <a:pt x="696" y="1525"/>
                  </a:lnTo>
                  <a:lnTo>
                    <a:pt x="698" y="1525"/>
                  </a:lnTo>
                  <a:lnTo>
                    <a:pt x="700" y="1525"/>
                  </a:lnTo>
                  <a:lnTo>
                    <a:pt x="701" y="1524"/>
                  </a:lnTo>
                  <a:lnTo>
                    <a:pt x="702" y="1524"/>
                  </a:lnTo>
                  <a:lnTo>
                    <a:pt x="703" y="1522"/>
                  </a:lnTo>
                  <a:lnTo>
                    <a:pt x="703" y="1521"/>
                  </a:lnTo>
                  <a:lnTo>
                    <a:pt x="705" y="1520"/>
                  </a:lnTo>
                  <a:lnTo>
                    <a:pt x="706" y="1520"/>
                  </a:lnTo>
                  <a:lnTo>
                    <a:pt x="707" y="1519"/>
                  </a:lnTo>
                  <a:lnTo>
                    <a:pt x="703" y="1511"/>
                  </a:lnTo>
                  <a:lnTo>
                    <a:pt x="701" y="1505"/>
                  </a:lnTo>
                  <a:lnTo>
                    <a:pt x="700" y="1498"/>
                  </a:lnTo>
                  <a:lnTo>
                    <a:pt x="698" y="1490"/>
                  </a:lnTo>
                  <a:lnTo>
                    <a:pt x="697" y="1484"/>
                  </a:lnTo>
                  <a:lnTo>
                    <a:pt x="696" y="1477"/>
                  </a:lnTo>
                  <a:lnTo>
                    <a:pt x="695" y="1469"/>
                  </a:lnTo>
                  <a:lnTo>
                    <a:pt x="692" y="1462"/>
                  </a:lnTo>
                  <a:lnTo>
                    <a:pt x="690" y="1454"/>
                  </a:lnTo>
                  <a:lnTo>
                    <a:pt x="686" y="1447"/>
                  </a:lnTo>
                  <a:lnTo>
                    <a:pt x="686" y="1489"/>
                  </a:lnTo>
                  <a:lnTo>
                    <a:pt x="680" y="1453"/>
                  </a:lnTo>
                  <a:lnTo>
                    <a:pt x="674" y="1417"/>
                  </a:lnTo>
                  <a:lnTo>
                    <a:pt x="667" y="1383"/>
                  </a:lnTo>
                  <a:lnTo>
                    <a:pt x="661" y="1347"/>
                  </a:lnTo>
                  <a:lnTo>
                    <a:pt x="658" y="1312"/>
                  </a:lnTo>
                  <a:lnTo>
                    <a:pt x="653" y="1276"/>
                  </a:lnTo>
                  <a:lnTo>
                    <a:pt x="650" y="1240"/>
                  </a:lnTo>
                  <a:lnTo>
                    <a:pt x="648" y="1203"/>
                  </a:lnTo>
                  <a:lnTo>
                    <a:pt x="646" y="1165"/>
                  </a:lnTo>
                  <a:lnTo>
                    <a:pt x="648" y="1127"/>
                  </a:lnTo>
                  <a:lnTo>
                    <a:pt x="656" y="1175"/>
                  </a:lnTo>
                  <a:lnTo>
                    <a:pt x="671" y="1222"/>
                  </a:lnTo>
                  <a:lnTo>
                    <a:pt x="687" y="1268"/>
                  </a:lnTo>
                  <a:lnTo>
                    <a:pt x="706" y="1312"/>
                  </a:lnTo>
                  <a:lnTo>
                    <a:pt x="724" y="1357"/>
                  </a:lnTo>
                  <a:lnTo>
                    <a:pt x="742" y="1402"/>
                  </a:lnTo>
                  <a:lnTo>
                    <a:pt x="755" y="1448"/>
                  </a:lnTo>
                  <a:lnTo>
                    <a:pt x="767" y="1495"/>
                  </a:lnTo>
                  <a:lnTo>
                    <a:pt x="772" y="1545"/>
                  </a:lnTo>
                  <a:lnTo>
                    <a:pt x="769" y="1595"/>
                  </a:lnTo>
                  <a:lnTo>
                    <a:pt x="775" y="1595"/>
                  </a:lnTo>
                  <a:lnTo>
                    <a:pt x="774" y="1603"/>
                  </a:lnTo>
                  <a:lnTo>
                    <a:pt x="773" y="1609"/>
                  </a:lnTo>
                  <a:lnTo>
                    <a:pt x="773" y="1615"/>
                  </a:lnTo>
                  <a:lnTo>
                    <a:pt x="774" y="1621"/>
                  </a:lnTo>
                  <a:lnTo>
                    <a:pt x="775" y="1628"/>
                  </a:lnTo>
                  <a:lnTo>
                    <a:pt x="777" y="1634"/>
                  </a:lnTo>
                  <a:lnTo>
                    <a:pt x="779" y="1640"/>
                  </a:lnTo>
                  <a:lnTo>
                    <a:pt x="780" y="1646"/>
                  </a:lnTo>
                  <a:lnTo>
                    <a:pt x="783" y="1654"/>
                  </a:lnTo>
                  <a:lnTo>
                    <a:pt x="784" y="1661"/>
                  </a:lnTo>
                  <a:lnTo>
                    <a:pt x="790" y="1673"/>
                  </a:lnTo>
                  <a:lnTo>
                    <a:pt x="794" y="1649"/>
                  </a:lnTo>
                  <a:lnTo>
                    <a:pt x="795" y="1654"/>
                  </a:lnTo>
                  <a:lnTo>
                    <a:pt x="799" y="1657"/>
                  </a:lnTo>
                  <a:lnTo>
                    <a:pt x="801" y="1661"/>
                  </a:lnTo>
                  <a:lnTo>
                    <a:pt x="805" y="1663"/>
                  </a:lnTo>
                  <a:lnTo>
                    <a:pt x="809" y="1665"/>
                  </a:lnTo>
                  <a:lnTo>
                    <a:pt x="814" y="1666"/>
                  </a:lnTo>
                  <a:lnTo>
                    <a:pt x="819" y="1667"/>
                  </a:lnTo>
                  <a:lnTo>
                    <a:pt x="822" y="1667"/>
                  </a:lnTo>
                  <a:lnTo>
                    <a:pt x="827" y="1666"/>
                  </a:lnTo>
                  <a:lnTo>
                    <a:pt x="832" y="1663"/>
                  </a:lnTo>
                  <a:lnTo>
                    <a:pt x="836" y="1657"/>
                  </a:lnTo>
                  <a:lnTo>
                    <a:pt x="838" y="1652"/>
                  </a:lnTo>
                  <a:lnTo>
                    <a:pt x="838" y="1646"/>
                  </a:lnTo>
                  <a:lnTo>
                    <a:pt x="837" y="1640"/>
                  </a:lnTo>
                  <a:lnTo>
                    <a:pt x="835" y="1635"/>
                  </a:lnTo>
                  <a:lnTo>
                    <a:pt x="832" y="1629"/>
                  </a:lnTo>
                  <a:lnTo>
                    <a:pt x="829" y="1624"/>
                  </a:lnTo>
                  <a:lnTo>
                    <a:pt x="825" y="1619"/>
                  </a:lnTo>
                  <a:lnTo>
                    <a:pt x="822" y="1614"/>
                  </a:lnTo>
                  <a:lnTo>
                    <a:pt x="820" y="1610"/>
                  </a:lnTo>
                  <a:lnTo>
                    <a:pt x="819" y="1608"/>
                  </a:lnTo>
                  <a:lnTo>
                    <a:pt x="817" y="1607"/>
                  </a:lnTo>
                  <a:lnTo>
                    <a:pt x="815" y="1607"/>
                  </a:lnTo>
                  <a:lnTo>
                    <a:pt x="812" y="1608"/>
                  </a:lnTo>
                  <a:lnTo>
                    <a:pt x="811" y="1609"/>
                  </a:lnTo>
                  <a:lnTo>
                    <a:pt x="807" y="1609"/>
                  </a:lnTo>
                  <a:lnTo>
                    <a:pt x="805" y="1608"/>
                  </a:lnTo>
                  <a:lnTo>
                    <a:pt x="803" y="1605"/>
                  </a:lnTo>
                  <a:lnTo>
                    <a:pt x="801" y="1600"/>
                  </a:lnTo>
                  <a:lnTo>
                    <a:pt x="799" y="1593"/>
                  </a:lnTo>
                  <a:lnTo>
                    <a:pt x="803" y="1593"/>
                  </a:lnTo>
                  <a:lnTo>
                    <a:pt x="807" y="1594"/>
                  </a:lnTo>
                  <a:lnTo>
                    <a:pt x="811" y="1595"/>
                  </a:lnTo>
                  <a:lnTo>
                    <a:pt x="815" y="1597"/>
                  </a:lnTo>
                  <a:lnTo>
                    <a:pt x="820" y="1598"/>
                  </a:lnTo>
                  <a:lnTo>
                    <a:pt x="824" y="1600"/>
                  </a:lnTo>
                  <a:lnTo>
                    <a:pt x="827" y="1602"/>
                  </a:lnTo>
                  <a:lnTo>
                    <a:pt x="830" y="1603"/>
                  </a:lnTo>
                  <a:lnTo>
                    <a:pt x="832" y="1604"/>
                  </a:lnTo>
                  <a:lnTo>
                    <a:pt x="835" y="1604"/>
                  </a:lnTo>
                  <a:lnTo>
                    <a:pt x="831" y="1597"/>
                  </a:lnTo>
                  <a:lnTo>
                    <a:pt x="827" y="1590"/>
                  </a:lnTo>
                  <a:lnTo>
                    <a:pt x="824" y="1586"/>
                  </a:lnTo>
                  <a:lnTo>
                    <a:pt x="821" y="1582"/>
                  </a:lnTo>
                  <a:lnTo>
                    <a:pt x="817" y="1579"/>
                  </a:lnTo>
                  <a:lnTo>
                    <a:pt x="814" y="1577"/>
                  </a:lnTo>
                  <a:lnTo>
                    <a:pt x="809" y="1574"/>
                  </a:lnTo>
                  <a:lnTo>
                    <a:pt x="805" y="1573"/>
                  </a:lnTo>
                  <a:lnTo>
                    <a:pt x="799" y="1573"/>
                  </a:lnTo>
                  <a:lnTo>
                    <a:pt x="794" y="1572"/>
                  </a:lnTo>
                  <a:lnTo>
                    <a:pt x="794" y="1571"/>
                  </a:lnTo>
                  <a:lnTo>
                    <a:pt x="793" y="1569"/>
                  </a:lnTo>
                  <a:lnTo>
                    <a:pt x="793" y="1568"/>
                  </a:lnTo>
                  <a:lnTo>
                    <a:pt x="791" y="1568"/>
                  </a:lnTo>
                  <a:lnTo>
                    <a:pt x="791" y="1567"/>
                  </a:lnTo>
                  <a:lnTo>
                    <a:pt x="790" y="1566"/>
                  </a:lnTo>
                  <a:lnTo>
                    <a:pt x="786" y="1573"/>
                  </a:lnTo>
                  <a:lnTo>
                    <a:pt x="785" y="1582"/>
                  </a:lnTo>
                  <a:lnTo>
                    <a:pt x="786" y="1589"/>
                  </a:lnTo>
                  <a:lnTo>
                    <a:pt x="789" y="1598"/>
                  </a:lnTo>
                  <a:lnTo>
                    <a:pt x="793" y="1605"/>
                  </a:lnTo>
                  <a:lnTo>
                    <a:pt x="796" y="1613"/>
                  </a:lnTo>
                  <a:lnTo>
                    <a:pt x="798" y="1620"/>
                  </a:lnTo>
                  <a:lnTo>
                    <a:pt x="799" y="1628"/>
                  </a:lnTo>
                  <a:lnTo>
                    <a:pt x="796" y="1636"/>
                  </a:lnTo>
                  <a:lnTo>
                    <a:pt x="790" y="1644"/>
                  </a:lnTo>
                  <a:lnTo>
                    <a:pt x="784" y="1581"/>
                  </a:lnTo>
                  <a:lnTo>
                    <a:pt x="775" y="1584"/>
                  </a:lnTo>
                  <a:lnTo>
                    <a:pt x="779" y="1582"/>
                  </a:lnTo>
                  <a:lnTo>
                    <a:pt x="781" y="1579"/>
                  </a:lnTo>
                  <a:lnTo>
                    <a:pt x="783" y="1577"/>
                  </a:lnTo>
                  <a:lnTo>
                    <a:pt x="784" y="1573"/>
                  </a:lnTo>
                  <a:lnTo>
                    <a:pt x="784" y="1571"/>
                  </a:lnTo>
                  <a:lnTo>
                    <a:pt x="784" y="1568"/>
                  </a:lnTo>
                  <a:lnTo>
                    <a:pt x="784" y="1566"/>
                  </a:lnTo>
                  <a:lnTo>
                    <a:pt x="783" y="1563"/>
                  </a:lnTo>
                  <a:lnTo>
                    <a:pt x="781" y="1560"/>
                  </a:lnTo>
                  <a:lnTo>
                    <a:pt x="781" y="1557"/>
                  </a:lnTo>
                  <a:lnTo>
                    <a:pt x="783" y="1550"/>
                  </a:lnTo>
                  <a:lnTo>
                    <a:pt x="783" y="1541"/>
                  </a:lnTo>
                  <a:lnTo>
                    <a:pt x="781" y="1531"/>
                  </a:lnTo>
                  <a:lnTo>
                    <a:pt x="781" y="1520"/>
                  </a:lnTo>
                  <a:lnTo>
                    <a:pt x="780" y="1509"/>
                  </a:lnTo>
                  <a:lnTo>
                    <a:pt x="779" y="1498"/>
                  </a:lnTo>
                  <a:lnTo>
                    <a:pt x="779" y="1487"/>
                  </a:lnTo>
                  <a:lnTo>
                    <a:pt x="779" y="1475"/>
                  </a:lnTo>
                  <a:lnTo>
                    <a:pt x="779" y="1464"/>
                  </a:lnTo>
                  <a:lnTo>
                    <a:pt x="781" y="1453"/>
                  </a:lnTo>
                  <a:lnTo>
                    <a:pt x="790" y="1462"/>
                  </a:lnTo>
                  <a:lnTo>
                    <a:pt x="789" y="1463"/>
                  </a:lnTo>
                  <a:lnTo>
                    <a:pt x="788" y="1466"/>
                  </a:lnTo>
                  <a:lnTo>
                    <a:pt x="786" y="1469"/>
                  </a:lnTo>
                  <a:lnTo>
                    <a:pt x="784" y="1472"/>
                  </a:lnTo>
                  <a:lnTo>
                    <a:pt x="783" y="1475"/>
                  </a:lnTo>
                  <a:lnTo>
                    <a:pt x="781" y="1479"/>
                  </a:lnTo>
                  <a:lnTo>
                    <a:pt x="781" y="1483"/>
                  </a:lnTo>
                  <a:lnTo>
                    <a:pt x="781" y="1488"/>
                  </a:lnTo>
                  <a:lnTo>
                    <a:pt x="781" y="1492"/>
                  </a:lnTo>
                  <a:lnTo>
                    <a:pt x="784" y="1495"/>
                  </a:lnTo>
                  <a:lnTo>
                    <a:pt x="786" y="1499"/>
                  </a:lnTo>
                  <a:lnTo>
                    <a:pt x="788" y="1504"/>
                  </a:lnTo>
                  <a:lnTo>
                    <a:pt x="790" y="1511"/>
                  </a:lnTo>
                  <a:lnTo>
                    <a:pt x="791" y="1517"/>
                  </a:lnTo>
                  <a:lnTo>
                    <a:pt x="793" y="1525"/>
                  </a:lnTo>
                  <a:lnTo>
                    <a:pt x="795" y="1531"/>
                  </a:lnTo>
                  <a:lnTo>
                    <a:pt x="799" y="1536"/>
                  </a:lnTo>
                  <a:lnTo>
                    <a:pt x="804" y="1541"/>
                  </a:lnTo>
                  <a:lnTo>
                    <a:pt x="811" y="1542"/>
                  </a:lnTo>
                  <a:lnTo>
                    <a:pt x="820" y="1542"/>
                  </a:lnTo>
                  <a:lnTo>
                    <a:pt x="826" y="1534"/>
                  </a:lnTo>
                  <a:lnTo>
                    <a:pt x="829" y="1536"/>
                  </a:lnTo>
                  <a:lnTo>
                    <a:pt x="832" y="1532"/>
                  </a:lnTo>
                  <a:lnTo>
                    <a:pt x="835" y="1529"/>
                  </a:lnTo>
                  <a:lnTo>
                    <a:pt x="837" y="1525"/>
                  </a:lnTo>
                  <a:lnTo>
                    <a:pt x="838" y="1520"/>
                  </a:lnTo>
                  <a:lnTo>
                    <a:pt x="840" y="1515"/>
                  </a:lnTo>
                  <a:lnTo>
                    <a:pt x="840" y="1510"/>
                  </a:lnTo>
                  <a:lnTo>
                    <a:pt x="841" y="1504"/>
                  </a:lnTo>
                  <a:lnTo>
                    <a:pt x="841" y="1499"/>
                  </a:lnTo>
                  <a:lnTo>
                    <a:pt x="842" y="1494"/>
                  </a:lnTo>
                  <a:lnTo>
                    <a:pt x="843" y="1489"/>
                  </a:lnTo>
                  <a:lnTo>
                    <a:pt x="835" y="1557"/>
                  </a:lnTo>
                  <a:lnTo>
                    <a:pt x="837" y="1556"/>
                  </a:lnTo>
                  <a:lnTo>
                    <a:pt x="838" y="1555"/>
                  </a:lnTo>
                  <a:lnTo>
                    <a:pt x="841" y="1553"/>
                  </a:lnTo>
                  <a:lnTo>
                    <a:pt x="843" y="1552"/>
                  </a:lnTo>
                  <a:lnTo>
                    <a:pt x="845" y="1550"/>
                  </a:lnTo>
                  <a:lnTo>
                    <a:pt x="846" y="1547"/>
                  </a:lnTo>
                  <a:lnTo>
                    <a:pt x="847" y="1545"/>
                  </a:lnTo>
                  <a:lnTo>
                    <a:pt x="848" y="1542"/>
                  </a:lnTo>
                  <a:lnTo>
                    <a:pt x="850" y="1540"/>
                  </a:lnTo>
                  <a:lnTo>
                    <a:pt x="850" y="1536"/>
                  </a:lnTo>
                  <a:lnTo>
                    <a:pt x="851" y="1540"/>
                  </a:lnTo>
                  <a:lnTo>
                    <a:pt x="851" y="1545"/>
                  </a:lnTo>
                  <a:lnTo>
                    <a:pt x="851" y="1550"/>
                  </a:lnTo>
                  <a:lnTo>
                    <a:pt x="851" y="1556"/>
                  </a:lnTo>
                  <a:lnTo>
                    <a:pt x="851" y="1562"/>
                  </a:lnTo>
                  <a:lnTo>
                    <a:pt x="852" y="1568"/>
                  </a:lnTo>
                  <a:lnTo>
                    <a:pt x="853" y="1573"/>
                  </a:lnTo>
                  <a:lnTo>
                    <a:pt x="856" y="1578"/>
                  </a:lnTo>
                  <a:lnTo>
                    <a:pt x="860" y="1583"/>
                  </a:lnTo>
                  <a:lnTo>
                    <a:pt x="864" y="1587"/>
                  </a:lnTo>
                  <a:lnTo>
                    <a:pt x="879" y="1444"/>
                  </a:lnTo>
                  <a:lnTo>
                    <a:pt x="877" y="1443"/>
                  </a:lnTo>
                  <a:lnTo>
                    <a:pt x="876" y="1442"/>
                  </a:lnTo>
                  <a:lnTo>
                    <a:pt x="873" y="1442"/>
                  </a:lnTo>
                  <a:lnTo>
                    <a:pt x="871" y="1442"/>
                  </a:lnTo>
                  <a:lnTo>
                    <a:pt x="868" y="1443"/>
                  </a:lnTo>
                  <a:lnTo>
                    <a:pt x="866" y="1443"/>
                  </a:lnTo>
                  <a:lnTo>
                    <a:pt x="863" y="1444"/>
                  </a:lnTo>
                  <a:lnTo>
                    <a:pt x="861" y="1444"/>
                  </a:lnTo>
                  <a:lnTo>
                    <a:pt x="858" y="1444"/>
                  </a:lnTo>
                  <a:lnTo>
                    <a:pt x="856" y="1444"/>
                  </a:lnTo>
                  <a:lnTo>
                    <a:pt x="856" y="1446"/>
                  </a:lnTo>
                  <a:lnTo>
                    <a:pt x="856" y="1447"/>
                  </a:lnTo>
                  <a:lnTo>
                    <a:pt x="856" y="1448"/>
                  </a:lnTo>
                  <a:lnTo>
                    <a:pt x="857" y="1449"/>
                  </a:lnTo>
                  <a:lnTo>
                    <a:pt x="858" y="1449"/>
                  </a:lnTo>
                  <a:lnTo>
                    <a:pt x="858" y="1451"/>
                  </a:lnTo>
                  <a:lnTo>
                    <a:pt x="860" y="1451"/>
                  </a:lnTo>
                  <a:lnTo>
                    <a:pt x="861" y="1451"/>
                  </a:lnTo>
                  <a:lnTo>
                    <a:pt x="862" y="1451"/>
                  </a:lnTo>
                  <a:lnTo>
                    <a:pt x="871" y="1451"/>
                  </a:lnTo>
                  <a:lnTo>
                    <a:pt x="871" y="1452"/>
                  </a:lnTo>
                  <a:lnTo>
                    <a:pt x="869" y="1453"/>
                  </a:lnTo>
                  <a:lnTo>
                    <a:pt x="869" y="1454"/>
                  </a:lnTo>
                  <a:lnTo>
                    <a:pt x="868" y="1456"/>
                  </a:lnTo>
                  <a:lnTo>
                    <a:pt x="868" y="1457"/>
                  </a:lnTo>
                  <a:lnTo>
                    <a:pt x="868" y="1458"/>
                  </a:lnTo>
                  <a:lnTo>
                    <a:pt x="868" y="1461"/>
                  </a:lnTo>
                  <a:lnTo>
                    <a:pt x="868" y="1462"/>
                  </a:lnTo>
                  <a:lnTo>
                    <a:pt x="868" y="1463"/>
                  </a:lnTo>
                  <a:lnTo>
                    <a:pt x="868" y="1466"/>
                  </a:lnTo>
                  <a:lnTo>
                    <a:pt x="858" y="1466"/>
                  </a:lnTo>
                  <a:lnTo>
                    <a:pt x="858" y="1472"/>
                  </a:lnTo>
                  <a:lnTo>
                    <a:pt x="860" y="1478"/>
                  </a:lnTo>
                  <a:lnTo>
                    <a:pt x="858" y="1484"/>
                  </a:lnTo>
                  <a:lnTo>
                    <a:pt x="857" y="1490"/>
                  </a:lnTo>
                  <a:lnTo>
                    <a:pt x="857" y="1498"/>
                  </a:lnTo>
                  <a:lnTo>
                    <a:pt x="856" y="1504"/>
                  </a:lnTo>
                  <a:lnTo>
                    <a:pt x="855" y="1510"/>
                  </a:lnTo>
                  <a:lnTo>
                    <a:pt x="853" y="1517"/>
                  </a:lnTo>
                  <a:lnTo>
                    <a:pt x="853" y="1524"/>
                  </a:lnTo>
                  <a:lnTo>
                    <a:pt x="853" y="1530"/>
                  </a:lnTo>
                  <a:lnTo>
                    <a:pt x="852" y="1524"/>
                  </a:lnTo>
                  <a:lnTo>
                    <a:pt x="852" y="1517"/>
                  </a:lnTo>
                  <a:lnTo>
                    <a:pt x="853" y="1510"/>
                  </a:lnTo>
                  <a:lnTo>
                    <a:pt x="853" y="1504"/>
                  </a:lnTo>
                  <a:lnTo>
                    <a:pt x="855" y="1496"/>
                  </a:lnTo>
                  <a:lnTo>
                    <a:pt x="855" y="1488"/>
                  </a:lnTo>
                  <a:lnTo>
                    <a:pt x="856" y="1480"/>
                  </a:lnTo>
                  <a:lnTo>
                    <a:pt x="856" y="1473"/>
                  </a:lnTo>
                  <a:lnTo>
                    <a:pt x="855" y="1466"/>
                  </a:lnTo>
                  <a:lnTo>
                    <a:pt x="853" y="1459"/>
                  </a:lnTo>
                  <a:lnTo>
                    <a:pt x="852" y="1461"/>
                  </a:lnTo>
                  <a:lnTo>
                    <a:pt x="852" y="1462"/>
                  </a:lnTo>
                  <a:lnTo>
                    <a:pt x="851" y="1463"/>
                  </a:lnTo>
                  <a:lnTo>
                    <a:pt x="851" y="1464"/>
                  </a:lnTo>
                  <a:lnTo>
                    <a:pt x="850" y="1466"/>
                  </a:lnTo>
                  <a:lnTo>
                    <a:pt x="848" y="1468"/>
                  </a:lnTo>
                  <a:lnTo>
                    <a:pt x="848" y="1469"/>
                  </a:lnTo>
                  <a:lnTo>
                    <a:pt x="847" y="1470"/>
                  </a:lnTo>
                  <a:lnTo>
                    <a:pt x="847" y="1472"/>
                  </a:lnTo>
                  <a:lnTo>
                    <a:pt x="847" y="1473"/>
                  </a:lnTo>
                  <a:lnTo>
                    <a:pt x="847" y="1474"/>
                  </a:lnTo>
                  <a:lnTo>
                    <a:pt x="847" y="1475"/>
                  </a:lnTo>
                  <a:lnTo>
                    <a:pt x="847" y="1477"/>
                  </a:lnTo>
                  <a:lnTo>
                    <a:pt x="847" y="1478"/>
                  </a:lnTo>
                  <a:lnTo>
                    <a:pt x="847" y="1479"/>
                  </a:lnTo>
                  <a:lnTo>
                    <a:pt x="847" y="1480"/>
                  </a:lnTo>
                  <a:lnTo>
                    <a:pt x="847" y="1479"/>
                  </a:lnTo>
                  <a:lnTo>
                    <a:pt x="847" y="1478"/>
                  </a:lnTo>
                  <a:lnTo>
                    <a:pt x="846" y="1478"/>
                  </a:lnTo>
                  <a:lnTo>
                    <a:pt x="846" y="1477"/>
                  </a:lnTo>
                  <a:lnTo>
                    <a:pt x="846" y="1475"/>
                  </a:lnTo>
                  <a:lnTo>
                    <a:pt x="847" y="1474"/>
                  </a:lnTo>
                  <a:lnTo>
                    <a:pt x="847" y="1473"/>
                  </a:lnTo>
                  <a:lnTo>
                    <a:pt x="847" y="1470"/>
                  </a:lnTo>
                  <a:lnTo>
                    <a:pt x="847" y="1467"/>
                  </a:lnTo>
                  <a:lnTo>
                    <a:pt x="847" y="1463"/>
                  </a:lnTo>
                  <a:lnTo>
                    <a:pt x="847" y="1459"/>
                  </a:lnTo>
                  <a:lnTo>
                    <a:pt x="847" y="1456"/>
                  </a:lnTo>
                  <a:lnTo>
                    <a:pt x="847" y="1453"/>
                  </a:lnTo>
                  <a:lnTo>
                    <a:pt x="846" y="1449"/>
                  </a:lnTo>
                  <a:lnTo>
                    <a:pt x="846" y="1447"/>
                  </a:lnTo>
                  <a:lnTo>
                    <a:pt x="845" y="1443"/>
                  </a:lnTo>
                  <a:lnTo>
                    <a:pt x="843" y="1441"/>
                  </a:lnTo>
                  <a:lnTo>
                    <a:pt x="842" y="1448"/>
                  </a:lnTo>
                  <a:lnTo>
                    <a:pt x="841" y="1454"/>
                  </a:lnTo>
                  <a:lnTo>
                    <a:pt x="840" y="1462"/>
                  </a:lnTo>
                  <a:lnTo>
                    <a:pt x="838" y="1468"/>
                  </a:lnTo>
                  <a:lnTo>
                    <a:pt x="837" y="1475"/>
                  </a:lnTo>
                  <a:lnTo>
                    <a:pt x="836" y="1482"/>
                  </a:lnTo>
                  <a:lnTo>
                    <a:pt x="835" y="1489"/>
                  </a:lnTo>
                  <a:lnTo>
                    <a:pt x="834" y="1496"/>
                  </a:lnTo>
                  <a:lnTo>
                    <a:pt x="832" y="1503"/>
                  </a:lnTo>
                  <a:lnTo>
                    <a:pt x="832" y="1510"/>
                  </a:lnTo>
                  <a:lnTo>
                    <a:pt x="829" y="1501"/>
                  </a:lnTo>
                  <a:lnTo>
                    <a:pt x="829" y="1503"/>
                  </a:lnTo>
                  <a:lnTo>
                    <a:pt x="827" y="1503"/>
                  </a:lnTo>
                  <a:lnTo>
                    <a:pt x="826" y="1504"/>
                  </a:lnTo>
                  <a:lnTo>
                    <a:pt x="829" y="1500"/>
                  </a:lnTo>
                  <a:lnTo>
                    <a:pt x="829" y="1501"/>
                  </a:lnTo>
                  <a:lnTo>
                    <a:pt x="832" y="1496"/>
                  </a:lnTo>
                  <a:lnTo>
                    <a:pt x="834" y="1492"/>
                  </a:lnTo>
                  <a:lnTo>
                    <a:pt x="832" y="1487"/>
                  </a:lnTo>
                  <a:lnTo>
                    <a:pt x="830" y="1482"/>
                  </a:lnTo>
                  <a:lnTo>
                    <a:pt x="827" y="1477"/>
                  </a:lnTo>
                  <a:lnTo>
                    <a:pt x="822" y="1472"/>
                  </a:lnTo>
                  <a:lnTo>
                    <a:pt x="819" y="1467"/>
                  </a:lnTo>
                  <a:lnTo>
                    <a:pt x="815" y="1462"/>
                  </a:lnTo>
                  <a:lnTo>
                    <a:pt x="812" y="1457"/>
                  </a:lnTo>
                  <a:lnTo>
                    <a:pt x="811" y="1453"/>
                  </a:lnTo>
                  <a:lnTo>
                    <a:pt x="810" y="1454"/>
                  </a:lnTo>
                  <a:lnTo>
                    <a:pt x="810" y="1456"/>
                  </a:lnTo>
                  <a:lnTo>
                    <a:pt x="809" y="1456"/>
                  </a:lnTo>
                  <a:lnTo>
                    <a:pt x="810" y="1454"/>
                  </a:lnTo>
                  <a:lnTo>
                    <a:pt x="811" y="1453"/>
                  </a:lnTo>
                  <a:lnTo>
                    <a:pt x="812" y="1452"/>
                  </a:lnTo>
                  <a:lnTo>
                    <a:pt x="814" y="1449"/>
                  </a:lnTo>
                  <a:lnTo>
                    <a:pt x="815" y="1447"/>
                  </a:lnTo>
                  <a:lnTo>
                    <a:pt x="816" y="1444"/>
                  </a:lnTo>
                  <a:lnTo>
                    <a:pt x="817" y="1442"/>
                  </a:lnTo>
                  <a:lnTo>
                    <a:pt x="817" y="1438"/>
                  </a:lnTo>
                  <a:lnTo>
                    <a:pt x="817" y="1436"/>
                  </a:lnTo>
                  <a:lnTo>
                    <a:pt x="816" y="1433"/>
                  </a:lnTo>
                  <a:lnTo>
                    <a:pt x="814" y="1431"/>
                  </a:lnTo>
                  <a:lnTo>
                    <a:pt x="811" y="1430"/>
                  </a:lnTo>
                  <a:lnTo>
                    <a:pt x="805" y="1423"/>
                  </a:lnTo>
                  <a:lnTo>
                    <a:pt x="814" y="1406"/>
                  </a:lnTo>
                  <a:lnTo>
                    <a:pt x="821" y="1389"/>
                  </a:lnTo>
                  <a:lnTo>
                    <a:pt x="829" y="1370"/>
                  </a:lnTo>
                  <a:lnTo>
                    <a:pt x="836" y="1353"/>
                  </a:lnTo>
                  <a:lnTo>
                    <a:pt x="842" y="1334"/>
                  </a:lnTo>
                  <a:lnTo>
                    <a:pt x="848" y="1316"/>
                  </a:lnTo>
                  <a:lnTo>
                    <a:pt x="855" y="1299"/>
                  </a:lnTo>
                  <a:lnTo>
                    <a:pt x="861" y="1280"/>
                  </a:lnTo>
                  <a:lnTo>
                    <a:pt x="867" y="1263"/>
                  </a:lnTo>
                  <a:lnTo>
                    <a:pt x="873" y="1245"/>
                  </a:lnTo>
                  <a:lnTo>
                    <a:pt x="878" y="1244"/>
                  </a:lnTo>
                  <a:lnTo>
                    <a:pt x="881" y="1242"/>
                  </a:lnTo>
                  <a:lnTo>
                    <a:pt x="882" y="1239"/>
                  </a:lnTo>
                  <a:lnTo>
                    <a:pt x="882" y="1237"/>
                  </a:lnTo>
                  <a:lnTo>
                    <a:pt x="882" y="1234"/>
                  </a:lnTo>
                  <a:lnTo>
                    <a:pt x="882" y="1231"/>
                  </a:lnTo>
                  <a:lnTo>
                    <a:pt x="882" y="1228"/>
                  </a:lnTo>
                  <a:lnTo>
                    <a:pt x="882" y="1224"/>
                  </a:lnTo>
                  <a:lnTo>
                    <a:pt x="883" y="1221"/>
                  </a:lnTo>
                  <a:lnTo>
                    <a:pt x="886" y="1218"/>
                  </a:lnTo>
                  <a:lnTo>
                    <a:pt x="887" y="1253"/>
                  </a:lnTo>
                  <a:lnTo>
                    <a:pt x="887" y="1286"/>
                  </a:lnTo>
                  <a:lnTo>
                    <a:pt x="886" y="1320"/>
                  </a:lnTo>
                  <a:lnTo>
                    <a:pt x="884" y="1353"/>
                  </a:lnTo>
                  <a:lnTo>
                    <a:pt x="883" y="1385"/>
                  </a:lnTo>
                  <a:lnTo>
                    <a:pt x="881" y="1419"/>
                  </a:lnTo>
                  <a:lnTo>
                    <a:pt x="879" y="1451"/>
                  </a:lnTo>
                  <a:lnTo>
                    <a:pt x="877" y="1484"/>
                  </a:lnTo>
                  <a:lnTo>
                    <a:pt x="873" y="1517"/>
                  </a:lnTo>
                  <a:lnTo>
                    <a:pt x="871" y="1551"/>
                  </a:lnTo>
                  <a:lnTo>
                    <a:pt x="877" y="1583"/>
                  </a:lnTo>
                  <a:lnTo>
                    <a:pt x="884" y="1618"/>
                  </a:lnTo>
                  <a:lnTo>
                    <a:pt x="894" y="1652"/>
                  </a:lnTo>
                  <a:lnTo>
                    <a:pt x="904" y="1688"/>
                  </a:lnTo>
                  <a:lnTo>
                    <a:pt x="914" y="1724"/>
                  </a:lnTo>
                  <a:lnTo>
                    <a:pt x="924" y="1761"/>
                  </a:lnTo>
                  <a:lnTo>
                    <a:pt x="933" y="1798"/>
                  </a:lnTo>
                  <a:lnTo>
                    <a:pt x="941" y="1834"/>
                  </a:lnTo>
                  <a:lnTo>
                    <a:pt x="947" y="1871"/>
                  </a:lnTo>
                  <a:lnTo>
                    <a:pt x="951" y="1907"/>
                  </a:lnTo>
                  <a:lnTo>
                    <a:pt x="962" y="1931"/>
                  </a:lnTo>
                  <a:lnTo>
                    <a:pt x="982" y="1922"/>
                  </a:lnTo>
                  <a:lnTo>
                    <a:pt x="1003" y="1915"/>
                  </a:lnTo>
                  <a:lnTo>
                    <a:pt x="1023" y="1908"/>
                  </a:lnTo>
                  <a:lnTo>
                    <a:pt x="1044" y="1903"/>
                  </a:lnTo>
                  <a:lnTo>
                    <a:pt x="1066" y="1897"/>
                  </a:lnTo>
                  <a:lnTo>
                    <a:pt x="1088" y="1892"/>
                  </a:lnTo>
                  <a:lnTo>
                    <a:pt x="1109" y="1887"/>
                  </a:lnTo>
                  <a:lnTo>
                    <a:pt x="1130" y="1881"/>
                  </a:lnTo>
                  <a:lnTo>
                    <a:pt x="1151" y="1876"/>
                  </a:lnTo>
                  <a:lnTo>
                    <a:pt x="1171" y="1869"/>
                  </a:lnTo>
                  <a:lnTo>
                    <a:pt x="1169" y="1875"/>
                  </a:lnTo>
                  <a:lnTo>
                    <a:pt x="1167" y="1879"/>
                  </a:lnTo>
                  <a:lnTo>
                    <a:pt x="1163" y="1884"/>
                  </a:lnTo>
                  <a:lnTo>
                    <a:pt x="1158" y="1886"/>
                  </a:lnTo>
                  <a:lnTo>
                    <a:pt x="1152" y="1889"/>
                  </a:lnTo>
                  <a:lnTo>
                    <a:pt x="1146" y="1891"/>
                  </a:lnTo>
                  <a:lnTo>
                    <a:pt x="1138" y="1894"/>
                  </a:lnTo>
                  <a:lnTo>
                    <a:pt x="1132" y="1896"/>
                  </a:lnTo>
                  <a:lnTo>
                    <a:pt x="1126" y="1898"/>
                  </a:lnTo>
                  <a:lnTo>
                    <a:pt x="1121" y="1901"/>
                  </a:lnTo>
                  <a:close/>
                  <a:moveTo>
                    <a:pt x="809" y="1625"/>
                  </a:moveTo>
                  <a:lnTo>
                    <a:pt x="811" y="1625"/>
                  </a:lnTo>
                  <a:lnTo>
                    <a:pt x="814" y="1626"/>
                  </a:lnTo>
                  <a:lnTo>
                    <a:pt x="816" y="1626"/>
                  </a:lnTo>
                  <a:lnTo>
                    <a:pt x="817" y="1628"/>
                  </a:lnTo>
                  <a:lnTo>
                    <a:pt x="820" y="1629"/>
                  </a:lnTo>
                  <a:lnTo>
                    <a:pt x="822" y="1631"/>
                  </a:lnTo>
                  <a:lnTo>
                    <a:pt x="824" y="1633"/>
                  </a:lnTo>
                  <a:lnTo>
                    <a:pt x="825" y="1635"/>
                  </a:lnTo>
                  <a:lnTo>
                    <a:pt x="826" y="1637"/>
                  </a:lnTo>
                  <a:lnTo>
                    <a:pt x="826" y="1640"/>
                  </a:lnTo>
                  <a:lnTo>
                    <a:pt x="826" y="1644"/>
                  </a:lnTo>
                  <a:lnTo>
                    <a:pt x="826" y="1647"/>
                  </a:lnTo>
                  <a:lnTo>
                    <a:pt x="825" y="1650"/>
                  </a:lnTo>
                  <a:lnTo>
                    <a:pt x="824" y="1651"/>
                  </a:lnTo>
                  <a:lnTo>
                    <a:pt x="821" y="1654"/>
                  </a:lnTo>
                  <a:lnTo>
                    <a:pt x="819" y="1655"/>
                  </a:lnTo>
                  <a:lnTo>
                    <a:pt x="816" y="1655"/>
                  </a:lnTo>
                  <a:lnTo>
                    <a:pt x="812" y="1655"/>
                  </a:lnTo>
                  <a:lnTo>
                    <a:pt x="809" y="1655"/>
                  </a:lnTo>
                  <a:lnTo>
                    <a:pt x="805" y="1655"/>
                  </a:lnTo>
                  <a:lnTo>
                    <a:pt x="803" y="1652"/>
                  </a:lnTo>
                  <a:lnTo>
                    <a:pt x="801" y="1649"/>
                  </a:lnTo>
                  <a:lnTo>
                    <a:pt x="800" y="1645"/>
                  </a:lnTo>
                  <a:lnTo>
                    <a:pt x="800" y="1642"/>
                  </a:lnTo>
                  <a:lnTo>
                    <a:pt x="800" y="1639"/>
                  </a:lnTo>
                  <a:lnTo>
                    <a:pt x="800" y="1635"/>
                  </a:lnTo>
                  <a:lnTo>
                    <a:pt x="801" y="1633"/>
                  </a:lnTo>
                  <a:lnTo>
                    <a:pt x="803" y="1629"/>
                  </a:lnTo>
                  <a:lnTo>
                    <a:pt x="805" y="1626"/>
                  </a:lnTo>
                  <a:lnTo>
                    <a:pt x="809" y="1625"/>
                  </a:lnTo>
                  <a:close/>
                  <a:moveTo>
                    <a:pt x="1156" y="1945"/>
                  </a:moveTo>
                  <a:lnTo>
                    <a:pt x="1162" y="1955"/>
                  </a:lnTo>
                  <a:lnTo>
                    <a:pt x="1164" y="1953"/>
                  </a:lnTo>
                  <a:lnTo>
                    <a:pt x="1164" y="1949"/>
                  </a:lnTo>
                  <a:lnTo>
                    <a:pt x="1166" y="1947"/>
                  </a:lnTo>
                  <a:lnTo>
                    <a:pt x="1166" y="1944"/>
                  </a:lnTo>
                  <a:lnTo>
                    <a:pt x="1164" y="1942"/>
                  </a:lnTo>
                  <a:lnTo>
                    <a:pt x="1163" y="1938"/>
                  </a:lnTo>
                  <a:lnTo>
                    <a:pt x="1162" y="1936"/>
                  </a:lnTo>
                  <a:lnTo>
                    <a:pt x="1161" y="1933"/>
                  </a:lnTo>
                  <a:lnTo>
                    <a:pt x="1159" y="1931"/>
                  </a:lnTo>
                  <a:lnTo>
                    <a:pt x="1159" y="1928"/>
                  </a:lnTo>
                  <a:lnTo>
                    <a:pt x="1154" y="1934"/>
                  </a:lnTo>
                  <a:lnTo>
                    <a:pt x="1154" y="1936"/>
                  </a:lnTo>
                  <a:lnTo>
                    <a:pt x="1153" y="1936"/>
                  </a:lnTo>
                  <a:lnTo>
                    <a:pt x="1153" y="1937"/>
                  </a:lnTo>
                  <a:lnTo>
                    <a:pt x="1154" y="1934"/>
                  </a:lnTo>
                  <a:lnTo>
                    <a:pt x="1156" y="1933"/>
                  </a:lnTo>
                  <a:lnTo>
                    <a:pt x="1156" y="1932"/>
                  </a:lnTo>
                  <a:lnTo>
                    <a:pt x="1157" y="1929"/>
                  </a:lnTo>
                  <a:lnTo>
                    <a:pt x="1157" y="1928"/>
                  </a:lnTo>
                  <a:lnTo>
                    <a:pt x="1158" y="1926"/>
                  </a:lnTo>
                  <a:lnTo>
                    <a:pt x="1158" y="1923"/>
                  </a:lnTo>
                  <a:lnTo>
                    <a:pt x="1158" y="1921"/>
                  </a:lnTo>
                  <a:lnTo>
                    <a:pt x="1158" y="1918"/>
                  </a:lnTo>
                  <a:lnTo>
                    <a:pt x="1158" y="1916"/>
                  </a:lnTo>
                  <a:lnTo>
                    <a:pt x="1158" y="1913"/>
                  </a:lnTo>
                  <a:lnTo>
                    <a:pt x="1158" y="1912"/>
                  </a:lnTo>
                  <a:lnTo>
                    <a:pt x="1158" y="1911"/>
                  </a:lnTo>
                  <a:lnTo>
                    <a:pt x="1157" y="1910"/>
                  </a:lnTo>
                  <a:lnTo>
                    <a:pt x="1157" y="1908"/>
                  </a:lnTo>
                  <a:lnTo>
                    <a:pt x="1157" y="1907"/>
                  </a:lnTo>
                  <a:lnTo>
                    <a:pt x="1156" y="1906"/>
                  </a:lnTo>
                  <a:lnTo>
                    <a:pt x="1156" y="1905"/>
                  </a:lnTo>
                  <a:lnTo>
                    <a:pt x="1156" y="1906"/>
                  </a:lnTo>
                  <a:lnTo>
                    <a:pt x="1157" y="1906"/>
                  </a:lnTo>
                  <a:lnTo>
                    <a:pt x="1157" y="1907"/>
                  </a:lnTo>
                  <a:lnTo>
                    <a:pt x="1157" y="1908"/>
                  </a:lnTo>
                  <a:lnTo>
                    <a:pt x="1158" y="1908"/>
                  </a:lnTo>
                  <a:lnTo>
                    <a:pt x="1158" y="1910"/>
                  </a:lnTo>
                  <a:lnTo>
                    <a:pt x="1158" y="1911"/>
                  </a:lnTo>
                  <a:lnTo>
                    <a:pt x="1158" y="1912"/>
                  </a:lnTo>
                  <a:lnTo>
                    <a:pt x="1158" y="1913"/>
                  </a:lnTo>
                  <a:lnTo>
                    <a:pt x="1168" y="1944"/>
                  </a:lnTo>
                  <a:lnTo>
                    <a:pt x="1174" y="1974"/>
                  </a:lnTo>
                  <a:lnTo>
                    <a:pt x="1179" y="2004"/>
                  </a:lnTo>
                  <a:lnTo>
                    <a:pt x="1183" y="2035"/>
                  </a:lnTo>
                  <a:lnTo>
                    <a:pt x="1184" y="2065"/>
                  </a:lnTo>
                  <a:lnTo>
                    <a:pt x="1185" y="2096"/>
                  </a:lnTo>
                  <a:lnTo>
                    <a:pt x="1185" y="2127"/>
                  </a:lnTo>
                  <a:lnTo>
                    <a:pt x="1185" y="2159"/>
                  </a:lnTo>
                  <a:lnTo>
                    <a:pt x="1185" y="2192"/>
                  </a:lnTo>
                  <a:lnTo>
                    <a:pt x="1185" y="2225"/>
                  </a:lnTo>
                  <a:lnTo>
                    <a:pt x="1185" y="2195"/>
                  </a:lnTo>
                  <a:lnTo>
                    <a:pt x="1184" y="2166"/>
                  </a:lnTo>
                  <a:lnTo>
                    <a:pt x="1183" y="2137"/>
                  </a:lnTo>
                  <a:lnTo>
                    <a:pt x="1182" y="2110"/>
                  </a:lnTo>
                  <a:lnTo>
                    <a:pt x="1179" y="2082"/>
                  </a:lnTo>
                  <a:lnTo>
                    <a:pt x="1177" y="2054"/>
                  </a:lnTo>
                  <a:lnTo>
                    <a:pt x="1172" y="2027"/>
                  </a:lnTo>
                  <a:lnTo>
                    <a:pt x="1168" y="2000"/>
                  </a:lnTo>
                  <a:lnTo>
                    <a:pt x="1162" y="1973"/>
                  </a:lnTo>
                  <a:lnTo>
                    <a:pt x="1156" y="1945"/>
                  </a:lnTo>
                  <a:close/>
                  <a:moveTo>
                    <a:pt x="1168" y="3139"/>
                  </a:moveTo>
                  <a:lnTo>
                    <a:pt x="1173" y="3161"/>
                  </a:lnTo>
                  <a:lnTo>
                    <a:pt x="1179" y="3185"/>
                  </a:lnTo>
                  <a:lnTo>
                    <a:pt x="1184" y="3208"/>
                  </a:lnTo>
                  <a:lnTo>
                    <a:pt x="1189" y="3232"/>
                  </a:lnTo>
                  <a:lnTo>
                    <a:pt x="1193" y="3255"/>
                  </a:lnTo>
                  <a:lnTo>
                    <a:pt x="1195" y="3279"/>
                  </a:lnTo>
                  <a:lnTo>
                    <a:pt x="1198" y="3302"/>
                  </a:lnTo>
                  <a:lnTo>
                    <a:pt x="1199" y="3327"/>
                  </a:lnTo>
                  <a:lnTo>
                    <a:pt x="1199" y="3352"/>
                  </a:lnTo>
                  <a:lnTo>
                    <a:pt x="1198" y="3377"/>
                  </a:lnTo>
                  <a:lnTo>
                    <a:pt x="1168" y="3139"/>
                  </a:lnTo>
                  <a:close/>
                  <a:moveTo>
                    <a:pt x="1195" y="4350"/>
                  </a:moveTo>
                  <a:lnTo>
                    <a:pt x="1200" y="4345"/>
                  </a:lnTo>
                  <a:lnTo>
                    <a:pt x="1221" y="4363"/>
                  </a:lnTo>
                  <a:lnTo>
                    <a:pt x="1225" y="4360"/>
                  </a:lnTo>
                  <a:lnTo>
                    <a:pt x="1229" y="4359"/>
                  </a:lnTo>
                  <a:lnTo>
                    <a:pt x="1234" y="4359"/>
                  </a:lnTo>
                  <a:lnTo>
                    <a:pt x="1239" y="4360"/>
                  </a:lnTo>
                  <a:lnTo>
                    <a:pt x="1244" y="4361"/>
                  </a:lnTo>
                  <a:lnTo>
                    <a:pt x="1249" y="4364"/>
                  </a:lnTo>
                  <a:lnTo>
                    <a:pt x="1254" y="4366"/>
                  </a:lnTo>
                  <a:lnTo>
                    <a:pt x="1258" y="4369"/>
                  </a:lnTo>
                  <a:lnTo>
                    <a:pt x="1265" y="4370"/>
                  </a:lnTo>
                  <a:lnTo>
                    <a:pt x="1270" y="4371"/>
                  </a:lnTo>
                  <a:lnTo>
                    <a:pt x="1265" y="4372"/>
                  </a:lnTo>
                  <a:lnTo>
                    <a:pt x="1258" y="4372"/>
                  </a:lnTo>
                  <a:lnTo>
                    <a:pt x="1252" y="4371"/>
                  </a:lnTo>
                  <a:lnTo>
                    <a:pt x="1244" y="4370"/>
                  </a:lnTo>
                  <a:lnTo>
                    <a:pt x="1235" y="4367"/>
                  </a:lnTo>
                  <a:lnTo>
                    <a:pt x="1226" y="4365"/>
                  </a:lnTo>
                  <a:lnTo>
                    <a:pt x="1218" y="4361"/>
                  </a:lnTo>
                  <a:lnTo>
                    <a:pt x="1209" y="4358"/>
                  </a:lnTo>
                  <a:lnTo>
                    <a:pt x="1201" y="4354"/>
                  </a:lnTo>
                  <a:lnTo>
                    <a:pt x="1195" y="4350"/>
                  </a:lnTo>
                  <a:close/>
                  <a:moveTo>
                    <a:pt x="1379" y="4356"/>
                  </a:moveTo>
                  <a:lnTo>
                    <a:pt x="1370" y="4348"/>
                  </a:lnTo>
                  <a:lnTo>
                    <a:pt x="1366" y="4351"/>
                  </a:lnTo>
                  <a:lnTo>
                    <a:pt x="1363" y="4354"/>
                  </a:lnTo>
                  <a:lnTo>
                    <a:pt x="1358" y="4354"/>
                  </a:lnTo>
                  <a:lnTo>
                    <a:pt x="1354" y="4353"/>
                  </a:lnTo>
                  <a:lnTo>
                    <a:pt x="1349" y="4350"/>
                  </a:lnTo>
                  <a:lnTo>
                    <a:pt x="1345" y="4349"/>
                  </a:lnTo>
                  <a:lnTo>
                    <a:pt x="1340" y="4346"/>
                  </a:lnTo>
                  <a:lnTo>
                    <a:pt x="1335" y="4346"/>
                  </a:lnTo>
                  <a:lnTo>
                    <a:pt x="1330" y="4348"/>
                  </a:lnTo>
                  <a:lnTo>
                    <a:pt x="1325" y="4350"/>
                  </a:lnTo>
                  <a:lnTo>
                    <a:pt x="1353" y="4369"/>
                  </a:lnTo>
                  <a:lnTo>
                    <a:pt x="1346" y="4369"/>
                  </a:lnTo>
                  <a:lnTo>
                    <a:pt x="1340" y="4369"/>
                  </a:lnTo>
                  <a:lnTo>
                    <a:pt x="1335" y="4369"/>
                  </a:lnTo>
                  <a:lnTo>
                    <a:pt x="1329" y="4369"/>
                  </a:lnTo>
                  <a:lnTo>
                    <a:pt x="1324" y="4367"/>
                  </a:lnTo>
                  <a:lnTo>
                    <a:pt x="1319" y="4366"/>
                  </a:lnTo>
                  <a:lnTo>
                    <a:pt x="1313" y="4365"/>
                  </a:lnTo>
                  <a:lnTo>
                    <a:pt x="1308" y="4363"/>
                  </a:lnTo>
                  <a:lnTo>
                    <a:pt x="1304" y="4360"/>
                  </a:lnTo>
                  <a:lnTo>
                    <a:pt x="1299" y="4356"/>
                  </a:lnTo>
                  <a:lnTo>
                    <a:pt x="1298" y="4356"/>
                  </a:lnTo>
                  <a:lnTo>
                    <a:pt x="1298" y="4358"/>
                  </a:lnTo>
                  <a:lnTo>
                    <a:pt x="1297" y="4358"/>
                  </a:lnTo>
                  <a:lnTo>
                    <a:pt x="1297" y="4359"/>
                  </a:lnTo>
                  <a:lnTo>
                    <a:pt x="1296" y="4359"/>
                  </a:lnTo>
                  <a:lnTo>
                    <a:pt x="1296" y="4360"/>
                  </a:lnTo>
                  <a:lnTo>
                    <a:pt x="1296" y="4361"/>
                  </a:lnTo>
                  <a:lnTo>
                    <a:pt x="1296" y="4363"/>
                  </a:lnTo>
                  <a:lnTo>
                    <a:pt x="1293" y="4363"/>
                  </a:lnTo>
                  <a:lnTo>
                    <a:pt x="1291" y="4364"/>
                  </a:lnTo>
                  <a:lnTo>
                    <a:pt x="1289" y="4363"/>
                  </a:lnTo>
                  <a:lnTo>
                    <a:pt x="1289" y="4361"/>
                  </a:lnTo>
                  <a:lnTo>
                    <a:pt x="1289" y="4360"/>
                  </a:lnTo>
                  <a:lnTo>
                    <a:pt x="1288" y="4359"/>
                  </a:lnTo>
                  <a:lnTo>
                    <a:pt x="1288" y="4358"/>
                  </a:lnTo>
                  <a:lnTo>
                    <a:pt x="1288" y="4356"/>
                  </a:lnTo>
                  <a:lnTo>
                    <a:pt x="1288" y="4355"/>
                  </a:lnTo>
                  <a:lnTo>
                    <a:pt x="1287" y="4354"/>
                  </a:lnTo>
                  <a:lnTo>
                    <a:pt x="1278" y="4353"/>
                  </a:lnTo>
                  <a:lnTo>
                    <a:pt x="1271" y="4351"/>
                  </a:lnTo>
                  <a:lnTo>
                    <a:pt x="1262" y="4349"/>
                  </a:lnTo>
                  <a:lnTo>
                    <a:pt x="1254" y="4345"/>
                  </a:lnTo>
                  <a:lnTo>
                    <a:pt x="1245" y="4343"/>
                  </a:lnTo>
                  <a:lnTo>
                    <a:pt x="1237" y="4339"/>
                  </a:lnTo>
                  <a:lnTo>
                    <a:pt x="1229" y="4335"/>
                  </a:lnTo>
                  <a:lnTo>
                    <a:pt x="1220" y="4333"/>
                  </a:lnTo>
                  <a:lnTo>
                    <a:pt x="1213" y="4329"/>
                  </a:lnTo>
                  <a:lnTo>
                    <a:pt x="1204" y="4327"/>
                  </a:lnTo>
                  <a:lnTo>
                    <a:pt x="1203" y="4323"/>
                  </a:lnTo>
                  <a:lnTo>
                    <a:pt x="1203" y="4319"/>
                  </a:lnTo>
                  <a:lnTo>
                    <a:pt x="1201" y="4314"/>
                  </a:lnTo>
                  <a:lnTo>
                    <a:pt x="1200" y="4311"/>
                  </a:lnTo>
                  <a:lnTo>
                    <a:pt x="1198" y="4307"/>
                  </a:lnTo>
                  <a:lnTo>
                    <a:pt x="1197" y="4303"/>
                  </a:lnTo>
                  <a:lnTo>
                    <a:pt x="1194" y="4299"/>
                  </a:lnTo>
                  <a:lnTo>
                    <a:pt x="1192" y="4296"/>
                  </a:lnTo>
                  <a:lnTo>
                    <a:pt x="1188" y="4292"/>
                  </a:lnTo>
                  <a:lnTo>
                    <a:pt x="1185" y="4288"/>
                  </a:lnTo>
                  <a:lnTo>
                    <a:pt x="1204" y="4296"/>
                  </a:lnTo>
                  <a:lnTo>
                    <a:pt x="1223" y="4303"/>
                  </a:lnTo>
                  <a:lnTo>
                    <a:pt x="1241" y="4309"/>
                  </a:lnTo>
                  <a:lnTo>
                    <a:pt x="1261" y="4317"/>
                  </a:lnTo>
                  <a:lnTo>
                    <a:pt x="1280" y="4323"/>
                  </a:lnTo>
                  <a:lnTo>
                    <a:pt x="1299" y="4329"/>
                  </a:lnTo>
                  <a:lnTo>
                    <a:pt x="1318" y="4334"/>
                  </a:lnTo>
                  <a:lnTo>
                    <a:pt x="1337" y="4339"/>
                  </a:lnTo>
                  <a:lnTo>
                    <a:pt x="1355" y="4344"/>
                  </a:lnTo>
                  <a:lnTo>
                    <a:pt x="1374" y="4348"/>
                  </a:lnTo>
                  <a:lnTo>
                    <a:pt x="1377" y="4348"/>
                  </a:lnTo>
                  <a:lnTo>
                    <a:pt x="1380" y="4346"/>
                  </a:lnTo>
                  <a:lnTo>
                    <a:pt x="1382" y="4345"/>
                  </a:lnTo>
                  <a:lnTo>
                    <a:pt x="1386" y="4344"/>
                  </a:lnTo>
                  <a:lnTo>
                    <a:pt x="1389" y="4341"/>
                  </a:lnTo>
                  <a:lnTo>
                    <a:pt x="1391" y="4340"/>
                  </a:lnTo>
                  <a:lnTo>
                    <a:pt x="1394" y="4339"/>
                  </a:lnTo>
                  <a:lnTo>
                    <a:pt x="1397" y="4339"/>
                  </a:lnTo>
                  <a:lnTo>
                    <a:pt x="1400" y="4339"/>
                  </a:lnTo>
                  <a:lnTo>
                    <a:pt x="1403" y="4341"/>
                  </a:lnTo>
                  <a:lnTo>
                    <a:pt x="1403" y="4345"/>
                  </a:lnTo>
                  <a:lnTo>
                    <a:pt x="1402" y="4349"/>
                  </a:lnTo>
                  <a:lnTo>
                    <a:pt x="1400" y="4350"/>
                  </a:lnTo>
                  <a:lnTo>
                    <a:pt x="1397" y="4351"/>
                  </a:lnTo>
                  <a:lnTo>
                    <a:pt x="1395" y="4353"/>
                  </a:lnTo>
                  <a:lnTo>
                    <a:pt x="1391" y="4353"/>
                  </a:lnTo>
                  <a:lnTo>
                    <a:pt x="1387" y="4354"/>
                  </a:lnTo>
                  <a:lnTo>
                    <a:pt x="1384" y="4354"/>
                  </a:lnTo>
                  <a:lnTo>
                    <a:pt x="1381" y="4355"/>
                  </a:lnTo>
                  <a:lnTo>
                    <a:pt x="1379" y="435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1" name="Freeform 132"/>
            <p:cNvSpPr>
              <a:spLocks/>
            </p:cNvSpPr>
            <p:nvPr/>
          </p:nvSpPr>
          <p:spPr bwMode="auto">
            <a:xfrm>
              <a:off x="2422" y="3027"/>
              <a:ext cx="2" cy="4"/>
            </a:xfrm>
            <a:custGeom>
              <a:avLst/>
              <a:gdLst>
                <a:gd name="T0" fmla="*/ 1 w 4"/>
                <a:gd name="T1" fmla="*/ 0 h 6"/>
                <a:gd name="T2" fmla="*/ 1 w 4"/>
                <a:gd name="T3" fmla="*/ 1 h 6"/>
                <a:gd name="T4" fmla="*/ 1 w 4"/>
                <a:gd name="T5" fmla="*/ 1 h 6"/>
                <a:gd name="T6" fmla="*/ 1 w 4"/>
                <a:gd name="T7" fmla="*/ 1 h 6"/>
                <a:gd name="T8" fmla="*/ 1 w 4"/>
                <a:gd name="T9" fmla="*/ 1 h 6"/>
                <a:gd name="T10" fmla="*/ 1 w 4"/>
                <a:gd name="T11" fmla="*/ 3 h 6"/>
                <a:gd name="T12" fmla="*/ 1 w 4"/>
                <a:gd name="T13" fmla="*/ 3 h 6"/>
                <a:gd name="T14" fmla="*/ 1 w 4"/>
                <a:gd name="T15" fmla="*/ 3 h 6"/>
                <a:gd name="T16" fmla="*/ 1 w 4"/>
                <a:gd name="T17" fmla="*/ 3 h 6"/>
                <a:gd name="T18" fmla="*/ 1 w 4"/>
                <a:gd name="T19" fmla="*/ 3 h 6"/>
                <a:gd name="T20" fmla="*/ 0 w 4"/>
                <a:gd name="T21" fmla="*/ 4 h 6"/>
                <a:gd name="T22" fmla="*/ 1 w 4"/>
                <a:gd name="T23" fmla="*/ 4 h 6"/>
                <a:gd name="T24" fmla="*/ 1 w 4"/>
                <a:gd name="T25" fmla="*/ 3 h 6"/>
                <a:gd name="T26" fmla="*/ 1 w 4"/>
                <a:gd name="T27" fmla="*/ 3 h 6"/>
                <a:gd name="T28" fmla="*/ 1 w 4"/>
                <a:gd name="T29" fmla="*/ 3 h 6"/>
                <a:gd name="T30" fmla="*/ 1 w 4"/>
                <a:gd name="T31" fmla="*/ 3 h 6"/>
                <a:gd name="T32" fmla="*/ 1 w 4"/>
                <a:gd name="T33" fmla="*/ 1 h 6"/>
                <a:gd name="T34" fmla="*/ 1 w 4"/>
                <a:gd name="T35" fmla="*/ 1 h 6"/>
                <a:gd name="T36" fmla="*/ 2 w 4"/>
                <a:gd name="T37" fmla="*/ 1 h 6"/>
                <a:gd name="T38" fmla="*/ 2 w 4"/>
                <a:gd name="T39" fmla="*/ 1 h 6"/>
                <a:gd name="T40" fmla="*/ 1 w 4"/>
                <a:gd name="T41" fmla="*/ 0 h 6"/>
                <a:gd name="T42" fmla="*/ 1 w 4"/>
                <a:gd name="T43" fmla="*/ 0 h 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6">
                  <a:moveTo>
                    <a:pt x="2" y="0"/>
                  </a:moveTo>
                  <a:lnTo>
                    <a:pt x="2" y="1"/>
                  </a:lnTo>
                  <a:lnTo>
                    <a:pt x="2" y="2"/>
                  </a:lnTo>
                  <a:lnTo>
                    <a:pt x="1" y="4"/>
                  </a:lnTo>
                  <a:lnTo>
                    <a:pt x="1" y="5"/>
                  </a:lnTo>
                  <a:lnTo>
                    <a:pt x="0" y="6"/>
                  </a:lnTo>
                  <a:lnTo>
                    <a:pt x="1" y="6"/>
                  </a:lnTo>
                  <a:lnTo>
                    <a:pt x="1" y="5"/>
                  </a:lnTo>
                  <a:lnTo>
                    <a:pt x="2" y="4"/>
                  </a:lnTo>
                  <a:lnTo>
                    <a:pt x="2" y="2"/>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2" name="Freeform 133"/>
            <p:cNvSpPr>
              <a:spLocks/>
            </p:cNvSpPr>
            <p:nvPr/>
          </p:nvSpPr>
          <p:spPr bwMode="auto">
            <a:xfrm>
              <a:off x="2536" y="871"/>
              <a:ext cx="44" cy="13"/>
            </a:xfrm>
            <a:custGeom>
              <a:avLst/>
              <a:gdLst>
                <a:gd name="T0" fmla="*/ 0 w 89"/>
                <a:gd name="T1" fmla="*/ 13 h 26"/>
                <a:gd name="T2" fmla="*/ 26 w 89"/>
                <a:gd name="T3" fmla="*/ 9 h 26"/>
                <a:gd name="T4" fmla="*/ 28 w 89"/>
                <a:gd name="T5" fmla="*/ 10 h 26"/>
                <a:gd name="T6" fmla="*/ 30 w 89"/>
                <a:gd name="T7" fmla="*/ 11 h 26"/>
                <a:gd name="T8" fmla="*/ 32 w 89"/>
                <a:gd name="T9" fmla="*/ 12 h 26"/>
                <a:gd name="T10" fmla="*/ 34 w 89"/>
                <a:gd name="T11" fmla="*/ 12 h 26"/>
                <a:gd name="T12" fmla="*/ 36 w 89"/>
                <a:gd name="T13" fmla="*/ 12 h 26"/>
                <a:gd name="T14" fmla="*/ 38 w 89"/>
                <a:gd name="T15" fmla="*/ 12 h 26"/>
                <a:gd name="T16" fmla="*/ 40 w 89"/>
                <a:gd name="T17" fmla="*/ 12 h 26"/>
                <a:gd name="T18" fmla="*/ 42 w 89"/>
                <a:gd name="T19" fmla="*/ 11 h 26"/>
                <a:gd name="T20" fmla="*/ 43 w 89"/>
                <a:gd name="T21" fmla="*/ 12 h 26"/>
                <a:gd name="T22" fmla="*/ 44 w 89"/>
                <a:gd name="T23" fmla="*/ 12 h 26"/>
                <a:gd name="T24" fmla="*/ 38 w 89"/>
                <a:gd name="T25" fmla="*/ 9 h 26"/>
                <a:gd name="T26" fmla="*/ 39 w 89"/>
                <a:gd name="T27" fmla="*/ 7 h 26"/>
                <a:gd name="T28" fmla="*/ 39 w 89"/>
                <a:gd name="T29" fmla="*/ 5 h 26"/>
                <a:gd name="T30" fmla="*/ 37 w 89"/>
                <a:gd name="T31" fmla="*/ 3 h 26"/>
                <a:gd name="T32" fmla="*/ 36 w 89"/>
                <a:gd name="T33" fmla="*/ 2 h 26"/>
                <a:gd name="T34" fmla="*/ 33 w 89"/>
                <a:gd name="T35" fmla="*/ 1 h 26"/>
                <a:gd name="T36" fmla="*/ 30 w 89"/>
                <a:gd name="T37" fmla="*/ 0 h 26"/>
                <a:gd name="T38" fmla="*/ 27 w 89"/>
                <a:gd name="T39" fmla="*/ 0 h 26"/>
                <a:gd name="T40" fmla="*/ 24 w 89"/>
                <a:gd name="T41" fmla="*/ 0 h 26"/>
                <a:gd name="T42" fmla="*/ 21 w 89"/>
                <a:gd name="T43" fmla="*/ 1 h 26"/>
                <a:gd name="T44" fmla="*/ 19 w 89"/>
                <a:gd name="T45" fmla="*/ 3 h 26"/>
                <a:gd name="T46" fmla="*/ 21 w 89"/>
                <a:gd name="T47" fmla="*/ 3 h 26"/>
                <a:gd name="T48" fmla="*/ 23 w 89"/>
                <a:gd name="T49" fmla="*/ 3 h 26"/>
                <a:gd name="T50" fmla="*/ 24 w 89"/>
                <a:gd name="T51" fmla="*/ 3 h 26"/>
                <a:gd name="T52" fmla="*/ 27 w 89"/>
                <a:gd name="T53" fmla="*/ 3 h 26"/>
                <a:gd name="T54" fmla="*/ 29 w 89"/>
                <a:gd name="T55" fmla="*/ 3 h 26"/>
                <a:gd name="T56" fmla="*/ 30 w 89"/>
                <a:gd name="T57" fmla="*/ 4 h 26"/>
                <a:gd name="T58" fmla="*/ 32 w 89"/>
                <a:gd name="T59" fmla="*/ 5 h 26"/>
                <a:gd name="T60" fmla="*/ 33 w 89"/>
                <a:gd name="T61" fmla="*/ 6 h 26"/>
                <a:gd name="T62" fmla="*/ 34 w 89"/>
                <a:gd name="T63" fmla="*/ 7 h 26"/>
                <a:gd name="T64" fmla="*/ 35 w 89"/>
                <a:gd name="T65" fmla="*/ 9 h 26"/>
                <a:gd name="T66" fmla="*/ 32 w 89"/>
                <a:gd name="T67" fmla="*/ 8 h 26"/>
                <a:gd name="T68" fmla="*/ 28 w 89"/>
                <a:gd name="T69" fmla="*/ 8 h 26"/>
                <a:gd name="T70" fmla="*/ 25 w 89"/>
                <a:gd name="T71" fmla="*/ 8 h 26"/>
                <a:gd name="T72" fmla="*/ 21 w 89"/>
                <a:gd name="T73" fmla="*/ 8 h 26"/>
                <a:gd name="T74" fmla="*/ 17 w 89"/>
                <a:gd name="T75" fmla="*/ 8 h 26"/>
                <a:gd name="T76" fmla="*/ 13 w 89"/>
                <a:gd name="T77" fmla="*/ 8 h 26"/>
                <a:gd name="T78" fmla="*/ 10 w 89"/>
                <a:gd name="T79" fmla="*/ 9 h 26"/>
                <a:gd name="T80" fmla="*/ 6 w 89"/>
                <a:gd name="T81" fmla="*/ 10 h 26"/>
                <a:gd name="T82" fmla="*/ 3 w 89"/>
                <a:gd name="T83" fmla="*/ 11 h 26"/>
                <a:gd name="T84" fmla="*/ 0 w 89"/>
                <a:gd name="T85" fmla="*/ 13 h 26"/>
                <a:gd name="T86" fmla="*/ 0 w 89"/>
                <a:gd name="T87" fmla="*/ 13 h 26"/>
                <a:gd name="T88" fmla="*/ 0 w 89"/>
                <a:gd name="T89" fmla="*/ 13 h 2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89" h="26">
                  <a:moveTo>
                    <a:pt x="0" y="25"/>
                  </a:moveTo>
                  <a:lnTo>
                    <a:pt x="53" y="17"/>
                  </a:lnTo>
                  <a:lnTo>
                    <a:pt x="57" y="20"/>
                  </a:lnTo>
                  <a:lnTo>
                    <a:pt x="60" y="22"/>
                  </a:lnTo>
                  <a:lnTo>
                    <a:pt x="64" y="23"/>
                  </a:lnTo>
                  <a:lnTo>
                    <a:pt x="69" y="23"/>
                  </a:lnTo>
                  <a:lnTo>
                    <a:pt x="73" y="23"/>
                  </a:lnTo>
                  <a:lnTo>
                    <a:pt x="77" y="23"/>
                  </a:lnTo>
                  <a:lnTo>
                    <a:pt x="80" y="23"/>
                  </a:lnTo>
                  <a:lnTo>
                    <a:pt x="84" y="22"/>
                  </a:lnTo>
                  <a:lnTo>
                    <a:pt x="86" y="23"/>
                  </a:lnTo>
                  <a:lnTo>
                    <a:pt x="89" y="23"/>
                  </a:lnTo>
                  <a:lnTo>
                    <a:pt x="77" y="17"/>
                  </a:lnTo>
                  <a:lnTo>
                    <a:pt x="78" y="13"/>
                  </a:lnTo>
                  <a:lnTo>
                    <a:pt x="78" y="10"/>
                  </a:lnTo>
                  <a:lnTo>
                    <a:pt x="75" y="6"/>
                  </a:lnTo>
                  <a:lnTo>
                    <a:pt x="72" y="4"/>
                  </a:lnTo>
                  <a:lnTo>
                    <a:pt x="67" y="1"/>
                  </a:lnTo>
                  <a:lnTo>
                    <a:pt x="60" y="0"/>
                  </a:lnTo>
                  <a:lnTo>
                    <a:pt x="54" y="0"/>
                  </a:lnTo>
                  <a:lnTo>
                    <a:pt x="48" y="0"/>
                  </a:lnTo>
                  <a:lnTo>
                    <a:pt x="42" y="1"/>
                  </a:lnTo>
                  <a:lnTo>
                    <a:pt x="38" y="5"/>
                  </a:lnTo>
                  <a:lnTo>
                    <a:pt x="42" y="5"/>
                  </a:lnTo>
                  <a:lnTo>
                    <a:pt x="46" y="5"/>
                  </a:lnTo>
                  <a:lnTo>
                    <a:pt x="49" y="5"/>
                  </a:lnTo>
                  <a:lnTo>
                    <a:pt x="54" y="6"/>
                  </a:lnTo>
                  <a:lnTo>
                    <a:pt x="58" y="6"/>
                  </a:lnTo>
                  <a:lnTo>
                    <a:pt x="60" y="7"/>
                  </a:lnTo>
                  <a:lnTo>
                    <a:pt x="64" y="9"/>
                  </a:lnTo>
                  <a:lnTo>
                    <a:pt x="67" y="11"/>
                  </a:lnTo>
                  <a:lnTo>
                    <a:pt x="69" y="13"/>
                  </a:lnTo>
                  <a:lnTo>
                    <a:pt x="70" y="17"/>
                  </a:lnTo>
                  <a:lnTo>
                    <a:pt x="64" y="16"/>
                  </a:lnTo>
                  <a:lnTo>
                    <a:pt x="57" y="15"/>
                  </a:lnTo>
                  <a:lnTo>
                    <a:pt x="51" y="15"/>
                  </a:lnTo>
                  <a:lnTo>
                    <a:pt x="43" y="15"/>
                  </a:lnTo>
                  <a:lnTo>
                    <a:pt x="34" y="15"/>
                  </a:lnTo>
                  <a:lnTo>
                    <a:pt x="27" y="16"/>
                  </a:lnTo>
                  <a:lnTo>
                    <a:pt x="20" y="17"/>
                  </a:lnTo>
                  <a:lnTo>
                    <a:pt x="12" y="20"/>
                  </a:lnTo>
                  <a:lnTo>
                    <a:pt x="6" y="22"/>
                  </a:lnTo>
                  <a:lnTo>
                    <a:pt x="0" y="26"/>
                  </a:lnTo>
                  <a:lnTo>
                    <a:pt x="0" y="2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3" name="Freeform 134"/>
            <p:cNvSpPr>
              <a:spLocks/>
            </p:cNvSpPr>
            <p:nvPr/>
          </p:nvSpPr>
          <p:spPr bwMode="auto">
            <a:xfrm>
              <a:off x="2582" y="928"/>
              <a:ext cx="7" cy="2"/>
            </a:xfrm>
            <a:custGeom>
              <a:avLst/>
              <a:gdLst>
                <a:gd name="T0" fmla="*/ 7 w 14"/>
                <a:gd name="T1" fmla="*/ 0 h 2"/>
                <a:gd name="T2" fmla="*/ 7 w 14"/>
                <a:gd name="T3" fmla="*/ 0 h 2"/>
                <a:gd name="T4" fmla="*/ 6 w 14"/>
                <a:gd name="T5" fmla="*/ 0 h 2"/>
                <a:gd name="T6" fmla="*/ 5 w 14"/>
                <a:gd name="T7" fmla="*/ 0 h 2"/>
                <a:gd name="T8" fmla="*/ 5 w 14"/>
                <a:gd name="T9" fmla="*/ 1 h 2"/>
                <a:gd name="T10" fmla="*/ 4 w 14"/>
                <a:gd name="T11" fmla="*/ 1 h 2"/>
                <a:gd name="T12" fmla="*/ 3 w 14"/>
                <a:gd name="T13" fmla="*/ 1 h 2"/>
                <a:gd name="T14" fmla="*/ 2 w 14"/>
                <a:gd name="T15" fmla="*/ 1 h 2"/>
                <a:gd name="T16" fmla="*/ 2 w 14"/>
                <a:gd name="T17" fmla="*/ 1 h 2"/>
                <a:gd name="T18" fmla="*/ 1 w 14"/>
                <a:gd name="T19" fmla="*/ 1 h 2"/>
                <a:gd name="T20" fmla="*/ 0 w 14"/>
                <a:gd name="T21" fmla="*/ 1 h 2"/>
                <a:gd name="T22" fmla="*/ 0 w 14"/>
                <a:gd name="T23" fmla="*/ 1 h 2"/>
                <a:gd name="T24" fmla="*/ 1 w 14"/>
                <a:gd name="T25" fmla="*/ 2 h 2"/>
                <a:gd name="T26" fmla="*/ 2 w 14"/>
                <a:gd name="T27" fmla="*/ 2 h 2"/>
                <a:gd name="T28" fmla="*/ 2 w 14"/>
                <a:gd name="T29" fmla="*/ 2 h 2"/>
                <a:gd name="T30" fmla="*/ 3 w 14"/>
                <a:gd name="T31" fmla="*/ 2 h 2"/>
                <a:gd name="T32" fmla="*/ 4 w 14"/>
                <a:gd name="T33" fmla="*/ 2 h 2"/>
                <a:gd name="T34" fmla="*/ 4 w 14"/>
                <a:gd name="T35" fmla="*/ 1 h 2"/>
                <a:gd name="T36" fmla="*/ 5 w 14"/>
                <a:gd name="T37" fmla="*/ 1 h 2"/>
                <a:gd name="T38" fmla="*/ 7 w 14"/>
                <a:gd name="T39" fmla="*/ 1 h 2"/>
                <a:gd name="T40" fmla="*/ 7 w 14"/>
                <a:gd name="T41" fmla="*/ 0 h 2"/>
                <a:gd name="T42" fmla="*/ 7 w 14"/>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4" h="2">
                  <a:moveTo>
                    <a:pt x="14" y="0"/>
                  </a:moveTo>
                  <a:lnTo>
                    <a:pt x="13" y="0"/>
                  </a:lnTo>
                  <a:lnTo>
                    <a:pt x="12" y="0"/>
                  </a:lnTo>
                  <a:lnTo>
                    <a:pt x="10" y="0"/>
                  </a:lnTo>
                  <a:lnTo>
                    <a:pt x="9" y="1"/>
                  </a:lnTo>
                  <a:lnTo>
                    <a:pt x="8" y="1"/>
                  </a:lnTo>
                  <a:lnTo>
                    <a:pt x="5" y="1"/>
                  </a:lnTo>
                  <a:lnTo>
                    <a:pt x="4" y="1"/>
                  </a:lnTo>
                  <a:lnTo>
                    <a:pt x="3" y="1"/>
                  </a:lnTo>
                  <a:lnTo>
                    <a:pt x="2" y="1"/>
                  </a:lnTo>
                  <a:lnTo>
                    <a:pt x="0" y="1"/>
                  </a:lnTo>
                  <a:lnTo>
                    <a:pt x="2" y="2"/>
                  </a:lnTo>
                  <a:lnTo>
                    <a:pt x="3" y="2"/>
                  </a:lnTo>
                  <a:lnTo>
                    <a:pt x="4" y="2"/>
                  </a:lnTo>
                  <a:lnTo>
                    <a:pt x="5" y="2"/>
                  </a:lnTo>
                  <a:lnTo>
                    <a:pt x="7" y="2"/>
                  </a:lnTo>
                  <a:lnTo>
                    <a:pt x="8" y="1"/>
                  </a:lnTo>
                  <a:lnTo>
                    <a:pt x="10" y="1"/>
                  </a:lnTo>
                  <a:lnTo>
                    <a:pt x="13" y="1"/>
                  </a:lnTo>
                  <a:lnTo>
                    <a:pt x="1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4" name="Freeform 135"/>
            <p:cNvSpPr>
              <a:spLocks/>
            </p:cNvSpPr>
            <p:nvPr/>
          </p:nvSpPr>
          <p:spPr bwMode="auto">
            <a:xfrm>
              <a:off x="2586" y="880"/>
              <a:ext cx="67" cy="70"/>
            </a:xfrm>
            <a:custGeom>
              <a:avLst/>
              <a:gdLst>
                <a:gd name="T0" fmla="*/ 30 w 134"/>
                <a:gd name="T1" fmla="*/ 23 h 140"/>
                <a:gd name="T2" fmla="*/ 31 w 134"/>
                <a:gd name="T3" fmla="*/ 26 h 140"/>
                <a:gd name="T4" fmla="*/ 31 w 134"/>
                <a:gd name="T5" fmla="*/ 29 h 140"/>
                <a:gd name="T6" fmla="*/ 29 w 134"/>
                <a:gd name="T7" fmla="*/ 32 h 140"/>
                <a:gd name="T8" fmla="*/ 35 w 134"/>
                <a:gd name="T9" fmla="*/ 33 h 140"/>
                <a:gd name="T10" fmla="*/ 41 w 134"/>
                <a:gd name="T11" fmla="*/ 34 h 140"/>
                <a:gd name="T12" fmla="*/ 44 w 134"/>
                <a:gd name="T13" fmla="*/ 39 h 140"/>
                <a:gd name="T14" fmla="*/ 30 w 134"/>
                <a:gd name="T15" fmla="*/ 37 h 140"/>
                <a:gd name="T16" fmla="*/ 15 w 134"/>
                <a:gd name="T17" fmla="*/ 37 h 140"/>
                <a:gd name="T18" fmla="*/ 3 w 134"/>
                <a:gd name="T19" fmla="*/ 38 h 140"/>
                <a:gd name="T20" fmla="*/ 5 w 134"/>
                <a:gd name="T21" fmla="*/ 39 h 140"/>
                <a:gd name="T22" fmla="*/ 12 w 134"/>
                <a:gd name="T23" fmla="*/ 41 h 140"/>
                <a:gd name="T24" fmla="*/ 18 w 134"/>
                <a:gd name="T25" fmla="*/ 44 h 140"/>
                <a:gd name="T26" fmla="*/ 19 w 134"/>
                <a:gd name="T27" fmla="*/ 45 h 140"/>
                <a:gd name="T28" fmla="*/ 14 w 134"/>
                <a:gd name="T29" fmla="*/ 45 h 140"/>
                <a:gd name="T30" fmla="*/ 8 w 134"/>
                <a:gd name="T31" fmla="*/ 47 h 140"/>
                <a:gd name="T32" fmla="*/ 3 w 134"/>
                <a:gd name="T33" fmla="*/ 49 h 140"/>
                <a:gd name="T34" fmla="*/ 17 w 134"/>
                <a:gd name="T35" fmla="*/ 47 h 140"/>
                <a:gd name="T36" fmla="*/ 31 w 134"/>
                <a:gd name="T37" fmla="*/ 46 h 140"/>
                <a:gd name="T38" fmla="*/ 44 w 134"/>
                <a:gd name="T39" fmla="*/ 47 h 140"/>
                <a:gd name="T40" fmla="*/ 46 w 134"/>
                <a:gd name="T41" fmla="*/ 49 h 140"/>
                <a:gd name="T42" fmla="*/ 44 w 134"/>
                <a:gd name="T43" fmla="*/ 50 h 140"/>
                <a:gd name="T44" fmla="*/ 41 w 134"/>
                <a:gd name="T45" fmla="*/ 51 h 140"/>
                <a:gd name="T46" fmla="*/ 41 w 134"/>
                <a:gd name="T47" fmla="*/ 53 h 140"/>
                <a:gd name="T48" fmla="*/ 44 w 134"/>
                <a:gd name="T49" fmla="*/ 55 h 140"/>
                <a:gd name="T50" fmla="*/ 48 w 134"/>
                <a:gd name="T51" fmla="*/ 55 h 140"/>
                <a:gd name="T52" fmla="*/ 52 w 134"/>
                <a:gd name="T53" fmla="*/ 58 h 140"/>
                <a:gd name="T54" fmla="*/ 49 w 134"/>
                <a:gd name="T55" fmla="*/ 60 h 140"/>
                <a:gd name="T56" fmla="*/ 46 w 134"/>
                <a:gd name="T57" fmla="*/ 61 h 140"/>
                <a:gd name="T58" fmla="*/ 42 w 134"/>
                <a:gd name="T59" fmla="*/ 62 h 140"/>
                <a:gd name="T60" fmla="*/ 55 w 134"/>
                <a:gd name="T61" fmla="*/ 70 h 140"/>
                <a:gd name="T62" fmla="*/ 54 w 134"/>
                <a:gd name="T63" fmla="*/ 67 h 140"/>
                <a:gd name="T64" fmla="*/ 51 w 134"/>
                <a:gd name="T65" fmla="*/ 66 h 140"/>
                <a:gd name="T66" fmla="*/ 51 w 134"/>
                <a:gd name="T67" fmla="*/ 64 h 140"/>
                <a:gd name="T68" fmla="*/ 55 w 134"/>
                <a:gd name="T69" fmla="*/ 63 h 140"/>
                <a:gd name="T70" fmla="*/ 60 w 134"/>
                <a:gd name="T71" fmla="*/ 65 h 140"/>
                <a:gd name="T72" fmla="*/ 65 w 134"/>
                <a:gd name="T73" fmla="*/ 67 h 140"/>
                <a:gd name="T74" fmla="*/ 52 w 134"/>
                <a:gd name="T75" fmla="*/ 48 h 140"/>
                <a:gd name="T76" fmla="*/ 52 w 134"/>
                <a:gd name="T77" fmla="*/ 35 h 140"/>
                <a:gd name="T78" fmla="*/ 37 w 134"/>
                <a:gd name="T79" fmla="*/ 18 h 140"/>
                <a:gd name="T80" fmla="*/ 18 w 134"/>
                <a:gd name="T81" fmla="*/ 5 h 140"/>
                <a:gd name="T82" fmla="*/ 6 w 134"/>
                <a:gd name="T83" fmla="*/ 2 h 140"/>
                <a:gd name="T84" fmla="*/ 15 w 134"/>
                <a:gd name="T85" fmla="*/ 6 h 140"/>
                <a:gd name="T86" fmla="*/ 23 w 134"/>
                <a:gd name="T87" fmla="*/ 11 h 140"/>
                <a:gd name="T88" fmla="*/ 29 w 134"/>
                <a:gd name="T89" fmla="*/ 18 h 140"/>
                <a:gd name="T90" fmla="*/ 7 w 134"/>
                <a:gd name="T91" fmla="*/ 15 h 140"/>
                <a:gd name="T92" fmla="*/ 16 w 134"/>
                <a:gd name="T93" fmla="*/ 18 h 140"/>
                <a:gd name="T94" fmla="*/ 26 w 134"/>
                <a:gd name="T95" fmla="*/ 21 h 140"/>
                <a:gd name="T96" fmla="*/ 32 w 134"/>
                <a:gd name="T97" fmla="*/ 21 h 14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34" h="140">
                  <a:moveTo>
                    <a:pt x="63" y="41"/>
                  </a:moveTo>
                  <a:lnTo>
                    <a:pt x="61" y="43"/>
                  </a:lnTo>
                  <a:lnTo>
                    <a:pt x="60" y="45"/>
                  </a:lnTo>
                  <a:lnTo>
                    <a:pt x="60" y="47"/>
                  </a:lnTo>
                  <a:lnTo>
                    <a:pt x="61" y="50"/>
                  </a:lnTo>
                  <a:lnTo>
                    <a:pt x="62" y="52"/>
                  </a:lnTo>
                  <a:lnTo>
                    <a:pt x="62" y="55"/>
                  </a:lnTo>
                  <a:lnTo>
                    <a:pt x="62" y="57"/>
                  </a:lnTo>
                  <a:lnTo>
                    <a:pt x="62" y="58"/>
                  </a:lnTo>
                  <a:lnTo>
                    <a:pt x="58" y="61"/>
                  </a:lnTo>
                  <a:lnTo>
                    <a:pt x="55" y="62"/>
                  </a:lnTo>
                  <a:lnTo>
                    <a:pt x="58" y="63"/>
                  </a:lnTo>
                  <a:lnTo>
                    <a:pt x="61" y="64"/>
                  </a:lnTo>
                  <a:lnTo>
                    <a:pt x="66" y="64"/>
                  </a:lnTo>
                  <a:lnTo>
                    <a:pt x="69" y="66"/>
                  </a:lnTo>
                  <a:lnTo>
                    <a:pt x="73" y="66"/>
                  </a:lnTo>
                  <a:lnTo>
                    <a:pt x="77" y="67"/>
                  </a:lnTo>
                  <a:lnTo>
                    <a:pt x="81" y="68"/>
                  </a:lnTo>
                  <a:lnTo>
                    <a:pt x="83" y="71"/>
                  </a:lnTo>
                  <a:lnTo>
                    <a:pt x="86" y="73"/>
                  </a:lnTo>
                  <a:lnTo>
                    <a:pt x="87" y="77"/>
                  </a:lnTo>
                  <a:lnTo>
                    <a:pt x="78" y="76"/>
                  </a:lnTo>
                  <a:lnTo>
                    <a:pt x="69" y="74"/>
                  </a:lnTo>
                  <a:lnTo>
                    <a:pt x="60" y="74"/>
                  </a:lnTo>
                  <a:lnTo>
                    <a:pt x="50" y="74"/>
                  </a:lnTo>
                  <a:lnTo>
                    <a:pt x="40" y="74"/>
                  </a:lnTo>
                  <a:lnTo>
                    <a:pt x="30" y="74"/>
                  </a:lnTo>
                  <a:lnTo>
                    <a:pt x="21" y="74"/>
                  </a:lnTo>
                  <a:lnTo>
                    <a:pt x="12" y="74"/>
                  </a:lnTo>
                  <a:lnTo>
                    <a:pt x="6" y="76"/>
                  </a:lnTo>
                  <a:lnTo>
                    <a:pt x="0" y="77"/>
                  </a:lnTo>
                  <a:lnTo>
                    <a:pt x="5" y="78"/>
                  </a:lnTo>
                  <a:lnTo>
                    <a:pt x="9" y="78"/>
                  </a:lnTo>
                  <a:lnTo>
                    <a:pt x="14" y="79"/>
                  </a:lnTo>
                  <a:lnTo>
                    <a:pt x="19" y="81"/>
                  </a:lnTo>
                  <a:lnTo>
                    <a:pt x="24" y="82"/>
                  </a:lnTo>
                  <a:lnTo>
                    <a:pt x="29" y="83"/>
                  </a:lnTo>
                  <a:lnTo>
                    <a:pt x="32" y="84"/>
                  </a:lnTo>
                  <a:lnTo>
                    <a:pt x="36" y="87"/>
                  </a:lnTo>
                  <a:lnTo>
                    <a:pt x="40" y="88"/>
                  </a:lnTo>
                  <a:lnTo>
                    <a:pt x="42" y="89"/>
                  </a:lnTo>
                  <a:lnTo>
                    <a:pt x="38" y="89"/>
                  </a:lnTo>
                  <a:lnTo>
                    <a:pt x="35" y="89"/>
                  </a:lnTo>
                  <a:lnTo>
                    <a:pt x="31" y="90"/>
                  </a:lnTo>
                  <a:lnTo>
                    <a:pt x="27" y="90"/>
                  </a:lnTo>
                  <a:lnTo>
                    <a:pt x="24" y="92"/>
                  </a:lnTo>
                  <a:lnTo>
                    <a:pt x="20" y="93"/>
                  </a:lnTo>
                  <a:lnTo>
                    <a:pt x="16" y="94"/>
                  </a:lnTo>
                  <a:lnTo>
                    <a:pt x="12" y="94"/>
                  </a:lnTo>
                  <a:lnTo>
                    <a:pt x="9" y="95"/>
                  </a:lnTo>
                  <a:lnTo>
                    <a:pt x="5" y="97"/>
                  </a:lnTo>
                  <a:lnTo>
                    <a:pt x="15" y="95"/>
                  </a:lnTo>
                  <a:lnTo>
                    <a:pt x="24" y="95"/>
                  </a:lnTo>
                  <a:lnTo>
                    <a:pt x="34" y="94"/>
                  </a:lnTo>
                  <a:lnTo>
                    <a:pt x="42" y="93"/>
                  </a:lnTo>
                  <a:lnTo>
                    <a:pt x="52" y="92"/>
                  </a:lnTo>
                  <a:lnTo>
                    <a:pt x="61" y="92"/>
                  </a:lnTo>
                  <a:lnTo>
                    <a:pt x="69" y="92"/>
                  </a:lnTo>
                  <a:lnTo>
                    <a:pt x="78" y="92"/>
                  </a:lnTo>
                  <a:lnTo>
                    <a:pt x="87" y="93"/>
                  </a:lnTo>
                  <a:lnTo>
                    <a:pt x="95" y="95"/>
                  </a:lnTo>
                  <a:lnTo>
                    <a:pt x="93" y="97"/>
                  </a:lnTo>
                  <a:lnTo>
                    <a:pt x="92" y="98"/>
                  </a:lnTo>
                  <a:lnTo>
                    <a:pt x="89" y="98"/>
                  </a:lnTo>
                  <a:lnTo>
                    <a:pt x="88" y="99"/>
                  </a:lnTo>
                  <a:lnTo>
                    <a:pt x="87" y="100"/>
                  </a:lnTo>
                  <a:lnTo>
                    <a:pt x="84" y="100"/>
                  </a:lnTo>
                  <a:lnTo>
                    <a:pt x="83" y="100"/>
                  </a:lnTo>
                  <a:lnTo>
                    <a:pt x="81" y="102"/>
                  </a:lnTo>
                  <a:lnTo>
                    <a:pt x="79" y="102"/>
                  </a:lnTo>
                  <a:lnTo>
                    <a:pt x="78" y="102"/>
                  </a:lnTo>
                  <a:lnTo>
                    <a:pt x="81" y="105"/>
                  </a:lnTo>
                  <a:lnTo>
                    <a:pt x="83" y="108"/>
                  </a:lnTo>
                  <a:lnTo>
                    <a:pt x="86" y="109"/>
                  </a:lnTo>
                  <a:lnTo>
                    <a:pt x="88" y="110"/>
                  </a:lnTo>
                  <a:lnTo>
                    <a:pt x="91" y="110"/>
                  </a:lnTo>
                  <a:lnTo>
                    <a:pt x="93" y="110"/>
                  </a:lnTo>
                  <a:lnTo>
                    <a:pt x="95" y="110"/>
                  </a:lnTo>
                  <a:lnTo>
                    <a:pt x="98" y="111"/>
                  </a:lnTo>
                  <a:lnTo>
                    <a:pt x="102" y="113"/>
                  </a:lnTo>
                  <a:lnTo>
                    <a:pt x="104" y="116"/>
                  </a:lnTo>
                  <a:lnTo>
                    <a:pt x="102" y="116"/>
                  </a:lnTo>
                  <a:lnTo>
                    <a:pt x="99" y="118"/>
                  </a:lnTo>
                  <a:lnTo>
                    <a:pt x="97" y="119"/>
                  </a:lnTo>
                  <a:lnTo>
                    <a:pt x="95" y="120"/>
                  </a:lnTo>
                  <a:lnTo>
                    <a:pt x="93" y="120"/>
                  </a:lnTo>
                  <a:lnTo>
                    <a:pt x="91" y="121"/>
                  </a:lnTo>
                  <a:lnTo>
                    <a:pt x="88" y="123"/>
                  </a:lnTo>
                  <a:lnTo>
                    <a:pt x="86" y="124"/>
                  </a:lnTo>
                  <a:lnTo>
                    <a:pt x="83" y="124"/>
                  </a:lnTo>
                  <a:lnTo>
                    <a:pt x="81" y="125"/>
                  </a:lnTo>
                  <a:lnTo>
                    <a:pt x="89" y="140"/>
                  </a:lnTo>
                  <a:lnTo>
                    <a:pt x="110" y="140"/>
                  </a:lnTo>
                  <a:lnTo>
                    <a:pt x="110" y="137"/>
                  </a:lnTo>
                  <a:lnTo>
                    <a:pt x="109" y="135"/>
                  </a:lnTo>
                  <a:lnTo>
                    <a:pt x="108" y="134"/>
                  </a:lnTo>
                  <a:lnTo>
                    <a:pt x="105" y="133"/>
                  </a:lnTo>
                  <a:lnTo>
                    <a:pt x="104" y="133"/>
                  </a:lnTo>
                  <a:lnTo>
                    <a:pt x="102" y="131"/>
                  </a:lnTo>
                  <a:lnTo>
                    <a:pt x="100" y="130"/>
                  </a:lnTo>
                  <a:lnTo>
                    <a:pt x="100" y="129"/>
                  </a:lnTo>
                  <a:lnTo>
                    <a:pt x="102" y="128"/>
                  </a:lnTo>
                  <a:lnTo>
                    <a:pt x="104" y="125"/>
                  </a:lnTo>
                  <a:lnTo>
                    <a:pt x="108" y="125"/>
                  </a:lnTo>
                  <a:lnTo>
                    <a:pt x="110" y="126"/>
                  </a:lnTo>
                  <a:lnTo>
                    <a:pt x="114" y="126"/>
                  </a:lnTo>
                  <a:lnTo>
                    <a:pt x="118" y="128"/>
                  </a:lnTo>
                  <a:lnTo>
                    <a:pt x="120" y="129"/>
                  </a:lnTo>
                  <a:lnTo>
                    <a:pt x="124" y="130"/>
                  </a:lnTo>
                  <a:lnTo>
                    <a:pt x="126" y="133"/>
                  </a:lnTo>
                  <a:lnTo>
                    <a:pt x="129" y="134"/>
                  </a:lnTo>
                  <a:lnTo>
                    <a:pt x="131" y="136"/>
                  </a:lnTo>
                  <a:lnTo>
                    <a:pt x="134" y="140"/>
                  </a:lnTo>
                  <a:lnTo>
                    <a:pt x="104" y="95"/>
                  </a:lnTo>
                  <a:lnTo>
                    <a:pt x="117" y="95"/>
                  </a:lnTo>
                  <a:lnTo>
                    <a:pt x="112" y="82"/>
                  </a:lnTo>
                  <a:lnTo>
                    <a:pt x="104" y="69"/>
                  </a:lnTo>
                  <a:lnTo>
                    <a:pt x="95" y="57"/>
                  </a:lnTo>
                  <a:lnTo>
                    <a:pt x="86" y="45"/>
                  </a:lnTo>
                  <a:lnTo>
                    <a:pt x="74" y="35"/>
                  </a:lnTo>
                  <a:lnTo>
                    <a:pt x="62" y="25"/>
                  </a:lnTo>
                  <a:lnTo>
                    <a:pt x="48" y="17"/>
                  </a:lnTo>
                  <a:lnTo>
                    <a:pt x="35" y="10"/>
                  </a:lnTo>
                  <a:lnTo>
                    <a:pt x="21" y="4"/>
                  </a:lnTo>
                  <a:lnTo>
                    <a:pt x="6" y="0"/>
                  </a:lnTo>
                  <a:lnTo>
                    <a:pt x="12" y="3"/>
                  </a:lnTo>
                  <a:lnTo>
                    <a:pt x="17" y="5"/>
                  </a:lnTo>
                  <a:lnTo>
                    <a:pt x="24" y="8"/>
                  </a:lnTo>
                  <a:lnTo>
                    <a:pt x="30" y="11"/>
                  </a:lnTo>
                  <a:lnTo>
                    <a:pt x="35" y="14"/>
                  </a:lnTo>
                  <a:lnTo>
                    <a:pt x="41" y="17"/>
                  </a:lnTo>
                  <a:lnTo>
                    <a:pt x="46" y="21"/>
                  </a:lnTo>
                  <a:lnTo>
                    <a:pt x="50" y="25"/>
                  </a:lnTo>
                  <a:lnTo>
                    <a:pt x="53" y="30"/>
                  </a:lnTo>
                  <a:lnTo>
                    <a:pt x="57" y="36"/>
                  </a:lnTo>
                  <a:lnTo>
                    <a:pt x="6" y="27"/>
                  </a:lnTo>
                  <a:lnTo>
                    <a:pt x="9" y="29"/>
                  </a:lnTo>
                  <a:lnTo>
                    <a:pt x="14" y="30"/>
                  </a:lnTo>
                  <a:lnTo>
                    <a:pt x="19" y="32"/>
                  </a:lnTo>
                  <a:lnTo>
                    <a:pt x="25" y="34"/>
                  </a:lnTo>
                  <a:lnTo>
                    <a:pt x="31" y="36"/>
                  </a:lnTo>
                  <a:lnTo>
                    <a:pt x="37" y="39"/>
                  </a:lnTo>
                  <a:lnTo>
                    <a:pt x="45" y="40"/>
                  </a:lnTo>
                  <a:lnTo>
                    <a:pt x="51" y="41"/>
                  </a:lnTo>
                  <a:lnTo>
                    <a:pt x="57" y="42"/>
                  </a:lnTo>
                  <a:lnTo>
                    <a:pt x="63" y="42"/>
                  </a:lnTo>
                  <a:lnTo>
                    <a:pt x="63" y="4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5" name="Freeform 136"/>
            <p:cNvSpPr>
              <a:spLocks/>
            </p:cNvSpPr>
            <p:nvPr/>
          </p:nvSpPr>
          <p:spPr bwMode="auto">
            <a:xfrm>
              <a:off x="2476" y="886"/>
              <a:ext cx="34" cy="45"/>
            </a:xfrm>
            <a:custGeom>
              <a:avLst/>
              <a:gdLst>
                <a:gd name="T0" fmla="*/ 6 w 68"/>
                <a:gd name="T1" fmla="*/ 40 h 89"/>
                <a:gd name="T2" fmla="*/ 6 w 68"/>
                <a:gd name="T3" fmla="*/ 37 h 89"/>
                <a:gd name="T4" fmla="*/ 6 w 68"/>
                <a:gd name="T5" fmla="*/ 34 h 89"/>
                <a:gd name="T6" fmla="*/ 6 w 68"/>
                <a:gd name="T7" fmla="*/ 32 h 89"/>
                <a:gd name="T8" fmla="*/ 6 w 68"/>
                <a:gd name="T9" fmla="*/ 30 h 89"/>
                <a:gd name="T10" fmla="*/ 4 w 68"/>
                <a:gd name="T11" fmla="*/ 27 h 89"/>
                <a:gd name="T12" fmla="*/ 6 w 68"/>
                <a:gd name="T13" fmla="*/ 26 h 89"/>
                <a:gd name="T14" fmla="*/ 8 w 68"/>
                <a:gd name="T15" fmla="*/ 25 h 89"/>
                <a:gd name="T16" fmla="*/ 10 w 68"/>
                <a:gd name="T17" fmla="*/ 24 h 89"/>
                <a:gd name="T18" fmla="*/ 11 w 68"/>
                <a:gd name="T19" fmla="*/ 24 h 89"/>
                <a:gd name="T20" fmla="*/ 13 w 68"/>
                <a:gd name="T21" fmla="*/ 25 h 89"/>
                <a:gd name="T22" fmla="*/ 14 w 68"/>
                <a:gd name="T23" fmla="*/ 29 h 89"/>
                <a:gd name="T24" fmla="*/ 13 w 68"/>
                <a:gd name="T25" fmla="*/ 33 h 89"/>
                <a:gd name="T26" fmla="*/ 11 w 68"/>
                <a:gd name="T27" fmla="*/ 37 h 89"/>
                <a:gd name="T28" fmla="*/ 11 w 68"/>
                <a:gd name="T29" fmla="*/ 40 h 89"/>
                <a:gd name="T30" fmla="*/ 11 w 68"/>
                <a:gd name="T31" fmla="*/ 45 h 89"/>
                <a:gd name="T32" fmla="*/ 13 w 68"/>
                <a:gd name="T33" fmla="*/ 40 h 89"/>
                <a:gd name="T34" fmla="*/ 16 w 68"/>
                <a:gd name="T35" fmla="*/ 36 h 89"/>
                <a:gd name="T36" fmla="*/ 21 w 68"/>
                <a:gd name="T37" fmla="*/ 34 h 89"/>
                <a:gd name="T38" fmla="*/ 26 w 68"/>
                <a:gd name="T39" fmla="*/ 33 h 89"/>
                <a:gd name="T40" fmla="*/ 31 w 68"/>
                <a:gd name="T41" fmla="*/ 32 h 89"/>
                <a:gd name="T42" fmla="*/ 29 w 68"/>
                <a:gd name="T43" fmla="*/ 32 h 89"/>
                <a:gd name="T44" fmla="*/ 28 w 68"/>
                <a:gd name="T45" fmla="*/ 32 h 89"/>
                <a:gd name="T46" fmla="*/ 26 w 68"/>
                <a:gd name="T47" fmla="*/ 32 h 89"/>
                <a:gd name="T48" fmla="*/ 25 w 68"/>
                <a:gd name="T49" fmla="*/ 32 h 89"/>
                <a:gd name="T50" fmla="*/ 24 w 68"/>
                <a:gd name="T51" fmla="*/ 31 h 89"/>
                <a:gd name="T52" fmla="*/ 34 w 68"/>
                <a:gd name="T53" fmla="*/ 17 h 89"/>
                <a:gd name="T54" fmla="*/ 32 w 68"/>
                <a:gd name="T55" fmla="*/ 15 h 89"/>
                <a:gd name="T56" fmla="*/ 30 w 68"/>
                <a:gd name="T57" fmla="*/ 14 h 89"/>
                <a:gd name="T58" fmla="*/ 29 w 68"/>
                <a:gd name="T59" fmla="*/ 14 h 89"/>
                <a:gd name="T60" fmla="*/ 27 w 68"/>
                <a:gd name="T61" fmla="*/ 14 h 89"/>
                <a:gd name="T62" fmla="*/ 24 w 68"/>
                <a:gd name="T63" fmla="*/ 13 h 89"/>
                <a:gd name="T64" fmla="*/ 23 w 68"/>
                <a:gd name="T65" fmla="*/ 11 h 89"/>
                <a:gd name="T66" fmla="*/ 23 w 68"/>
                <a:gd name="T67" fmla="*/ 7 h 89"/>
                <a:gd name="T68" fmla="*/ 23 w 68"/>
                <a:gd name="T69" fmla="*/ 4 h 89"/>
                <a:gd name="T70" fmla="*/ 24 w 68"/>
                <a:gd name="T71" fmla="*/ 1 h 89"/>
                <a:gd name="T72" fmla="*/ 13 w 68"/>
                <a:gd name="T73" fmla="*/ 10 h 89"/>
                <a:gd name="T74" fmla="*/ 0 w 68"/>
                <a:gd name="T75" fmla="*/ 30 h 89"/>
                <a:gd name="T76" fmla="*/ 4 w 68"/>
                <a:gd name="T77" fmla="*/ 30 h 8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68" h="89">
                  <a:moveTo>
                    <a:pt x="8" y="58"/>
                  </a:moveTo>
                  <a:lnTo>
                    <a:pt x="11" y="79"/>
                  </a:lnTo>
                  <a:lnTo>
                    <a:pt x="11" y="75"/>
                  </a:lnTo>
                  <a:lnTo>
                    <a:pt x="12" y="73"/>
                  </a:lnTo>
                  <a:lnTo>
                    <a:pt x="12" y="70"/>
                  </a:lnTo>
                  <a:lnTo>
                    <a:pt x="12" y="68"/>
                  </a:lnTo>
                  <a:lnTo>
                    <a:pt x="12" y="65"/>
                  </a:lnTo>
                  <a:lnTo>
                    <a:pt x="12" y="63"/>
                  </a:lnTo>
                  <a:lnTo>
                    <a:pt x="11" y="61"/>
                  </a:lnTo>
                  <a:lnTo>
                    <a:pt x="11" y="59"/>
                  </a:lnTo>
                  <a:lnTo>
                    <a:pt x="10" y="55"/>
                  </a:lnTo>
                  <a:lnTo>
                    <a:pt x="8" y="53"/>
                  </a:lnTo>
                  <a:lnTo>
                    <a:pt x="10" y="51"/>
                  </a:lnTo>
                  <a:lnTo>
                    <a:pt x="12" y="51"/>
                  </a:lnTo>
                  <a:lnTo>
                    <a:pt x="13" y="50"/>
                  </a:lnTo>
                  <a:lnTo>
                    <a:pt x="16" y="49"/>
                  </a:lnTo>
                  <a:lnTo>
                    <a:pt x="17" y="48"/>
                  </a:lnTo>
                  <a:lnTo>
                    <a:pt x="20" y="47"/>
                  </a:lnTo>
                  <a:lnTo>
                    <a:pt x="21" y="47"/>
                  </a:lnTo>
                  <a:lnTo>
                    <a:pt x="22" y="47"/>
                  </a:lnTo>
                  <a:lnTo>
                    <a:pt x="25" y="47"/>
                  </a:lnTo>
                  <a:lnTo>
                    <a:pt x="26" y="49"/>
                  </a:lnTo>
                  <a:lnTo>
                    <a:pt x="27" y="54"/>
                  </a:lnTo>
                  <a:lnTo>
                    <a:pt x="27" y="58"/>
                  </a:lnTo>
                  <a:lnTo>
                    <a:pt x="26" y="61"/>
                  </a:lnTo>
                  <a:lnTo>
                    <a:pt x="25" y="65"/>
                  </a:lnTo>
                  <a:lnTo>
                    <a:pt x="23" y="69"/>
                  </a:lnTo>
                  <a:lnTo>
                    <a:pt x="22" y="73"/>
                  </a:lnTo>
                  <a:lnTo>
                    <a:pt x="21" y="76"/>
                  </a:lnTo>
                  <a:lnTo>
                    <a:pt x="21" y="80"/>
                  </a:lnTo>
                  <a:lnTo>
                    <a:pt x="20" y="84"/>
                  </a:lnTo>
                  <a:lnTo>
                    <a:pt x="21" y="89"/>
                  </a:lnTo>
                  <a:lnTo>
                    <a:pt x="22" y="82"/>
                  </a:lnTo>
                  <a:lnTo>
                    <a:pt x="25" y="79"/>
                  </a:lnTo>
                  <a:lnTo>
                    <a:pt x="27" y="75"/>
                  </a:lnTo>
                  <a:lnTo>
                    <a:pt x="32" y="71"/>
                  </a:lnTo>
                  <a:lnTo>
                    <a:pt x="36" y="70"/>
                  </a:lnTo>
                  <a:lnTo>
                    <a:pt x="41" y="68"/>
                  </a:lnTo>
                  <a:lnTo>
                    <a:pt x="46" y="66"/>
                  </a:lnTo>
                  <a:lnTo>
                    <a:pt x="52" y="65"/>
                  </a:lnTo>
                  <a:lnTo>
                    <a:pt x="57" y="65"/>
                  </a:lnTo>
                  <a:lnTo>
                    <a:pt x="62" y="64"/>
                  </a:lnTo>
                  <a:lnTo>
                    <a:pt x="60" y="64"/>
                  </a:lnTo>
                  <a:lnTo>
                    <a:pt x="58" y="64"/>
                  </a:lnTo>
                  <a:lnTo>
                    <a:pt x="57" y="64"/>
                  </a:lnTo>
                  <a:lnTo>
                    <a:pt x="56" y="64"/>
                  </a:lnTo>
                  <a:lnTo>
                    <a:pt x="54" y="64"/>
                  </a:lnTo>
                  <a:lnTo>
                    <a:pt x="52" y="64"/>
                  </a:lnTo>
                  <a:lnTo>
                    <a:pt x="51" y="64"/>
                  </a:lnTo>
                  <a:lnTo>
                    <a:pt x="49" y="64"/>
                  </a:lnTo>
                  <a:lnTo>
                    <a:pt x="48" y="63"/>
                  </a:lnTo>
                  <a:lnTo>
                    <a:pt x="47" y="61"/>
                  </a:lnTo>
                  <a:lnTo>
                    <a:pt x="68" y="34"/>
                  </a:lnTo>
                  <a:lnTo>
                    <a:pt x="67" y="33"/>
                  </a:lnTo>
                  <a:lnTo>
                    <a:pt x="64" y="30"/>
                  </a:lnTo>
                  <a:lnTo>
                    <a:pt x="63" y="29"/>
                  </a:lnTo>
                  <a:lnTo>
                    <a:pt x="62" y="28"/>
                  </a:lnTo>
                  <a:lnTo>
                    <a:pt x="60" y="28"/>
                  </a:lnTo>
                  <a:lnTo>
                    <a:pt x="59" y="27"/>
                  </a:lnTo>
                  <a:lnTo>
                    <a:pt x="58" y="27"/>
                  </a:lnTo>
                  <a:lnTo>
                    <a:pt x="56" y="27"/>
                  </a:lnTo>
                  <a:lnTo>
                    <a:pt x="53" y="28"/>
                  </a:lnTo>
                  <a:lnTo>
                    <a:pt x="51" y="29"/>
                  </a:lnTo>
                  <a:lnTo>
                    <a:pt x="48" y="26"/>
                  </a:lnTo>
                  <a:lnTo>
                    <a:pt x="47" y="23"/>
                  </a:lnTo>
                  <a:lnTo>
                    <a:pt x="46" y="21"/>
                  </a:lnTo>
                  <a:lnTo>
                    <a:pt x="46" y="17"/>
                  </a:lnTo>
                  <a:lnTo>
                    <a:pt x="46" y="14"/>
                  </a:lnTo>
                  <a:lnTo>
                    <a:pt x="46" y="12"/>
                  </a:lnTo>
                  <a:lnTo>
                    <a:pt x="46" y="8"/>
                  </a:lnTo>
                  <a:lnTo>
                    <a:pt x="47" y="6"/>
                  </a:lnTo>
                  <a:lnTo>
                    <a:pt x="47" y="2"/>
                  </a:lnTo>
                  <a:lnTo>
                    <a:pt x="47" y="0"/>
                  </a:lnTo>
                  <a:lnTo>
                    <a:pt x="26" y="19"/>
                  </a:lnTo>
                  <a:lnTo>
                    <a:pt x="38" y="19"/>
                  </a:lnTo>
                  <a:lnTo>
                    <a:pt x="0" y="59"/>
                  </a:lnTo>
                  <a:lnTo>
                    <a:pt x="8" y="59"/>
                  </a:lnTo>
                  <a:lnTo>
                    <a:pt x="8" y="5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6" name="Freeform 137"/>
            <p:cNvSpPr>
              <a:spLocks/>
            </p:cNvSpPr>
            <p:nvPr/>
          </p:nvSpPr>
          <p:spPr bwMode="auto">
            <a:xfrm>
              <a:off x="2540" y="886"/>
              <a:ext cx="45" cy="10"/>
            </a:xfrm>
            <a:custGeom>
              <a:avLst/>
              <a:gdLst>
                <a:gd name="T0" fmla="*/ 0 w 90"/>
                <a:gd name="T1" fmla="*/ 10 h 21"/>
                <a:gd name="T2" fmla="*/ 23 w 90"/>
                <a:gd name="T3" fmla="*/ 8 h 21"/>
                <a:gd name="T4" fmla="*/ 22 w 90"/>
                <a:gd name="T5" fmla="*/ 6 h 21"/>
                <a:gd name="T6" fmla="*/ 45 w 90"/>
                <a:gd name="T7" fmla="*/ 6 h 21"/>
                <a:gd name="T8" fmla="*/ 29 w 90"/>
                <a:gd name="T9" fmla="*/ 5 h 21"/>
                <a:gd name="T10" fmla="*/ 26 w 90"/>
                <a:gd name="T11" fmla="*/ 2 h 21"/>
                <a:gd name="T12" fmla="*/ 23 w 90"/>
                <a:gd name="T13" fmla="*/ 0 h 21"/>
                <a:gd name="T14" fmla="*/ 21 w 90"/>
                <a:gd name="T15" fmla="*/ 0 h 21"/>
                <a:gd name="T16" fmla="*/ 18 w 90"/>
                <a:gd name="T17" fmla="*/ 1 h 21"/>
                <a:gd name="T18" fmla="*/ 15 w 90"/>
                <a:gd name="T19" fmla="*/ 2 h 21"/>
                <a:gd name="T20" fmla="*/ 12 w 90"/>
                <a:gd name="T21" fmla="*/ 4 h 21"/>
                <a:gd name="T22" fmla="*/ 9 w 90"/>
                <a:gd name="T23" fmla="*/ 6 h 21"/>
                <a:gd name="T24" fmla="*/ 6 w 90"/>
                <a:gd name="T25" fmla="*/ 8 h 21"/>
                <a:gd name="T26" fmla="*/ 3 w 90"/>
                <a:gd name="T27" fmla="*/ 9 h 21"/>
                <a:gd name="T28" fmla="*/ 0 w 90"/>
                <a:gd name="T29" fmla="*/ 10 h 21"/>
                <a:gd name="T30" fmla="*/ 0 w 90"/>
                <a:gd name="T31" fmla="*/ 10 h 2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90" h="21">
                  <a:moveTo>
                    <a:pt x="0" y="21"/>
                  </a:moveTo>
                  <a:lnTo>
                    <a:pt x="45" y="16"/>
                  </a:lnTo>
                  <a:lnTo>
                    <a:pt x="43" y="13"/>
                  </a:lnTo>
                  <a:lnTo>
                    <a:pt x="90" y="13"/>
                  </a:lnTo>
                  <a:lnTo>
                    <a:pt x="57" y="10"/>
                  </a:lnTo>
                  <a:lnTo>
                    <a:pt x="52" y="4"/>
                  </a:lnTo>
                  <a:lnTo>
                    <a:pt x="46" y="0"/>
                  </a:lnTo>
                  <a:lnTo>
                    <a:pt x="41" y="0"/>
                  </a:lnTo>
                  <a:lnTo>
                    <a:pt x="35" y="2"/>
                  </a:lnTo>
                  <a:lnTo>
                    <a:pt x="29" y="4"/>
                  </a:lnTo>
                  <a:lnTo>
                    <a:pt x="24" y="8"/>
                  </a:lnTo>
                  <a:lnTo>
                    <a:pt x="18" y="13"/>
                  </a:lnTo>
                  <a:lnTo>
                    <a:pt x="12" y="16"/>
                  </a:lnTo>
                  <a:lnTo>
                    <a:pt x="5" y="19"/>
                  </a:lnTo>
                  <a:lnTo>
                    <a:pt x="0" y="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7" name="Freeform 138"/>
            <p:cNvSpPr>
              <a:spLocks/>
            </p:cNvSpPr>
            <p:nvPr/>
          </p:nvSpPr>
          <p:spPr bwMode="auto">
            <a:xfrm>
              <a:off x="2530" y="896"/>
              <a:ext cx="7" cy="2"/>
            </a:xfrm>
            <a:custGeom>
              <a:avLst/>
              <a:gdLst>
                <a:gd name="T0" fmla="*/ 0 w 15"/>
                <a:gd name="T1" fmla="*/ 2 h 4"/>
                <a:gd name="T2" fmla="*/ 7 w 15"/>
                <a:gd name="T3" fmla="*/ 2 h 4"/>
                <a:gd name="T4" fmla="*/ 7 w 15"/>
                <a:gd name="T5" fmla="*/ 0 h 4"/>
                <a:gd name="T6" fmla="*/ 0 w 15"/>
                <a:gd name="T7" fmla="*/ 0 h 4"/>
                <a:gd name="T8" fmla="*/ 0 w 15"/>
                <a:gd name="T9" fmla="*/ 2 h 4"/>
                <a:gd name="T10" fmla="*/ 0 w 15"/>
                <a:gd name="T11" fmla="*/ 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4">
                  <a:moveTo>
                    <a:pt x="0" y="4"/>
                  </a:moveTo>
                  <a:lnTo>
                    <a:pt x="15" y="4"/>
                  </a:lnTo>
                  <a:lnTo>
                    <a:pt x="15" y="0"/>
                  </a:lnTo>
                  <a:lnTo>
                    <a:pt x="0"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8" name="Freeform 139"/>
            <p:cNvSpPr>
              <a:spLocks/>
            </p:cNvSpPr>
            <p:nvPr/>
          </p:nvSpPr>
          <p:spPr bwMode="auto">
            <a:xfrm>
              <a:off x="2475" y="904"/>
              <a:ext cx="7" cy="9"/>
            </a:xfrm>
            <a:custGeom>
              <a:avLst/>
              <a:gdLst>
                <a:gd name="T0" fmla="*/ 7 w 15"/>
                <a:gd name="T1" fmla="*/ 1 h 20"/>
                <a:gd name="T2" fmla="*/ 6 w 15"/>
                <a:gd name="T3" fmla="*/ 0 h 20"/>
                <a:gd name="T4" fmla="*/ 0 w 15"/>
                <a:gd name="T5" fmla="*/ 9 h 20"/>
                <a:gd name="T6" fmla="*/ 1 w 15"/>
                <a:gd name="T7" fmla="*/ 9 h 20"/>
                <a:gd name="T8" fmla="*/ 7 w 15"/>
                <a:gd name="T9" fmla="*/ 1 h 20"/>
                <a:gd name="T10" fmla="*/ 7 w 15"/>
                <a:gd name="T11" fmla="*/ 1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0">
                  <a:moveTo>
                    <a:pt x="15" y="3"/>
                  </a:moveTo>
                  <a:lnTo>
                    <a:pt x="12" y="0"/>
                  </a:lnTo>
                  <a:lnTo>
                    <a:pt x="0" y="19"/>
                  </a:lnTo>
                  <a:lnTo>
                    <a:pt x="3" y="20"/>
                  </a:lnTo>
                  <a:lnTo>
                    <a:pt x="15"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09" name="Freeform 140"/>
            <p:cNvSpPr>
              <a:spLocks/>
            </p:cNvSpPr>
            <p:nvPr/>
          </p:nvSpPr>
          <p:spPr bwMode="auto">
            <a:xfrm>
              <a:off x="2603" y="904"/>
              <a:ext cx="10" cy="3"/>
            </a:xfrm>
            <a:custGeom>
              <a:avLst/>
              <a:gdLst>
                <a:gd name="T0" fmla="*/ 9 w 21"/>
                <a:gd name="T1" fmla="*/ 2 h 6"/>
                <a:gd name="T2" fmla="*/ 0 w 21"/>
                <a:gd name="T3" fmla="*/ 0 h 6"/>
                <a:gd name="T4" fmla="*/ 0 w 21"/>
                <a:gd name="T5" fmla="*/ 2 h 6"/>
                <a:gd name="T6" fmla="*/ 10 w 21"/>
                <a:gd name="T7" fmla="*/ 3 h 6"/>
                <a:gd name="T8" fmla="*/ 10 w 21"/>
                <a:gd name="T9" fmla="*/ 2 h 6"/>
                <a:gd name="T10" fmla="*/ 10 w 21"/>
                <a:gd name="T11" fmla="*/ 2 h 6"/>
                <a:gd name="T12" fmla="*/ 9 w 21"/>
                <a:gd name="T13" fmla="*/ 2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6">
                  <a:moveTo>
                    <a:pt x="19" y="4"/>
                  </a:moveTo>
                  <a:lnTo>
                    <a:pt x="0" y="0"/>
                  </a:lnTo>
                  <a:lnTo>
                    <a:pt x="0" y="4"/>
                  </a:lnTo>
                  <a:lnTo>
                    <a:pt x="21" y="6"/>
                  </a:lnTo>
                  <a:lnTo>
                    <a:pt x="21" y="4"/>
                  </a:lnTo>
                  <a:lnTo>
                    <a:pt x="1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0" name="Freeform 141"/>
            <p:cNvSpPr>
              <a:spLocks/>
            </p:cNvSpPr>
            <p:nvPr/>
          </p:nvSpPr>
          <p:spPr bwMode="auto">
            <a:xfrm>
              <a:off x="2518" y="907"/>
              <a:ext cx="14" cy="4"/>
            </a:xfrm>
            <a:custGeom>
              <a:avLst/>
              <a:gdLst>
                <a:gd name="T0" fmla="*/ 14 w 27"/>
                <a:gd name="T1" fmla="*/ 3 h 9"/>
                <a:gd name="T2" fmla="*/ 1 w 27"/>
                <a:gd name="T3" fmla="*/ 0 h 9"/>
                <a:gd name="T4" fmla="*/ 0 w 27"/>
                <a:gd name="T5" fmla="*/ 2 h 9"/>
                <a:gd name="T6" fmla="*/ 14 w 27"/>
                <a:gd name="T7" fmla="*/ 4 h 9"/>
                <a:gd name="T8" fmla="*/ 14 w 27"/>
                <a:gd name="T9" fmla="*/ 3 h 9"/>
                <a:gd name="T10" fmla="*/ 14 w 27"/>
                <a:gd name="T11" fmla="*/ 3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9">
                  <a:moveTo>
                    <a:pt x="27" y="7"/>
                  </a:moveTo>
                  <a:lnTo>
                    <a:pt x="1" y="0"/>
                  </a:lnTo>
                  <a:lnTo>
                    <a:pt x="0" y="4"/>
                  </a:lnTo>
                  <a:lnTo>
                    <a:pt x="27" y="9"/>
                  </a:lnTo>
                  <a:lnTo>
                    <a:pt x="27"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1" name="Freeform 142"/>
            <p:cNvSpPr>
              <a:spLocks/>
            </p:cNvSpPr>
            <p:nvPr/>
          </p:nvSpPr>
          <p:spPr bwMode="auto">
            <a:xfrm>
              <a:off x="2567" y="909"/>
              <a:ext cx="9" cy="2"/>
            </a:xfrm>
            <a:custGeom>
              <a:avLst/>
              <a:gdLst>
                <a:gd name="T0" fmla="*/ 9 w 18"/>
                <a:gd name="T1" fmla="*/ 0 h 5"/>
                <a:gd name="T2" fmla="*/ 0 w 18"/>
                <a:gd name="T3" fmla="*/ 0 h 5"/>
                <a:gd name="T4" fmla="*/ 9 w 18"/>
                <a:gd name="T5" fmla="*/ 2 h 5"/>
                <a:gd name="T6" fmla="*/ 9 w 18"/>
                <a:gd name="T7" fmla="*/ 0 h 5"/>
                <a:gd name="T8" fmla="*/ 9 w 18"/>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5">
                  <a:moveTo>
                    <a:pt x="18" y="0"/>
                  </a:moveTo>
                  <a:lnTo>
                    <a:pt x="0" y="0"/>
                  </a:lnTo>
                  <a:lnTo>
                    <a:pt x="18" y="5"/>
                  </a:lnTo>
                  <a:lnTo>
                    <a:pt x="18"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2" name="Freeform 143"/>
            <p:cNvSpPr>
              <a:spLocks/>
            </p:cNvSpPr>
            <p:nvPr/>
          </p:nvSpPr>
          <p:spPr bwMode="auto">
            <a:xfrm>
              <a:off x="2579" y="909"/>
              <a:ext cx="16" cy="4"/>
            </a:xfrm>
            <a:custGeom>
              <a:avLst/>
              <a:gdLst>
                <a:gd name="T0" fmla="*/ 16 w 34"/>
                <a:gd name="T1" fmla="*/ 1 h 9"/>
                <a:gd name="T2" fmla="*/ 14 w 34"/>
                <a:gd name="T3" fmla="*/ 1 h 9"/>
                <a:gd name="T4" fmla="*/ 12 w 34"/>
                <a:gd name="T5" fmla="*/ 1 h 9"/>
                <a:gd name="T6" fmla="*/ 11 w 34"/>
                <a:gd name="T7" fmla="*/ 1 h 9"/>
                <a:gd name="T8" fmla="*/ 9 w 34"/>
                <a:gd name="T9" fmla="*/ 1 h 9"/>
                <a:gd name="T10" fmla="*/ 8 w 34"/>
                <a:gd name="T11" fmla="*/ 1 h 9"/>
                <a:gd name="T12" fmla="*/ 6 w 34"/>
                <a:gd name="T13" fmla="*/ 0 h 9"/>
                <a:gd name="T14" fmla="*/ 5 w 34"/>
                <a:gd name="T15" fmla="*/ 0 h 9"/>
                <a:gd name="T16" fmla="*/ 3 w 34"/>
                <a:gd name="T17" fmla="*/ 0 h 9"/>
                <a:gd name="T18" fmla="*/ 2 w 34"/>
                <a:gd name="T19" fmla="*/ 0 h 9"/>
                <a:gd name="T20" fmla="*/ 0 w 34"/>
                <a:gd name="T21" fmla="*/ 0 h 9"/>
                <a:gd name="T22" fmla="*/ 0 w 34"/>
                <a:gd name="T23" fmla="*/ 2 h 9"/>
                <a:gd name="T24" fmla="*/ 16 w 34"/>
                <a:gd name="T25" fmla="*/ 4 h 9"/>
                <a:gd name="T26" fmla="*/ 16 w 34"/>
                <a:gd name="T27" fmla="*/ 1 h 9"/>
                <a:gd name="T28" fmla="*/ 16 w 34"/>
                <a:gd name="T29" fmla="*/ 1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4" h="9">
                  <a:moveTo>
                    <a:pt x="34" y="3"/>
                  </a:moveTo>
                  <a:lnTo>
                    <a:pt x="30" y="3"/>
                  </a:lnTo>
                  <a:lnTo>
                    <a:pt x="26" y="3"/>
                  </a:lnTo>
                  <a:lnTo>
                    <a:pt x="23" y="3"/>
                  </a:lnTo>
                  <a:lnTo>
                    <a:pt x="20" y="3"/>
                  </a:lnTo>
                  <a:lnTo>
                    <a:pt x="16" y="3"/>
                  </a:lnTo>
                  <a:lnTo>
                    <a:pt x="13" y="1"/>
                  </a:lnTo>
                  <a:lnTo>
                    <a:pt x="10" y="1"/>
                  </a:lnTo>
                  <a:lnTo>
                    <a:pt x="6" y="1"/>
                  </a:lnTo>
                  <a:lnTo>
                    <a:pt x="4" y="0"/>
                  </a:lnTo>
                  <a:lnTo>
                    <a:pt x="0" y="0"/>
                  </a:lnTo>
                  <a:lnTo>
                    <a:pt x="0" y="5"/>
                  </a:lnTo>
                  <a:lnTo>
                    <a:pt x="34" y="9"/>
                  </a:lnTo>
                  <a:lnTo>
                    <a:pt x="3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3" name="Freeform 144"/>
            <p:cNvSpPr>
              <a:spLocks/>
            </p:cNvSpPr>
            <p:nvPr/>
          </p:nvSpPr>
          <p:spPr bwMode="auto">
            <a:xfrm>
              <a:off x="2507" y="914"/>
              <a:ext cx="8" cy="4"/>
            </a:xfrm>
            <a:custGeom>
              <a:avLst/>
              <a:gdLst>
                <a:gd name="T0" fmla="*/ 8 w 15"/>
                <a:gd name="T1" fmla="*/ 4 h 9"/>
                <a:gd name="T2" fmla="*/ 6 w 15"/>
                <a:gd name="T3" fmla="*/ 0 h 9"/>
                <a:gd name="T4" fmla="*/ 0 w 15"/>
                <a:gd name="T5" fmla="*/ 0 h 9"/>
                <a:gd name="T6" fmla="*/ 8 w 15"/>
                <a:gd name="T7" fmla="*/ 4 h 9"/>
                <a:gd name="T8" fmla="*/ 8 w 15"/>
                <a:gd name="T9" fmla="*/ 4 h 9"/>
                <a:gd name="T10" fmla="*/ 8 w 15"/>
                <a:gd name="T11" fmla="*/ 4 h 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9">
                  <a:moveTo>
                    <a:pt x="15" y="8"/>
                  </a:moveTo>
                  <a:lnTo>
                    <a:pt x="12" y="0"/>
                  </a:lnTo>
                  <a:lnTo>
                    <a:pt x="0" y="0"/>
                  </a:lnTo>
                  <a:lnTo>
                    <a:pt x="15" y="9"/>
                  </a:lnTo>
                  <a:lnTo>
                    <a:pt x="15"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4" name="Freeform 145"/>
            <p:cNvSpPr>
              <a:spLocks/>
            </p:cNvSpPr>
            <p:nvPr/>
          </p:nvSpPr>
          <p:spPr bwMode="auto">
            <a:xfrm>
              <a:off x="2546" y="913"/>
              <a:ext cx="14" cy="4"/>
            </a:xfrm>
            <a:custGeom>
              <a:avLst/>
              <a:gdLst>
                <a:gd name="T0" fmla="*/ 14 w 27"/>
                <a:gd name="T1" fmla="*/ 3 h 8"/>
                <a:gd name="T2" fmla="*/ 0 w 27"/>
                <a:gd name="T3" fmla="*/ 0 h 8"/>
                <a:gd name="T4" fmla="*/ 0 w 27"/>
                <a:gd name="T5" fmla="*/ 1 h 8"/>
                <a:gd name="T6" fmla="*/ 13 w 27"/>
                <a:gd name="T7" fmla="*/ 4 h 8"/>
                <a:gd name="T8" fmla="*/ 14 w 27"/>
                <a:gd name="T9" fmla="*/ 3 h 8"/>
                <a:gd name="T10" fmla="*/ 14 w 27"/>
                <a:gd name="T11" fmla="*/ 3 h 8"/>
                <a:gd name="T12" fmla="*/ 14 w 27"/>
                <a:gd name="T13" fmla="*/ 3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8">
                  <a:moveTo>
                    <a:pt x="27" y="5"/>
                  </a:moveTo>
                  <a:lnTo>
                    <a:pt x="0" y="0"/>
                  </a:lnTo>
                  <a:lnTo>
                    <a:pt x="0" y="2"/>
                  </a:lnTo>
                  <a:lnTo>
                    <a:pt x="26" y="8"/>
                  </a:lnTo>
                  <a:lnTo>
                    <a:pt x="27" y="6"/>
                  </a:lnTo>
                  <a:lnTo>
                    <a:pt x="27"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5" name="Freeform 146"/>
            <p:cNvSpPr>
              <a:spLocks/>
            </p:cNvSpPr>
            <p:nvPr/>
          </p:nvSpPr>
          <p:spPr bwMode="auto">
            <a:xfrm>
              <a:off x="2465" y="917"/>
              <a:ext cx="13" cy="8"/>
            </a:xfrm>
            <a:custGeom>
              <a:avLst/>
              <a:gdLst>
                <a:gd name="T0" fmla="*/ 8 w 26"/>
                <a:gd name="T1" fmla="*/ 0 h 15"/>
                <a:gd name="T2" fmla="*/ 0 w 26"/>
                <a:gd name="T3" fmla="*/ 0 h 15"/>
                <a:gd name="T4" fmla="*/ 13 w 26"/>
                <a:gd name="T5" fmla="*/ 8 h 15"/>
                <a:gd name="T6" fmla="*/ 8 w 26"/>
                <a:gd name="T7" fmla="*/ 0 h 15"/>
                <a:gd name="T8" fmla="*/ 8 w 2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5">
                  <a:moveTo>
                    <a:pt x="15" y="0"/>
                  </a:moveTo>
                  <a:lnTo>
                    <a:pt x="0" y="0"/>
                  </a:lnTo>
                  <a:lnTo>
                    <a:pt x="26" y="15"/>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6" name="Freeform 147"/>
            <p:cNvSpPr>
              <a:spLocks/>
            </p:cNvSpPr>
            <p:nvPr/>
          </p:nvSpPr>
          <p:spPr bwMode="auto">
            <a:xfrm>
              <a:off x="2463" y="921"/>
              <a:ext cx="4" cy="7"/>
            </a:xfrm>
            <a:custGeom>
              <a:avLst/>
              <a:gdLst>
                <a:gd name="T0" fmla="*/ 0 w 8"/>
                <a:gd name="T1" fmla="*/ 0 h 13"/>
                <a:gd name="T2" fmla="*/ 0 w 8"/>
                <a:gd name="T3" fmla="*/ 7 h 13"/>
                <a:gd name="T4" fmla="*/ 4 w 8"/>
                <a:gd name="T5" fmla="*/ 7 h 13"/>
                <a:gd name="T6" fmla="*/ 0 w 8"/>
                <a:gd name="T7" fmla="*/ 1 h 13"/>
                <a:gd name="T8" fmla="*/ 0 w 8"/>
                <a:gd name="T9" fmla="*/ 1 h 13"/>
                <a:gd name="T10" fmla="*/ 0 w 8"/>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13">
                  <a:moveTo>
                    <a:pt x="0" y="0"/>
                  </a:moveTo>
                  <a:lnTo>
                    <a:pt x="0" y="13"/>
                  </a:lnTo>
                  <a:lnTo>
                    <a:pt x="8" y="1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7" name="Freeform 148"/>
            <p:cNvSpPr>
              <a:spLocks/>
            </p:cNvSpPr>
            <p:nvPr/>
          </p:nvSpPr>
          <p:spPr bwMode="auto">
            <a:xfrm>
              <a:off x="2545" y="922"/>
              <a:ext cx="16" cy="3"/>
            </a:xfrm>
            <a:custGeom>
              <a:avLst/>
              <a:gdLst>
                <a:gd name="T0" fmla="*/ 16 w 34"/>
                <a:gd name="T1" fmla="*/ 3 h 6"/>
                <a:gd name="T2" fmla="*/ 14 w 34"/>
                <a:gd name="T3" fmla="*/ 2 h 6"/>
                <a:gd name="T4" fmla="*/ 0 w 34"/>
                <a:gd name="T5" fmla="*/ 0 h 6"/>
                <a:gd name="T6" fmla="*/ 16 w 34"/>
                <a:gd name="T7" fmla="*/ 3 h 6"/>
                <a:gd name="T8" fmla="*/ 16 w 34"/>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6">
                  <a:moveTo>
                    <a:pt x="34" y="6"/>
                  </a:moveTo>
                  <a:lnTo>
                    <a:pt x="30" y="4"/>
                  </a:lnTo>
                  <a:lnTo>
                    <a:pt x="0" y="0"/>
                  </a:lnTo>
                  <a:lnTo>
                    <a:pt x="34"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8" name="Freeform 149"/>
            <p:cNvSpPr>
              <a:spLocks/>
            </p:cNvSpPr>
            <p:nvPr/>
          </p:nvSpPr>
          <p:spPr bwMode="auto">
            <a:xfrm>
              <a:off x="2585" y="923"/>
              <a:ext cx="6" cy="2"/>
            </a:xfrm>
            <a:custGeom>
              <a:avLst/>
              <a:gdLst>
                <a:gd name="T0" fmla="*/ 5 w 11"/>
                <a:gd name="T1" fmla="*/ 0 h 2"/>
                <a:gd name="T2" fmla="*/ 0 w 11"/>
                <a:gd name="T3" fmla="*/ 0 h 2"/>
                <a:gd name="T4" fmla="*/ 1 w 11"/>
                <a:gd name="T5" fmla="*/ 0 h 2"/>
                <a:gd name="T6" fmla="*/ 1 w 11"/>
                <a:gd name="T7" fmla="*/ 0 h 2"/>
                <a:gd name="T8" fmla="*/ 1 w 11"/>
                <a:gd name="T9" fmla="*/ 1 h 2"/>
                <a:gd name="T10" fmla="*/ 1 w 11"/>
                <a:gd name="T11" fmla="*/ 1 h 2"/>
                <a:gd name="T12" fmla="*/ 2 w 11"/>
                <a:gd name="T13" fmla="*/ 1 h 2"/>
                <a:gd name="T14" fmla="*/ 2 w 11"/>
                <a:gd name="T15" fmla="*/ 1 h 2"/>
                <a:gd name="T16" fmla="*/ 3 w 11"/>
                <a:gd name="T17" fmla="*/ 1 h 2"/>
                <a:gd name="T18" fmla="*/ 3 w 11"/>
                <a:gd name="T19" fmla="*/ 2 h 2"/>
                <a:gd name="T20" fmla="*/ 3 w 11"/>
                <a:gd name="T21" fmla="*/ 2 h 2"/>
                <a:gd name="T22" fmla="*/ 4 w 11"/>
                <a:gd name="T23" fmla="*/ 2 h 2"/>
                <a:gd name="T24" fmla="*/ 6 w 11"/>
                <a:gd name="T25" fmla="*/ 0 h 2"/>
                <a:gd name="T26" fmla="*/ 6 w 11"/>
                <a:gd name="T27" fmla="*/ 0 h 2"/>
                <a:gd name="T28" fmla="*/ 5 w 11"/>
                <a:gd name="T29" fmla="*/ 0 h 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1" h="2">
                  <a:moveTo>
                    <a:pt x="10" y="0"/>
                  </a:moveTo>
                  <a:lnTo>
                    <a:pt x="0" y="0"/>
                  </a:lnTo>
                  <a:lnTo>
                    <a:pt x="1" y="0"/>
                  </a:lnTo>
                  <a:lnTo>
                    <a:pt x="2" y="1"/>
                  </a:lnTo>
                  <a:lnTo>
                    <a:pt x="4" y="1"/>
                  </a:lnTo>
                  <a:lnTo>
                    <a:pt x="5" y="1"/>
                  </a:lnTo>
                  <a:lnTo>
                    <a:pt x="6" y="2"/>
                  </a:lnTo>
                  <a:lnTo>
                    <a:pt x="7" y="2"/>
                  </a:lnTo>
                  <a:lnTo>
                    <a:pt x="11" y="0"/>
                  </a:lnTo>
                  <a:lnTo>
                    <a:pt x="1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19" name="Freeform 150"/>
            <p:cNvSpPr>
              <a:spLocks/>
            </p:cNvSpPr>
            <p:nvPr/>
          </p:nvSpPr>
          <p:spPr bwMode="auto">
            <a:xfrm>
              <a:off x="2574" y="921"/>
              <a:ext cx="11" cy="2"/>
            </a:xfrm>
            <a:custGeom>
              <a:avLst/>
              <a:gdLst>
                <a:gd name="T0" fmla="*/ 0 w 22"/>
                <a:gd name="T1" fmla="*/ 0 h 5"/>
                <a:gd name="T2" fmla="*/ 0 w 22"/>
                <a:gd name="T3" fmla="*/ 2 h 5"/>
                <a:gd name="T4" fmla="*/ 11 w 22"/>
                <a:gd name="T5" fmla="*/ 2 h 5"/>
                <a:gd name="T6" fmla="*/ 10 w 22"/>
                <a:gd name="T7" fmla="*/ 2 h 5"/>
                <a:gd name="T8" fmla="*/ 9 w 22"/>
                <a:gd name="T9" fmla="*/ 2 h 5"/>
                <a:gd name="T10" fmla="*/ 8 w 22"/>
                <a:gd name="T11" fmla="*/ 1 h 5"/>
                <a:gd name="T12" fmla="*/ 7 w 22"/>
                <a:gd name="T13" fmla="*/ 0 h 5"/>
                <a:gd name="T14" fmla="*/ 6 w 22"/>
                <a:gd name="T15" fmla="*/ 0 h 5"/>
                <a:gd name="T16" fmla="*/ 5 w 22"/>
                <a:gd name="T17" fmla="*/ 0 h 5"/>
                <a:gd name="T18" fmla="*/ 4 w 22"/>
                <a:gd name="T19" fmla="*/ 0 h 5"/>
                <a:gd name="T20" fmla="*/ 2 w 22"/>
                <a:gd name="T21" fmla="*/ 0 h 5"/>
                <a:gd name="T22" fmla="*/ 1 w 22"/>
                <a:gd name="T23" fmla="*/ 0 h 5"/>
                <a:gd name="T24" fmla="*/ 0 w 22"/>
                <a:gd name="T25" fmla="*/ 0 h 5"/>
                <a:gd name="T26" fmla="*/ 0 w 22"/>
                <a:gd name="T27" fmla="*/ 0 h 5"/>
                <a:gd name="T28" fmla="*/ 0 w 22"/>
                <a:gd name="T29" fmla="*/ 0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2" h="5">
                  <a:moveTo>
                    <a:pt x="0" y="0"/>
                  </a:moveTo>
                  <a:lnTo>
                    <a:pt x="0" y="5"/>
                  </a:lnTo>
                  <a:lnTo>
                    <a:pt x="22" y="5"/>
                  </a:lnTo>
                  <a:lnTo>
                    <a:pt x="19" y="4"/>
                  </a:lnTo>
                  <a:lnTo>
                    <a:pt x="18" y="4"/>
                  </a:lnTo>
                  <a:lnTo>
                    <a:pt x="16" y="2"/>
                  </a:lnTo>
                  <a:lnTo>
                    <a:pt x="13" y="1"/>
                  </a:lnTo>
                  <a:lnTo>
                    <a:pt x="12" y="1"/>
                  </a:lnTo>
                  <a:lnTo>
                    <a:pt x="9" y="1"/>
                  </a:lnTo>
                  <a:lnTo>
                    <a:pt x="7" y="0"/>
                  </a:lnTo>
                  <a:lnTo>
                    <a:pt x="4" y="0"/>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0" name="Freeform 151"/>
            <p:cNvSpPr>
              <a:spLocks/>
            </p:cNvSpPr>
            <p:nvPr/>
          </p:nvSpPr>
          <p:spPr bwMode="auto">
            <a:xfrm>
              <a:off x="2540" y="925"/>
              <a:ext cx="14" cy="3"/>
            </a:xfrm>
            <a:custGeom>
              <a:avLst/>
              <a:gdLst>
                <a:gd name="T0" fmla="*/ 0 w 28"/>
                <a:gd name="T1" fmla="*/ 2 h 6"/>
                <a:gd name="T2" fmla="*/ 14 w 28"/>
                <a:gd name="T3" fmla="*/ 3 h 6"/>
                <a:gd name="T4" fmla="*/ 14 w 28"/>
                <a:gd name="T5" fmla="*/ 2 h 6"/>
                <a:gd name="T6" fmla="*/ 0 w 28"/>
                <a:gd name="T7" fmla="*/ 0 h 6"/>
                <a:gd name="T8" fmla="*/ 0 w 28"/>
                <a:gd name="T9" fmla="*/ 2 h 6"/>
                <a:gd name="T10" fmla="*/ 0 w 2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6">
                  <a:moveTo>
                    <a:pt x="0" y="3"/>
                  </a:moveTo>
                  <a:lnTo>
                    <a:pt x="28" y="6"/>
                  </a:lnTo>
                  <a:lnTo>
                    <a:pt x="28" y="3"/>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1" name="Freeform 152"/>
            <p:cNvSpPr>
              <a:spLocks/>
            </p:cNvSpPr>
            <p:nvPr/>
          </p:nvSpPr>
          <p:spPr bwMode="auto">
            <a:xfrm>
              <a:off x="2499" y="928"/>
              <a:ext cx="3" cy="5"/>
            </a:xfrm>
            <a:custGeom>
              <a:avLst/>
              <a:gdLst>
                <a:gd name="T0" fmla="*/ 1 w 7"/>
                <a:gd name="T1" fmla="*/ 5 h 12"/>
                <a:gd name="T2" fmla="*/ 3 w 7"/>
                <a:gd name="T3" fmla="*/ 0 h 12"/>
                <a:gd name="T4" fmla="*/ 0 w 7"/>
                <a:gd name="T5" fmla="*/ 5 h 12"/>
                <a:gd name="T6" fmla="*/ 1 w 7"/>
                <a:gd name="T7" fmla="*/ 5 h 12"/>
                <a:gd name="T8" fmla="*/ 1 w 7"/>
                <a:gd name="T9" fmla="*/ 5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12">
                  <a:moveTo>
                    <a:pt x="3" y="12"/>
                  </a:moveTo>
                  <a:lnTo>
                    <a:pt x="7" y="0"/>
                  </a:lnTo>
                  <a:lnTo>
                    <a:pt x="0" y="12"/>
                  </a:lnTo>
                  <a:lnTo>
                    <a:pt x="3"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2" name="Freeform 153"/>
            <p:cNvSpPr>
              <a:spLocks/>
            </p:cNvSpPr>
            <p:nvPr/>
          </p:nvSpPr>
          <p:spPr bwMode="auto">
            <a:xfrm>
              <a:off x="2475" y="928"/>
              <a:ext cx="6" cy="7"/>
            </a:xfrm>
            <a:custGeom>
              <a:avLst/>
              <a:gdLst>
                <a:gd name="T0" fmla="*/ 2 w 12"/>
                <a:gd name="T1" fmla="*/ 0 h 13"/>
                <a:gd name="T2" fmla="*/ 1 w 12"/>
                <a:gd name="T3" fmla="*/ 2 h 13"/>
                <a:gd name="T4" fmla="*/ 0 w 12"/>
                <a:gd name="T5" fmla="*/ 3 h 13"/>
                <a:gd name="T6" fmla="*/ 0 w 12"/>
                <a:gd name="T7" fmla="*/ 4 h 13"/>
                <a:gd name="T8" fmla="*/ 1 w 12"/>
                <a:gd name="T9" fmla="*/ 4 h 13"/>
                <a:gd name="T10" fmla="*/ 2 w 12"/>
                <a:gd name="T11" fmla="*/ 4 h 13"/>
                <a:gd name="T12" fmla="*/ 3 w 12"/>
                <a:gd name="T13" fmla="*/ 5 h 13"/>
                <a:gd name="T14" fmla="*/ 4 w 12"/>
                <a:gd name="T15" fmla="*/ 6 h 13"/>
                <a:gd name="T16" fmla="*/ 5 w 12"/>
                <a:gd name="T17" fmla="*/ 6 h 13"/>
                <a:gd name="T18" fmla="*/ 6 w 12"/>
                <a:gd name="T19" fmla="*/ 6 h 13"/>
                <a:gd name="T20" fmla="*/ 6 w 12"/>
                <a:gd name="T21" fmla="*/ 7 h 13"/>
                <a:gd name="T22" fmla="*/ 6 w 12"/>
                <a:gd name="T23" fmla="*/ 4 h 13"/>
                <a:gd name="T24" fmla="*/ 6 w 12"/>
                <a:gd name="T25" fmla="*/ 4 h 13"/>
                <a:gd name="T26" fmla="*/ 5 w 12"/>
                <a:gd name="T27" fmla="*/ 4 h 13"/>
                <a:gd name="T28" fmla="*/ 5 w 12"/>
                <a:gd name="T29" fmla="*/ 4 h 13"/>
                <a:gd name="T30" fmla="*/ 5 w 12"/>
                <a:gd name="T31" fmla="*/ 3 h 13"/>
                <a:gd name="T32" fmla="*/ 4 w 12"/>
                <a:gd name="T33" fmla="*/ 3 h 13"/>
                <a:gd name="T34" fmla="*/ 3 w 12"/>
                <a:gd name="T35" fmla="*/ 3 h 13"/>
                <a:gd name="T36" fmla="*/ 3 w 12"/>
                <a:gd name="T37" fmla="*/ 2 h 13"/>
                <a:gd name="T38" fmla="*/ 3 w 12"/>
                <a:gd name="T39" fmla="*/ 1 h 13"/>
                <a:gd name="T40" fmla="*/ 3 w 12"/>
                <a:gd name="T41" fmla="*/ 1 h 13"/>
                <a:gd name="T42" fmla="*/ 2 w 12"/>
                <a:gd name="T43" fmla="*/ 1 h 13"/>
                <a:gd name="T44" fmla="*/ 2 w 12"/>
                <a:gd name="T45" fmla="*/ 1 h 13"/>
                <a:gd name="T46" fmla="*/ 2 w 12"/>
                <a:gd name="T47" fmla="*/ 0 h 1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3">
                  <a:moveTo>
                    <a:pt x="4" y="0"/>
                  </a:moveTo>
                  <a:lnTo>
                    <a:pt x="1" y="3"/>
                  </a:lnTo>
                  <a:lnTo>
                    <a:pt x="0" y="5"/>
                  </a:lnTo>
                  <a:lnTo>
                    <a:pt x="0" y="7"/>
                  </a:lnTo>
                  <a:lnTo>
                    <a:pt x="1" y="8"/>
                  </a:lnTo>
                  <a:lnTo>
                    <a:pt x="3" y="8"/>
                  </a:lnTo>
                  <a:lnTo>
                    <a:pt x="5" y="10"/>
                  </a:lnTo>
                  <a:lnTo>
                    <a:pt x="7" y="11"/>
                  </a:lnTo>
                  <a:lnTo>
                    <a:pt x="10" y="11"/>
                  </a:lnTo>
                  <a:lnTo>
                    <a:pt x="11" y="12"/>
                  </a:lnTo>
                  <a:lnTo>
                    <a:pt x="12" y="13"/>
                  </a:lnTo>
                  <a:lnTo>
                    <a:pt x="12" y="7"/>
                  </a:lnTo>
                  <a:lnTo>
                    <a:pt x="11" y="7"/>
                  </a:lnTo>
                  <a:lnTo>
                    <a:pt x="10" y="7"/>
                  </a:lnTo>
                  <a:lnTo>
                    <a:pt x="9" y="7"/>
                  </a:lnTo>
                  <a:lnTo>
                    <a:pt x="9" y="6"/>
                  </a:lnTo>
                  <a:lnTo>
                    <a:pt x="7" y="6"/>
                  </a:lnTo>
                  <a:lnTo>
                    <a:pt x="6" y="5"/>
                  </a:lnTo>
                  <a:lnTo>
                    <a:pt x="6" y="3"/>
                  </a:lnTo>
                  <a:lnTo>
                    <a:pt x="5" y="2"/>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3" name="Freeform 154"/>
            <p:cNvSpPr>
              <a:spLocks/>
            </p:cNvSpPr>
            <p:nvPr/>
          </p:nvSpPr>
          <p:spPr bwMode="auto">
            <a:xfrm>
              <a:off x="2530" y="931"/>
              <a:ext cx="9" cy="7"/>
            </a:xfrm>
            <a:custGeom>
              <a:avLst/>
              <a:gdLst>
                <a:gd name="T0" fmla="*/ 9 w 19"/>
                <a:gd name="T1" fmla="*/ 7 h 14"/>
                <a:gd name="T2" fmla="*/ 9 w 19"/>
                <a:gd name="T3" fmla="*/ 6 h 14"/>
                <a:gd name="T4" fmla="*/ 0 w 19"/>
                <a:gd name="T5" fmla="*/ 0 h 14"/>
                <a:gd name="T6" fmla="*/ 9 w 19"/>
                <a:gd name="T7" fmla="*/ 7 h 14"/>
                <a:gd name="T8" fmla="*/ 9 w 19"/>
                <a:gd name="T9" fmla="*/ 7 h 14"/>
                <a:gd name="T10" fmla="*/ 9 w 19"/>
                <a:gd name="T11" fmla="*/ 7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14">
                  <a:moveTo>
                    <a:pt x="19" y="13"/>
                  </a:moveTo>
                  <a:lnTo>
                    <a:pt x="19" y="11"/>
                  </a:lnTo>
                  <a:lnTo>
                    <a:pt x="0" y="0"/>
                  </a:lnTo>
                  <a:lnTo>
                    <a:pt x="19" y="14"/>
                  </a:lnTo>
                  <a:lnTo>
                    <a:pt x="19"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4" name="Freeform 155"/>
            <p:cNvSpPr>
              <a:spLocks/>
            </p:cNvSpPr>
            <p:nvPr/>
          </p:nvSpPr>
          <p:spPr bwMode="auto">
            <a:xfrm>
              <a:off x="2548" y="935"/>
              <a:ext cx="18" cy="8"/>
            </a:xfrm>
            <a:custGeom>
              <a:avLst/>
              <a:gdLst>
                <a:gd name="T0" fmla="*/ 18 w 36"/>
                <a:gd name="T1" fmla="*/ 3 h 16"/>
                <a:gd name="T2" fmla="*/ 17 w 36"/>
                <a:gd name="T3" fmla="*/ 2 h 16"/>
                <a:gd name="T4" fmla="*/ 16 w 36"/>
                <a:gd name="T5" fmla="*/ 1 h 16"/>
                <a:gd name="T6" fmla="*/ 15 w 36"/>
                <a:gd name="T7" fmla="*/ 0 h 16"/>
                <a:gd name="T8" fmla="*/ 13 w 36"/>
                <a:gd name="T9" fmla="*/ 0 h 16"/>
                <a:gd name="T10" fmla="*/ 12 w 36"/>
                <a:gd name="T11" fmla="*/ 0 h 16"/>
                <a:gd name="T12" fmla="*/ 10 w 36"/>
                <a:gd name="T13" fmla="*/ 1 h 16"/>
                <a:gd name="T14" fmla="*/ 8 w 36"/>
                <a:gd name="T15" fmla="*/ 1 h 16"/>
                <a:gd name="T16" fmla="*/ 7 w 36"/>
                <a:gd name="T17" fmla="*/ 2 h 16"/>
                <a:gd name="T18" fmla="*/ 5 w 36"/>
                <a:gd name="T19" fmla="*/ 3 h 16"/>
                <a:gd name="T20" fmla="*/ 5 w 36"/>
                <a:gd name="T21" fmla="*/ 3 h 16"/>
                <a:gd name="T22" fmla="*/ 5 w 36"/>
                <a:gd name="T23" fmla="*/ 3 h 16"/>
                <a:gd name="T24" fmla="*/ 6 w 36"/>
                <a:gd name="T25" fmla="*/ 3 h 16"/>
                <a:gd name="T26" fmla="*/ 7 w 36"/>
                <a:gd name="T27" fmla="*/ 3 h 16"/>
                <a:gd name="T28" fmla="*/ 8 w 36"/>
                <a:gd name="T29" fmla="*/ 3 h 16"/>
                <a:gd name="T30" fmla="*/ 9 w 36"/>
                <a:gd name="T31" fmla="*/ 3 h 16"/>
                <a:gd name="T32" fmla="*/ 10 w 36"/>
                <a:gd name="T33" fmla="*/ 3 h 16"/>
                <a:gd name="T34" fmla="*/ 10 w 36"/>
                <a:gd name="T35" fmla="*/ 3 h 16"/>
                <a:gd name="T36" fmla="*/ 11 w 36"/>
                <a:gd name="T37" fmla="*/ 3 h 16"/>
                <a:gd name="T38" fmla="*/ 12 w 36"/>
                <a:gd name="T39" fmla="*/ 4 h 16"/>
                <a:gd name="T40" fmla="*/ 12 w 36"/>
                <a:gd name="T41" fmla="*/ 5 h 16"/>
                <a:gd name="T42" fmla="*/ 11 w 36"/>
                <a:gd name="T43" fmla="*/ 7 h 16"/>
                <a:gd name="T44" fmla="*/ 10 w 36"/>
                <a:gd name="T45" fmla="*/ 7 h 16"/>
                <a:gd name="T46" fmla="*/ 8 w 36"/>
                <a:gd name="T47" fmla="*/ 8 h 16"/>
                <a:gd name="T48" fmla="*/ 7 w 36"/>
                <a:gd name="T49" fmla="*/ 7 h 16"/>
                <a:gd name="T50" fmla="*/ 6 w 36"/>
                <a:gd name="T51" fmla="*/ 7 h 16"/>
                <a:gd name="T52" fmla="*/ 4 w 36"/>
                <a:gd name="T53" fmla="*/ 7 h 16"/>
                <a:gd name="T54" fmla="*/ 3 w 36"/>
                <a:gd name="T55" fmla="*/ 6 h 16"/>
                <a:gd name="T56" fmla="*/ 2 w 36"/>
                <a:gd name="T57" fmla="*/ 6 h 16"/>
                <a:gd name="T58" fmla="*/ 1 w 36"/>
                <a:gd name="T59" fmla="*/ 5 h 16"/>
                <a:gd name="T60" fmla="*/ 0 w 36"/>
                <a:gd name="T61" fmla="*/ 6 h 16"/>
                <a:gd name="T62" fmla="*/ 2 w 36"/>
                <a:gd name="T63" fmla="*/ 8 h 16"/>
                <a:gd name="T64" fmla="*/ 4 w 36"/>
                <a:gd name="T65" fmla="*/ 8 h 16"/>
                <a:gd name="T66" fmla="*/ 7 w 36"/>
                <a:gd name="T67" fmla="*/ 8 h 16"/>
                <a:gd name="T68" fmla="*/ 8 w 36"/>
                <a:gd name="T69" fmla="*/ 8 h 16"/>
                <a:gd name="T70" fmla="*/ 11 w 36"/>
                <a:gd name="T71" fmla="*/ 8 h 16"/>
                <a:gd name="T72" fmla="*/ 13 w 36"/>
                <a:gd name="T73" fmla="*/ 8 h 16"/>
                <a:gd name="T74" fmla="*/ 15 w 36"/>
                <a:gd name="T75" fmla="*/ 8 h 16"/>
                <a:gd name="T76" fmla="*/ 16 w 36"/>
                <a:gd name="T77" fmla="*/ 8 h 16"/>
                <a:gd name="T78" fmla="*/ 18 w 36"/>
                <a:gd name="T79" fmla="*/ 7 h 16"/>
                <a:gd name="T80" fmla="*/ 18 w 36"/>
                <a:gd name="T81" fmla="*/ 5 h 16"/>
                <a:gd name="T82" fmla="*/ 18 w 36"/>
                <a:gd name="T83" fmla="*/ 3 h 16"/>
                <a:gd name="T84" fmla="*/ 18 w 36"/>
                <a:gd name="T85" fmla="*/ 3 h 16"/>
                <a:gd name="T86" fmla="*/ 18 w 36"/>
                <a:gd name="T87" fmla="*/ 3 h 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6" h="16">
                  <a:moveTo>
                    <a:pt x="36" y="5"/>
                  </a:moveTo>
                  <a:lnTo>
                    <a:pt x="34" y="4"/>
                  </a:lnTo>
                  <a:lnTo>
                    <a:pt x="31" y="1"/>
                  </a:lnTo>
                  <a:lnTo>
                    <a:pt x="29" y="0"/>
                  </a:lnTo>
                  <a:lnTo>
                    <a:pt x="25" y="0"/>
                  </a:lnTo>
                  <a:lnTo>
                    <a:pt x="23" y="0"/>
                  </a:lnTo>
                  <a:lnTo>
                    <a:pt x="19" y="1"/>
                  </a:lnTo>
                  <a:lnTo>
                    <a:pt x="15" y="1"/>
                  </a:lnTo>
                  <a:lnTo>
                    <a:pt x="13" y="3"/>
                  </a:lnTo>
                  <a:lnTo>
                    <a:pt x="10" y="5"/>
                  </a:lnTo>
                  <a:lnTo>
                    <a:pt x="9" y="6"/>
                  </a:lnTo>
                  <a:lnTo>
                    <a:pt x="10" y="6"/>
                  </a:lnTo>
                  <a:lnTo>
                    <a:pt x="11" y="6"/>
                  </a:lnTo>
                  <a:lnTo>
                    <a:pt x="14" y="6"/>
                  </a:lnTo>
                  <a:lnTo>
                    <a:pt x="15" y="5"/>
                  </a:lnTo>
                  <a:lnTo>
                    <a:pt x="18" y="5"/>
                  </a:lnTo>
                  <a:lnTo>
                    <a:pt x="19" y="5"/>
                  </a:lnTo>
                  <a:lnTo>
                    <a:pt x="20" y="6"/>
                  </a:lnTo>
                  <a:lnTo>
                    <a:pt x="21" y="6"/>
                  </a:lnTo>
                  <a:lnTo>
                    <a:pt x="23" y="8"/>
                  </a:lnTo>
                  <a:lnTo>
                    <a:pt x="24" y="9"/>
                  </a:lnTo>
                  <a:lnTo>
                    <a:pt x="21" y="13"/>
                  </a:lnTo>
                  <a:lnTo>
                    <a:pt x="19" y="14"/>
                  </a:lnTo>
                  <a:lnTo>
                    <a:pt x="16" y="15"/>
                  </a:lnTo>
                  <a:lnTo>
                    <a:pt x="14" y="14"/>
                  </a:lnTo>
                  <a:lnTo>
                    <a:pt x="11" y="14"/>
                  </a:lnTo>
                  <a:lnTo>
                    <a:pt x="8" y="13"/>
                  </a:lnTo>
                  <a:lnTo>
                    <a:pt x="5" y="11"/>
                  </a:lnTo>
                  <a:lnTo>
                    <a:pt x="4" y="11"/>
                  </a:lnTo>
                  <a:lnTo>
                    <a:pt x="2" y="10"/>
                  </a:lnTo>
                  <a:lnTo>
                    <a:pt x="0" y="11"/>
                  </a:lnTo>
                  <a:lnTo>
                    <a:pt x="3" y="15"/>
                  </a:lnTo>
                  <a:lnTo>
                    <a:pt x="8" y="15"/>
                  </a:lnTo>
                  <a:lnTo>
                    <a:pt x="13" y="15"/>
                  </a:lnTo>
                  <a:lnTo>
                    <a:pt x="16" y="15"/>
                  </a:lnTo>
                  <a:lnTo>
                    <a:pt x="21" y="15"/>
                  </a:lnTo>
                  <a:lnTo>
                    <a:pt x="26" y="16"/>
                  </a:lnTo>
                  <a:lnTo>
                    <a:pt x="30" y="15"/>
                  </a:lnTo>
                  <a:lnTo>
                    <a:pt x="32" y="15"/>
                  </a:lnTo>
                  <a:lnTo>
                    <a:pt x="35" y="13"/>
                  </a:lnTo>
                  <a:lnTo>
                    <a:pt x="36" y="10"/>
                  </a:lnTo>
                  <a:lnTo>
                    <a:pt x="36" y="6"/>
                  </a:lnTo>
                  <a:lnTo>
                    <a:pt x="36"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5" name="Freeform 156"/>
            <p:cNvSpPr>
              <a:spLocks/>
            </p:cNvSpPr>
            <p:nvPr/>
          </p:nvSpPr>
          <p:spPr bwMode="auto">
            <a:xfrm>
              <a:off x="2477" y="941"/>
              <a:ext cx="2" cy="5"/>
            </a:xfrm>
            <a:custGeom>
              <a:avLst/>
              <a:gdLst>
                <a:gd name="T0" fmla="*/ 0 w 5"/>
                <a:gd name="T1" fmla="*/ 5 h 10"/>
                <a:gd name="T2" fmla="*/ 2 w 5"/>
                <a:gd name="T3" fmla="*/ 5 h 10"/>
                <a:gd name="T4" fmla="*/ 2 w 5"/>
                <a:gd name="T5" fmla="*/ 5 h 10"/>
                <a:gd name="T6" fmla="*/ 2 w 5"/>
                <a:gd name="T7" fmla="*/ 4 h 10"/>
                <a:gd name="T8" fmla="*/ 2 w 5"/>
                <a:gd name="T9" fmla="*/ 4 h 10"/>
                <a:gd name="T10" fmla="*/ 2 w 5"/>
                <a:gd name="T11" fmla="*/ 3 h 10"/>
                <a:gd name="T12" fmla="*/ 2 w 5"/>
                <a:gd name="T13" fmla="*/ 3 h 10"/>
                <a:gd name="T14" fmla="*/ 2 w 5"/>
                <a:gd name="T15" fmla="*/ 2 h 10"/>
                <a:gd name="T16" fmla="*/ 2 w 5"/>
                <a:gd name="T17" fmla="*/ 2 h 10"/>
                <a:gd name="T18" fmla="*/ 2 w 5"/>
                <a:gd name="T19" fmla="*/ 2 h 10"/>
                <a:gd name="T20" fmla="*/ 1 w 5"/>
                <a:gd name="T21" fmla="*/ 1 h 10"/>
                <a:gd name="T22" fmla="*/ 1 w 5"/>
                <a:gd name="T23" fmla="*/ 0 h 10"/>
                <a:gd name="T24" fmla="*/ 1 w 5"/>
                <a:gd name="T25" fmla="*/ 2 h 10"/>
                <a:gd name="T26" fmla="*/ 1 w 5"/>
                <a:gd name="T27" fmla="*/ 2 h 10"/>
                <a:gd name="T28" fmla="*/ 1 w 5"/>
                <a:gd name="T29" fmla="*/ 3 h 10"/>
                <a:gd name="T30" fmla="*/ 0 w 5"/>
                <a:gd name="T31" fmla="*/ 4 h 10"/>
                <a:gd name="T32" fmla="*/ 0 w 5"/>
                <a:gd name="T33" fmla="*/ 5 h 10"/>
                <a:gd name="T34" fmla="*/ 0 w 5"/>
                <a:gd name="T35" fmla="*/ 5 h 10"/>
                <a:gd name="T36" fmla="*/ 0 w 5"/>
                <a:gd name="T37" fmla="*/ 5 h 10"/>
                <a:gd name="T38" fmla="*/ 0 w 5"/>
                <a:gd name="T39" fmla="*/ 5 h 10"/>
                <a:gd name="T40" fmla="*/ 0 w 5"/>
                <a:gd name="T41" fmla="*/ 5 h 10"/>
                <a:gd name="T42" fmla="*/ 0 w 5"/>
                <a:gd name="T43" fmla="*/ 5 h 10"/>
                <a:gd name="T44" fmla="*/ 0 w 5"/>
                <a:gd name="T45" fmla="*/ 5 h 10"/>
                <a:gd name="T46" fmla="*/ 0 w 5"/>
                <a:gd name="T47" fmla="*/ 5 h 1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 h="10">
                  <a:moveTo>
                    <a:pt x="0" y="10"/>
                  </a:moveTo>
                  <a:lnTo>
                    <a:pt x="5" y="10"/>
                  </a:lnTo>
                  <a:lnTo>
                    <a:pt x="5" y="9"/>
                  </a:lnTo>
                  <a:lnTo>
                    <a:pt x="5" y="8"/>
                  </a:lnTo>
                  <a:lnTo>
                    <a:pt x="5" y="7"/>
                  </a:lnTo>
                  <a:lnTo>
                    <a:pt x="5" y="5"/>
                  </a:lnTo>
                  <a:lnTo>
                    <a:pt x="5" y="4"/>
                  </a:lnTo>
                  <a:lnTo>
                    <a:pt x="4" y="3"/>
                  </a:lnTo>
                  <a:lnTo>
                    <a:pt x="2" y="2"/>
                  </a:lnTo>
                  <a:lnTo>
                    <a:pt x="2" y="0"/>
                  </a:lnTo>
                  <a:lnTo>
                    <a:pt x="2" y="3"/>
                  </a:lnTo>
                  <a:lnTo>
                    <a:pt x="2" y="4"/>
                  </a:lnTo>
                  <a:lnTo>
                    <a:pt x="2" y="5"/>
                  </a:lnTo>
                  <a:lnTo>
                    <a:pt x="1" y="8"/>
                  </a:lnTo>
                  <a:lnTo>
                    <a:pt x="1" y="9"/>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6" name="Freeform 157"/>
            <p:cNvSpPr>
              <a:spLocks/>
            </p:cNvSpPr>
            <p:nvPr/>
          </p:nvSpPr>
          <p:spPr bwMode="auto">
            <a:xfrm>
              <a:off x="2476" y="938"/>
              <a:ext cx="2" cy="3"/>
            </a:xfrm>
            <a:custGeom>
              <a:avLst/>
              <a:gdLst>
                <a:gd name="T0" fmla="*/ 0 w 3"/>
                <a:gd name="T1" fmla="*/ 0 h 6"/>
                <a:gd name="T2" fmla="*/ 0 w 3"/>
                <a:gd name="T3" fmla="*/ 1 h 6"/>
                <a:gd name="T4" fmla="*/ 0 w 3"/>
                <a:gd name="T5" fmla="*/ 2 h 6"/>
                <a:gd name="T6" fmla="*/ 1 w 3"/>
                <a:gd name="T7" fmla="*/ 2 h 6"/>
                <a:gd name="T8" fmla="*/ 1 w 3"/>
                <a:gd name="T9" fmla="*/ 2 h 6"/>
                <a:gd name="T10" fmla="*/ 1 w 3"/>
                <a:gd name="T11" fmla="*/ 2 h 6"/>
                <a:gd name="T12" fmla="*/ 1 w 3"/>
                <a:gd name="T13" fmla="*/ 3 h 6"/>
                <a:gd name="T14" fmla="*/ 1 w 3"/>
                <a:gd name="T15" fmla="*/ 3 h 6"/>
                <a:gd name="T16" fmla="*/ 1 w 3"/>
                <a:gd name="T17" fmla="*/ 3 h 6"/>
                <a:gd name="T18" fmla="*/ 2 w 3"/>
                <a:gd name="T19" fmla="*/ 3 h 6"/>
                <a:gd name="T20" fmla="*/ 2 w 3"/>
                <a:gd name="T21" fmla="*/ 3 h 6"/>
                <a:gd name="T22" fmla="*/ 2 w 3"/>
                <a:gd name="T23" fmla="*/ 3 h 6"/>
                <a:gd name="T24" fmla="*/ 2 w 3"/>
                <a:gd name="T25" fmla="*/ 3 h 6"/>
                <a:gd name="T26" fmla="*/ 2 w 3"/>
                <a:gd name="T27" fmla="*/ 3 h 6"/>
                <a:gd name="T28" fmla="*/ 1 w 3"/>
                <a:gd name="T29" fmla="*/ 2 h 6"/>
                <a:gd name="T30" fmla="*/ 1 w 3"/>
                <a:gd name="T31" fmla="*/ 2 h 6"/>
                <a:gd name="T32" fmla="*/ 1 w 3"/>
                <a:gd name="T33" fmla="*/ 2 h 6"/>
                <a:gd name="T34" fmla="*/ 1 w 3"/>
                <a:gd name="T35" fmla="*/ 2 h 6"/>
                <a:gd name="T36" fmla="*/ 1 w 3"/>
                <a:gd name="T37" fmla="*/ 2 h 6"/>
                <a:gd name="T38" fmla="*/ 0 w 3"/>
                <a:gd name="T39" fmla="*/ 1 h 6"/>
                <a:gd name="T40" fmla="*/ 0 w 3"/>
                <a:gd name="T41" fmla="*/ 1 h 6"/>
                <a:gd name="T42" fmla="*/ 0 w 3"/>
                <a:gd name="T43" fmla="*/ 1 h 6"/>
                <a:gd name="T44" fmla="*/ 0 w 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0" y="0"/>
                  </a:moveTo>
                  <a:lnTo>
                    <a:pt x="0" y="1"/>
                  </a:lnTo>
                  <a:lnTo>
                    <a:pt x="0" y="3"/>
                  </a:lnTo>
                  <a:lnTo>
                    <a:pt x="1" y="3"/>
                  </a:lnTo>
                  <a:lnTo>
                    <a:pt x="1" y="4"/>
                  </a:lnTo>
                  <a:lnTo>
                    <a:pt x="1" y="5"/>
                  </a:lnTo>
                  <a:lnTo>
                    <a:pt x="2" y="5"/>
                  </a:lnTo>
                  <a:lnTo>
                    <a:pt x="2" y="6"/>
                  </a:lnTo>
                  <a:lnTo>
                    <a:pt x="3" y="6"/>
                  </a:lnTo>
                  <a:lnTo>
                    <a:pt x="3" y="5"/>
                  </a:lnTo>
                  <a:lnTo>
                    <a:pt x="2" y="4"/>
                  </a:lnTo>
                  <a:lnTo>
                    <a:pt x="2" y="3"/>
                  </a:lnTo>
                  <a:lnTo>
                    <a:pt x="1"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7" name="Freeform 158"/>
            <p:cNvSpPr>
              <a:spLocks/>
            </p:cNvSpPr>
            <p:nvPr/>
          </p:nvSpPr>
          <p:spPr bwMode="auto">
            <a:xfrm>
              <a:off x="2644" y="1091"/>
              <a:ext cx="1" cy="17"/>
            </a:xfrm>
            <a:custGeom>
              <a:avLst/>
              <a:gdLst>
                <a:gd name="T0" fmla="*/ 0 w 3"/>
                <a:gd name="T1" fmla="*/ 16 h 33"/>
                <a:gd name="T2" fmla="*/ 1 w 3"/>
                <a:gd name="T3" fmla="*/ 15 h 33"/>
                <a:gd name="T4" fmla="*/ 1 w 3"/>
                <a:gd name="T5" fmla="*/ 14 h 33"/>
                <a:gd name="T6" fmla="*/ 1 w 3"/>
                <a:gd name="T7" fmla="*/ 12 h 33"/>
                <a:gd name="T8" fmla="*/ 1 w 3"/>
                <a:gd name="T9" fmla="*/ 10 h 33"/>
                <a:gd name="T10" fmla="*/ 1 w 3"/>
                <a:gd name="T11" fmla="*/ 9 h 33"/>
                <a:gd name="T12" fmla="*/ 1 w 3"/>
                <a:gd name="T13" fmla="*/ 7 h 33"/>
                <a:gd name="T14" fmla="*/ 1 w 3"/>
                <a:gd name="T15" fmla="*/ 5 h 33"/>
                <a:gd name="T16" fmla="*/ 1 w 3"/>
                <a:gd name="T17" fmla="*/ 4 h 33"/>
                <a:gd name="T18" fmla="*/ 1 w 3"/>
                <a:gd name="T19" fmla="*/ 2 h 33"/>
                <a:gd name="T20" fmla="*/ 1 w 3"/>
                <a:gd name="T21" fmla="*/ 0 h 33"/>
                <a:gd name="T22" fmla="*/ 1 w 3"/>
                <a:gd name="T23" fmla="*/ 2 h 33"/>
                <a:gd name="T24" fmla="*/ 1 w 3"/>
                <a:gd name="T25" fmla="*/ 4 h 33"/>
                <a:gd name="T26" fmla="*/ 1 w 3"/>
                <a:gd name="T27" fmla="*/ 5 h 33"/>
                <a:gd name="T28" fmla="*/ 1 w 3"/>
                <a:gd name="T29" fmla="*/ 7 h 33"/>
                <a:gd name="T30" fmla="*/ 1 w 3"/>
                <a:gd name="T31" fmla="*/ 9 h 33"/>
                <a:gd name="T32" fmla="*/ 1 w 3"/>
                <a:gd name="T33" fmla="*/ 10 h 33"/>
                <a:gd name="T34" fmla="*/ 0 w 3"/>
                <a:gd name="T35" fmla="*/ 12 h 33"/>
                <a:gd name="T36" fmla="*/ 0 w 3"/>
                <a:gd name="T37" fmla="*/ 14 h 33"/>
                <a:gd name="T38" fmla="*/ 0 w 3"/>
                <a:gd name="T39" fmla="*/ 15 h 33"/>
                <a:gd name="T40" fmla="*/ 0 w 3"/>
                <a:gd name="T41" fmla="*/ 17 h 33"/>
                <a:gd name="T42" fmla="*/ 0 w 3"/>
                <a:gd name="T43" fmla="*/ 17 h 33"/>
                <a:gd name="T44" fmla="*/ 0 w 3"/>
                <a:gd name="T45" fmla="*/ 16 h 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33">
                  <a:moveTo>
                    <a:pt x="0" y="32"/>
                  </a:moveTo>
                  <a:lnTo>
                    <a:pt x="2" y="30"/>
                  </a:lnTo>
                  <a:lnTo>
                    <a:pt x="2" y="27"/>
                  </a:lnTo>
                  <a:lnTo>
                    <a:pt x="2" y="23"/>
                  </a:lnTo>
                  <a:lnTo>
                    <a:pt x="2" y="20"/>
                  </a:lnTo>
                  <a:lnTo>
                    <a:pt x="3" y="17"/>
                  </a:lnTo>
                  <a:lnTo>
                    <a:pt x="3" y="14"/>
                  </a:lnTo>
                  <a:lnTo>
                    <a:pt x="3" y="10"/>
                  </a:lnTo>
                  <a:lnTo>
                    <a:pt x="3" y="7"/>
                  </a:lnTo>
                  <a:lnTo>
                    <a:pt x="2" y="4"/>
                  </a:lnTo>
                  <a:lnTo>
                    <a:pt x="2" y="0"/>
                  </a:lnTo>
                  <a:lnTo>
                    <a:pt x="2" y="4"/>
                  </a:lnTo>
                  <a:lnTo>
                    <a:pt x="2" y="7"/>
                  </a:lnTo>
                  <a:lnTo>
                    <a:pt x="2" y="10"/>
                  </a:lnTo>
                  <a:lnTo>
                    <a:pt x="2" y="14"/>
                  </a:lnTo>
                  <a:lnTo>
                    <a:pt x="2" y="17"/>
                  </a:lnTo>
                  <a:lnTo>
                    <a:pt x="2" y="20"/>
                  </a:lnTo>
                  <a:lnTo>
                    <a:pt x="0" y="23"/>
                  </a:lnTo>
                  <a:lnTo>
                    <a:pt x="0" y="27"/>
                  </a:lnTo>
                  <a:lnTo>
                    <a:pt x="0" y="30"/>
                  </a:lnTo>
                  <a:lnTo>
                    <a:pt x="0" y="33"/>
                  </a:lnTo>
                  <a:lnTo>
                    <a:pt x="0"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8" name="Freeform 159"/>
            <p:cNvSpPr>
              <a:spLocks/>
            </p:cNvSpPr>
            <p:nvPr/>
          </p:nvSpPr>
          <p:spPr bwMode="auto">
            <a:xfrm>
              <a:off x="2649" y="996"/>
              <a:ext cx="14" cy="15"/>
            </a:xfrm>
            <a:custGeom>
              <a:avLst/>
              <a:gdLst>
                <a:gd name="T0" fmla="*/ 0 w 30"/>
                <a:gd name="T1" fmla="*/ 8 h 30"/>
                <a:gd name="T2" fmla="*/ 0 w 30"/>
                <a:gd name="T3" fmla="*/ 15 h 30"/>
                <a:gd name="T4" fmla="*/ 3 w 30"/>
                <a:gd name="T5" fmla="*/ 15 h 30"/>
                <a:gd name="T6" fmla="*/ 3 w 30"/>
                <a:gd name="T7" fmla="*/ 14 h 30"/>
                <a:gd name="T8" fmla="*/ 4 w 30"/>
                <a:gd name="T9" fmla="*/ 13 h 30"/>
                <a:gd name="T10" fmla="*/ 5 w 30"/>
                <a:gd name="T11" fmla="*/ 12 h 30"/>
                <a:gd name="T12" fmla="*/ 6 w 30"/>
                <a:gd name="T13" fmla="*/ 10 h 30"/>
                <a:gd name="T14" fmla="*/ 7 w 30"/>
                <a:gd name="T15" fmla="*/ 9 h 30"/>
                <a:gd name="T16" fmla="*/ 8 w 30"/>
                <a:gd name="T17" fmla="*/ 8 h 30"/>
                <a:gd name="T18" fmla="*/ 9 w 30"/>
                <a:gd name="T19" fmla="*/ 7 h 30"/>
                <a:gd name="T20" fmla="*/ 11 w 30"/>
                <a:gd name="T21" fmla="*/ 7 h 30"/>
                <a:gd name="T22" fmla="*/ 12 w 30"/>
                <a:gd name="T23" fmla="*/ 7 h 30"/>
                <a:gd name="T24" fmla="*/ 13 w 30"/>
                <a:gd name="T25" fmla="*/ 8 h 30"/>
                <a:gd name="T26" fmla="*/ 14 w 30"/>
                <a:gd name="T27" fmla="*/ 10 h 30"/>
                <a:gd name="T28" fmla="*/ 14 w 30"/>
                <a:gd name="T29" fmla="*/ 9 h 30"/>
                <a:gd name="T30" fmla="*/ 14 w 30"/>
                <a:gd name="T31" fmla="*/ 8 h 30"/>
                <a:gd name="T32" fmla="*/ 14 w 30"/>
                <a:gd name="T33" fmla="*/ 7 h 30"/>
                <a:gd name="T34" fmla="*/ 14 w 30"/>
                <a:gd name="T35" fmla="*/ 6 h 30"/>
                <a:gd name="T36" fmla="*/ 14 w 30"/>
                <a:gd name="T37" fmla="*/ 5 h 30"/>
                <a:gd name="T38" fmla="*/ 14 w 30"/>
                <a:gd name="T39" fmla="*/ 4 h 30"/>
                <a:gd name="T40" fmla="*/ 14 w 30"/>
                <a:gd name="T41" fmla="*/ 3 h 30"/>
                <a:gd name="T42" fmla="*/ 13 w 30"/>
                <a:gd name="T43" fmla="*/ 2 h 30"/>
                <a:gd name="T44" fmla="*/ 13 w 30"/>
                <a:gd name="T45" fmla="*/ 1 h 30"/>
                <a:gd name="T46" fmla="*/ 13 w 30"/>
                <a:gd name="T47" fmla="*/ 0 h 30"/>
                <a:gd name="T48" fmla="*/ 11 w 30"/>
                <a:gd name="T49" fmla="*/ 0 h 30"/>
                <a:gd name="T50" fmla="*/ 9 w 30"/>
                <a:gd name="T51" fmla="*/ 0 h 30"/>
                <a:gd name="T52" fmla="*/ 8 w 30"/>
                <a:gd name="T53" fmla="*/ 1 h 30"/>
                <a:gd name="T54" fmla="*/ 7 w 30"/>
                <a:gd name="T55" fmla="*/ 2 h 30"/>
                <a:gd name="T56" fmla="*/ 5 w 30"/>
                <a:gd name="T57" fmla="*/ 4 h 30"/>
                <a:gd name="T58" fmla="*/ 4 w 30"/>
                <a:gd name="T59" fmla="*/ 5 h 30"/>
                <a:gd name="T60" fmla="*/ 3 w 30"/>
                <a:gd name="T61" fmla="*/ 6 h 30"/>
                <a:gd name="T62" fmla="*/ 2 w 30"/>
                <a:gd name="T63" fmla="*/ 7 h 30"/>
                <a:gd name="T64" fmla="*/ 1 w 30"/>
                <a:gd name="T65" fmla="*/ 8 h 30"/>
                <a:gd name="T66" fmla="*/ 0 w 30"/>
                <a:gd name="T67" fmla="*/ 9 h 30"/>
                <a:gd name="T68" fmla="*/ 0 w 30"/>
                <a:gd name="T69" fmla="*/ 9 h 30"/>
                <a:gd name="T70" fmla="*/ 0 w 30"/>
                <a:gd name="T71" fmla="*/ 8 h 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30" h="30">
                  <a:moveTo>
                    <a:pt x="0" y="15"/>
                  </a:moveTo>
                  <a:lnTo>
                    <a:pt x="0" y="30"/>
                  </a:lnTo>
                  <a:lnTo>
                    <a:pt x="6" y="30"/>
                  </a:lnTo>
                  <a:lnTo>
                    <a:pt x="6" y="28"/>
                  </a:lnTo>
                  <a:lnTo>
                    <a:pt x="9" y="25"/>
                  </a:lnTo>
                  <a:lnTo>
                    <a:pt x="10" y="23"/>
                  </a:lnTo>
                  <a:lnTo>
                    <a:pt x="13" y="20"/>
                  </a:lnTo>
                  <a:lnTo>
                    <a:pt x="15" y="18"/>
                  </a:lnTo>
                  <a:lnTo>
                    <a:pt x="18" y="15"/>
                  </a:lnTo>
                  <a:lnTo>
                    <a:pt x="20" y="14"/>
                  </a:lnTo>
                  <a:lnTo>
                    <a:pt x="23" y="13"/>
                  </a:lnTo>
                  <a:lnTo>
                    <a:pt x="25" y="13"/>
                  </a:lnTo>
                  <a:lnTo>
                    <a:pt x="27" y="15"/>
                  </a:lnTo>
                  <a:lnTo>
                    <a:pt x="30" y="19"/>
                  </a:lnTo>
                  <a:lnTo>
                    <a:pt x="30" y="17"/>
                  </a:lnTo>
                  <a:lnTo>
                    <a:pt x="29" y="15"/>
                  </a:lnTo>
                  <a:lnTo>
                    <a:pt x="29" y="13"/>
                  </a:lnTo>
                  <a:lnTo>
                    <a:pt x="29" y="12"/>
                  </a:lnTo>
                  <a:lnTo>
                    <a:pt x="29" y="9"/>
                  </a:lnTo>
                  <a:lnTo>
                    <a:pt x="29" y="8"/>
                  </a:lnTo>
                  <a:lnTo>
                    <a:pt x="29" y="5"/>
                  </a:lnTo>
                  <a:lnTo>
                    <a:pt x="27" y="4"/>
                  </a:lnTo>
                  <a:lnTo>
                    <a:pt x="27" y="2"/>
                  </a:lnTo>
                  <a:lnTo>
                    <a:pt x="27" y="0"/>
                  </a:lnTo>
                  <a:lnTo>
                    <a:pt x="24" y="0"/>
                  </a:lnTo>
                  <a:lnTo>
                    <a:pt x="20" y="0"/>
                  </a:lnTo>
                  <a:lnTo>
                    <a:pt x="18" y="2"/>
                  </a:lnTo>
                  <a:lnTo>
                    <a:pt x="15" y="4"/>
                  </a:lnTo>
                  <a:lnTo>
                    <a:pt x="11" y="7"/>
                  </a:lnTo>
                  <a:lnTo>
                    <a:pt x="9" y="9"/>
                  </a:lnTo>
                  <a:lnTo>
                    <a:pt x="6" y="12"/>
                  </a:lnTo>
                  <a:lnTo>
                    <a:pt x="4" y="14"/>
                  </a:lnTo>
                  <a:lnTo>
                    <a:pt x="3" y="15"/>
                  </a:lnTo>
                  <a:lnTo>
                    <a:pt x="0" y="17"/>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29" name="Freeform 160"/>
            <p:cNvSpPr>
              <a:spLocks/>
            </p:cNvSpPr>
            <p:nvPr/>
          </p:nvSpPr>
          <p:spPr bwMode="auto">
            <a:xfrm>
              <a:off x="2663" y="1004"/>
              <a:ext cx="1" cy="1"/>
            </a:xfrm>
            <a:custGeom>
              <a:avLst/>
              <a:gdLst>
                <a:gd name="T0" fmla="*/ 0 w 1"/>
                <a:gd name="T1" fmla="*/ 0 h 1"/>
                <a:gd name="T2" fmla="*/ 1 w 1"/>
                <a:gd name="T3" fmla="*/ 1 h 1"/>
                <a:gd name="T4" fmla="*/ 1 w 1"/>
                <a:gd name="T5" fmla="*/ 1 h 1"/>
                <a:gd name="T6" fmla="*/ 1 w 1"/>
                <a:gd name="T7" fmla="*/ 1 h 1"/>
                <a:gd name="T8" fmla="*/ 1 w 1"/>
                <a:gd name="T9" fmla="*/ 1 h 1"/>
                <a:gd name="T10" fmla="*/ 1 w 1"/>
                <a:gd name="T11" fmla="*/ 1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1 h 1"/>
                <a:gd name="T26" fmla="*/ 1 w 1"/>
                <a:gd name="T27" fmla="*/ 1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1 w 1"/>
                <a:gd name="T45" fmla="*/ 1 h 1"/>
                <a:gd name="T46" fmla="*/ 1 w 1"/>
                <a:gd name="T47" fmla="*/ 1 h 1"/>
                <a:gd name="T48" fmla="*/ 1 w 1"/>
                <a:gd name="T49" fmla="*/ 1 h 1"/>
                <a:gd name="T50" fmla="*/ 1 w 1"/>
                <a:gd name="T51" fmla="*/ 1 h 1"/>
                <a:gd name="T52" fmla="*/ 1 w 1"/>
                <a:gd name="T53" fmla="*/ 1 h 1"/>
                <a:gd name="T54" fmla="*/ 1 w 1"/>
                <a:gd name="T55" fmla="*/ 1 h 1"/>
                <a:gd name="T56" fmla="*/ 1 w 1"/>
                <a:gd name="T57" fmla="*/ 1 h 1"/>
                <a:gd name="T58" fmla="*/ 1 w 1"/>
                <a:gd name="T59" fmla="*/ 1 h 1"/>
                <a:gd name="T60" fmla="*/ 1 w 1"/>
                <a:gd name="T61" fmla="*/ 1 h 1"/>
                <a:gd name="T62" fmla="*/ 1 w 1"/>
                <a:gd name="T63" fmla="*/ 1 h 1"/>
                <a:gd name="T64" fmla="*/ 0 w 1"/>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1">
                  <a:moveTo>
                    <a:pt x="0" y="0"/>
                  </a:move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0" name="Freeform 161"/>
            <p:cNvSpPr>
              <a:spLocks noEditPoints="1"/>
            </p:cNvSpPr>
            <p:nvPr/>
          </p:nvSpPr>
          <p:spPr bwMode="auto">
            <a:xfrm>
              <a:off x="2455" y="939"/>
              <a:ext cx="209" cy="282"/>
            </a:xfrm>
            <a:custGeom>
              <a:avLst/>
              <a:gdLst>
                <a:gd name="T0" fmla="*/ 196 w 417"/>
                <a:gd name="T1" fmla="*/ 87 h 564"/>
                <a:gd name="T2" fmla="*/ 188 w 417"/>
                <a:gd name="T3" fmla="*/ 100 h 564"/>
                <a:gd name="T4" fmla="*/ 167 w 417"/>
                <a:gd name="T5" fmla="*/ 31 h 564"/>
                <a:gd name="T6" fmla="*/ 167 w 417"/>
                <a:gd name="T7" fmla="*/ 24 h 564"/>
                <a:gd name="T8" fmla="*/ 181 w 417"/>
                <a:gd name="T9" fmla="*/ 14 h 564"/>
                <a:gd name="T10" fmla="*/ 164 w 417"/>
                <a:gd name="T11" fmla="*/ 16 h 564"/>
                <a:gd name="T12" fmla="*/ 158 w 417"/>
                <a:gd name="T13" fmla="*/ 24 h 564"/>
                <a:gd name="T14" fmla="*/ 117 w 417"/>
                <a:gd name="T15" fmla="*/ 29 h 564"/>
                <a:gd name="T16" fmla="*/ 129 w 417"/>
                <a:gd name="T17" fmla="*/ 26 h 564"/>
                <a:gd name="T18" fmla="*/ 66 w 417"/>
                <a:gd name="T19" fmla="*/ 14 h 564"/>
                <a:gd name="T20" fmla="*/ 48 w 417"/>
                <a:gd name="T21" fmla="*/ 20 h 564"/>
                <a:gd name="T22" fmla="*/ 43 w 417"/>
                <a:gd name="T23" fmla="*/ 30 h 564"/>
                <a:gd name="T24" fmla="*/ 21 w 417"/>
                <a:gd name="T25" fmla="*/ 24 h 564"/>
                <a:gd name="T26" fmla="*/ 22 w 417"/>
                <a:gd name="T27" fmla="*/ 74 h 564"/>
                <a:gd name="T28" fmla="*/ 17 w 417"/>
                <a:gd name="T29" fmla="*/ 110 h 564"/>
                <a:gd name="T30" fmla="*/ 8 w 417"/>
                <a:gd name="T31" fmla="*/ 87 h 564"/>
                <a:gd name="T32" fmla="*/ 6 w 417"/>
                <a:gd name="T33" fmla="*/ 73 h 564"/>
                <a:gd name="T34" fmla="*/ 31 w 417"/>
                <a:gd name="T35" fmla="*/ 146 h 564"/>
                <a:gd name="T36" fmla="*/ 128 w 417"/>
                <a:gd name="T37" fmla="*/ 229 h 564"/>
                <a:gd name="T38" fmla="*/ 152 w 417"/>
                <a:gd name="T39" fmla="*/ 207 h 564"/>
                <a:gd name="T40" fmla="*/ 180 w 417"/>
                <a:gd name="T41" fmla="*/ 180 h 564"/>
                <a:gd name="T42" fmla="*/ 115 w 417"/>
                <a:gd name="T43" fmla="*/ 254 h 564"/>
                <a:gd name="T44" fmla="*/ 111 w 417"/>
                <a:gd name="T45" fmla="*/ 261 h 564"/>
                <a:gd name="T46" fmla="*/ 126 w 417"/>
                <a:gd name="T47" fmla="*/ 282 h 564"/>
                <a:gd name="T48" fmla="*/ 128 w 417"/>
                <a:gd name="T49" fmla="*/ 258 h 564"/>
                <a:gd name="T50" fmla="*/ 188 w 417"/>
                <a:gd name="T51" fmla="*/ 165 h 564"/>
                <a:gd name="T52" fmla="*/ 192 w 417"/>
                <a:gd name="T53" fmla="*/ 130 h 564"/>
                <a:gd name="T54" fmla="*/ 108 w 417"/>
                <a:gd name="T55" fmla="*/ 159 h 564"/>
                <a:gd name="T56" fmla="*/ 103 w 417"/>
                <a:gd name="T57" fmla="*/ 168 h 564"/>
                <a:gd name="T58" fmla="*/ 84 w 417"/>
                <a:gd name="T59" fmla="*/ 158 h 564"/>
                <a:gd name="T60" fmla="*/ 120 w 417"/>
                <a:gd name="T61" fmla="*/ 107 h 564"/>
                <a:gd name="T62" fmla="*/ 136 w 417"/>
                <a:gd name="T63" fmla="*/ 110 h 564"/>
                <a:gd name="T64" fmla="*/ 116 w 417"/>
                <a:gd name="T65" fmla="*/ 108 h 564"/>
                <a:gd name="T66" fmla="*/ 86 w 417"/>
                <a:gd name="T67" fmla="*/ 143 h 564"/>
                <a:gd name="T68" fmla="*/ 76 w 417"/>
                <a:gd name="T69" fmla="*/ 126 h 564"/>
                <a:gd name="T70" fmla="*/ 84 w 417"/>
                <a:gd name="T71" fmla="*/ 116 h 564"/>
                <a:gd name="T72" fmla="*/ 58 w 417"/>
                <a:gd name="T73" fmla="*/ 89 h 564"/>
                <a:gd name="T74" fmla="*/ 50 w 417"/>
                <a:gd name="T75" fmla="*/ 90 h 564"/>
                <a:gd name="T76" fmla="*/ 74 w 417"/>
                <a:gd name="T77" fmla="*/ 103 h 564"/>
                <a:gd name="T78" fmla="*/ 82 w 417"/>
                <a:gd name="T79" fmla="*/ 103 h 564"/>
                <a:gd name="T80" fmla="*/ 57 w 417"/>
                <a:gd name="T81" fmla="*/ 170 h 564"/>
                <a:gd name="T82" fmla="*/ 45 w 417"/>
                <a:gd name="T83" fmla="*/ 168 h 564"/>
                <a:gd name="T84" fmla="*/ 66 w 417"/>
                <a:gd name="T85" fmla="*/ 112 h 564"/>
                <a:gd name="T86" fmla="*/ 115 w 417"/>
                <a:gd name="T87" fmla="*/ 200 h 564"/>
                <a:gd name="T88" fmla="*/ 107 w 417"/>
                <a:gd name="T89" fmla="*/ 180 h 564"/>
                <a:gd name="T90" fmla="*/ 97 w 417"/>
                <a:gd name="T91" fmla="*/ 180 h 564"/>
                <a:gd name="T92" fmla="*/ 96 w 417"/>
                <a:gd name="T93" fmla="*/ 187 h 564"/>
                <a:gd name="T94" fmla="*/ 121 w 417"/>
                <a:gd name="T95" fmla="*/ 181 h 564"/>
                <a:gd name="T96" fmla="*/ 97 w 417"/>
                <a:gd name="T97" fmla="*/ 188 h 564"/>
                <a:gd name="T98" fmla="*/ 91 w 417"/>
                <a:gd name="T99" fmla="*/ 187 h 564"/>
                <a:gd name="T100" fmla="*/ 75 w 417"/>
                <a:gd name="T101" fmla="*/ 174 h 564"/>
                <a:gd name="T102" fmla="*/ 104 w 417"/>
                <a:gd name="T103" fmla="*/ 181 h 564"/>
                <a:gd name="T104" fmla="*/ 118 w 417"/>
                <a:gd name="T105" fmla="*/ 174 h 564"/>
                <a:gd name="T106" fmla="*/ 141 w 417"/>
                <a:gd name="T107" fmla="*/ 167 h 564"/>
                <a:gd name="T108" fmla="*/ 122 w 417"/>
                <a:gd name="T109" fmla="*/ 97 h 564"/>
                <a:gd name="T110" fmla="*/ 119 w 417"/>
                <a:gd name="T111" fmla="*/ 93 h 564"/>
                <a:gd name="T112" fmla="*/ 118 w 417"/>
                <a:gd name="T113" fmla="*/ 92 h 564"/>
                <a:gd name="T114" fmla="*/ 112 w 417"/>
                <a:gd name="T115" fmla="*/ 92 h 564"/>
                <a:gd name="T116" fmla="*/ 135 w 417"/>
                <a:gd name="T117" fmla="*/ 87 h 564"/>
                <a:gd name="T118" fmla="*/ 132 w 417"/>
                <a:gd name="T119" fmla="*/ 94 h 564"/>
                <a:gd name="T120" fmla="*/ 155 w 417"/>
                <a:gd name="T121" fmla="*/ 167 h 564"/>
                <a:gd name="T122" fmla="*/ 153 w 417"/>
                <a:gd name="T123" fmla="*/ 155 h 5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417" h="564">
                  <a:moveTo>
                    <a:pt x="415" y="131"/>
                  </a:moveTo>
                  <a:lnTo>
                    <a:pt x="415" y="135"/>
                  </a:lnTo>
                  <a:lnTo>
                    <a:pt x="415" y="138"/>
                  </a:lnTo>
                  <a:lnTo>
                    <a:pt x="413" y="141"/>
                  </a:lnTo>
                  <a:lnTo>
                    <a:pt x="413" y="145"/>
                  </a:lnTo>
                  <a:lnTo>
                    <a:pt x="412" y="147"/>
                  </a:lnTo>
                  <a:lnTo>
                    <a:pt x="411" y="151"/>
                  </a:lnTo>
                  <a:lnTo>
                    <a:pt x="410" y="155"/>
                  </a:lnTo>
                  <a:lnTo>
                    <a:pt x="409" y="157"/>
                  </a:lnTo>
                  <a:lnTo>
                    <a:pt x="407" y="161"/>
                  </a:lnTo>
                  <a:lnTo>
                    <a:pt x="405" y="163"/>
                  </a:lnTo>
                  <a:lnTo>
                    <a:pt x="399" y="157"/>
                  </a:lnTo>
                  <a:lnTo>
                    <a:pt x="399" y="166"/>
                  </a:lnTo>
                  <a:lnTo>
                    <a:pt x="397" y="167"/>
                  </a:lnTo>
                  <a:lnTo>
                    <a:pt x="396" y="168"/>
                  </a:lnTo>
                  <a:lnTo>
                    <a:pt x="395" y="169"/>
                  </a:lnTo>
                  <a:lnTo>
                    <a:pt x="394" y="171"/>
                  </a:lnTo>
                  <a:lnTo>
                    <a:pt x="392" y="172"/>
                  </a:lnTo>
                  <a:lnTo>
                    <a:pt x="391" y="173"/>
                  </a:lnTo>
                  <a:lnTo>
                    <a:pt x="390" y="174"/>
                  </a:lnTo>
                  <a:lnTo>
                    <a:pt x="389" y="174"/>
                  </a:lnTo>
                  <a:lnTo>
                    <a:pt x="387" y="176"/>
                  </a:lnTo>
                  <a:lnTo>
                    <a:pt x="386" y="176"/>
                  </a:lnTo>
                  <a:lnTo>
                    <a:pt x="385" y="174"/>
                  </a:lnTo>
                  <a:lnTo>
                    <a:pt x="384" y="173"/>
                  </a:lnTo>
                  <a:lnTo>
                    <a:pt x="384" y="172"/>
                  </a:lnTo>
                  <a:lnTo>
                    <a:pt x="383" y="169"/>
                  </a:lnTo>
                  <a:lnTo>
                    <a:pt x="383" y="168"/>
                  </a:lnTo>
                  <a:lnTo>
                    <a:pt x="383" y="167"/>
                  </a:lnTo>
                  <a:lnTo>
                    <a:pt x="383" y="164"/>
                  </a:lnTo>
                  <a:lnTo>
                    <a:pt x="381" y="163"/>
                  </a:lnTo>
                  <a:lnTo>
                    <a:pt x="381" y="162"/>
                  </a:lnTo>
                  <a:lnTo>
                    <a:pt x="380" y="161"/>
                  </a:lnTo>
                  <a:lnTo>
                    <a:pt x="378" y="193"/>
                  </a:lnTo>
                  <a:lnTo>
                    <a:pt x="378" y="194"/>
                  </a:lnTo>
                  <a:lnTo>
                    <a:pt x="376" y="195"/>
                  </a:lnTo>
                  <a:lnTo>
                    <a:pt x="375" y="198"/>
                  </a:lnTo>
                  <a:lnTo>
                    <a:pt x="375" y="199"/>
                  </a:lnTo>
                  <a:lnTo>
                    <a:pt x="374" y="200"/>
                  </a:lnTo>
                  <a:lnTo>
                    <a:pt x="373" y="202"/>
                  </a:lnTo>
                  <a:lnTo>
                    <a:pt x="371" y="202"/>
                  </a:lnTo>
                  <a:lnTo>
                    <a:pt x="369" y="203"/>
                  </a:lnTo>
                  <a:lnTo>
                    <a:pt x="368" y="203"/>
                  </a:lnTo>
                  <a:lnTo>
                    <a:pt x="365" y="202"/>
                  </a:lnTo>
                  <a:lnTo>
                    <a:pt x="363" y="189"/>
                  </a:lnTo>
                  <a:lnTo>
                    <a:pt x="361" y="178"/>
                  </a:lnTo>
                  <a:lnTo>
                    <a:pt x="360" y="166"/>
                  </a:lnTo>
                  <a:lnTo>
                    <a:pt x="359" y="155"/>
                  </a:lnTo>
                  <a:lnTo>
                    <a:pt x="358" y="143"/>
                  </a:lnTo>
                  <a:lnTo>
                    <a:pt x="355" y="132"/>
                  </a:lnTo>
                  <a:lnTo>
                    <a:pt x="353" y="121"/>
                  </a:lnTo>
                  <a:lnTo>
                    <a:pt x="349" y="111"/>
                  </a:lnTo>
                  <a:lnTo>
                    <a:pt x="344" y="101"/>
                  </a:lnTo>
                  <a:lnTo>
                    <a:pt x="339" y="91"/>
                  </a:lnTo>
                  <a:lnTo>
                    <a:pt x="350" y="86"/>
                  </a:lnTo>
                  <a:lnTo>
                    <a:pt x="333" y="65"/>
                  </a:lnTo>
                  <a:lnTo>
                    <a:pt x="334" y="61"/>
                  </a:lnTo>
                  <a:lnTo>
                    <a:pt x="335" y="58"/>
                  </a:lnTo>
                  <a:lnTo>
                    <a:pt x="338" y="57"/>
                  </a:lnTo>
                  <a:lnTo>
                    <a:pt x="340" y="57"/>
                  </a:lnTo>
                  <a:lnTo>
                    <a:pt x="343" y="57"/>
                  </a:lnTo>
                  <a:lnTo>
                    <a:pt x="347" y="58"/>
                  </a:lnTo>
                  <a:lnTo>
                    <a:pt x="350" y="59"/>
                  </a:lnTo>
                  <a:lnTo>
                    <a:pt x="353" y="61"/>
                  </a:lnTo>
                  <a:lnTo>
                    <a:pt x="356" y="61"/>
                  </a:lnTo>
                  <a:lnTo>
                    <a:pt x="360" y="59"/>
                  </a:lnTo>
                  <a:lnTo>
                    <a:pt x="359" y="54"/>
                  </a:lnTo>
                  <a:lnTo>
                    <a:pt x="358" y="52"/>
                  </a:lnTo>
                  <a:lnTo>
                    <a:pt x="355" y="51"/>
                  </a:lnTo>
                  <a:lnTo>
                    <a:pt x="353" y="49"/>
                  </a:lnTo>
                  <a:lnTo>
                    <a:pt x="350" y="49"/>
                  </a:lnTo>
                  <a:lnTo>
                    <a:pt x="347" y="49"/>
                  </a:lnTo>
                  <a:lnTo>
                    <a:pt x="343" y="51"/>
                  </a:lnTo>
                  <a:lnTo>
                    <a:pt x="339" y="49"/>
                  </a:lnTo>
                  <a:lnTo>
                    <a:pt x="337" y="49"/>
                  </a:lnTo>
                  <a:lnTo>
                    <a:pt x="333" y="47"/>
                  </a:lnTo>
                  <a:lnTo>
                    <a:pt x="335" y="44"/>
                  </a:lnTo>
                  <a:lnTo>
                    <a:pt x="339" y="42"/>
                  </a:lnTo>
                  <a:lnTo>
                    <a:pt x="342" y="39"/>
                  </a:lnTo>
                  <a:lnTo>
                    <a:pt x="345" y="38"/>
                  </a:lnTo>
                  <a:lnTo>
                    <a:pt x="348" y="38"/>
                  </a:lnTo>
                  <a:lnTo>
                    <a:pt x="352" y="38"/>
                  </a:lnTo>
                  <a:lnTo>
                    <a:pt x="354" y="38"/>
                  </a:lnTo>
                  <a:lnTo>
                    <a:pt x="356" y="39"/>
                  </a:lnTo>
                  <a:lnTo>
                    <a:pt x="359" y="41"/>
                  </a:lnTo>
                  <a:lnTo>
                    <a:pt x="361" y="42"/>
                  </a:lnTo>
                  <a:lnTo>
                    <a:pt x="363" y="43"/>
                  </a:lnTo>
                  <a:lnTo>
                    <a:pt x="363" y="42"/>
                  </a:lnTo>
                  <a:lnTo>
                    <a:pt x="361" y="41"/>
                  </a:lnTo>
                  <a:lnTo>
                    <a:pt x="361" y="38"/>
                  </a:lnTo>
                  <a:lnTo>
                    <a:pt x="360" y="37"/>
                  </a:lnTo>
                  <a:lnTo>
                    <a:pt x="360" y="35"/>
                  </a:lnTo>
                  <a:lnTo>
                    <a:pt x="360" y="33"/>
                  </a:lnTo>
                  <a:lnTo>
                    <a:pt x="360" y="31"/>
                  </a:lnTo>
                  <a:lnTo>
                    <a:pt x="361" y="28"/>
                  </a:lnTo>
                  <a:lnTo>
                    <a:pt x="361" y="26"/>
                  </a:lnTo>
                  <a:lnTo>
                    <a:pt x="363" y="23"/>
                  </a:lnTo>
                  <a:lnTo>
                    <a:pt x="363" y="25"/>
                  </a:lnTo>
                  <a:lnTo>
                    <a:pt x="361" y="25"/>
                  </a:lnTo>
                  <a:lnTo>
                    <a:pt x="360" y="26"/>
                  </a:lnTo>
                  <a:lnTo>
                    <a:pt x="359" y="27"/>
                  </a:lnTo>
                  <a:lnTo>
                    <a:pt x="358" y="27"/>
                  </a:lnTo>
                  <a:lnTo>
                    <a:pt x="356" y="27"/>
                  </a:lnTo>
                  <a:lnTo>
                    <a:pt x="355" y="27"/>
                  </a:lnTo>
                  <a:lnTo>
                    <a:pt x="354" y="27"/>
                  </a:lnTo>
                  <a:lnTo>
                    <a:pt x="356" y="30"/>
                  </a:lnTo>
                  <a:lnTo>
                    <a:pt x="352" y="30"/>
                  </a:lnTo>
                  <a:lnTo>
                    <a:pt x="348" y="30"/>
                  </a:lnTo>
                  <a:lnTo>
                    <a:pt x="343" y="30"/>
                  </a:lnTo>
                  <a:lnTo>
                    <a:pt x="337" y="30"/>
                  </a:lnTo>
                  <a:lnTo>
                    <a:pt x="332" y="31"/>
                  </a:lnTo>
                  <a:lnTo>
                    <a:pt x="327" y="32"/>
                  </a:lnTo>
                  <a:lnTo>
                    <a:pt x="322" y="33"/>
                  </a:lnTo>
                  <a:lnTo>
                    <a:pt x="317" y="35"/>
                  </a:lnTo>
                  <a:lnTo>
                    <a:pt x="313" y="36"/>
                  </a:lnTo>
                  <a:lnTo>
                    <a:pt x="309" y="38"/>
                  </a:lnTo>
                  <a:lnTo>
                    <a:pt x="313" y="38"/>
                  </a:lnTo>
                  <a:lnTo>
                    <a:pt x="318" y="37"/>
                  </a:lnTo>
                  <a:lnTo>
                    <a:pt x="322" y="36"/>
                  </a:lnTo>
                  <a:lnTo>
                    <a:pt x="327" y="35"/>
                  </a:lnTo>
                  <a:lnTo>
                    <a:pt x="332" y="33"/>
                  </a:lnTo>
                  <a:lnTo>
                    <a:pt x="335" y="33"/>
                  </a:lnTo>
                  <a:lnTo>
                    <a:pt x="339" y="32"/>
                  </a:lnTo>
                  <a:lnTo>
                    <a:pt x="343" y="32"/>
                  </a:lnTo>
                  <a:lnTo>
                    <a:pt x="347" y="33"/>
                  </a:lnTo>
                  <a:lnTo>
                    <a:pt x="350" y="36"/>
                  </a:lnTo>
                  <a:lnTo>
                    <a:pt x="344" y="38"/>
                  </a:lnTo>
                  <a:lnTo>
                    <a:pt x="338" y="39"/>
                  </a:lnTo>
                  <a:lnTo>
                    <a:pt x="330" y="42"/>
                  </a:lnTo>
                  <a:lnTo>
                    <a:pt x="323" y="44"/>
                  </a:lnTo>
                  <a:lnTo>
                    <a:pt x="316" y="47"/>
                  </a:lnTo>
                  <a:lnTo>
                    <a:pt x="308" y="49"/>
                  </a:lnTo>
                  <a:lnTo>
                    <a:pt x="301" y="51"/>
                  </a:lnTo>
                  <a:lnTo>
                    <a:pt x="293" y="52"/>
                  </a:lnTo>
                  <a:lnTo>
                    <a:pt x="286" y="53"/>
                  </a:lnTo>
                  <a:lnTo>
                    <a:pt x="280" y="53"/>
                  </a:lnTo>
                  <a:lnTo>
                    <a:pt x="301" y="53"/>
                  </a:lnTo>
                  <a:lnTo>
                    <a:pt x="296" y="57"/>
                  </a:lnTo>
                  <a:lnTo>
                    <a:pt x="291" y="59"/>
                  </a:lnTo>
                  <a:lnTo>
                    <a:pt x="286" y="62"/>
                  </a:lnTo>
                  <a:lnTo>
                    <a:pt x="281" y="63"/>
                  </a:lnTo>
                  <a:lnTo>
                    <a:pt x="275" y="64"/>
                  </a:lnTo>
                  <a:lnTo>
                    <a:pt x="269" y="64"/>
                  </a:lnTo>
                  <a:lnTo>
                    <a:pt x="262" y="64"/>
                  </a:lnTo>
                  <a:lnTo>
                    <a:pt x="256" y="64"/>
                  </a:lnTo>
                  <a:lnTo>
                    <a:pt x="250" y="63"/>
                  </a:lnTo>
                  <a:lnTo>
                    <a:pt x="244" y="62"/>
                  </a:lnTo>
                  <a:lnTo>
                    <a:pt x="241" y="59"/>
                  </a:lnTo>
                  <a:lnTo>
                    <a:pt x="238" y="58"/>
                  </a:lnTo>
                  <a:lnTo>
                    <a:pt x="234" y="57"/>
                  </a:lnTo>
                  <a:lnTo>
                    <a:pt x="230" y="56"/>
                  </a:lnTo>
                  <a:lnTo>
                    <a:pt x="226" y="54"/>
                  </a:lnTo>
                  <a:lnTo>
                    <a:pt x="223" y="53"/>
                  </a:lnTo>
                  <a:lnTo>
                    <a:pt x="219" y="51"/>
                  </a:lnTo>
                  <a:lnTo>
                    <a:pt x="218" y="48"/>
                  </a:lnTo>
                  <a:lnTo>
                    <a:pt x="216" y="46"/>
                  </a:lnTo>
                  <a:lnTo>
                    <a:pt x="216" y="42"/>
                  </a:lnTo>
                  <a:lnTo>
                    <a:pt x="221" y="44"/>
                  </a:lnTo>
                  <a:lnTo>
                    <a:pt x="225" y="47"/>
                  </a:lnTo>
                  <a:lnTo>
                    <a:pt x="230" y="49"/>
                  </a:lnTo>
                  <a:lnTo>
                    <a:pt x="235" y="52"/>
                  </a:lnTo>
                  <a:lnTo>
                    <a:pt x="240" y="53"/>
                  </a:lnTo>
                  <a:lnTo>
                    <a:pt x="245" y="54"/>
                  </a:lnTo>
                  <a:lnTo>
                    <a:pt x="250" y="56"/>
                  </a:lnTo>
                  <a:lnTo>
                    <a:pt x="256" y="57"/>
                  </a:lnTo>
                  <a:lnTo>
                    <a:pt x="261" y="57"/>
                  </a:lnTo>
                  <a:lnTo>
                    <a:pt x="267" y="57"/>
                  </a:lnTo>
                  <a:lnTo>
                    <a:pt x="262" y="54"/>
                  </a:lnTo>
                  <a:lnTo>
                    <a:pt x="257" y="52"/>
                  </a:lnTo>
                  <a:lnTo>
                    <a:pt x="252" y="51"/>
                  </a:lnTo>
                  <a:lnTo>
                    <a:pt x="246" y="51"/>
                  </a:lnTo>
                  <a:lnTo>
                    <a:pt x="241" y="49"/>
                  </a:lnTo>
                  <a:lnTo>
                    <a:pt x="235" y="48"/>
                  </a:lnTo>
                  <a:lnTo>
                    <a:pt x="230" y="47"/>
                  </a:lnTo>
                  <a:lnTo>
                    <a:pt x="225" y="44"/>
                  </a:lnTo>
                  <a:lnTo>
                    <a:pt x="220" y="41"/>
                  </a:lnTo>
                  <a:lnTo>
                    <a:pt x="216" y="36"/>
                  </a:lnTo>
                  <a:lnTo>
                    <a:pt x="214" y="44"/>
                  </a:lnTo>
                  <a:lnTo>
                    <a:pt x="207" y="39"/>
                  </a:lnTo>
                  <a:lnTo>
                    <a:pt x="199" y="36"/>
                  </a:lnTo>
                  <a:lnTo>
                    <a:pt x="192" y="35"/>
                  </a:lnTo>
                  <a:lnTo>
                    <a:pt x="183" y="35"/>
                  </a:lnTo>
                  <a:lnTo>
                    <a:pt x="174" y="36"/>
                  </a:lnTo>
                  <a:lnTo>
                    <a:pt x="166" y="36"/>
                  </a:lnTo>
                  <a:lnTo>
                    <a:pt x="157" y="36"/>
                  </a:lnTo>
                  <a:lnTo>
                    <a:pt x="148" y="35"/>
                  </a:lnTo>
                  <a:lnTo>
                    <a:pt x="140" y="32"/>
                  </a:lnTo>
                  <a:lnTo>
                    <a:pt x="131" y="27"/>
                  </a:lnTo>
                  <a:lnTo>
                    <a:pt x="133" y="32"/>
                  </a:lnTo>
                  <a:lnTo>
                    <a:pt x="136" y="37"/>
                  </a:lnTo>
                  <a:lnTo>
                    <a:pt x="138" y="41"/>
                  </a:lnTo>
                  <a:lnTo>
                    <a:pt x="142" y="43"/>
                  </a:lnTo>
                  <a:lnTo>
                    <a:pt x="145" y="47"/>
                  </a:lnTo>
                  <a:lnTo>
                    <a:pt x="147" y="49"/>
                  </a:lnTo>
                  <a:lnTo>
                    <a:pt x="150" y="52"/>
                  </a:lnTo>
                  <a:lnTo>
                    <a:pt x="152" y="54"/>
                  </a:lnTo>
                  <a:lnTo>
                    <a:pt x="155" y="58"/>
                  </a:lnTo>
                  <a:lnTo>
                    <a:pt x="157" y="62"/>
                  </a:lnTo>
                  <a:lnTo>
                    <a:pt x="150" y="58"/>
                  </a:lnTo>
                  <a:lnTo>
                    <a:pt x="142" y="56"/>
                  </a:lnTo>
                  <a:lnTo>
                    <a:pt x="136" y="54"/>
                  </a:lnTo>
                  <a:lnTo>
                    <a:pt x="130" y="52"/>
                  </a:lnTo>
                  <a:lnTo>
                    <a:pt x="122" y="51"/>
                  </a:lnTo>
                  <a:lnTo>
                    <a:pt x="116" y="48"/>
                  </a:lnTo>
                  <a:lnTo>
                    <a:pt x="110" y="46"/>
                  </a:lnTo>
                  <a:lnTo>
                    <a:pt x="102" y="43"/>
                  </a:lnTo>
                  <a:lnTo>
                    <a:pt x="96" y="39"/>
                  </a:lnTo>
                  <a:lnTo>
                    <a:pt x="89" y="36"/>
                  </a:lnTo>
                  <a:lnTo>
                    <a:pt x="91" y="32"/>
                  </a:lnTo>
                  <a:lnTo>
                    <a:pt x="93" y="27"/>
                  </a:lnTo>
                  <a:lnTo>
                    <a:pt x="91" y="23"/>
                  </a:lnTo>
                  <a:lnTo>
                    <a:pt x="90" y="20"/>
                  </a:lnTo>
                  <a:lnTo>
                    <a:pt x="89" y="16"/>
                  </a:lnTo>
                  <a:lnTo>
                    <a:pt x="86" y="12"/>
                  </a:lnTo>
                  <a:lnTo>
                    <a:pt x="85" y="9"/>
                  </a:lnTo>
                  <a:lnTo>
                    <a:pt x="84" y="5"/>
                  </a:lnTo>
                  <a:lnTo>
                    <a:pt x="83" y="2"/>
                  </a:lnTo>
                  <a:lnTo>
                    <a:pt x="83" y="0"/>
                  </a:lnTo>
                  <a:lnTo>
                    <a:pt x="78" y="21"/>
                  </a:lnTo>
                  <a:lnTo>
                    <a:pt x="79" y="26"/>
                  </a:lnTo>
                  <a:lnTo>
                    <a:pt x="80" y="32"/>
                  </a:lnTo>
                  <a:lnTo>
                    <a:pt x="81" y="37"/>
                  </a:lnTo>
                  <a:lnTo>
                    <a:pt x="81" y="43"/>
                  </a:lnTo>
                  <a:lnTo>
                    <a:pt x="83" y="49"/>
                  </a:lnTo>
                  <a:lnTo>
                    <a:pt x="84" y="54"/>
                  </a:lnTo>
                  <a:lnTo>
                    <a:pt x="86" y="59"/>
                  </a:lnTo>
                  <a:lnTo>
                    <a:pt x="90" y="63"/>
                  </a:lnTo>
                  <a:lnTo>
                    <a:pt x="96" y="65"/>
                  </a:lnTo>
                  <a:lnTo>
                    <a:pt x="104" y="68"/>
                  </a:lnTo>
                  <a:lnTo>
                    <a:pt x="98" y="74"/>
                  </a:lnTo>
                  <a:lnTo>
                    <a:pt x="90" y="72"/>
                  </a:lnTo>
                  <a:lnTo>
                    <a:pt x="84" y="68"/>
                  </a:lnTo>
                  <a:lnTo>
                    <a:pt x="76" y="62"/>
                  </a:lnTo>
                  <a:lnTo>
                    <a:pt x="72" y="56"/>
                  </a:lnTo>
                  <a:lnTo>
                    <a:pt x="65" y="49"/>
                  </a:lnTo>
                  <a:lnTo>
                    <a:pt x="60" y="42"/>
                  </a:lnTo>
                  <a:lnTo>
                    <a:pt x="57" y="35"/>
                  </a:lnTo>
                  <a:lnTo>
                    <a:pt x="53" y="28"/>
                  </a:lnTo>
                  <a:lnTo>
                    <a:pt x="50" y="22"/>
                  </a:lnTo>
                  <a:lnTo>
                    <a:pt x="48" y="17"/>
                  </a:lnTo>
                  <a:lnTo>
                    <a:pt x="50" y="32"/>
                  </a:lnTo>
                  <a:lnTo>
                    <a:pt x="45" y="35"/>
                  </a:lnTo>
                  <a:lnTo>
                    <a:pt x="43" y="38"/>
                  </a:lnTo>
                  <a:lnTo>
                    <a:pt x="42" y="42"/>
                  </a:lnTo>
                  <a:lnTo>
                    <a:pt x="42" y="47"/>
                  </a:lnTo>
                  <a:lnTo>
                    <a:pt x="42" y="52"/>
                  </a:lnTo>
                  <a:lnTo>
                    <a:pt x="42" y="57"/>
                  </a:lnTo>
                  <a:lnTo>
                    <a:pt x="43" y="62"/>
                  </a:lnTo>
                  <a:lnTo>
                    <a:pt x="44" y="67"/>
                  </a:lnTo>
                  <a:lnTo>
                    <a:pt x="44" y="72"/>
                  </a:lnTo>
                  <a:lnTo>
                    <a:pt x="44" y="77"/>
                  </a:lnTo>
                  <a:lnTo>
                    <a:pt x="44" y="83"/>
                  </a:lnTo>
                  <a:lnTo>
                    <a:pt x="45" y="88"/>
                  </a:lnTo>
                  <a:lnTo>
                    <a:pt x="45" y="94"/>
                  </a:lnTo>
                  <a:lnTo>
                    <a:pt x="45" y="99"/>
                  </a:lnTo>
                  <a:lnTo>
                    <a:pt x="47" y="104"/>
                  </a:lnTo>
                  <a:lnTo>
                    <a:pt x="47" y="109"/>
                  </a:lnTo>
                  <a:lnTo>
                    <a:pt x="48" y="114"/>
                  </a:lnTo>
                  <a:lnTo>
                    <a:pt x="48" y="117"/>
                  </a:lnTo>
                  <a:lnTo>
                    <a:pt x="49" y="122"/>
                  </a:lnTo>
                  <a:lnTo>
                    <a:pt x="50" y="127"/>
                  </a:lnTo>
                  <a:lnTo>
                    <a:pt x="47" y="132"/>
                  </a:lnTo>
                  <a:lnTo>
                    <a:pt x="45" y="140"/>
                  </a:lnTo>
                  <a:lnTo>
                    <a:pt x="44" y="147"/>
                  </a:lnTo>
                  <a:lnTo>
                    <a:pt x="45" y="155"/>
                  </a:lnTo>
                  <a:lnTo>
                    <a:pt x="45" y="163"/>
                  </a:lnTo>
                  <a:lnTo>
                    <a:pt x="47" y="172"/>
                  </a:lnTo>
                  <a:lnTo>
                    <a:pt x="48" y="181"/>
                  </a:lnTo>
                  <a:lnTo>
                    <a:pt x="48" y="189"/>
                  </a:lnTo>
                  <a:lnTo>
                    <a:pt x="47" y="197"/>
                  </a:lnTo>
                  <a:lnTo>
                    <a:pt x="44" y="205"/>
                  </a:lnTo>
                  <a:lnTo>
                    <a:pt x="42" y="204"/>
                  </a:lnTo>
                  <a:lnTo>
                    <a:pt x="39" y="202"/>
                  </a:lnTo>
                  <a:lnTo>
                    <a:pt x="38" y="199"/>
                  </a:lnTo>
                  <a:lnTo>
                    <a:pt x="38" y="197"/>
                  </a:lnTo>
                  <a:lnTo>
                    <a:pt x="38" y="193"/>
                  </a:lnTo>
                  <a:lnTo>
                    <a:pt x="38" y="190"/>
                  </a:lnTo>
                  <a:lnTo>
                    <a:pt x="38" y="187"/>
                  </a:lnTo>
                  <a:lnTo>
                    <a:pt x="38" y="184"/>
                  </a:lnTo>
                  <a:lnTo>
                    <a:pt x="38" y="181"/>
                  </a:lnTo>
                  <a:lnTo>
                    <a:pt x="38" y="178"/>
                  </a:lnTo>
                  <a:lnTo>
                    <a:pt x="36" y="220"/>
                  </a:lnTo>
                  <a:lnTo>
                    <a:pt x="33" y="220"/>
                  </a:lnTo>
                  <a:lnTo>
                    <a:pt x="32" y="218"/>
                  </a:lnTo>
                  <a:lnTo>
                    <a:pt x="31" y="215"/>
                  </a:lnTo>
                  <a:lnTo>
                    <a:pt x="29" y="213"/>
                  </a:lnTo>
                  <a:lnTo>
                    <a:pt x="27" y="210"/>
                  </a:lnTo>
                  <a:lnTo>
                    <a:pt x="26" y="208"/>
                  </a:lnTo>
                  <a:lnTo>
                    <a:pt x="24" y="205"/>
                  </a:lnTo>
                  <a:lnTo>
                    <a:pt x="24" y="203"/>
                  </a:lnTo>
                  <a:lnTo>
                    <a:pt x="24" y="200"/>
                  </a:lnTo>
                  <a:lnTo>
                    <a:pt x="24" y="198"/>
                  </a:lnTo>
                  <a:lnTo>
                    <a:pt x="27" y="195"/>
                  </a:lnTo>
                  <a:lnTo>
                    <a:pt x="24" y="194"/>
                  </a:lnTo>
                  <a:lnTo>
                    <a:pt x="24" y="192"/>
                  </a:lnTo>
                  <a:lnTo>
                    <a:pt x="23" y="189"/>
                  </a:lnTo>
                  <a:lnTo>
                    <a:pt x="23" y="185"/>
                  </a:lnTo>
                  <a:lnTo>
                    <a:pt x="22" y="183"/>
                  </a:lnTo>
                  <a:lnTo>
                    <a:pt x="22" y="179"/>
                  </a:lnTo>
                  <a:lnTo>
                    <a:pt x="21" y="177"/>
                  </a:lnTo>
                  <a:lnTo>
                    <a:pt x="18" y="174"/>
                  </a:lnTo>
                  <a:lnTo>
                    <a:pt x="16" y="174"/>
                  </a:lnTo>
                  <a:lnTo>
                    <a:pt x="12" y="176"/>
                  </a:lnTo>
                  <a:lnTo>
                    <a:pt x="12" y="174"/>
                  </a:lnTo>
                  <a:lnTo>
                    <a:pt x="12" y="172"/>
                  </a:lnTo>
                  <a:lnTo>
                    <a:pt x="12" y="171"/>
                  </a:lnTo>
                  <a:lnTo>
                    <a:pt x="12" y="169"/>
                  </a:lnTo>
                  <a:lnTo>
                    <a:pt x="12" y="167"/>
                  </a:lnTo>
                  <a:lnTo>
                    <a:pt x="12" y="166"/>
                  </a:lnTo>
                  <a:lnTo>
                    <a:pt x="12" y="164"/>
                  </a:lnTo>
                  <a:lnTo>
                    <a:pt x="12" y="163"/>
                  </a:lnTo>
                  <a:lnTo>
                    <a:pt x="13" y="162"/>
                  </a:lnTo>
                  <a:lnTo>
                    <a:pt x="15" y="161"/>
                  </a:lnTo>
                  <a:lnTo>
                    <a:pt x="21" y="172"/>
                  </a:lnTo>
                  <a:lnTo>
                    <a:pt x="22" y="166"/>
                  </a:lnTo>
                  <a:lnTo>
                    <a:pt x="22" y="161"/>
                  </a:lnTo>
                  <a:lnTo>
                    <a:pt x="21" y="157"/>
                  </a:lnTo>
                  <a:lnTo>
                    <a:pt x="19" y="153"/>
                  </a:lnTo>
                  <a:lnTo>
                    <a:pt x="17" y="151"/>
                  </a:lnTo>
                  <a:lnTo>
                    <a:pt x="13" y="147"/>
                  </a:lnTo>
                  <a:lnTo>
                    <a:pt x="11" y="145"/>
                  </a:lnTo>
                  <a:lnTo>
                    <a:pt x="8" y="141"/>
                  </a:lnTo>
                  <a:lnTo>
                    <a:pt x="6" y="137"/>
                  </a:lnTo>
                  <a:lnTo>
                    <a:pt x="6" y="134"/>
                  </a:lnTo>
                  <a:lnTo>
                    <a:pt x="0" y="140"/>
                  </a:lnTo>
                  <a:lnTo>
                    <a:pt x="1" y="155"/>
                  </a:lnTo>
                  <a:lnTo>
                    <a:pt x="5" y="167"/>
                  </a:lnTo>
                  <a:lnTo>
                    <a:pt x="7" y="178"/>
                  </a:lnTo>
                  <a:lnTo>
                    <a:pt x="11" y="188"/>
                  </a:lnTo>
                  <a:lnTo>
                    <a:pt x="16" y="198"/>
                  </a:lnTo>
                  <a:lnTo>
                    <a:pt x="21" y="206"/>
                  </a:lnTo>
                  <a:lnTo>
                    <a:pt x="26" y="216"/>
                  </a:lnTo>
                  <a:lnTo>
                    <a:pt x="31" y="228"/>
                  </a:lnTo>
                  <a:lnTo>
                    <a:pt x="36" y="239"/>
                  </a:lnTo>
                  <a:lnTo>
                    <a:pt x="42" y="252"/>
                  </a:lnTo>
                  <a:lnTo>
                    <a:pt x="42" y="229"/>
                  </a:lnTo>
                  <a:lnTo>
                    <a:pt x="48" y="241"/>
                  </a:lnTo>
                  <a:lnTo>
                    <a:pt x="53" y="256"/>
                  </a:lnTo>
                  <a:lnTo>
                    <a:pt x="58" y="273"/>
                  </a:lnTo>
                  <a:lnTo>
                    <a:pt x="62" y="291"/>
                  </a:lnTo>
                  <a:lnTo>
                    <a:pt x="65" y="308"/>
                  </a:lnTo>
                  <a:lnTo>
                    <a:pt x="70" y="326"/>
                  </a:lnTo>
                  <a:lnTo>
                    <a:pt x="76" y="344"/>
                  </a:lnTo>
                  <a:lnTo>
                    <a:pt x="83" y="361"/>
                  </a:lnTo>
                  <a:lnTo>
                    <a:pt x="93" y="377"/>
                  </a:lnTo>
                  <a:lnTo>
                    <a:pt x="104" y="392"/>
                  </a:lnTo>
                  <a:lnTo>
                    <a:pt x="115" y="401"/>
                  </a:lnTo>
                  <a:lnTo>
                    <a:pt x="125" y="411"/>
                  </a:lnTo>
                  <a:lnTo>
                    <a:pt x="136" y="420"/>
                  </a:lnTo>
                  <a:lnTo>
                    <a:pt x="147" y="432"/>
                  </a:lnTo>
                  <a:lnTo>
                    <a:pt x="158" y="440"/>
                  </a:lnTo>
                  <a:lnTo>
                    <a:pt x="171" y="449"/>
                  </a:lnTo>
                  <a:lnTo>
                    <a:pt x="182" y="456"/>
                  </a:lnTo>
                  <a:lnTo>
                    <a:pt x="195" y="460"/>
                  </a:lnTo>
                  <a:lnTo>
                    <a:pt x="209" y="463"/>
                  </a:lnTo>
                  <a:lnTo>
                    <a:pt x="223" y="463"/>
                  </a:lnTo>
                  <a:lnTo>
                    <a:pt x="234" y="463"/>
                  </a:lnTo>
                  <a:lnTo>
                    <a:pt x="245" y="461"/>
                  </a:lnTo>
                  <a:lnTo>
                    <a:pt x="256" y="458"/>
                  </a:lnTo>
                  <a:lnTo>
                    <a:pt x="266" y="454"/>
                  </a:lnTo>
                  <a:lnTo>
                    <a:pt x="276" y="448"/>
                  </a:lnTo>
                  <a:lnTo>
                    <a:pt x="286" y="440"/>
                  </a:lnTo>
                  <a:lnTo>
                    <a:pt x="295" y="433"/>
                  </a:lnTo>
                  <a:lnTo>
                    <a:pt x="303" y="424"/>
                  </a:lnTo>
                  <a:lnTo>
                    <a:pt x="311" y="416"/>
                  </a:lnTo>
                  <a:lnTo>
                    <a:pt x="318" y="407"/>
                  </a:lnTo>
                  <a:lnTo>
                    <a:pt x="316" y="404"/>
                  </a:lnTo>
                  <a:lnTo>
                    <a:pt x="304" y="417"/>
                  </a:lnTo>
                  <a:lnTo>
                    <a:pt x="306" y="418"/>
                  </a:lnTo>
                  <a:lnTo>
                    <a:pt x="304" y="417"/>
                  </a:lnTo>
                  <a:lnTo>
                    <a:pt x="303" y="417"/>
                  </a:lnTo>
                  <a:lnTo>
                    <a:pt x="303" y="416"/>
                  </a:lnTo>
                  <a:lnTo>
                    <a:pt x="303" y="414"/>
                  </a:lnTo>
                  <a:lnTo>
                    <a:pt x="303" y="413"/>
                  </a:lnTo>
                  <a:lnTo>
                    <a:pt x="311" y="403"/>
                  </a:lnTo>
                  <a:lnTo>
                    <a:pt x="317" y="393"/>
                  </a:lnTo>
                  <a:lnTo>
                    <a:pt x="324" y="383"/>
                  </a:lnTo>
                  <a:lnTo>
                    <a:pt x="332" y="373"/>
                  </a:lnTo>
                  <a:lnTo>
                    <a:pt x="338" y="364"/>
                  </a:lnTo>
                  <a:lnTo>
                    <a:pt x="344" y="354"/>
                  </a:lnTo>
                  <a:lnTo>
                    <a:pt x="349" y="343"/>
                  </a:lnTo>
                  <a:lnTo>
                    <a:pt x="354" y="331"/>
                  </a:lnTo>
                  <a:lnTo>
                    <a:pt x="358" y="320"/>
                  </a:lnTo>
                  <a:lnTo>
                    <a:pt x="360" y="309"/>
                  </a:lnTo>
                  <a:lnTo>
                    <a:pt x="361" y="315"/>
                  </a:lnTo>
                  <a:lnTo>
                    <a:pt x="361" y="320"/>
                  </a:lnTo>
                  <a:lnTo>
                    <a:pt x="363" y="326"/>
                  </a:lnTo>
                  <a:lnTo>
                    <a:pt x="363" y="334"/>
                  </a:lnTo>
                  <a:lnTo>
                    <a:pt x="363" y="340"/>
                  </a:lnTo>
                  <a:lnTo>
                    <a:pt x="361" y="346"/>
                  </a:lnTo>
                  <a:lnTo>
                    <a:pt x="361" y="352"/>
                  </a:lnTo>
                  <a:lnTo>
                    <a:pt x="360" y="359"/>
                  </a:lnTo>
                  <a:lnTo>
                    <a:pt x="359" y="365"/>
                  </a:lnTo>
                  <a:lnTo>
                    <a:pt x="356" y="371"/>
                  </a:lnTo>
                  <a:lnTo>
                    <a:pt x="345" y="387"/>
                  </a:lnTo>
                  <a:lnTo>
                    <a:pt x="334" y="403"/>
                  </a:lnTo>
                  <a:lnTo>
                    <a:pt x="322" y="419"/>
                  </a:lnTo>
                  <a:lnTo>
                    <a:pt x="309" y="434"/>
                  </a:lnTo>
                  <a:lnTo>
                    <a:pt x="297" y="448"/>
                  </a:lnTo>
                  <a:lnTo>
                    <a:pt x="282" y="459"/>
                  </a:lnTo>
                  <a:lnTo>
                    <a:pt x="266" y="469"/>
                  </a:lnTo>
                  <a:lnTo>
                    <a:pt x="249" y="475"/>
                  </a:lnTo>
                  <a:lnTo>
                    <a:pt x="229" y="479"/>
                  </a:lnTo>
                  <a:lnTo>
                    <a:pt x="208" y="477"/>
                  </a:lnTo>
                  <a:lnTo>
                    <a:pt x="210" y="481"/>
                  </a:lnTo>
                  <a:lnTo>
                    <a:pt x="214" y="486"/>
                  </a:lnTo>
                  <a:lnTo>
                    <a:pt x="218" y="490"/>
                  </a:lnTo>
                  <a:lnTo>
                    <a:pt x="221" y="495"/>
                  </a:lnTo>
                  <a:lnTo>
                    <a:pt x="225" y="498"/>
                  </a:lnTo>
                  <a:lnTo>
                    <a:pt x="228" y="502"/>
                  </a:lnTo>
                  <a:lnTo>
                    <a:pt x="230" y="507"/>
                  </a:lnTo>
                  <a:lnTo>
                    <a:pt x="231" y="511"/>
                  </a:lnTo>
                  <a:lnTo>
                    <a:pt x="233" y="514"/>
                  </a:lnTo>
                  <a:lnTo>
                    <a:pt x="231" y="519"/>
                  </a:lnTo>
                  <a:lnTo>
                    <a:pt x="228" y="519"/>
                  </a:lnTo>
                  <a:lnTo>
                    <a:pt x="224" y="517"/>
                  </a:lnTo>
                  <a:lnTo>
                    <a:pt x="221" y="514"/>
                  </a:lnTo>
                  <a:lnTo>
                    <a:pt x="219" y="512"/>
                  </a:lnTo>
                  <a:lnTo>
                    <a:pt x="216" y="510"/>
                  </a:lnTo>
                  <a:lnTo>
                    <a:pt x="214" y="507"/>
                  </a:lnTo>
                  <a:lnTo>
                    <a:pt x="212" y="506"/>
                  </a:lnTo>
                  <a:lnTo>
                    <a:pt x="209" y="506"/>
                  </a:lnTo>
                  <a:lnTo>
                    <a:pt x="205" y="507"/>
                  </a:lnTo>
                  <a:lnTo>
                    <a:pt x="202" y="511"/>
                  </a:lnTo>
                  <a:lnTo>
                    <a:pt x="205" y="512"/>
                  </a:lnTo>
                  <a:lnTo>
                    <a:pt x="208" y="514"/>
                  </a:lnTo>
                  <a:lnTo>
                    <a:pt x="212" y="516"/>
                  </a:lnTo>
                  <a:lnTo>
                    <a:pt x="215" y="518"/>
                  </a:lnTo>
                  <a:lnTo>
                    <a:pt x="218" y="519"/>
                  </a:lnTo>
                  <a:lnTo>
                    <a:pt x="221" y="521"/>
                  </a:lnTo>
                  <a:lnTo>
                    <a:pt x="225" y="523"/>
                  </a:lnTo>
                  <a:lnTo>
                    <a:pt x="229" y="524"/>
                  </a:lnTo>
                  <a:lnTo>
                    <a:pt x="231" y="526"/>
                  </a:lnTo>
                  <a:lnTo>
                    <a:pt x="235" y="528"/>
                  </a:lnTo>
                  <a:lnTo>
                    <a:pt x="235" y="532"/>
                  </a:lnTo>
                  <a:lnTo>
                    <a:pt x="235" y="534"/>
                  </a:lnTo>
                  <a:lnTo>
                    <a:pt x="235" y="538"/>
                  </a:lnTo>
                  <a:lnTo>
                    <a:pt x="235" y="542"/>
                  </a:lnTo>
                  <a:lnTo>
                    <a:pt x="235" y="545"/>
                  </a:lnTo>
                  <a:lnTo>
                    <a:pt x="235" y="549"/>
                  </a:lnTo>
                  <a:lnTo>
                    <a:pt x="235" y="552"/>
                  </a:lnTo>
                  <a:lnTo>
                    <a:pt x="235" y="555"/>
                  </a:lnTo>
                  <a:lnTo>
                    <a:pt x="236" y="558"/>
                  </a:lnTo>
                  <a:lnTo>
                    <a:pt x="238" y="561"/>
                  </a:lnTo>
                  <a:lnTo>
                    <a:pt x="240" y="563"/>
                  </a:lnTo>
                  <a:lnTo>
                    <a:pt x="242" y="564"/>
                  </a:lnTo>
                  <a:lnTo>
                    <a:pt x="245" y="564"/>
                  </a:lnTo>
                  <a:lnTo>
                    <a:pt x="247" y="564"/>
                  </a:lnTo>
                  <a:lnTo>
                    <a:pt x="251" y="563"/>
                  </a:lnTo>
                  <a:lnTo>
                    <a:pt x="254" y="561"/>
                  </a:lnTo>
                  <a:lnTo>
                    <a:pt x="256" y="560"/>
                  </a:lnTo>
                  <a:lnTo>
                    <a:pt x="257" y="559"/>
                  </a:lnTo>
                  <a:lnTo>
                    <a:pt x="260" y="559"/>
                  </a:lnTo>
                  <a:lnTo>
                    <a:pt x="261" y="558"/>
                  </a:lnTo>
                  <a:lnTo>
                    <a:pt x="262" y="552"/>
                  </a:lnTo>
                  <a:lnTo>
                    <a:pt x="262" y="548"/>
                  </a:lnTo>
                  <a:lnTo>
                    <a:pt x="262" y="543"/>
                  </a:lnTo>
                  <a:lnTo>
                    <a:pt x="260" y="540"/>
                  </a:lnTo>
                  <a:lnTo>
                    <a:pt x="259" y="538"/>
                  </a:lnTo>
                  <a:lnTo>
                    <a:pt x="255" y="536"/>
                  </a:lnTo>
                  <a:lnTo>
                    <a:pt x="251" y="533"/>
                  </a:lnTo>
                  <a:lnTo>
                    <a:pt x="249" y="531"/>
                  </a:lnTo>
                  <a:lnTo>
                    <a:pt x="245" y="528"/>
                  </a:lnTo>
                  <a:lnTo>
                    <a:pt x="241" y="526"/>
                  </a:lnTo>
                  <a:lnTo>
                    <a:pt x="256" y="519"/>
                  </a:lnTo>
                  <a:lnTo>
                    <a:pt x="256" y="518"/>
                  </a:lnTo>
                  <a:lnTo>
                    <a:pt x="256" y="517"/>
                  </a:lnTo>
                  <a:lnTo>
                    <a:pt x="256" y="516"/>
                  </a:lnTo>
                  <a:lnTo>
                    <a:pt x="256" y="514"/>
                  </a:lnTo>
                  <a:lnTo>
                    <a:pt x="255" y="513"/>
                  </a:lnTo>
                  <a:lnTo>
                    <a:pt x="255" y="512"/>
                  </a:lnTo>
                  <a:lnTo>
                    <a:pt x="254" y="512"/>
                  </a:lnTo>
                  <a:lnTo>
                    <a:pt x="254" y="511"/>
                  </a:lnTo>
                  <a:lnTo>
                    <a:pt x="252" y="511"/>
                  </a:lnTo>
                  <a:lnTo>
                    <a:pt x="267" y="495"/>
                  </a:lnTo>
                  <a:lnTo>
                    <a:pt x="282" y="480"/>
                  </a:lnTo>
                  <a:lnTo>
                    <a:pt x="298" y="464"/>
                  </a:lnTo>
                  <a:lnTo>
                    <a:pt x="313" y="448"/>
                  </a:lnTo>
                  <a:lnTo>
                    <a:pt x="328" y="430"/>
                  </a:lnTo>
                  <a:lnTo>
                    <a:pt x="342" y="413"/>
                  </a:lnTo>
                  <a:lnTo>
                    <a:pt x="354" y="396"/>
                  </a:lnTo>
                  <a:lnTo>
                    <a:pt x="364" y="377"/>
                  </a:lnTo>
                  <a:lnTo>
                    <a:pt x="371" y="357"/>
                  </a:lnTo>
                  <a:lnTo>
                    <a:pt x="376" y="336"/>
                  </a:lnTo>
                  <a:lnTo>
                    <a:pt x="376" y="333"/>
                  </a:lnTo>
                  <a:lnTo>
                    <a:pt x="376" y="330"/>
                  </a:lnTo>
                  <a:lnTo>
                    <a:pt x="376" y="326"/>
                  </a:lnTo>
                  <a:lnTo>
                    <a:pt x="378" y="323"/>
                  </a:lnTo>
                  <a:lnTo>
                    <a:pt x="378" y="320"/>
                  </a:lnTo>
                  <a:lnTo>
                    <a:pt x="378" y="317"/>
                  </a:lnTo>
                  <a:lnTo>
                    <a:pt x="378" y="313"/>
                  </a:lnTo>
                  <a:lnTo>
                    <a:pt x="378" y="310"/>
                  </a:lnTo>
                  <a:lnTo>
                    <a:pt x="378" y="307"/>
                  </a:lnTo>
                  <a:lnTo>
                    <a:pt x="378" y="303"/>
                  </a:lnTo>
                  <a:lnTo>
                    <a:pt x="378" y="300"/>
                  </a:lnTo>
                  <a:lnTo>
                    <a:pt x="378" y="297"/>
                  </a:lnTo>
                  <a:lnTo>
                    <a:pt x="376" y="293"/>
                  </a:lnTo>
                  <a:lnTo>
                    <a:pt x="376" y="291"/>
                  </a:lnTo>
                  <a:lnTo>
                    <a:pt x="375" y="287"/>
                  </a:lnTo>
                  <a:lnTo>
                    <a:pt x="375" y="283"/>
                  </a:lnTo>
                  <a:lnTo>
                    <a:pt x="374" y="279"/>
                  </a:lnTo>
                  <a:lnTo>
                    <a:pt x="374" y="277"/>
                  </a:lnTo>
                  <a:lnTo>
                    <a:pt x="373" y="273"/>
                  </a:lnTo>
                  <a:lnTo>
                    <a:pt x="371" y="270"/>
                  </a:lnTo>
                  <a:lnTo>
                    <a:pt x="383" y="260"/>
                  </a:lnTo>
                  <a:lnTo>
                    <a:pt x="392" y="247"/>
                  </a:lnTo>
                  <a:lnTo>
                    <a:pt x="400" y="235"/>
                  </a:lnTo>
                  <a:lnTo>
                    <a:pt x="406" y="221"/>
                  </a:lnTo>
                  <a:lnTo>
                    <a:pt x="411" y="208"/>
                  </a:lnTo>
                  <a:lnTo>
                    <a:pt x="413" y="193"/>
                  </a:lnTo>
                  <a:lnTo>
                    <a:pt x="416" y="177"/>
                  </a:lnTo>
                  <a:lnTo>
                    <a:pt x="417" y="162"/>
                  </a:lnTo>
                  <a:lnTo>
                    <a:pt x="417" y="147"/>
                  </a:lnTo>
                  <a:lnTo>
                    <a:pt x="416" y="131"/>
                  </a:lnTo>
                  <a:lnTo>
                    <a:pt x="415" y="131"/>
                  </a:lnTo>
                  <a:close/>
                  <a:moveTo>
                    <a:pt x="390" y="184"/>
                  </a:moveTo>
                  <a:lnTo>
                    <a:pt x="392" y="176"/>
                  </a:lnTo>
                  <a:lnTo>
                    <a:pt x="390" y="193"/>
                  </a:lnTo>
                  <a:lnTo>
                    <a:pt x="390" y="184"/>
                  </a:lnTo>
                  <a:close/>
                  <a:moveTo>
                    <a:pt x="216" y="320"/>
                  </a:moveTo>
                  <a:lnTo>
                    <a:pt x="216" y="317"/>
                  </a:lnTo>
                  <a:lnTo>
                    <a:pt x="218" y="314"/>
                  </a:lnTo>
                  <a:lnTo>
                    <a:pt x="220" y="310"/>
                  </a:lnTo>
                  <a:lnTo>
                    <a:pt x="223" y="308"/>
                  </a:lnTo>
                  <a:lnTo>
                    <a:pt x="226" y="305"/>
                  </a:lnTo>
                  <a:lnTo>
                    <a:pt x="230" y="304"/>
                  </a:lnTo>
                  <a:lnTo>
                    <a:pt x="234" y="302"/>
                  </a:lnTo>
                  <a:lnTo>
                    <a:pt x="239" y="300"/>
                  </a:lnTo>
                  <a:lnTo>
                    <a:pt x="242" y="299"/>
                  </a:lnTo>
                  <a:lnTo>
                    <a:pt x="246" y="299"/>
                  </a:lnTo>
                  <a:lnTo>
                    <a:pt x="245" y="304"/>
                  </a:lnTo>
                  <a:lnTo>
                    <a:pt x="241" y="309"/>
                  </a:lnTo>
                  <a:lnTo>
                    <a:pt x="239" y="313"/>
                  </a:lnTo>
                  <a:lnTo>
                    <a:pt x="234" y="317"/>
                  </a:lnTo>
                  <a:lnTo>
                    <a:pt x="230" y="320"/>
                  </a:lnTo>
                  <a:lnTo>
                    <a:pt x="225" y="324"/>
                  </a:lnTo>
                  <a:lnTo>
                    <a:pt x="220" y="328"/>
                  </a:lnTo>
                  <a:lnTo>
                    <a:pt x="215" y="330"/>
                  </a:lnTo>
                  <a:lnTo>
                    <a:pt x="210" y="333"/>
                  </a:lnTo>
                  <a:lnTo>
                    <a:pt x="205" y="335"/>
                  </a:lnTo>
                  <a:lnTo>
                    <a:pt x="187" y="335"/>
                  </a:lnTo>
                  <a:lnTo>
                    <a:pt x="190" y="333"/>
                  </a:lnTo>
                  <a:lnTo>
                    <a:pt x="189" y="333"/>
                  </a:lnTo>
                  <a:lnTo>
                    <a:pt x="189" y="331"/>
                  </a:lnTo>
                  <a:lnTo>
                    <a:pt x="188" y="331"/>
                  </a:lnTo>
                  <a:lnTo>
                    <a:pt x="188" y="330"/>
                  </a:lnTo>
                  <a:lnTo>
                    <a:pt x="187" y="330"/>
                  </a:lnTo>
                  <a:lnTo>
                    <a:pt x="186" y="329"/>
                  </a:lnTo>
                  <a:lnTo>
                    <a:pt x="184" y="329"/>
                  </a:lnTo>
                  <a:lnTo>
                    <a:pt x="178" y="335"/>
                  </a:lnTo>
                  <a:lnTo>
                    <a:pt x="176" y="334"/>
                  </a:lnTo>
                  <a:lnTo>
                    <a:pt x="174" y="330"/>
                  </a:lnTo>
                  <a:lnTo>
                    <a:pt x="172" y="328"/>
                  </a:lnTo>
                  <a:lnTo>
                    <a:pt x="171" y="324"/>
                  </a:lnTo>
                  <a:lnTo>
                    <a:pt x="169" y="319"/>
                  </a:lnTo>
                  <a:lnTo>
                    <a:pt x="168" y="315"/>
                  </a:lnTo>
                  <a:lnTo>
                    <a:pt x="167" y="312"/>
                  </a:lnTo>
                  <a:lnTo>
                    <a:pt x="164" y="308"/>
                  </a:lnTo>
                  <a:lnTo>
                    <a:pt x="161" y="305"/>
                  </a:lnTo>
                  <a:lnTo>
                    <a:pt x="157" y="303"/>
                  </a:lnTo>
                  <a:lnTo>
                    <a:pt x="164" y="303"/>
                  </a:lnTo>
                  <a:lnTo>
                    <a:pt x="171" y="304"/>
                  </a:lnTo>
                  <a:lnTo>
                    <a:pt x="177" y="308"/>
                  </a:lnTo>
                  <a:lnTo>
                    <a:pt x="183" y="313"/>
                  </a:lnTo>
                  <a:lnTo>
                    <a:pt x="188" y="317"/>
                  </a:lnTo>
                  <a:lnTo>
                    <a:pt x="193" y="322"/>
                  </a:lnTo>
                  <a:lnTo>
                    <a:pt x="198" y="324"/>
                  </a:lnTo>
                  <a:lnTo>
                    <a:pt x="203" y="325"/>
                  </a:lnTo>
                  <a:lnTo>
                    <a:pt x="209" y="324"/>
                  </a:lnTo>
                  <a:lnTo>
                    <a:pt x="216" y="320"/>
                  </a:lnTo>
                  <a:close/>
                  <a:moveTo>
                    <a:pt x="231" y="216"/>
                  </a:moveTo>
                  <a:lnTo>
                    <a:pt x="235" y="215"/>
                  </a:lnTo>
                  <a:lnTo>
                    <a:pt x="239" y="214"/>
                  </a:lnTo>
                  <a:lnTo>
                    <a:pt x="242" y="214"/>
                  </a:lnTo>
                  <a:lnTo>
                    <a:pt x="246" y="214"/>
                  </a:lnTo>
                  <a:lnTo>
                    <a:pt x="250" y="214"/>
                  </a:lnTo>
                  <a:lnTo>
                    <a:pt x="254" y="215"/>
                  </a:lnTo>
                  <a:lnTo>
                    <a:pt x="257" y="216"/>
                  </a:lnTo>
                  <a:lnTo>
                    <a:pt x="260" y="218"/>
                  </a:lnTo>
                  <a:lnTo>
                    <a:pt x="264" y="218"/>
                  </a:lnTo>
                  <a:lnTo>
                    <a:pt x="267" y="219"/>
                  </a:lnTo>
                  <a:lnTo>
                    <a:pt x="269" y="219"/>
                  </a:lnTo>
                  <a:lnTo>
                    <a:pt x="270" y="219"/>
                  </a:lnTo>
                  <a:lnTo>
                    <a:pt x="271" y="219"/>
                  </a:lnTo>
                  <a:lnTo>
                    <a:pt x="271" y="220"/>
                  </a:lnTo>
                  <a:lnTo>
                    <a:pt x="272" y="220"/>
                  </a:lnTo>
                  <a:lnTo>
                    <a:pt x="273" y="220"/>
                  </a:lnTo>
                  <a:lnTo>
                    <a:pt x="272" y="220"/>
                  </a:lnTo>
                  <a:lnTo>
                    <a:pt x="271" y="220"/>
                  </a:lnTo>
                  <a:lnTo>
                    <a:pt x="270" y="219"/>
                  </a:lnTo>
                  <a:lnTo>
                    <a:pt x="269" y="219"/>
                  </a:lnTo>
                  <a:lnTo>
                    <a:pt x="267" y="219"/>
                  </a:lnTo>
                  <a:lnTo>
                    <a:pt x="264" y="219"/>
                  </a:lnTo>
                  <a:lnTo>
                    <a:pt x="260" y="220"/>
                  </a:lnTo>
                  <a:lnTo>
                    <a:pt x="256" y="220"/>
                  </a:lnTo>
                  <a:lnTo>
                    <a:pt x="252" y="221"/>
                  </a:lnTo>
                  <a:lnTo>
                    <a:pt x="249" y="221"/>
                  </a:lnTo>
                  <a:lnTo>
                    <a:pt x="245" y="223"/>
                  </a:lnTo>
                  <a:lnTo>
                    <a:pt x="241" y="223"/>
                  </a:lnTo>
                  <a:lnTo>
                    <a:pt x="238" y="221"/>
                  </a:lnTo>
                  <a:lnTo>
                    <a:pt x="235" y="219"/>
                  </a:lnTo>
                  <a:lnTo>
                    <a:pt x="231" y="216"/>
                  </a:lnTo>
                  <a:close/>
                  <a:moveTo>
                    <a:pt x="182" y="276"/>
                  </a:moveTo>
                  <a:lnTo>
                    <a:pt x="182" y="277"/>
                  </a:lnTo>
                  <a:lnTo>
                    <a:pt x="181" y="278"/>
                  </a:lnTo>
                  <a:lnTo>
                    <a:pt x="181" y="279"/>
                  </a:lnTo>
                  <a:lnTo>
                    <a:pt x="181" y="281"/>
                  </a:lnTo>
                  <a:lnTo>
                    <a:pt x="179" y="282"/>
                  </a:lnTo>
                  <a:lnTo>
                    <a:pt x="179" y="283"/>
                  </a:lnTo>
                  <a:lnTo>
                    <a:pt x="178" y="284"/>
                  </a:lnTo>
                  <a:lnTo>
                    <a:pt x="178" y="286"/>
                  </a:lnTo>
                  <a:lnTo>
                    <a:pt x="178" y="287"/>
                  </a:lnTo>
                  <a:lnTo>
                    <a:pt x="178" y="288"/>
                  </a:lnTo>
                  <a:lnTo>
                    <a:pt x="177" y="288"/>
                  </a:lnTo>
                  <a:lnTo>
                    <a:pt x="176" y="288"/>
                  </a:lnTo>
                  <a:lnTo>
                    <a:pt x="174" y="288"/>
                  </a:lnTo>
                  <a:lnTo>
                    <a:pt x="173" y="287"/>
                  </a:lnTo>
                  <a:lnTo>
                    <a:pt x="172" y="287"/>
                  </a:lnTo>
                  <a:lnTo>
                    <a:pt x="171" y="286"/>
                  </a:lnTo>
                  <a:lnTo>
                    <a:pt x="169" y="284"/>
                  </a:lnTo>
                  <a:lnTo>
                    <a:pt x="168" y="284"/>
                  </a:lnTo>
                  <a:lnTo>
                    <a:pt x="168" y="283"/>
                  </a:lnTo>
                  <a:lnTo>
                    <a:pt x="167" y="282"/>
                  </a:lnTo>
                  <a:lnTo>
                    <a:pt x="168" y="281"/>
                  </a:lnTo>
                  <a:lnTo>
                    <a:pt x="168" y="279"/>
                  </a:lnTo>
                  <a:lnTo>
                    <a:pt x="169" y="278"/>
                  </a:lnTo>
                  <a:lnTo>
                    <a:pt x="172" y="277"/>
                  </a:lnTo>
                  <a:lnTo>
                    <a:pt x="173" y="277"/>
                  </a:lnTo>
                  <a:lnTo>
                    <a:pt x="174" y="277"/>
                  </a:lnTo>
                  <a:lnTo>
                    <a:pt x="176" y="276"/>
                  </a:lnTo>
                  <a:lnTo>
                    <a:pt x="178" y="276"/>
                  </a:lnTo>
                  <a:lnTo>
                    <a:pt x="179" y="276"/>
                  </a:lnTo>
                  <a:lnTo>
                    <a:pt x="182" y="276"/>
                  </a:lnTo>
                  <a:close/>
                  <a:moveTo>
                    <a:pt x="155" y="252"/>
                  </a:moveTo>
                  <a:lnTo>
                    <a:pt x="153" y="252"/>
                  </a:lnTo>
                  <a:lnTo>
                    <a:pt x="152" y="252"/>
                  </a:lnTo>
                  <a:lnTo>
                    <a:pt x="151" y="252"/>
                  </a:lnTo>
                  <a:lnTo>
                    <a:pt x="150" y="252"/>
                  </a:lnTo>
                  <a:lnTo>
                    <a:pt x="148" y="252"/>
                  </a:lnTo>
                  <a:lnTo>
                    <a:pt x="146" y="252"/>
                  </a:lnTo>
                  <a:lnTo>
                    <a:pt x="145" y="252"/>
                  </a:lnTo>
                  <a:lnTo>
                    <a:pt x="143" y="252"/>
                  </a:lnTo>
                  <a:lnTo>
                    <a:pt x="143" y="253"/>
                  </a:lnTo>
                  <a:lnTo>
                    <a:pt x="142" y="255"/>
                  </a:lnTo>
                  <a:lnTo>
                    <a:pt x="142" y="251"/>
                  </a:lnTo>
                  <a:lnTo>
                    <a:pt x="142" y="247"/>
                  </a:lnTo>
                  <a:lnTo>
                    <a:pt x="145" y="244"/>
                  </a:lnTo>
                  <a:lnTo>
                    <a:pt x="147" y="241"/>
                  </a:lnTo>
                  <a:lnTo>
                    <a:pt x="150" y="240"/>
                  </a:lnTo>
                  <a:lnTo>
                    <a:pt x="153" y="237"/>
                  </a:lnTo>
                  <a:lnTo>
                    <a:pt x="157" y="235"/>
                  </a:lnTo>
                  <a:lnTo>
                    <a:pt x="161" y="234"/>
                  </a:lnTo>
                  <a:lnTo>
                    <a:pt x="164" y="231"/>
                  </a:lnTo>
                  <a:lnTo>
                    <a:pt x="167" y="229"/>
                  </a:lnTo>
                  <a:lnTo>
                    <a:pt x="168" y="231"/>
                  </a:lnTo>
                  <a:lnTo>
                    <a:pt x="168" y="234"/>
                  </a:lnTo>
                  <a:lnTo>
                    <a:pt x="168" y="236"/>
                  </a:lnTo>
                  <a:lnTo>
                    <a:pt x="167" y="239"/>
                  </a:lnTo>
                  <a:lnTo>
                    <a:pt x="166" y="241"/>
                  </a:lnTo>
                  <a:lnTo>
                    <a:pt x="163" y="244"/>
                  </a:lnTo>
                  <a:lnTo>
                    <a:pt x="161" y="246"/>
                  </a:lnTo>
                  <a:lnTo>
                    <a:pt x="159" y="249"/>
                  </a:lnTo>
                  <a:lnTo>
                    <a:pt x="157" y="250"/>
                  </a:lnTo>
                  <a:lnTo>
                    <a:pt x="155" y="252"/>
                  </a:lnTo>
                  <a:close/>
                  <a:moveTo>
                    <a:pt x="65" y="184"/>
                  </a:moveTo>
                  <a:lnTo>
                    <a:pt x="72" y="176"/>
                  </a:lnTo>
                  <a:lnTo>
                    <a:pt x="78" y="171"/>
                  </a:lnTo>
                  <a:lnTo>
                    <a:pt x="85" y="168"/>
                  </a:lnTo>
                  <a:lnTo>
                    <a:pt x="93" y="169"/>
                  </a:lnTo>
                  <a:lnTo>
                    <a:pt x="100" y="172"/>
                  </a:lnTo>
                  <a:lnTo>
                    <a:pt x="109" y="176"/>
                  </a:lnTo>
                  <a:lnTo>
                    <a:pt x="116" y="178"/>
                  </a:lnTo>
                  <a:lnTo>
                    <a:pt x="125" y="181"/>
                  </a:lnTo>
                  <a:lnTo>
                    <a:pt x="132" y="181"/>
                  </a:lnTo>
                  <a:lnTo>
                    <a:pt x="140" y="178"/>
                  </a:lnTo>
                  <a:lnTo>
                    <a:pt x="140" y="179"/>
                  </a:lnTo>
                  <a:lnTo>
                    <a:pt x="140" y="181"/>
                  </a:lnTo>
                  <a:lnTo>
                    <a:pt x="140" y="182"/>
                  </a:lnTo>
                  <a:lnTo>
                    <a:pt x="141" y="182"/>
                  </a:lnTo>
                  <a:lnTo>
                    <a:pt x="141" y="183"/>
                  </a:lnTo>
                  <a:lnTo>
                    <a:pt x="142" y="183"/>
                  </a:lnTo>
                  <a:lnTo>
                    <a:pt x="142" y="184"/>
                  </a:lnTo>
                  <a:lnTo>
                    <a:pt x="135" y="185"/>
                  </a:lnTo>
                  <a:lnTo>
                    <a:pt x="129" y="185"/>
                  </a:lnTo>
                  <a:lnTo>
                    <a:pt x="121" y="184"/>
                  </a:lnTo>
                  <a:lnTo>
                    <a:pt x="114" y="183"/>
                  </a:lnTo>
                  <a:lnTo>
                    <a:pt x="107" y="181"/>
                  </a:lnTo>
                  <a:lnTo>
                    <a:pt x="100" y="179"/>
                  </a:lnTo>
                  <a:lnTo>
                    <a:pt x="93" y="178"/>
                  </a:lnTo>
                  <a:lnTo>
                    <a:pt x="86" y="179"/>
                  </a:lnTo>
                  <a:lnTo>
                    <a:pt x="80" y="182"/>
                  </a:lnTo>
                  <a:lnTo>
                    <a:pt x="74" y="187"/>
                  </a:lnTo>
                  <a:lnTo>
                    <a:pt x="65" y="184"/>
                  </a:lnTo>
                  <a:close/>
                  <a:moveTo>
                    <a:pt x="163" y="205"/>
                  </a:moveTo>
                  <a:lnTo>
                    <a:pt x="166" y="208"/>
                  </a:lnTo>
                  <a:lnTo>
                    <a:pt x="167" y="209"/>
                  </a:lnTo>
                  <a:lnTo>
                    <a:pt x="166" y="209"/>
                  </a:lnTo>
                  <a:lnTo>
                    <a:pt x="164" y="208"/>
                  </a:lnTo>
                  <a:lnTo>
                    <a:pt x="163" y="206"/>
                  </a:lnTo>
                  <a:lnTo>
                    <a:pt x="161" y="204"/>
                  </a:lnTo>
                  <a:lnTo>
                    <a:pt x="158" y="203"/>
                  </a:lnTo>
                  <a:lnTo>
                    <a:pt x="156" y="203"/>
                  </a:lnTo>
                  <a:lnTo>
                    <a:pt x="153" y="203"/>
                  </a:lnTo>
                  <a:lnTo>
                    <a:pt x="152" y="205"/>
                  </a:lnTo>
                  <a:lnTo>
                    <a:pt x="147" y="206"/>
                  </a:lnTo>
                  <a:lnTo>
                    <a:pt x="142" y="206"/>
                  </a:lnTo>
                  <a:lnTo>
                    <a:pt x="135" y="208"/>
                  </a:lnTo>
                  <a:lnTo>
                    <a:pt x="127" y="208"/>
                  </a:lnTo>
                  <a:lnTo>
                    <a:pt x="120" y="208"/>
                  </a:lnTo>
                  <a:lnTo>
                    <a:pt x="112" y="206"/>
                  </a:lnTo>
                  <a:lnTo>
                    <a:pt x="104" y="206"/>
                  </a:lnTo>
                  <a:lnTo>
                    <a:pt x="96" y="206"/>
                  </a:lnTo>
                  <a:lnTo>
                    <a:pt x="88" y="206"/>
                  </a:lnTo>
                  <a:lnTo>
                    <a:pt x="80" y="208"/>
                  </a:lnTo>
                  <a:lnTo>
                    <a:pt x="86" y="203"/>
                  </a:lnTo>
                  <a:lnTo>
                    <a:pt x="94" y="199"/>
                  </a:lnTo>
                  <a:lnTo>
                    <a:pt x="102" y="197"/>
                  </a:lnTo>
                  <a:lnTo>
                    <a:pt x="112" y="194"/>
                  </a:lnTo>
                  <a:lnTo>
                    <a:pt x="121" y="193"/>
                  </a:lnTo>
                  <a:lnTo>
                    <a:pt x="131" y="192"/>
                  </a:lnTo>
                  <a:lnTo>
                    <a:pt x="140" y="193"/>
                  </a:lnTo>
                  <a:lnTo>
                    <a:pt x="148" y="195"/>
                  </a:lnTo>
                  <a:lnTo>
                    <a:pt x="157" y="199"/>
                  </a:lnTo>
                  <a:lnTo>
                    <a:pt x="163" y="205"/>
                  </a:lnTo>
                  <a:close/>
                  <a:moveTo>
                    <a:pt x="112" y="339"/>
                  </a:moveTo>
                  <a:lnTo>
                    <a:pt x="112" y="338"/>
                  </a:lnTo>
                  <a:lnTo>
                    <a:pt x="112" y="335"/>
                  </a:lnTo>
                  <a:lnTo>
                    <a:pt x="112" y="331"/>
                  </a:lnTo>
                  <a:lnTo>
                    <a:pt x="112" y="329"/>
                  </a:lnTo>
                  <a:lnTo>
                    <a:pt x="112" y="325"/>
                  </a:lnTo>
                  <a:lnTo>
                    <a:pt x="112" y="322"/>
                  </a:lnTo>
                  <a:lnTo>
                    <a:pt x="114" y="319"/>
                  </a:lnTo>
                  <a:lnTo>
                    <a:pt x="115" y="317"/>
                  </a:lnTo>
                  <a:lnTo>
                    <a:pt x="116" y="314"/>
                  </a:lnTo>
                  <a:lnTo>
                    <a:pt x="119" y="313"/>
                  </a:lnTo>
                  <a:lnTo>
                    <a:pt x="122" y="312"/>
                  </a:lnTo>
                  <a:lnTo>
                    <a:pt x="112" y="338"/>
                  </a:lnTo>
                  <a:lnTo>
                    <a:pt x="112" y="339"/>
                  </a:lnTo>
                  <a:lnTo>
                    <a:pt x="114" y="339"/>
                  </a:lnTo>
                  <a:lnTo>
                    <a:pt x="114" y="340"/>
                  </a:lnTo>
                  <a:lnTo>
                    <a:pt x="112" y="340"/>
                  </a:lnTo>
                  <a:lnTo>
                    <a:pt x="112" y="339"/>
                  </a:lnTo>
                  <a:close/>
                  <a:moveTo>
                    <a:pt x="98" y="365"/>
                  </a:moveTo>
                  <a:lnTo>
                    <a:pt x="95" y="369"/>
                  </a:lnTo>
                  <a:lnTo>
                    <a:pt x="98" y="365"/>
                  </a:lnTo>
                  <a:lnTo>
                    <a:pt x="99" y="361"/>
                  </a:lnTo>
                  <a:lnTo>
                    <a:pt x="99" y="357"/>
                  </a:lnTo>
                  <a:lnTo>
                    <a:pt x="98" y="354"/>
                  </a:lnTo>
                  <a:lnTo>
                    <a:pt x="95" y="350"/>
                  </a:lnTo>
                  <a:lnTo>
                    <a:pt x="94" y="348"/>
                  </a:lnTo>
                  <a:lnTo>
                    <a:pt x="91" y="344"/>
                  </a:lnTo>
                  <a:lnTo>
                    <a:pt x="90" y="340"/>
                  </a:lnTo>
                  <a:lnTo>
                    <a:pt x="89" y="336"/>
                  </a:lnTo>
                  <a:lnTo>
                    <a:pt x="89" y="333"/>
                  </a:lnTo>
                  <a:lnTo>
                    <a:pt x="125" y="398"/>
                  </a:lnTo>
                  <a:lnTo>
                    <a:pt x="98" y="365"/>
                  </a:lnTo>
                  <a:close/>
                  <a:moveTo>
                    <a:pt x="152" y="216"/>
                  </a:moveTo>
                  <a:lnTo>
                    <a:pt x="150" y="218"/>
                  </a:lnTo>
                  <a:lnTo>
                    <a:pt x="147" y="219"/>
                  </a:lnTo>
                  <a:lnTo>
                    <a:pt x="145" y="220"/>
                  </a:lnTo>
                  <a:lnTo>
                    <a:pt x="142" y="221"/>
                  </a:lnTo>
                  <a:lnTo>
                    <a:pt x="140" y="223"/>
                  </a:lnTo>
                  <a:lnTo>
                    <a:pt x="137" y="224"/>
                  </a:lnTo>
                  <a:lnTo>
                    <a:pt x="133" y="225"/>
                  </a:lnTo>
                  <a:lnTo>
                    <a:pt x="131" y="225"/>
                  </a:lnTo>
                  <a:lnTo>
                    <a:pt x="127" y="225"/>
                  </a:lnTo>
                  <a:lnTo>
                    <a:pt x="125" y="225"/>
                  </a:lnTo>
                  <a:lnTo>
                    <a:pt x="127" y="224"/>
                  </a:lnTo>
                  <a:lnTo>
                    <a:pt x="130" y="224"/>
                  </a:lnTo>
                  <a:lnTo>
                    <a:pt x="132" y="223"/>
                  </a:lnTo>
                  <a:lnTo>
                    <a:pt x="135" y="221"/>
                  </a:lnTo>
                  <a:lnTo>
                    <a:pt x="138" y="221"/>
                  </a:lnTo>
                  <a:lnTo>
                    <a:pt x="141" y="220"/>
                  </a:lnTo>
                  <a:lnTo>
                    <a:pt x="143" y="219"/>
                  </a:lnTo>
                  <a:lnTo>
                    <a:pt x="146" y="219"/>
                  </a:lnTo>
                  <a:lnTo>
                    <a:pt x="150" y="218"/>
                  </a:lnTo>
                  <a:lnTo>
                    <a:pt x="152" y="216"/>
                  </a:lnTo>
                  <a:close/>
                  <a:moveTo>
                    <a:pt x="187" y="407"/>
                  </a:moveTo>
                  <a:lnTo>
                    <a:pt x="176" y="398"/>
                  </a:lnTo>
                  <a:lnTo>
                    <a:pt x="182" y="402"/>
                  </a:lnTo>
                  <a:lnTo>
                    <a:pt x="188" y="403"/>
                  </a:lnTo>
                  <a:lnTo>
                    <a:pt x="194" y="403"/>
                  </a:lnTo>
                  <a:lnTo>
                    <a:pt x="202" y="403"/>
                  </a:lnTo>
                  <a:lnTo>
                    <a:pt x="208" y="403"/>
                  </a:lnTo>
                  <a:lnTo>
                    <a:pt x="215" y="402"/>
                  </a:lnTo>
                  <a:lnTo>
                    <a:pt x="221" y="401"/>
                  </a:lnTo>
                  <a:lnTo>
                    <a:pt x="229" y="399"/>
                  </a:lnTo>
                  <a:lnTo>
                    <a:pt x="236" y="399"/>
                  </a:lnTo>
                  <a:lnTo>
                    <a:pt x="244" y="401"/>
                  </a:lnTo>
                  <a:lnTo>
                    <a:pt x="239" y="404"/>
                  </a:lnTo>
                  <a:lnTo>
                    <a:pt x="233" y="408"/>
                  </a:lnTo>
                  <a:lnTo>
                    <a:pt x="228" y="411"/>
                  </a:lnTo>
                  <a:lnTo>
                    <a:pt x="223" y="412"/>
                  </a:lnTo>
                  <a:lnTo>
                    <a:pt x="216" y="413"/>
                  </a:lnTo>
                  <a:lnTo>
                    <a:pt x="212" y="413"/>
                  </a:lnTo>
                  <a:lnTo>
                    <a:pt x="205" y="413"/>
                  </a:lnTo>
                  <a:lnTo>
                    <a:pt x="199" y="412"/>
                  </a:lnTo>
                  <a:lnTo>
                    <a:pt x="193" y="409"/>
                  </a:lnTo>
                  <a:lnTo>
                    <a:pt x="187" y="407"/>
                  </a:lnTo>
                  <a:close/>
                  <a:moveTo>
                    <a:pt x="218" y="357"/>
                  </a:moveTo>
                  <a:lnTo>
                    <a:pt x="216" y="357"/>
                  </a:lnTo>
                  <a:lnTo>
                    <a:pt x="215" y="359"/>
                  </a:lnTo>
                  <a:lnTo>
                    <a:pt x="214" y="360"/>
                  </a:lnTo>
                  <a:lnTo>
                    <a:pt x="213" y="360"/>
                  </a:lnTo>
                  <a:lnTo>
                    <a:pt x="212" y="361"/>
                  </a:lnTo>
                  <a:lnTo>
                    <a:pt x="210" y="361"/>
                  </a:lnTo>
                  <a:lnTo>
                    <a:pt x="209" y="361"/>
                  </a:lnTo>
                  <a:lnTo>
                    <a:pt x="208" y="361"/>
                  </a:lnTo>
                  <a:lnTo>
                    <a:pt x="207" y="362"/>
                  </a:lnTo>
                  <a:lnTo>
                    <a:pt x="205" y="362"/>
                  </a:lnTo>
                  <a:lnTo>
                    <a:pt x="202" y="361"/>
                  </a:lnTo>
                  <a:lnTo>
                    <a:pt x="197" y="361"/>
                  </a:lnTo>
                  <a:lnTo>
                    <a:pt x="193" y="360"/>
                  </a:lnTo>
                  <a:lnTo>
                    <a:pt x="188" y="359"/>
                  </a:lnTo>
                  <a:lnTo>
                    <a:pt x="184" y="357"/>
                  </a:lnTo>
                  <a:lnTo>
                    <a:pt x="179" y="356"/>
                  </a:lnTo>
                  <a:lnTo>
                    <a:pt x="176" y="356"/>
                  </a:lnTo>
                  <a:lnTo>
                    <a:pt x="172" y="356"/>
                  </a:lnTo>
                  <a:lnTo>
                    <a:pt x="167" y="356"/>
                  </a:lnTo>
                  <a:lnTo>
                    <a:pt x="163" y="359"/>
                  </a:lnTo>
                  <a:lnTo>
                    <a:pt x="166" y="360"/>
                  </a:lnTo>
                  <a:lnTo>
                    <a:pt x="168" y="362"/>
                  </a:lnTo>
                  <a:lnTo>
                    <a:pt x="171" y="364"/>
                  </a:lnTo>
                  <a:lnTo>
                    <a:pt x="174" y="365"/>
                  </a:lnTo>
                  <a:lnTo>
                    <a:pt x="177" y="367"/>
                  </a:lnTo>
                  <a:lnTo>
                    <a:pt x="179" y="369"/>
                  </a:lnTo>
                  <a:lnTo>
                    <a:pt x="183" y="370"/>
                  </a:lnTo>
                  <a:lnTo>
                    <a:pt x="186" y="371"/>
                  </a:lnTo>
                  <a:lnTo>
                    <a:pt x="189" y="372"/>
                  </a:lnTo>
                  <a:lnTo>
                    <a:pt x="192" y="373"/>
                  </a:lnTo>
                  <a:lnTo>
                    <a:pt x="193" y="373"/>
                  </a:lnTo>
                  <a:lnTo>
                    <a:pt x="193" y="375"/>
                  </a:lnTo>
                  <a:lnTo>
                    <a:pt x="197" y="376"/>
                  </a:lnTo>
                  <a:lnTo>
                    <a:pt x="200" y="376"/>
                  </a:lnTo>
                  <a:lnTo>
                    <a:pt x="204" y="377"/>
                  </a:lnTo>
                  <a:lnTo>
                    <a:pt x="208" y="377"/>
                  </a:lnTo>
                  <a:lnTo>
                    <a:pt x="210" y="377"/>
                  </a:lnTo>
                  <a:lnTo>
                    <a:pt x="214" y="377"/>
                  </a:lnTo>
                  <a:lnTo>
                    <a:pt x="218" y="376"/>
                  </a:lnTo>
                  <a:lnTo>
                    <a:pt x="221" y="375"/>
                  </a:lnTo>
                  <a:lnTo>
                    <a:pt x="225" y="373"/>
                  </a:lnTo>
                  <a:lnTo>
                    <a:pt x="229" y="371"/>
                  </a:lnTo>
                  <a:lnTo>
                    <a:pt x="241" y="362"/>
                  </a:lnTo>
                  <a:lnTo>
                    <a:pt x="239" y="365"/>
                  </a:lnTo>
                  <a:lnTo>
                    <a:pt x="235" y="367"/>
                  </a:lnTo>
                  <a:lnTo>
                    <a:pt x="231" y="370"/>
                  </a:lnTo>
                  <a:lnTo>
                    <a:pt x="226" y="372"/>
                  </a:lnTo>
                  <a:lnTo>
                    <a:pt x="221" y="375"/>
                  </a:lnTo>
                  <a:lnTo>
                    <a:pt x="216" y="377"/>
                  </a:lnTo>
                  <a:lnTo>
                    <a:pt x="210" y="378"/>
                  </a:lnTo>
                  <a:lnTo>
                    <a:pt x="205" y="380"/>
                  </a:lnTo>
                  <a:lnTo>
                    <a:pt x="200" y="378"/>
                  </a:lnTo>
                  <a:lnTo>
                    <a:pt x="197" y="377"/>
                  </a:lnTo>
                  <a:lnTo>
                    <a:pt x="195" y="376"/>
                  </a:lnTo>
                  <a:lnTo>
                    <a:pt x="194" y="376"/>
                  </a:lnTo>
                  <a:lnTo>
                    <a:pt x="194" y="375"/>
                  </a:lnTo>
                  <a:lnTo>
                    <a:pt x="193" y="375"/>
                  </a:lnTo>
                  <a:lnTo>
                    <a:pt x="192" y="373"/>
                  </a:lnTo>
                  <a:lnTo>
                    <a:pt x="190" y="373"/>
                  </a:lnTo>
                  <a:lnTo>
                    <a:pt x="189" y="373"/>
                  </a:lnTo>
                  <a:lnTo>
                    <a:pt x="188" y="373"/>
                  </a:lnTo>
                  <a:lnTo>
                    <a:pt x="187" y="373"/>
                  </a:lnTo>
                  <a:lnTo>
                    <a:pt x="186" y="373"/>
                  </a:lnTo>
                  <a:lnTo>
                    <a:pt x="183" y="373"/>
                  </a:lnTo>
                  <a:lnTo>
                    <a:pt x="182" y="373"/>
                  </a:lnTo>
                  <a:lnTo>
                    <a:pt x="181" y="373"/>
                  </a:lnTo>
                  <a:lnTo>
                    <a:pt x="179" y="373"/>
                  </a:lnTo>
                  <a:lnTo>
                    <a:pt x="178" y="373"/>
                  </a:lnTo>
                  <a:lnTo>
                    <a:pt x="176" y="380"/>
                  </a:lnTo>
                  <a:lnTo>
                    <a:pt x="163" y="373"/>
                  </a:lnTo>
                  <a:lnTo>
                    <a:pt x="167" y="371"/>
                  </a:lnTo>
                  <a:lnTo>
                    <a:pt x="162" y="371"/>
                  </a:lnTo>
                  <a:lnTo>
                    <a:pt x="157" y="371"/>
                  </a:lnTo>
                  <a:lnTo>
                    <a:pt x="155" y="367"/>
                  </a:lnTo>
                  <a:lnTo>
                    <a:pt x="152" y="364"/>
                  </a:lnTo>
                  <a:lnTo>
                    <a:pt x="150" y="360"/>
                  </a:lnTo>
                  <a:lnTo>
                    <a:pt x="147" y="355"/>
                  </a:lnTo>
                  <a:lnTo>
                    <a:pt x="145" y="351"/>
                  </a:lnTo>
                  <a:lnTo>
                    <a:pt x="141" y="348"/>
                  </a:lnTo>
                  <a:lnTo>
                    <a:pt x="136" y="345"/>
                  </a:lnTo>
                  <a:lnTo>
                    <a:pt x="131" y="344"/>
                  </a:lnTo>
                  <a:lnTo>
                    <a:pt x="131" y="339"/>
                  </a:lnTo>
                  <a:lnTo>
                    <a:pt x="136" y="343"/>
                  </a:lnTo>
                  <a:lnTo>
                    <a:pt x="142" y="346"/>
                  </a:lnTo>
                  <a:lnTo>
                    <a:pt x="150" y="348"/>
                  </a:lnTo>
                  <a:lnTo>
                    <a:pt x="156" y="348"/>
                  </a:lnTo>
                  <a:lnTo>
                    <a:pt x="163" y="348"/>
                  </a:lnTo>
                  <a:lnTo>
                    <a:pt x="171" y="348"/>
                  </a:lnTo>
                  <a:lnTo>
                    <a:pt x="178" y="348"/>
                  </a:lnTo>
                  <a:lnTo>
                    <a:pt x="186" y="348"/>
                  </a:lnTo>
                  <a:lnTo>
                    <a:pt x="193" y="348"/>
                  </a:lnTo>
                  <a:lnTo>
                    <a:pt x="199" y="350"/>
                  </a:lnTo>
                  <a:lnTo>
                    <a:pt x="197" y="354"/>
                  </a:lnTo>
                  <a:lnTo>
                    <a:pt x="198" y="355"/>
                  </a:lnTo>
                  <a:lnTo>
                    <a:pt x="198" y="357"/>
                  </a:lnTo>
                  <a:lnTo>
                    <a:pt x="199" y="359"/>
                  </a:lnTo>
                  <a:lnTo>
                    <a:pt x="200" y="359"/>
                  </a:lnTo>
                  <a:lnTo>
                    <a:pt x="200" y="360"/>
                  </a:lnTo>
                  <a:lnTo>
                    <a:pt x="202" y="361"/>
                  </a:lnTo>
                  <a:lnTo>
                    <a:pt x="203" y="361"/>
                  </a:lnTo>
                  <a:lnTo>
                    <a:pt x="204" y="361"/>
                  </a:lnTo>
                  <a:lnTo>
                    <a:pt x="205" y="362"/>
                  </a:lnTo>
                  <a:lnTo>
                    <a:pt x="207" y="361"/>
                  </a:lnTo>
                  <a:lnTo>
                    <a:pt x="208" y="361"/>
                  </a:lnTo>
                  <a:lnTo>
                    <a:pt x="209" y="360"/>
                  </a:lnTo>
                  <a:lnTo>
                    <a:pt x="210" y="360"/>
                  </a:lnTo>
                  <a:lnTo>
                    <a:pt x="212" y="359"/>
                  </a:lnTo>
                  <a:lnTo>
                    <a:pt x="213" y="359"/>
                  </a:lnTo>
                  <a:lnTo>
                    <a:pt x="214" y="359"/>
                  </a:lnTo>
                  <a:lnTo>
                    <a:pt x="215" y="357"/>
                  </a:lnTo>
                  <a:lnTo>
                    <a:pt x="216" y="357"/>
                  </a:lnTo>
                  <a:lnTo>
                    <a:pt x="218" y="357"/>
                  </a:lnTo>
                  <a:lnTo>
                    <a:pt x="219" y="356"/>
                  </a:lnTo>
                  <a:lnTo>
                    <a:pt x="221" y="355"/>
                  </a:lnTo>
                  <a:lnTo>
                    <a:pt x="223" y="354"/>
                  </a:lnTo>
                  <a:lnTo>
                    <a:pt x="224" y="352"/>
                  </a:lnTo>
                  <a:lnTo>
                    <a:pt x="226" y="351"/>
                  </a:lnTo>
                  <a:lnTo>
                    <a:pt x="228" y="350"/>
                  </a:lnTo>
                  <a:lnTo>
                    <a:pt x="230" y="349"/>
                  </a:lnTo>
                  <a:lnTo>
                    <a:pt x="231" y="349"/>
                  </a:lnTo>
                  <a:lnTo>
                    <a:pt x="234" y="348"/>
                  </a:lnTo>
                  <a:lnTo>
                    <a:pt x="235" y="348"/>
                  </a:lnTo>
                  <a:lnTo>
                    <a:pt x="233" y="345"/>
                  </a:lnTo>
                  <a:lnTo>
                    <a:pt x="230" y="345"/>
                  </a:lnTo>
                  <a:lnTo>
                    <a:pt x="228" y="344"/>
                  </a:lnTo>
                  <a:lnTo>
                    <a:pt x="225" y="345"/>
                  </a:lnTo>
                  <a:lnTo>
                    <a:pt x="223" y="346"/>
                  </a:lnTo>
                  <a:lnTo>
                    <a:pt x="221" y="348"/>
                  </a:lnTo>
                  <a:lnTo>
                    <a:pt x="219" y="349"/>
                  </a:lnTo>
                  <a:lnTo>
                    <a:pt x="216" y="349"/>
                  </a:lnTo>
                  <a:lnTo>
                    <a:pt x="214" y="350"/>
                  </a:lnTo>
                  <a:lnTo>
                    <a:pt x="212" y="350"/>
                  </a:lnTo>
                  <a:lnTo>
                    <a:pt x="219" y="345"/>
                  </a:lnTo>
                  <a:lnTo>
                    <a:pt x="226" y="343"/>
                  </a:lnTo>
                  <a:lnTo>
                    <a:pt x="235" y="341"/>
                  </a:lnTo>
                  <a:lnTo>
                    <a:pt x="242" y="341"/>
                  </a:lnTo>
                  <a:lnTo>
                    <a:pt x="251" y="340"/>
                  </a:lnTo>
                  <a:lnTo>
                    <a:pt x="259" y="340"/>
                  </a:lnTo>
                  <a:lnTo>
                    <a:pt x="266" y="339"/>
                  </a:lnTo>
                  <a:lnTo>
                    <a:pt x="273" y="336"/>
                  </a:lnTo>
                  <a:lnTo>
                    <a:pt x="281" y="333"/>
                  </a:lnTo>
                  <a:lnTo>
                    <a:pt x="288" y="326"/>
                  </a:lnTo>
                  <a:lnTo>
                    <a:pt x="286" y="334"/>
                  </a:lnTo>
                  <a:lnTo>
                    <a:pt x="282" y="340"/>
                  </a:lnTo>
                  <a:lnTo>
                    <a:pt x="276" y="344"/>
                  </a:lnTo>
                  <a:lnTo>
                    <a:pt x="270" y="348"/>
                  </a:lnTo>
                  <a:lnTo>
                    <a:pt x="261" y="350"/>
                  </a:lnTo>
                  <a:lnTo>
                    <a:pt x="252" y="351"/>
                  </a:lnTo>
                  <a:lnTo>
                    <a:pt x="244" y="352"/>
                  </a:lnTo>
                  <a:lnTo>
                    <a:pt x="235" y="354"/>
                  </a:lnTo>
                  <a:lnTo>
                    <a:pt x="226" y="355"/>
                  </a:lnTo>
                  <a:lnTo>
                    <a:pt x="218" y="357"/>
                  </a:lnTo>
                  <a:close/>
                  <a:moveTo>
                    <a:pt x="241" y="202"/>
                  </a:moveTo>
                  <a:lnTo>
                    <a:pt x="240" y="203"/>
                  </a:lnTo>
                  <a:lnTo>
                    <a:pt x="240" y="202"/>
                  </a:lnTo>
                  <a:lnTo>
                    <a:pt x="241" y="199"/>
                  </a:lnTo>
                  <a:lnTo>
                    <a:pt x="242" y="197"/>
                  </a:lnTo>
                  <a:lnTo>
                    <a:pt x="244" y="194"/>
                  </a:lnTo>
                  <a:lnTo>
                    <a:pt x="244" y="192"/>
                  </a:lnTo>
                  <a:lnTo>
                    <a:pt x="244" y="189"/>
                  </a:lnTo>
                  <a:lnTo>
                    <a:pt x="242" y="189"/>
                  </a:lnTo>
                  <a:lnTo>
                    <a:pt x="240" y="192"/>
                  </a:lnTo>
                  <a:lnTo>
                    <a:pt x="235" y="195"/>
                  </a:lnTo>
                  <a:lnTo>
                    <a:pt x="226" y="205"/>
                  </a:lnTo>
                  <a:lnTo>
                    <a:pt x="225" y="204"/>
                  </a:lnTo>
                  <a:lnTo>
                    <a:pt x="225" y="203"/>
                  </a:lnTo>
                  <a:lnTo>
                    <a:pt x="224" y="203"/>
                  </a:lnTo>
                  <a:lnTo>
                    <a:pt x="223" y="203"/>
                  </a:lnTo>
                  <a:lnTo>
                    <a:pt x="221" y="202"/>
                  </a:lnTo>
                  <a:lnTo>
                    <a:pt x="220" y="202"/>
                  </a:lnTo>
                  <a:lnTo>
                    <a:pt x="219" y="202"/>
                  </a:lnTo>
                  <a:lnTo>
                    <a:pt x="218" y="202"/>
                  </a:lnTo>
                  <a:lnTo>
                    <a:pt x="216" y="202"/>
                  </a:lnTo>
                  <a:lnTo>
                    <a:pt x="238" y="187"/>
                  </a:lnTo>
                  <a:lnTo>
                    <a:pt x="238" y="185"/>
                  </a:lnTo>
                  <a:lnTo>
                    <a:pt x="236" y="185"/>
                  </a:lnTo>
                  <a:lnTo>
                    <a:pt x="236" y="184"/>
                  </a:lnTo>
                  <a:lnTo>
                    <a:pt x="235" y="184"/>
                  </a:lnTo>
                  <a:lnTo>
                    <a:pt x="234" y="183"/>
                  </a:lnTo>
                  <a:lnTo>
                    <a:pt x="233" y="183"/>
                  </a:lnTo>
                  <a:lnTo>
                    <a:pt x="231" y="182"/>
                  </a:lnTo>
                  <a:lnTo>
                    <a:pt x="230" y="182"/>
                  </a:lnTo>
                  <a:lnTo>
                    <a:pt x="229" y="182"/>
                  </a:lnTo>
                  <a:lnTo>
                    <a:pt x="228" y="182"/>
                  </a:lnTo>
                  <a:lnTo>
                    <a:pt x="226" y="182"/>
                  </a:lnTo>
                  <a:lnTo>
                    <a:pt x="225" y="183"/>
                  </a:lnTo>
                  <a:lnTo>
                    <a:pt x="224" y="183"/>
                  </a:lnTo>
                  <a:lnTo>
                    <a:pt x="223" y="184"/>
                  </a:lnTo>
                  <a:lnTo>
                    <a:pt x="229" y="181"/>
                  </a:lnTo>
                  <a:lnTo>
                    <a:pt x="236" y="177"/>
                  </a:lnTo>
                  <a:lnTo>
                    <a:pt x="244" y="173"/>
                  </a:lnTo>
                  <a:lnTo>
                    <a:pt x="251" y="171"/>
                  </a:lnTo>
                  <a:lnTo>
                    <a:pt x="259" y="168"/>
                  </a:lnTo>
                  <a:lnTo>
                    <a:pt x="266" y="166"/>
                  </a:lnTo>
                  <a:lnTo>
                    <a:pt x="275" y="163"/>
                  </a:lnTo>
                  <a:lnTo>
                    <a:pt x="282" y="161"/>
                  </a:lnTo>
                  <a:lnTo>
                    <a:pt x="290" y="158"/>
                  </a:lnTo>
                  <a:lnTo>
                    <a:pt x="297" y="155"/>
                  </a:lnTo>
                  <a:lnTo>
                    <a:pt x="295" y="157"/>
                  </a:lnTo>
                  <a:lnTo>
                    <a:pt x="306" y="161"/>
                  </a:lnTo>
                  <a:lnTo>
                    <a:pt x="303" y="161"/>
                  </a:lnTo>
                  <a:lnTo>
                    <a:pt x="306" y="172"/>
                  </a:lnTo>
                  <a:lnTo>
                    <a:pt x="298" y="171"/>
                  </a:lnTo>
                  <a:lnTo>
                    <a:pt x="292" y="171"/>
                  </a:lnTo>
                  <a:lnTo>
                    <a:pt x="285" y="172"/>
                  </a:lnTo>
                  <a:lnTo>
                    <a:pt x="277" y="173"/>
                  </a:lnTo>
                  <a:lnTo>
                    <a:pt x="270" y="174"/>
                  </a:lnTo>
                  <a:lnTo>
                    <a:pt x="264" y="177"/>
                  </a:lnTo>
                  <a:lnTo>
                    <a:pt x="256" y="179"/>
                  </a:lnTo>
                  <a:lnTo>
                    <a:pt x="249" y="181"/>
                  </a:lnTo>
                  <a:lnTo>
                    <a:pt x="242" y="183"/>
                  </a:lnTo>
                  <a:lnTo>
                    <a:pt x="235" y="184"/>
                  </a:lnTo>
                  <a:lnTo>
                    <a:pt x="242" y="185"/>
                  </a:lnTo>
                  <a:lnTo>
                    <a:pt x="249" y="187"/>
                  </a:lnTo>
                  <a:lnTo>
                    <a:pt x="256" y="187"/>
                  </a:lnTo>
                  <a:lnTo>
                    <a:pt x="264" y="187"/>
                  </a:lnTo>
                  <a:lnTo>
                    <a:pt x="271" y="187"/>
                  </a:lnTo>
                  <a:lnTo>
                    <a:pt x="278" y="187"/>
                  </a:lnTo>
                  <a:lnTo>
                    <a:pt x="286" y="187"/>
                  </a:lnTo>
                  <a:lnTo>
                    <a:pt x="293" y="188"/>
                  </a:lnTo>
                  <a:lnTo>
                    <a:pt x="299" y="189"/>
                  </a:lnTo>
                  <a:lnTo>
                    <a:pt x="306" y="193"/>
                  </a:lnTo>
                  <a:lnTo>
                    <a:pt x="301" y="195"/>
                  </a:lnTo>
                  <a:lnTo>
                    <a:pt x="296" y="197"/>
                  </a:lnTo>
                  <a:lnTo>
                    <a:pt x="290" y="198"/>
                  </a:lnTo>
                  <a:lnTo>
                    <a:pt x="283" y="199"/>
                  </a:lnTo>
                  <a:lnTo>
                    <a:pt x="277" y="200"/>
                  </a:lnTo>
                  <a:lnTo>
                    <a:pt x="270" y="202"/>
                  </a:lnTo>
                  <a:lnTo>
                    <a:pt x="262" y="202"/>
                  </a:lnTo>
                  <a:lnTo>
                    <a:pt x="256" y="202"/>
                  </a:lnTo>
                  <a:lnTo>
                    <a:pt x="249" y="202"/>
                  </a:lnTo>
                  <a:lnTo>
                    <a:pt x="241" y="202"/>
                  </a:lnTo>
                  <a:close/>
                  <a:moveTo>
                    <a:pt x="309" y="333"/>
                  </a:moveTo>
                  <a:lnTo>
                    <a:pt x="308" y="333"/>
                  </a:lnTo>
                  <a:lnTo>
                    <a:pt x="307" y="334"/>
                  </a:lnTo>
                  <a:lnTo>
                    <a:pt x="307" y="335"/>
                  </a:lnTo>
                  <a:lnTo>
                    <a:pt x="306" y="336"/>
                  </a:lnTo>
                  <a:lnTo>
                    <a:pt x="306" y="338"/>
                  </a:lnTo>
                  <a:lnTo>
                    <a:pt x="306" y="339"/>
                  </a:lnTo>
                  <a:lnTo>
                    <a:pt x="306" y="340"/>
                  </a:lnTo>
                  <a:lnTo>
                    <a:pt x="306" y="341"/>
                  </a:lnTo>
                  <a:lnTo>
                    <a:pt x="303" y="341"/>
                  </a:lnTo>
                  <a:lnTo>
                    <a:pt x="302" y="338"/>
                  </a:lnTo>
                  <a:lnTo>
                    <a:pt x="302" y="334"/>
                  </a:lnTo>
                  <a:lnTo>
                    <a:pt x="303" y="330"/>
                  </a:lnTo>
                  <a:lnTo>
                    <a:pt x="304" y="326"/>
                  </a:lnTo>
                  <a:lnTo>
                    <a:pt x="306" y="322"/>
                  </a:lnTo>
                  <a:lnTo>
                    <a:pt x="306" y="318"/>
                  </a:lnTo>
                  <a:lnTo>
                    <a:pt x="306" y="314"/>
                  </a:lnTo>
                  <a:lnTo>
                    <a:pt x="306" y="310"/>
                  </a:lnTo>
                  <a:lnTo>
                    <a:pt x="304" y="307"/>
                  </a:lnTo>
                  <a:lnTo>
                    <a:pt x="301" y="303"/>
                  </a:lnTo>
                  <a:lnTo>
                    <a:pt x="303" y="305"/>
                  </a:lnTo>
                  <a:lnTo>
                    <a:pt x="306" y="308"/>
                  </a:lnTo>
                  <a:lnTo>
                    <a:pt x="307" y="310"/>
                  </a:lnTo>
                  <a:lnTo>
                    <a:pt x="308" y="314"/>
                  </a:lnTo>
                  <a:lnTo>
                    <a:pt x="308" y="318"/>
                  </a:lnTo>
                  <a:lnTo>
                    <a:pt x="309" y="320"/>
                  </a:lnTo>
                  <a:lnTo>
                    <a:pt x="309" y="324"/>
                  </a:lnTo>
                  <a:lnTo>
                    <a:pt x="309" y="326"/>
                  </a:lnTo>
                  <a:lnTo>
                    <a:pt x="309" y="330"/>
                  </a:lnTo>
                  <a:lnTo>
                    <a:pt x="309" y="333"/>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1" name="Freeform 162"/>
            <p:cNvSpPr>
              <a:spLocks/>
            </p:cNvSpPr>
            <p:nvPr/>
          </p:nvSpPr>
          <p:spPr bwMode="auto">
            <a:xfrm>
              <a:off x="2469" y="1037"/>
              <a:ext cx="1" cy="1"/>
            </a:xfrm>
            <a:custGeom>
              <a:avLst/>
              <a:gdLst>
                <a:gd name="T0" fmla="*/ 1 w 2"/>
                <a:gd name="T1" fmla="*/ 0 h 1"/>
                <a:gd name="T2" fmla="*/ 0 w 2"/>
                <a:gd name="T3" fmla="*/ 0 h 1"/>
                <a:gd name="T4" fmla="*/ 0 w 2"/>
                <a:gd name="T5" fmla="*/ 0 h 1"/>
                <a:gd name="T6" fmla="*/ 0 w 2"/>
                <a:gd name="T7" fmla="*/ 0 h 1"/>
                <a:gd name="T8" fmla="*/ 0 w 2"/>
                <a:gd name="T9" fmla="*/ 0 h 1"/>
                <a:gd name="T10" fmla="*/ 0 w 2"/>
                <a:gd name="T11" fmla="*/ 0 h 1"/>
                <a:gd name="T12" fmla="*/ 0 w 2"/>
                <a:gd name="T13" fmla="*/ 0 h 1"/>
                <a:gd name="T14" fmla="*/ 0 w 2"/>
                <a:gd name="T15" fmla="*/ 0 h 1"/>
                <a:gd name="T16" fmla="*/ 0 w 2"/>
                <a:gd name="T17" fmla="*/ 0 h 1"/>
                <a:gd name="T18" fmla="*/ 0 w 2"/>
                <a:gd name="T19" fmla="*/ 0 h 1"/>
                <a:gd name="T20" fmla="*/ 0 w 2"/>
                <a:gd name="T21" fmla="*/ 0 h 1"/>
                <a:gd name="T22" fmla="*/ 0 w 2"/>
                <a:gd name="T23" fmla="*/ 0 h 1"/>
                <a:gd name="T24" fmla="*/ 0 w 2"/>
                <a:gd name="T25" fmla="*/ 0 h 1"/>
                <a:gd name="T26" fmla="*/ 0 w 2"/>
                <a:gd name="T27" fmla="*/ 0 h 1"/>
                <a:gd name="T28" fmla="*/ 0 w 2"/>
                <a:gd name="T29" fmla="*/ 0 h 1"/>
                <a:gd name="T30" fmla="*/ 0 w 2"/>
                <a:gd name="T31" fmla="*/ 0 h 1"/>
                <a:gd name="T32" fmla="*/ 1 w 2"/>
                <a:gd name="T33" fmla="*/ 0 h 1"/>
                <a:gd name="T34" fmla="*/ 1 w 2"/>
                <a:gd name="T35" fmla="*/ 0 h 1"/>
                <a:gd name="T36" fmla="*/ 1 w 2"/>
                <a:gd name="T37" fmla="*/ 0 h 1"/>
                <a:gd name="T38" fmla="*/ 1 w 2"/>
                <a:gd name="T39" fmla="*/ 0 h 1"/>
                <a:gd name="T40" fmla="*/ 1 w 2"/>
                <a:gd name="T41" fmla="*/ 0 h 1"/>
                <a:gd name="T42" fmla="*/ 1 w 2"/>
                <a:gd name="T43" fmla="*/ 0 h 1"/>
                <a:gd name="T44" fmla="*/ 1 w 2"/>
                <a:gd name="T45" fmla="*/ 0 h 1"/>
                <a:gd name="T46" fmla="*/ 1 w 2"/>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1" y="0"/>
                  </a:moveTo>
                  <a:lnTo>
                    <a:pt x="0" y="0"/>
                  </a:lnTo>
                  <a:lnTo>
                    <a:pt x="1" y="0"/>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2" name="Freeform 163"/>
            <p:cNvSpPr>
              <a:spLocks/>
            </p:cNvSpPr>
            <p:nvPr/>
          </p:nvSpPr>
          <p:spPr bwMode="auto">
            <a:xfrm>
              <a:off x="2637" y="961"/>
              <a:ext cx="4" cy="4"/>
            </a:xfrm>
            <a:custGeom>
              <a:avLst/>
              <a:gdLst>
                <a:gd name="T0" fmla="*/ 4 w 7"/>
                <a:gd name="T1" fmla="*/ 4 h 9"/>
                <a:gd name="T2" fmla="*/ 4 w 7"/>
                <a:gd name="T3" fmla="*/ 4 h 9"/>
                <a:gd name="T4" fmla="*/ 3 w 7"/>
                <a:gd name="T5" fmla="*/ 3 h 9"/>
                <a:gd name="T6" fmla="*/ 3 w 7"/>
                <a:gd name="T7" fmla="*/ 3 h 9"/>
                <a:gd name="T8" fmla="*/ 3 w 7"/>
                <a:gd name="T9" fmla="*/ 2 h 9"/>
                <a:gd name="T10" fmla="*/ 2 w 7"/>
                <a:gd name="T11" fmla="*/ 2 h 9"/>
                <a:gd name="T12" fmla="*/ 2 w 7"/>
                <a:gd name="T13" fmla="*/ 2 h 9"/>
                <a:gd name="T14" fmla="*/ 1 w 7"/>
                <a:gd name="T15" fmla="*/ 1 h 9"/>
                <a:gd name="T16" fmla="*/ 1 w 7"/>
                <a:gd name="T17" fmla="*/ 1 h 9"/>
                <a:gd name="T18" fmla="*/ 1 w 7"/>
                <a:gd name="T19" fmla="*/ 0 h 9"/>
                <a:gd name="T20" fmla="*/ 0 w 7"/>
                <a:gd name="T21" fmla="*/ 0 h 9"/>
                <a:gd name="T22" fmla="*/ 1 w 7"/>
                <a:gd name="T23" fmla="*/ 0 h 9"/>
                <a:gd name="T24" fmla="*/ 1 w 7"/>
                <a:gd name="T25" fmla="*/ 1 h 9"/>
                <a:gd name="T26" fmla="*/ 1 w 7"/>
                <a:gd name="T27" fmla="*/ 2 h 9"/>
                <a:gd name="T28" fmla="*/ 1 w 7"/>
                <a:gd name="T29" fmla="*/ 2 h 9"/>
                <a:gd name="T30" fmla="*/ 2 w 7"/>
                <a:gd name="T31" fmla="*/ 2 h 9"/>
                <a:gd name="T32" fmla="*/ 3 w 7"/>
                <a:gd name="T33" fmla="*/ 2 h 9"/>
                <a:gd name="T34" fmla="*/ 3 w 7"/>
                <a:gd name="T35" fmla="*/ 3 h 9"/>
                <a:gd name="T36" fmla="*/ 3 w 7"/>
                <a:gd name="T37" fmla="*/ 4 h 9"/>
                <a:gd name="T38" fmla="*/ 4 w 7"/>
                <a:gd name="T39" fmla="*/ 4 h 9"/>
                <a:gd name="T40" fmla="*/ 4 w 7"/>
                <a:gd name="T41" fmla="*/ 4 h 9"/>
                <a:gd name="T42" fmla="*/ 4 w 7"/>
                <a:gd name="T43" fmla="*/ 4 h 9"/>
                <a:gd name="T44" fmla="*/ 4 w 7"/>
                <a:gd name="T45" fmla="*/ 4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9">
                  <a:moveTo>
                    <a:pt x="7" y="8"/>
                  </a:moveTo>
                  <a:lnTo>
                    <a:pt x="7" y="8"/>
                  </a:lnTo>
                  <a:lnTo>
                    <a:pt x="6" y="6"/>
                  </a:lnTo>
                  <a:lnTo>
                    <a:pt x="5" y="5"/>
                  </a:lnTo>
                  <a:lnTo>
                    <a:pt x="3" y="4"/>
                  </a:lnTo>
                  <a:lnTo>
                    <a:pt x="2" y="3"/>
                  </a:lnTo>
                  <a:lnTo>
                    <a:pt x="1" y="1"/>
                  </a:lnTo>
                  <a:lnTo>
                    <a:pt x="0" y="0"/>
                  </a:lnTo>
                  <a:lnTo>
                    <a:pt x="1" y="1"/>
                  </a:lnTo>
                  <a:lnTo>
                    <a:pt x="1" y="3"/>
                  </a:lnTo>
                  <a:lnTo>
                    <a:pt x="2" y="4"/>
                  </a:lnTo>
                  <a:lnTo>
                    <a:pt x="3" y="5"/>
                  </a:lnTo>
                  <a:lnTo>
                    <a:pt x="5" y="5"/>
                  </a:lnTo>
                  <a:lnTo>
                    <a:pt x="5" y="6"/>
                  </a:lnTo>
                  <a:lnTo>
                    <a:pt x="6" y="8"/>
                  </a:lnTo>
                  <a:lnTo>
                    <a:pt x="7" y="8"/>
                  </a:lnTo>
                  <a:lnTo>
                    <a:pt x="7" y="9"/>
                  </a:lnTo>
                  <a:lnTo>
                    <a:pt x="7"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3" name="Freeform 164"/>
            <p:cNvSpPr>
              <a:spLocks/>
            </p:cNvSpPr>
            <p:nvPr/>
          </p:nvSpPr>
          <p:spPr bwMode="auto">
            <a:xfrm>
              <a:off x="2647" y="1003"/>
              <a:ext cx="2" cy="1"/>
            </a:xfrm>
            <a:custGeom>
              <a:avLst/>
              <a:gdLst>
                <a:gd name="T0" fmla="*/ 0 w 2"/>
                <a:gd name="T1" fmla="*/ 0 h 3"/>
                <a:gd name="T2" fmla="*/ 0 w 2"/>
                <a:gd name="T3" fmla="*/ 0 h 3"/>
                <a:gd name="T4" fmla="*/ 0 w 2"/>
                <a:gd name="T5" fmla="*/ 0 h 3"/>
                <a:gd name="T6" fmla="*/ 0 w 2"/>
                <a:gd name="T7" fmla="*/ 0 h 3"/>
                <a:gd name="T8" fmla="*/ 1 w 2"/>
                <a:gd name="T9" fmla="*/ 0 h 3"/>
                <a:gd name="T10" fmla="*/ 1 w 2"/>
                <a:gd name="T11" fmla="*/ 0 h 3"/>
                <a:gd name="T12" fmla="*/ 1 w 2"/>
                <a:gd name="T13" fmla="*/ 1 h 3"/>
                <a:gd name="T14" fmla="*/ 1 w 2"/>
                <a:gd name="T15" fmla="*/ 1 h 3"/>
                <a:gd name="T16" fmla="*/ 1 w 2"/>
                <a:gd name="T17" fmla="*/ 1 h 3"/>
                <a:gd name="T18" fmla="*/ 2 w 2"/>
                <a:gd name="T19" fmla="*/ 1 h 3"/>
                <a:gd name="T20" fmla="*/ 2 w 2"/>
                <a:gd name="T21" fmla="*/ 1 h 3"/>
                <a:gd name="T22" fmla="*/ 2 w 2"/>
                <a:gd name="T23" fmla="*/ 0 h 3"/>
                <a:gd name="T24" fmla="*/ 0 w 2"/>
                <a:gd name="T25" fmla="*/ 0 h 3"/>
                <a:gd name="T26" fmla="*/ 0 w 2"/>
                <a:gd name="T27" fmla="*/ 0 h 3"/>
                <a:gd name="T28" fmla="*/ 0 w 2"/>
                <a:gd name="T29" fmla="*/ 0 h 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3">
                  <a:moveTo>
                    <a:pt x="0" y="0"/>
                  </a:moveTo>
                  <a:lnTo>
                    <a:pt x="0" y="1"/>
                  </a:lnTo>
                  <a:lnTo>
                    <a:pt x="1" y="1"/>
                  </a:lnTo>
                  <a:lnTo>
                    <a:pt x="1" y="3"/>
                  </a:lnTo>
                  <a:lnTo>
                    <a:pt x="2" y="3"/>
                  </a:lnTo>
                  <a:lnTo>
                    <a:pt x="2"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4" name="Freeform 165"/>
            <p:cNvSpPr>
              <a:spLocks/>
            </p:cNvSpPr>
            <p:nvPr/>
          </p:nvSpPr>
          <p:spPr bwMode="auto">
            <a:xfrm>
              <a:off x="2641" y="965"/>
              <a:ext cx="11" cy="12"/>
            </a:xfrm>
            <a:custGeom>
              <a:avLst/>
              <a:gdLst>
                <a:gd name="T0" fmla="*/ 11 w 22"/>
                <a:gd name="T1" fmla="*/ 12 h 22"/>
                <a:gd name="T2" fmla="*/ 11 w 22"/>
                <a:gd name="T3" fmla="*/ 10 h 22"/>
                <a:gd name="T4" fmla="*/ 10 w 22"/>
                <a:gd name="T5" fmla="*/ 9 h 22"/>
                <a:gd name="T6" fmla="*/ 10 w 22"/>
                <a:gd name="T7" fmla="*/ 7 h 22"/>
                <a:gd name="T8" fmla="*/ 8 w 22"/>
                <a:gd name="T9" fmla="*/ 6 h 22"/>
                <a:gd name="T10" fmla="*/ 7 w 22"/>
                <a:gd name="T11" fmla="*/ 5 h 22"/>
                <a:gd name="T12" fmla="*/ 6 w 22"/>
                <a:gd name="T13" fmla="*/ 4 h 22"/>
                <a:gd name="T14" fmla="*/ 5 w 22"/>
                <a:gd name="T15" fmla="*/ 3 h 22"/>
                <a:gd name="T16" fmla="*/ 3 w 22"/>
                <a:gd name="T17" fmla="*/ 2 h 22"/>
                <a:gd name="T18" fmla="*/ 2 w 22"/>
                <a:gd name="T19" fmla="*/ 1 h 22"/>
                <a:gd name="T20" fmla="*/ 0 w 22"/>
                <a:gd name="T21" fmla="*/ 0 h 22"/>
                <a:gd name="T22" fmla="*/ 2 w 22"/>
                <a:gd name="T23" fmla="*/ 1 h 22"/>
                <a:gd name="T24" fmla="*/ 2 w 22"/>
                <a:gd name="T25" fmla="*/ 3 h 22"/>
                <a:gd name="T26" fmla="*/ 3 w 22"/>
                <a:gd name="T27" fmla="*/ 4 h 22"/>
                <a:gd name="T28" fmla="*/ 5 w 22"/>
                <a:gd name="T29" fmla="*/ 5 h 22"/>
                <a:gd name="T30" fmla="*/ 5 w 22"/>
                <a:gd name="T31" fmla="*/ 7 h 22"/>
                <a:gd name="T32" fmla="*/ 7 w 22"/>
                <a:gd name="T33" fmla="*/ 8 h 22"/>
                <a:gd name="T34" fmla="*/ 8 w 22"/>
                <a:gd name="T35" fmla="*/ 9 h 22"/>
                <a:gd name="T36" fmla="*/ 9 w 22"/>
                <a:gd name="T37" fmla="*/ 10 h 22"/>
                <a:gd name="T38" fmla="*/ 10 w 22"/>
                <a:gd name="T39" fmla="*/ 11 h 22"/>
                <a:gd name="T40" fmla="*/ 11 w 22"/>
                <a:gd name="T41" fmla="*/ 12 h 22"/>
                <a:gd name="T42" fmla="*/ 11 w 22"/>
                <a:gd name="T43" fmla="*/ 12 h 2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2" h="22">
                  <a:moveTo>
                    <a:pt x="22" y="22"/>
                  </a:moveTo>
                  <a:lnTo>
                    <a:pt x="21" y="18"/>
                  </a:lnTo>
                  <a:lnTo>
                    <a:pt x="20" y="16"/>
                  </a:lnTo>
                  <a:lnTo>
                    <a:pt x="19" y="13"/>
                  </a:lnTo>
                  <a:lnTo>
                    <a:pt x="16" y="11"/>
                  </a:lnTo>
                  <a:lnTo>
                    <a:pt x="14" y="10"/>
                  </a:lnTo>
                  <a:lnTo>
                    <a:pt x="11" y="7"/>
                  </a:lnTo>
                  <a:lnTo>
                    <a:pt x="9" y="6"/>
                  </a:lnTo>
                  <a:lnTo>
                    <a:pt x="6" y="4"/>
                  </a:lnTo>
                  <a:lnTo>
                    <a:pt x="3" y="1"/>
                  </a:lnTo>
                  <a:lnTo>
                    <a:pt x="0" y="0"/>
                  </a:lnTo>
                  <a:lnTo>
                    <a:pt x="3" y="2"/>
                  </a:lnTo>
                  <a:lnTo>
                    <a:pt x="4" y="5"/>
                  </a:lnTo>
                  <a:lnTo>
                    <a:pt x="6" y="7"/>
                  </a:lnTo>
                  <a:lnTo>
                    <a:pt x="9" y="10"/>
                  </a:lnTo>
                  <a:lnTo>
                    <a:pt x="10" y="12"/>
                  </a:lnTo>
                  <a:lnTo>
                    <a:pt x="13" y="15"/>
                  </a:lnTo>
                  <a:lnTo>
                    <a:pt x="15" y="17"/>
                  </a:lnTo>
                  <a:lnTo>
                    <a:pt x="17" y="18"/>
                  </a:lnTo>
                  <a:lnTo>
                    <a:pt x="20" y="21"/>
                  </a:lnTo>
                  <a:lnTo>
                    <a:pt x="22"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5" name="Freeform 166"/>
            <p:cNvSpPr>
              <a:spLocks/>
            </p:cNvSpPr>
            <p:nvPr/>
          </p:nvSpPr>
          <p:spPr bwMode="auto">
            <a:xfrm>
              <a:off x="2460" y="943"/>
              <a:ext cx="13" cy="3"/>
            </a:xfrm>
            <a:custGeom>
              <a:avLst/>
              <a:gdLst>
                <a:gd name="T0" fmla="*/ 12 w 28"/>
                <a:gd name="T1" fmla="*/ 3 h 6"/>
                <a:gd name="T2" fmla="*/ 13 w 28"/>
                <a:gd name="T3" fmla="*/ 2 h 6"/>
                <a:gd name="T4" fmla="*/ 0 w 28"/>
                <a:gd name="T5" fmla="*/ 0 h 6"/>
                <a:gd name="T6" fmla="*/ 1 w 28"/>
                <a:gd name="T7" fmla="*/ 2 h 6"/>
                <a:gd name="T8" fmla="*/ 2 w 28"/>
                <a:gd name="T9" fmla="*/ 2 h 6"/>
                <a:gd name="T10" fmla="*/ 3 w 28"/>
                <a:gd name="T11" fmla="*/ 3 h 6"/>
                <a:gd name="T12" fmla="*/ 5 w 28"/>
                <a:gd name="T13" fmla="*/ 3 h 6"/>
                <a:gd name="T14" fmla="*/ 7 w 28"/>
                <a:gd name="T15" fmla="*/ 3 h 6"/>
                <a:gd name="T16" fmla="*/ 7 w 28"/>
                <a:gd name="T17" fmla="*/ 3 h 6"/>
                <a:gd name="T18" fmla="*/ 9 w 28"/>
                <a:gd name="T19" fmla="*/ 3 h 6"/>
                <a:gd name="T20" fmla="*/ 11 w 28"/>
                <a:gd name="T21" fmla="*/ 3 h 6"/>
                <a:gd name="T22" fmla="*/ 12 w 28"/>
                <a:gd name="T23" fmla="*/ 3 h 6"/>
                <a:gd name="T24" fmla="*/ 13 w 28"/>
                <a:gd name="T25" fmla="*/ 3 h 6"/>
                <a:gd name="T26" fmla="*/ 13 w 28"/>
                <a:gd name="T27" fmla="*/ 3 h 6"/>
                <a:gd name="T28" fmla="*/ 12 w 28"/>
                <a:gd name="T29" fmla="*/ 3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8" h="6">
                  <a:moveTo>
                    <a:pt x="26" y="6"/>
                  </a:moveTo>
                  <a:lnTo>
                    <a:pt x="28" y="3"/>
                  </a:lnTo>
                  <a:lnTo>
                    <a:pt x="0" y="0"/>
                  </a:lnTo>
                  <a:lnTo>
                    <a:pt x="2" y="3"/>
                  </a:lnTo>
                  <a:lnTo>
                    <a:pt x="4" y="4"/>
                  </a:lnTo>
                  <a:lnTo>
                    <a:pt x="7" y="5"/>
                  </a:lnTo>
                  <a:lnTo>
                    <a:pt x="10" y="6"/>
                  </a:lnTo>
                  <a:lnTo>
                    <a:pt x="14" y="6"/>
                  </a:lnTo>
                  <a:lnTo>
                    <a:pt x="16" y="6"/>
                  </a:lnTo>
                  <a:lnTo>
                    <a:pt x="20" y="5"/>
                  </a:lnTo>
                  <a:lnTo>
                    <a:pt x="23" y="5"/>
                  </a:lnTo>
                  <a:lnTo>
                    <a:pt x="25" y="5"/>
                  </a:lnTo>
                  <a:lnTo>
                    <a:pt x="28" y="6"/>
                  </a:lnTo>
                  <a:lnTo>
                    <a:pt x="26"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6" name="Freeform 167"/>
            <p:cNvSpPr>
              <a:spLocks/>
            </p:cNvSpPr>
            <p:nvPr/>
          </p:nvSpPr>
          <p:spPr bwMode="auto">
            <a:xfrm>
              <a:off x="2554" y="946"/>
              <a:ext cx="7" cy="1"/>
            </a:xfrm>
            <a:custGeom>
              <a:avLst/>
              <a:gdLst>
                <a:gd name="T0" fmla="*/ 0 w 15"/>
                <a:gd name="T1" fmla="*/ 1 h 3"/>
                <a:gd name="T2" fmla="*/ 7 w 15"/>
                <a:gd name="T3" fmla="*/ 1 h 3"/>
                <a:gd name="T4" fmla="*/ 7 w 15"/>
                <a:gd name="T5" fmla="*/ 0 h 3"/>
                <a:gd name="T6" fmla="*/ 0 w 15"/>
                <a:gd name="T7" fmla="*/ 0 h 3"/>
                <a:gd name="T8" fmla="*/ 0 w 15"/>
                <a:gd name="T9" fmla="*/ 1 h 3"/>
                <a:gd name="T10" fmla="*/ 0 w 15"/>
                <a:gd name="T11" fmla="*/ 1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3">
                  <a:moveTo>
                    <a:pt x="0" y="3"/>
                  </a:moveTo>
                  <a:lnTo>
                    <a:pt x="15" y="3"/>
                  </a:lnTo>
                  <a:lnTo>
                    <a:pt x="15" y="0"/>
                  </a:lnTo>
                  <a:lnTo>
                    <a:pt x="0" y="0"/>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7" name="Freeform 168"/>
            <p:cNvSpPr>
              <a:spLocks/>
            </p:cNvSpPr>
            <p:nvPr/>
          </p:nvSpPr>
          <p:spPr bwMode="auto">
            <a:xfrm>
              <a:off x="2458" y="951"/>
              <a:ext cx="9" cy="2"/>
            </a:xfrm>
            <a:custGeom>
              <a:avLst/>
              <a:gdLst>
                <a:gd name="T0" fmla="*/ 8 w 17"/>
                <a:gd name="T1" fmla="*/ 0 h 4"/>
                <a:gd name="T2" fmla="*/ 0 w 17"/>
                <a:gd name="T3" fmla="*/ 0 h 4"/>
                <a:gd name="T4" fmla="*/ 9 w 17"/>
                <a:gd name="T5" fmla="*/ 2 h 4"/>
                <a:gd name="T6" fmla="*/ 8 w 17"/>
                <a:gd name="T7" fmla="*/ 0 h 4"/>
                <a:gd name="T8" fmla="*/ 8 w 17"/>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5" y="0"/>
                  </a:moveTo>
                  <a:lnTo>
                    <a:pt x="0" y="0"/>
                  </a:lnTo>
                  <a:lnTo>
                    <a:pt x="17" y="4"/>
                  </a:lnTo>
                  <a:lnTo>
                    <a:pt x="1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8" name="Freeform 169"/>
            <p:cNvSpPr>
              <a:spLocks/>
            </p:cNvSpPr>
            <p:nvPr/>
          </p:nvSpPr>
          <p:spPr bwMode="auto">
            <a:xfrm>
              <a:off x="2563" y="951"/>
              <a:ext cx="6" cy="5"/>
            </a:xfrm>
            <a:custGeom>
              <a:avLst/>
              <a:gdLst>
                <a:gd name="T0" fmla="*/ 3 w 12"/>
                <a:gd name="T1" fmla="*/ 0 h 9"/>
                <a:gd name="T2" fmla="*/ 0 w 12"/>
                <a:gd name="T3" fmla="*/ 0 h 9"/>
                <a:gd name="T4" fmla="*/ 6 w 12"/>
                <a:gd name="T5" fmla="*/ 5 h 9"/>
                <a:gd name="T6" fmla="*/ 6 w 12"/>
                <a:gd name="T7" fmla="*/ 4 h 9"/>
                <a:gd name="T8" fmla="*/ 6 w 12"/>
                <a:gd name="T9" fmla="*/ 4 h 9"/>
                <a:gd name="T10" fmla="*/ 5 w 12"/>
                <a:gd name="T11" fmla="*/ 4 h 9"/>
                <a:gd name="T12" fmla="*/ 5 w 12"/>
                <a:gd name="T13" fmla="*/ 4 h 9"/>
                <a:gd name="T14" fmla="*/ 4 w 12"/>
                <a:gd name="T15" fmla="*/ 3 h 9"/>
                <a:gd name="T16" fmla="*/ 4 w 12"/>
                <a:gd name="T17" fmla="*/ 3 h 9"/>
                <a:gd name="T18" fmla="*/ 3 w 12"/>
                <a:gd name="T19" fmla="*/ 2 h 9"/>
                <a:gd name="T20" fmla="*/ 3 w 12"/>
                <a:gd name="T21" fmla="*/ 2 h 9"/>
                <a:gd name="T22" fmla="*/ 3 w 12"/>
                <a:gd name="T23" fmla="*/ 1 h 9"/>
                <a:gd name="T24" fmla="*/ 3 w 12"/>
                <a:gd name="T25" fmla="*/ 0 h 9"/>
                <a:gd name="T26" fmla="*/ 3 w 12"/>
                <a:gd name="T27" fmla="*/ 0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9">
                  <a:moveTo>
                    <a:pt x="6" y="0"/>
                  </a:moveTo>
                  <a:lnTo>
                    <a:pt x="0" y="0"/>
                  </a:lnTo>
                  <a:lnTo>
                    <a:pt x="12" y="9"/>
                  </a:lnTo>
                  <a:lnTo>
                    <a:pt x="11" y="8"/>
                  </a:lnTo>
                  <a:lnTo>
                    <a:pt x="10" y="7"/>
                  </a:lnTo>
                  <a:lnTo>
                    <a:pt x="9" y="7"/>
                  </a:lnTo>
                  <a:lnTo>
                    <a:pt x="7" y="5"/>
                  </a:lnTo>
                  <a:lnTo>
                    <a:pt x="6" y="4"/>
                  </a:lnTo>
                  <a:lnTo>
                    <a:pt x="6" y="3"/>
                  </a:lnTo>
                  <a:lnTo>
                    <a:pt x="6"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39" name="Freeform 170"/>
            <p:cNvSpPr>
              <a:spLocks/>
            </p:cNvSpPr>
            <p:nvPr/>
          </p:nvSpPr>
          <p:spPr bwMode="auto">
            <a:xfrm>
              <a:off x="2647" y="956"/>
              <a:ext cx="6" cy="3"/>
            </a:xfrm>
            <a:custGeom>
              <a:avLst/>
              <a:gdLst>
                <a:gd name="T0" fmla="*/ 6 w 11"/>
                <a:gd name="T1" fmla="*/ 3 h 6"/>
                <a:gd name="T2" fmla="*/ 6 w 11"/>
                <a:gd name="T3" fmla="*/ 0 h 6"/>
                <a:gd name="T4" fmla="*/ 0 w 11"/>
                <a:gd name="T5" fmla="*/ 0 h 6"/>
                <a:gd name="T6" fmla="*/ 6 w 11"/>
                <a:gd name="T7" fmla="*/ 3 h 6"/>
                <a:gd name="T8" fmla="*/ 6 w 11"/>
                <a:gd name="T9" fmla="*/ 3 h 6"/>
                <a:gd name="T10" fmla="*/ 6 w 11"/>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6">
                  <a:moveTo>
                    <a:pt x="11" y="5"/>
                  </a:moveTo>
                  <a:lnTo>
                    <a:pt x="11" y="0"/>
                  </a:lnTo>
                  <a:lnTo>
                    <a:pt x="0" y="0"/>
                  </a:lnTo>
                  <a:lnTo>
                    <a:pt x="11" y="6"/>
                  </a:lnTo>
                  <a:lnTo>
                    <a:pt x="11"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0" name="Freeform 171"/>
            <p:cNvSpPr>
              <a:spLocks/>
            </p:cNvSpPr>
            <p:nvPr/>
          </p:nvSpPr>
          <p:spPr bwMode="auto">
            <a:xfrm>
              <a:off x="2592" y="958"/>
              <a:ext cx="3" cy="1"/>
            </a:xfrm>
            <a:custGeom>
              <a:avLst/>
              <a:gdLst>
                <a:gd name="T0" fmla="*/ 2 w 7"/>
                <a:gd name="T1" fmla="*/ 0 h 2"/>
                <a:gd name="T2" fmla="*/ 0 w 7"/>
                <a:gd name="T3" fmla="*/ 1 h 2"/>
                <a:gd name="T4" fmla="*/ 0 w 7"/>
                <a:gd name="T5" fmla="*/ 1 h 2"/>
                <a:gd name="T6" fmla="*/ 1 w 7"/>
                <a:gd name="T7" fmla="*/ 1 h 2"/>
                <a:gd name="T8" fmla="*/ 1 w 7"/>
                <a:gd name="T9" fmla="*/ 1 h 2"/>
                <a:gd name="T10" fmla="*/ 1 w 7"/>
                <a:gd name="T11" fmla="*/ 1 h 2"/>
                <a:gd name="T12" fmla="*/ 1 w 7"/>
                <a:gd name="T13" fmla="*/ 1 h 2"/>
                <a:gd name="T14" fmla="*/ 2 w 7"/>
                <a:gd name="T15" fmla="*/ 1 h 2"/>
                <a:gd name="T16" fmla="*/ 2 w 7"/>
                <a:gd name="T17" fmla="*/ 1 h 2"/>
                <a:gd name="T18" fmla="*/ 2 w 7"/>
                <a:gd name="T19" fmla="*/ 1 h 2"/>
                <a:gd name="T20" fmla="*/ 2 w 7"/>
                <a:gd name="T21" fmla="*/ 1 h 2"/>
                <a:gd name="T22" fmla="*/ 3 w 7"/>
                <a:gd name="T23" fmla="*/ 1 h 2"/>
                <a:gd name="T24" fmla="*/ 3 w 7"/>
                <a:gd name="T25" fmla="*/ 1 h 2"/>
                <a:gd name="T26" fmla="*/ 2 w 7"/>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2">
                  <a:moveTo>
                    <a:pt x="5" y="0"/>
                  </a:moveTo>
                  <a:lnTo>
                    <a:pt x="0" y="1"/>
                  </a:lnTo>
                  <a:lnTo>
                    <a:pt x="2" y="2"/>
                  </a:lnTo>
                  <a:lnTo>
                    <a:pt x="3" y="2"/>
                  </a:lnTo>
                  <a:lnTo>
                    <a:pt x="4" y="2"/>
                  </a:lnTo>
                  <a:lnTo>
                    <a:pt x="5" y="1"/>
                  </a:lnTo>
                  <a:lnTo>
                    <a:pt x="7"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1" name="Freeform 172"/>
            <p:cNvSpPr>
              <a:spLocks/>
            </p:cNvSpPr>
            <p:nvPr/>
          </p:nvSpPr>
          <p:spPr bwMode="auto">
            <a:xfrm>
              <a:off x="2595" y="957"/>
              <a:ext cx="5" cy="2"/>
            </a:xfrm>
            <a:custGeom>
              <a:avLst/>
              <a:gdLst>
                <a:gd name="T0" fmla="*/ 0 w 10"/>
                <a:gd name="T1" fmla="*/ 1 h 2"/>
                <a:gd name="T2" fmla="*/ 5 w 10"/>
                <a:gd name="T3" fmla="*/ 2 h 2"/>
                <a:gd name="T4" fmla="*/ 5 w 10"/>
                <a:gd name="T5" fmla="*/ 1 h 2"/>
                <a:gd name="T6" fmla="*/ 4 w 10"/>
                <a:gd name="T7" fmla="*/ 0 h 2"/>
                <a:gd name="T8" fmla="*/ 4 w 10"/>
                <a:gd name="T9" fmla="*/ 0 h 2"/>
                <a:gd name="T10" fmla="*/ 4 w 10"/>
                <a:gd name="T11" fmla="*/ 0 h 2"/>
                <a:gd name="T12" fmla="*/ 3 w 10"/>
                <a:gd name="T13" fmla="*/ 0 h 2"/>
                <a:gd name="T14" fmla="*/ 3 w 10"/>
                <a:gd name="T15" fmla="*/ 0 h 2"/>
                <a:gd name="T16" fmla="*/ 2 w 10"/>
                <a:gd name="T17" fmla="*/ 0 h 2"/>
                <a:gd name="T18" fmla="*/ 2 w 10"/>
                <a:gd name="T19" fmla="*/ 1 h 2"/>
                <a:gd name="T20" fmla="*/ 1 w 10"/>
                <a:gd name="T21" fmla="*/ 1 h 2"/>
                <a:gd name="T22" fmla="*/ 1 w 10"/>
                <a:gd name="T23" fmla="*/ 2 h 2"/>
                <a:gd name="T24" fmla="*/ 1 w 10"/>
                <a:gd name="T25" fmla="*/ 2 h 2"/>
                <a:gd name="T26" fmla="*/ 0 w 10"/>
                <a:gd name="T27" fmla="*/ 1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
                  <a:moveTo>
                    <a:pt x="0" y="1"/>
                  </a:moveTo>
                  <a:lnTo>
                    <a:pt x="10" y="2"/>
                  </a:lnTo>
                  <a:lnTo>
                    <a:pt x="9" y="1"/>
                  </a:lnTo>
                  <a:lnTo>
                    <a:pt x="8" y="0"/>
                  </a:lnTo>
                  <a:lnTo>
                    <a:pt x="7" y="0"/>
                  </a:lnTo>
                  <a:lnTo>
                    <a:pt x="5" y="0"/>
                  </a:lnTo>
                  <a:lnTo>
                    <a:pt x="4" y="0"/>
                  </a:lnTo>
                  <a:lnTo>
                    <a:pt x="3" y="1"/>
                  </a:lnTo>
                  <a:lnTo>
                    <a:pt x="2" y="1"/>
                  </a:lnTo>
                  <a:lnTo>
                    <a:pt x="2" y="2"/>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2" name="Freeform 173"/>
            <p:cNvSpPr>
              <a:spLocks/>
            </p:cNvSpPr>
            <p:nvPr/>
          </p:nvSpPr>
          <p:spPr bwMode="auto">
            <a:xfrm>
              <a:off x="2573" y="1032"/>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w 1"/>
                <a:gd name="T47" fmla="*/ 0 h 1"/>
                <a:gd name="T48" fmla="*/ 0 w 1"/>
                <a:gd name="T49" fmla="*/ 0 h 1"/>
                <a:gd name="T50" fmla="*/ 0 w 1"/>
                <a:gd name="T51" fmla="*/ 0 h 1"/>
                <a:gd name="T52" fmla="*/ 0 w 1"/>
                <a:gd name="T53" fmla="*/ 0 h 1"/>
                <a:gd name="T54" fmla="*/ 0 w 1"/>
                <a:gd name="T55" fmla="*/ 0 h 1"/>
                <a:gd name="T56" fmla="*/ 0 w 1"/>
                <a:gd name="T57" fmla="*/ 0 h 1"/>
                <a:gd name="T58" fmla="*/ 0 w 1"/>
                <a:gd name="T59" fmla="*/ 0 h 1"/>
                <a:gd name="T60" fmla="*/ 0 w 1"/>
                <a:gd name="T61" fmla="*/ 0 h 1"/>
                <a:gd name="T62" fmla="*/ 0 w 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3" name="Freeform 174"/>
            <p:cNvSpPr>
              <a:spLocks/>
            </p:cNvSpPr>
            <p:nvPr/>
          </p:nvSpPr>
          <p:spPr bwMode="auto">
            <a:xfrm>
              <a:off x="2567" y="1017"/>
              <a:ext cx="41" cy="15"/>
            </a:xfrm>
            <a:custGeom>
              <a:avLst/>
              <a:gdLst>
                <a:gd name="T0" fmla="*/ 41 w 83"/>
                <a:gd name="T1" fmla="*/ 9 h 29"/>
                <a:gd name="T2" fmla="*/ 40 w 83"/>
                <a:gd name="T3" fmla="*/ 3 h 29"/>
                <a:gd name="T4" fmla="*/ 41 w 83"/>
                <a:gd name="T5" fmla="*/ 3 h 29"/>
                <a:gd name="T6" fmla="*/ 36 w 83"/>
                <a:gd name="T7" fmla="*/ 1 h 29"/>
                <a:gd name="T8" fmla="*/ 37 w 83"/>
                <a:gd name="T9" fmla="*/ 0 h 29"/>
                <a:gd name="T10" fmla="*/ 33 w 83"/>
                <a:gd name="T11" fmla="*/ 2 h 29"/>
                <a:gd name="T12" fmla="*/ 29 w 83"/>
                <a:gd name="T13" fmla="*/ 3 h 29"/>
                <a:gd name="T14" fmla="*/ 26 w 83"/>
                <a:gd name="T15" fmla="*/ 4 h 29"/>
                <a:gd name="T16" fmla="*/ 21 w 83"/>
                <a:gd name="T17" fmla="*/ 6 h 29"/>
                <a:gd name="T18" fmla="*/ 18 w 83"/>
                <a:gd name="T19" fmla="*/ 7 h 29"/>
                <a:gd name="T20" fmla="*/ 14 w 83"/>
                <a:gd name="T21" fmla="*/ 8 h 29"/>
                <a:gd name="T22" fmla="*/ 10 w 83"/>
                <a:gd name="T23" fmla="*/ 9 h 29"/>
                <a:gd name="T24" fmla="*/ 6 w 83"/>
                <a:gd name="T25" fmla="*/ 11 h 29"/>
                <a:gd name="T26" fmla="*/ 3 w 83"/>
                <a:gd name="T27" fmla="*/ 13 h 29"/>
                <a:gd name="T28" fmla="*/ 0 w 83"/>
                <a:gd name="T29" fmla="*/ 15 h 29"/>
                <a:gd name="T30" fmla="*/ 0 w 83"/>
                <a:gd name="T31" fmla="*/ 14 h 29"/>
                <a:gd name="T32" fmla="*/ 1 w 83"/>
                <a:gd name="T33" fmla="*/ 14 h 29"/>
                <a:gd name="T34" fmla="*/ 1 w 83"/>
                <a:gd name="T35" fmla="*/ 14 h 29"/>
                <a:gd name="T36" fmla="*/ 2 w 83"/>
                <a:gd name="T37" fmla="*/ 14 h 29"/>
                <a:gd name="T38" fmla="*/ 3 w 83"/>
                <a:gd name="T39" fmla="*/ 14 h 29"/>
                <a:gd name="T40" fmla="*/ 3 w 83"/>
                <a:gd name="T41" fmla="*/ 14 h 29"/>
                <a:gd name="T42" fmla="*/ 4 w 83"/>
                <a:gd name="T43" fmla="*/ 14 h 29"/>
                <a:gd name="T44" fmla="*/ 5 w 83"/>
                <a:gd name="T45" fmla="*/ 14 h 29"/>
                <a:gd name="T46" fmla="*/ 5 w 83"/>
                <a:gd name="T47" fmla="*/ 14 h 29"/>
                <a:gd name="T48" fmla="*/ 6 w 83"/>
                <a:gd name="T49" fmla="*/ 15 h 29"/>
                <a:gd name="T50" fmla="*/ 9 w 83"/>
                <a:gd name="T51" fmla="*/ 14 h 29"/>
                <a:gd name="T52" fmla="*/ 13 w 83"/>
                <a:gd name="T53" fmla="*/ 13 h 29"/>
                <a:gd name="T54" fmla="*/ 16 w 83"/>
                <a:gd name="T55" fmla="*/ 12 h 29"/>
                <a:gd name="T56" fmla="*/ 20 w 83"/>
                <a:gd name="T57" fmla="*/ 11 h 29"/>
                <a:gd name="T58" fmla="*/ 23 w 83"/>
                <a:gd name="T59" fmla="*/ 10 h 29"/>
                <a:gd name="T60" fmla="*/ 27 w 83"/>
                <a:gd name="T61" fmla="*/ 9 h 29"/>
                <a:gd name="T62" fmla="*/ 31 w 83"/>
                <a:gd name="T63" fmla="*/ 9 h 29"/>
                <a:gd name="T64" fmla="*/ 34 w 83"/>
                <a:gd name="T65" fmla="*/ 8 h 29"/>
                <a:gd name="T66" fmla="*/ 37 w 83"/>
                <a:gd name="T67" fmla="*/ 8 h 29"/>
                <a:gd name="T68" fmla="*/ 41 w 83"/>
                <a:gd name="T69" fmla="*/ 9 h 29"/>
                <a:gd name="T70" fmla="*/ 41 w 83"/>
                <a:gd name="T71" fmla="*/ 9 h 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83" h="29">
                  <a:moveTo>
                    <a:pt x="83" y="17"/>
                  </a:moveTo>
                  <a:lnTo>
                    <a:pt x="80" y="6"/>
                  </a:lnTo>
                  <a:lnTo>
                    <a:pt x="83" y="6"/>
                  </a:lnTo>
                  <a:lnTo>
                    <a:pt x="72" y="2"/>
                  </a:lnTo>
                  <a:lnTo>
                    <a:pt x="74" y="0"/>
                  </a:lnTo>
                  <a:lnTo>
                    <a:pt x="67" y="3"/>
                  </a:lnTo>
                  <a:lnTo>
                    <a:pt x="59" y="6"/>
                  </a:lnTo>
                  <a:lnTo>
                    <a:pt x="52" y="8"/>
                  </a:lnTo>
                  <a:lnTo>
                    <a:pt x="43" y="11"/>
                  </a:lnTo>
                  <a:lnTo>
                    <a:pt x="36" y="13"/>
                  </a:lnTo>
                  <a:lnTo>
                    <a:pt x="28" y="16"/>
                  </a:lnTo>
                  <a:lnTo>
                    <a:pt x="21" y="18"/>
                  </a:lnTo>
                  <a:lnTo>
                    <a:pt x="13" y="22"/>
                  </a:lnTo>
                  <a:lnTo>
                    <a:pt x="6" y="26"/>
                  </a:lnTo>
                  <a:lnTo>
                    <a:pt x="0" y="29"/>
                  </a:lnTo>
                  <a:lnTo>
                    <a:pt x="1" y="28"/>
                  </a:lnTo>
                  <a:lnTo>
                    <a:pt x="2" y="28"/>
                  </a:lnTo>
                  <a:lnTo>
                    <a:pt x="3" y="27"/>
                  </a:lnTo>
                  <a:lnTo>
                    <a:pt x="5" y="27"/>
                  </a:lnTo>
                  <a:lnTo>
                    <a:pt x="6" y="27"/>
                  </a:lnTo>
                  <a:lnTo>
                    <a:pt x="7" y="27"/>
                  </a:lnTo>
                  <a:lnTo>
                    <a:pt x="8" y="27"/>
                  </a:lnTo>
                  <a:lnTo>
                    <a:pt x="10" y="28"/>
                  </a:lnTo>
                  <a:lnTo>
                    <a:pt x="11" y="28"/>
                  </a:lnTo>
                  <a:lnTo>
                    <a:pt x="12" y="29"/>
                  </a:lnTo>
                  <a:lnTo>
                    <a:pt x="19" y="28"/>
                  </a:lnTo>
                  <a:lnTo>
                    <a:pt x="26" y="26"/>
                  </a:lnTo>
                  <a:lnTo>
                    <a:pt x="33" y="24"/>
                  </a:lnTo>
                  <a:lnTo>
                    <a:pt x="41" y="22"/>
                  </a:lnTo>
                  <a:lnTo>
                    <a:pt x="47" y="19"/>
                  </a:lnTo>
                  <a:lnTo>
                    <a:pt x="54" y="18"/>
                  </a:lnTo>
                  <a:lnTo>
                    <a:pt x="62" y="17"/>
                  </a:lnTo>
                  <a:lnTo>
                    <a:pt x="69" y="16"/>
                  </a:lnTo>
                  <a:lnTo>
                    <a:pt x="75" y="16"/>
                  </a:lnTo>
                  <a:lnTo>
                    <a:pt x="83"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4" name="Freeform 175"/>
            <p:cNvSpPr>
              <a:spLocks noEditPoints="1"/>
            </p:cNvSpPr>
            <p:nvPr/>
          </p:nvSpPr>
          <p:spPr bwMode="auto">
            <a:xfrm>
              <a:off x="2564" y="1032"/>
              <a:ext cx="44" cy="10"/>
            </a:xfrm>
            <a:custGeom>
              <a:avLst/>
              <a:gdLst>
                <a:gd name="T0" fmla="*/ 9 w 90"/>
                <a:gd name="T1" fmla="*/ 0 h 21"/>
                <a:gd name="T2" fmla="*/ 9 w 90"/>
                <a:gd name="T3" fmla="*/ 0 h 21"/>
                <a:gd name="T4" fmla="*/ 10 w 90"/>
                <a:gd name="T5" fmla="*/ 0 h 21"/>
                <a:gd name="T6" fmla="*/ 10 w 90"/>
                <a:gd name="T7" fmla="*/ 0 h 21"/>
                <a:gd name="T8" fmla="*/ 10 w 90"/>
                <a:gd name="T9" fmla="*/ 0 h 21"/>
                <a:gd name="T10" fmla="*/ 10 w 90"/>
                <a:gd name="T11" fmla="*/ 0 h 21"/>
                <a:gd name="T12" fmla="*/ 10 w 90"/>
                <a:gd name="T13" fmla="*/ 0 h 21"/>
                <a:gd name="T14" fmla="*/ 10 w 90"/>
                <a:gd name="T15" fmla="*/ 0 h 21"/>
                <a:gd name="T16" fmla="*/ 11 w 90"/>
                <a:gd name="T17" fmla="*/ 0 h 21"/>
                <a:gd name="T18" fmla="*/ 11 w 90"/>
                <a:gd name="T19" fmla="*/ 1 h 21"/>
                <a:gd name="T20" fmla="*/ 11 w 90"/>
                <a:gd name="T21" fmla="*/ 1 h 21"/>
                <a:gd name="T22" fmla="*/ 0 w 90"/>
                <a:gd name="T23" fmla="*/ 9 h 21"/>
                <a:gd name="T24" fmla="*/ 1 w 90"/>
                <a:gd name="T25" fmla="*/ 9 h 21"/>
                <a:gd name="T26" fmla="*/ 1 w 90"/>
                <a:gd name="T27" fmla="*/ 9 h 21"/>
                <a:gd name="T28" fmla="*/ 2 w 90"/>
                <a:gd name="T29" fmla="*/ 9 h 21"/>
                <a:gd name="T30" fmla="*/ 2 w 90"/>
                <a:gd name="T31" fmla="*/ 9 h 21"/>
                <a:gd name="T32" fmla="*/ 2 w 90"/>
                <a:gd name="T33" fmla="*/ 9 h 21"/>
                <a:gd name="T34" fmla="*/ 3 w 90"/>
                <a:gd name="T35" fmla="*/ 9 h 21"/>
                <a:gd name="T36" fmla="*/ 4 w 90"/>
                <a:gd name="T37" fmla="*/ 9 h 21"/>
                <a:gd name="T38" fmla="*/ 4 w 90"/>
                <a:gd name="T39" fmla="*/ 9 h 21"/>
                <a:gd name="T40" fmla="*/ 4 w 90"/>
                <a:gd name="T41" fmla="*/ 10 h 21"/>
                <a:gd name="T42" fmla="*/ 5 w 90"/>
                <a:gd name="T43" fmla="*/ 10 h 21"/>
                <a:gd name="T44" fmla="*/ 9 w 90"/>
                <a:gd name="T45" fmla="*/ 5 h 21"/>
                <a:gd name="T46" fmla="*/ 12 w 90"/>
                <a:gd name="T47" fmla="*/ 4 h 21"/>
                <a:gd name="T48" fmla="*/ 13 w 90"/>
                <a:gd name="T49" fmla="*/ 2 h 21"/>
                <a:gd name="T50" fmla="*/ 14 w 90"/>
                <a:gd name="T51" fmla="*/ 2 h 21"/>
                <a:gd name="T52" fmla="*/ 14 w 90"/>
                <a:gd name="T53" fmla="*/ 4 h 21"/>
                <a:gd name="T54" fmla="*/ 14 w 90"/>
                <a:gd name="T55" fmla="*/ 5 h 21"/>
                <a:gd name="T56" fmla="*/ 13 w 90"/>
                <a:gd name="T57" fmla="*/ 6 h 21"/>
                <a:gd name="T58" fmla="*/ 12 w 90"/>
                <a:gd name="T59" fmla="*/ 7 h 21"/>
                <a:gd name="T60" fmla="*/ 12 w 90"/>
                <a:gd name="T61" fmla="*/ 9 h 21"/>
                <a:gd name="T62" fmla="*/ 12 w 90"/>
                <a:gd name="T63" fmla="*/ 9 h 21"/>
                <a:gd name="T64" fmla="*/ 12 w 90"/>
                <a:gd name="T65" fmla="*/ 9 h 21"/>
                <a:gd name="T66" fmla="*/ 16 w 90"/>
                <a:gd name="T67" fmla="*/ 9 h 21"/>
                <a:gd name="T68" fmla="*/ 20 w 90"/>
                <a:gd name="T69" fmla="*/ 9 h 21"/>
                <a:gd name="T70" fmla="*/ 22 w 90"/>
                <a:gd name="T71" fmla="*/ 9 h 21"/>
                <a:gd name="T72" fmla="*/ 26 w 90"/>
                <a:gd name="T73" fmla="*/ 9 h 21"/>
                <a:gd name="T74" fmla="*/ 30 w 90"/>
                <a:gd name="T75" fmla="*/ 8 h 21"/>
                <a:gd name="T76" fmla="*/ 33 w 90"/>
                <a:gd name="T77" fmla="*/ 7 h 21"/>
                <a:gd name="T78" fmla="*/ 36 w 90"/>
                <a:gd name="T79" fmla="*/ 7 h 21"/>
                <a:gd name="T80" fmla="*/ 39 w 90"/>
                <a:gd name="T81" fmla="*/ 6 h 21"/>
                <a:gd name="T82" fmla="*/ 42 w 90"/>
                <a:gd name="T83" fmla="*/ 5 h 21"/>
                <a:gd name="T84" fmla="*/ 44 w 90"/>
                <a:gd name="T85" fmla="*/ 4 h 21"/>
                <a:gd name="T86" fmla="*/ 41 w 90"/>
                <a:gd name="T87" fmla="*/ 2 h 21"/>
                <a:gd name="T88" fmla="*/ 38 w 90"/>
                <a:gd name="T89" fmla="*/ 2 h 21"/>
                <a:gd name="T90" fmla="*/ 34 w 90"/>
                <a:gd name="T91" fmla="*/ 1 h 21"/>
                <a:gd name="T92" fmla="*/ 30 w 90"/>
                <a:gd name="T93" fmla="*/ 1 h 21"/>
                <a:gd name="T94" fmla="*/ 27 w 90"/>
                <a:gd name="T95" fmla="*/ 1 h 21"/>
                <a:gd name="T96" fmla="*/ 23 w 90"/>
                <a:gd name="T97" fmla="*/ 1 h 21"/>
                <a:gd name="T98" fmla="*/ 20 w 90"/>
                <a:gd name="T99" fmla="*/ 1 h 21"/>
                <a:gd name="T100" fmla="*/ 16 w 90"/>
                <a:gd name="T101" fmla="*/ 1 h 21"/>
                <a:gd name="T102" fmla="*/ 13 w 90"/>
                <a:gd name="T103" fmla="*/ 0 h 21"/>
                <a:gd name="T104" fmla="*/ 9 w 90"/>
                <a:gd name="T105" fmla="*/ 0 h 21"/>
                <a:gd name="T106" fmla="*/ 9 w 90"/>
                <a:gd name="T107" fmla="*/ 0 h 21"/>
                <a:gd name="T108" fmla="*/ 9 w 90"/>
                <a:gd name="T109" fmla="*/ 0 h 21"/>
                <a:gd name="T110" fmla="*/ 20 w 90"/>
                <a:gd name="T111" fmla="*/ 7 h 21"/>
                <a:gd name="T112" fmla="*/ 15 w 90"/>
                <a:gd name="T113" fmla="*/ 7 h 21"/>
                <a:gd name="T114" fmla="*/ 20 w 90"/>
                <a:gd name="T115" fmla="*/ 4 h 21"/>
                <a:gd name="T116" fmla="*/ 20 w 90"/>
                <a:gd name="T117" fmla="*/ 7 h 21"/>
                <a:gd name="T118" fmla="*/ 20 w 90"/>
                <a:gd name="T119" fmla="*/ 7 h 21"/>
                <a:gd name="T120" fmla="*/ 20 w 90"/>
                <a:gd name="T121" fmla="*/ 7 h 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90" h="21">
                  <a:moveTo>
                    <a:pt x="19" y="0"/>
                  </a:moveTo>
                  <a:lnTo>
                    <a:pt x="19" y="0"/>
                  </a:lnTo>
                  <a:lnTo>
                    <a:pt x="20" y="0"/>
                  </a:lnTo>
                  <a:lnTo>
                    <a:pt x="20" y="1"/>
                  </a:lnTo>
                  <a:lnTo>
                    <a:pt x="22" y="1"/>
                  </a:lnTo>
                  <a:lnTo>
                    <a:pt x="22" y="3"/>
                  </a:lnTo>
                  <a:lnTo>
                    <a:pt x="0" y="18"/>
                  </a:lnTo>
                  <a:lnTo>
                    <a:pt x="2" y="18"/>
                  </a:lnTo>
                  <a:lnTo>
                    <a:pt x="3" y="18"/>
                  </a:lnTo>
                  <a:lnTo>
                    <a:pt x="4" y="18"/>
                  </a:lnTo>
                  <a:lnTo>
                    <a:pt x="5" y="18"/>
                  </a:lnTo>
                  <a:lnTo>
                    <a:pt x="7" y="19"/>
                  </a:lnTo>
                  <a:lnTo>
                    <a:pt x="8" y="19"/>
                  </a:lnTo>
                  <a:lnTo>
                    <a:pt x="9" y="19"/>
                  </a:lnTo>
                  <a:lnTo>
                    <a:pt x="9" y="20"/>
                  </a:lnTo>
                  <a:lnTo>
                    <a:pt x="10" y="21"/>
                  </a:lnTo>
                  <a:lnTo>
                    <a:pt x="19" y="11"/>
                  </a:lnTo>
                  <a:lnTo>
                    <a:pt x="24" y="8"/>
                  </a:lnTo>
                  <a:lnTo>
                    <a:pt x="26" y="5"/>
                  </a:lnTo>
                  <a:lnTo>
                    <a:pt x="28" y="5"/>
                  </a:lnTo>
                  <a:lnTo>
                    <a:pt x="28" y="8"/>
                  </a:lnTo>
                  <a:lnTo>
                    <a:pt x="28" y="10"/>
                  </a:lnTo>
                  <a:lnTo>
                    <a:pt x="26" y="13"/>
                  </a:lnTo>
                  <a:lnTo>
                    <a:pt x="25" y="15"/>
                  </a:lnTo>
                  <a:lnTo>
                    <a:pt x="24" y="18"/>
                  </a:lnTo>
                  <a:lnTo>
                    <a:pt x="24" y="19"/>
                  </a:lnTo>
                  <a:lnTo>
                    <a:pt x="25" y="18"/>
                  </a:lnTo>
                  <a:lnTo>
                    <a:pt x="33" y="18"/>
                  </a:lnTo>
                  <a:lnTo>
                    <a:pt x="40" y="18"/>
                  </a:lnTo>
                  <a:lnTo>
                    <a:pt x="46" y="18"/>
                  </a:lnTo>
                  <a:lnTo>
                    <a:pt x="54" y="18"/>
                  </a:lnTo>
                  <a:lnTo>
                    <a:pt x="61" y="16"/>
                  </a:lnTo>
                  <a:lnTo>
                    <a:pt x="67" y="15"/>
                  </a:lnTo>
                  <a:lnTo>
                    <a:pt x="74" y="14"/>
                  </a:lnTo>
                  <a:lnTo>
                    <a:pt x="80" y="13"/>
                  </a:lnTo>
                  <a:lnTo>
                    <a:pt x="85" y="11"/>
                  </a:lnTo>
                  <a:lnTo>
                    <a:pt x="90" y="9"/>
                  </a:lnTo>
                  <a:lnTo>
                    <a:pt x="83" y="5"/>
                  </a:lnTo>
                  <a:lnTo>
                    <a:pt x="77" y="4"/>
                  </a:lnTo>
                  <a:lnTo>
                    <a:pt x="70" y="3"/>
                  </a:lnTo>
                  <a:lnTo>
                    <a:pt x="62" y="3"/>
                  </a:lnTo>
                  <a:lnTo>
                    <a:pt x="55" y="3"/>
                  </a:lnTo>
                  <a:lnTo>
                    <a:pt x="48" y="3"/>
                  </a:lnTo>
                  <a:lnTo>
                    <a:pt x="40" y="3"/>
                  </a:lnTo>
                  <a:lnTo>
                    <a:pt x="33" y="3"/>
                  </a:lnTo>
                  <a:lnTo>
                    <a:pt x="26" y="1"/>
                  </a:lnTo>
                  <a:lnTo>
                    <a:pt x="19" y="0"/>
                  </a:lnTo>
                  <a:close/>
                  <a:moveTo>
                    <a:pt x="40" y="15"/>
                  </a:moveTo>
                  <a:lnTo>
                    <a:pt x="30" y="15"/>
                  </a:lnTo>
                  <a:lnTo>
                    <a:pt x="40" y="9"/>
                  </a:lnTo>
                  <a:lnTo>
                    <a:pt x="4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5" name="Freeform 176"/>
            <p:cNvSpPr>
              <a:spLocks/>
            </p:cNvSpPr>
            <p:nvPr/>
          </p:nvSpPr>
          <p:spPr bwMode="auto">
            <a:xfrm>
              <a:off x="2488" y="1024"/>
              <a:ext cx="39" cy="9"/>
            </a:xfrm>
            <a:custGeom>
              <a:avLst/>
              <a:gdLst>
                <a:gd name="T0" fmla="*/ 39 w 77"/>
                <a:gd name="T1" fmla="*/ 8 h 19"/>
                <a:gd name="T2" fmla="*/ 39 w 77"/>
                <a:gd name="T3" fmla="*/ 7 h 19"/>
                <a:gd name="T4" fmla="*/ 38 w 77"/>
                <a:gd name="T5" fmla="*/ 7 h 19"/>
                <a:gd name="T6" fmla="*/ 38 w 77"/>
                <a:gd name="T7" fmla="*/ 7 h 19"/>
                <a:gd name="T8" fmla="*/ 38 w 77"/>
                <a:gd name="T9" fmla="*/ 7 h 19"/>
                <a:gd name="T10" fmla="*/ 38 w 77"/>
                <a:gd name="T11" fmla="*/ 6 h 19"/>
                <a:gd name="T12" fmla="*/ 38 w 77"/>
                <a:gd name="T13" fmla="*/ 6 h 19"/>
                <a:gd name="T14" fmla="*/ 38 w 77"/>
                <a:gd name="T15" fmla="*/ 5 h 19"/>
                <a:gd name="T16" fmla="*/ 38 w 77"/>
                <a:gd name="T17" fmla="*/ 5 h 19"/>
                <a:gd name="T18" fmla="*/ 38 w 77"/>
                <a:gd name="T19" fmla="*/ 5 h 19"/>
                <a:gd name="T20" fmla="*/ 38 w 77"/>
                <a:gd name="T21" fmla="*/ 5 h 19"/>
                <a:gd name="T22" fmla="*/ 34 w 77"/>
                <a:gd name="T23" fmla="*/ 6 h 19"/>
                <a:gd name="T24" fmla="*/ 30 w 77"/>
                <a:gd name="T25" fmla="*/ 6 h 19"/>
                <a:gd name="T26" fmla="*/ 26 w 77"/>
                <a:gd name="T27" fmla="*/ 5 h 19"/>
                <a:gd name="T28" fmla="*/ 22 w 77"/>
                <a:gd name="T29" fmla="*/ 4 h 19"/>
                <a:gd name="T30" fmla="*/ 18 w 77"/>
                <a:gd name="T31" fmla="*/ 2 h 19"/>
                <a:gd name="T32" fmla="*/ 14 w 77"/>
                <a:gd name="T33" fmla="*/ 0 h 19"/>
                <a:gd name="T34" fmla="*/ 10 w 77"/>
                <a:gd name="T35" fmla="*/ 0 h 19"/>
                <a:gd name="T36" fmla="*/ 7 w 77"/>
                <a:gd name="T37" fmla="*/ 1 h 19"/>
                <a:gd name="T38" fmla="*/ 4 w 77"/>
                <a:gd name="T39" fmla="*/ 4 h 19"/>
                <a:gd name="T40" fmla="*/ 0 w 77"/>
                <a:gd name="T41" fmla="*/ 8 h 19"/>
                <a:gd name="T42" fmla="*/ 5 w 77"/>
                <a:gd name="T43" fmla="*/ 9 h 19"/>
                <a:gd name="T44" fmla="*/ 8 w 77"/>
                <a:gd name="T45" fmla="*/ 7 h 19"/>
                <a:gd name="T46" fmla="*/ 11 w 77"/>
                <a:gd name="T47" fmla="*/ 5 h 19"/>
                <a:gd name="T48" fmla="*/ 14 w 77"/>
                <a:gd name="T49" fmla="*/ 5 h 19"/>
                <a:gd name="T50" fmla="*/ 18 w 77"/>
                <a:gd name="T51" fmla="*/ 5 h 19"/>
                <a:gd name="T52" fmla="*/ 21 w 77"/>
                <a:gd name="T53" fmla="*/ 6 h 19"/>
                <a:gd name="T54" fmla="*/ 25 w 77"/>
                <a:gd name="T55" fmla="*/ 7 h 19"/>
                <a:gd name="T56" fmla="*/ 28 w 77"/>
                <a:gd name="T57" fmla="*/ 8 h 19"/>
                <a:gd name="T58" fmla="*/ 32 w 77"/>
                <a:gd name="T59" fmla="*/ 8 h 19"/>
                <a:gd name="T60" fmla="*/ 35 w 77"/>
                <a:gd name="T61" fmla="*/ 8 h 19"/>
                <a:gd name="T62" fmla="*/ 39 w 77"/>
                <a:gd name="T63" fmla="*/ 8 h 19"/>
                <a:gd name="T64" fmla="*/ 39 w 77"/>
                <a:gd name="T65" fmla="*/ 8 h 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77" h="19">
                  <a:moveTo>
                    <a:pt x="77" y="16"/>
                  </a:moveTo>
                  <a:lnTo>
                    <a:pt x="77" y="15"/>
                  </a:lnTo>
                  <a:lnTo>
                    <a:pt x="76" y="15"/>
                  </a:lnTo>
                  <a:lnTo>
                    <a:pt x="76" y="14"/>
                  </a:lnTo>
                  <a:lnTo>
                    <a:pt x="75" y="14"/>
                  </a:lnTo>
                  <a:lnTo>
                    <a:pt x="75" y="13"/>
                  </a:lnTo>
                  <a:lnTo>
                    <a:pt x="75" y="11"/>
                  </a:lnTo>
                  <a:lnTo>
                    <a:pt x="75" y="10"/>
                  </a:lnTo>
                  <a:lnTo>
                    <a:pt x="67" y="13"/>
                  </a:lnTo>
                  <a:lnTo>
                    <a:pt x="60" y="13"/>
                  </a:lnTo>
                  <a:lnTo>
                    <a:pt x="51" y="10"/>
                  </a:lnTo>
                  <a:lnTo>
                    <a:pt x="44" y="8"/>
                  </a:lnTo>
                  <a:lnTo>
                    <a:pt x="35" y="4"/>
                  </a:lnTo>
                  <a:lnTo>
                    <a:pt x="28" y="1"/>
                  </a:lnTo>
                  <a:lnTo>
                    <a:pt x="20" y="0"/>
                  </a:lnTo>
                  <a:lnTo>
                    <a:pt x="13" y="3"/>
                  </a:lnTo>
                  <a:lnTo>
                    <a:pt x="7" y="8"/>
                  </a:lnTo>
                  <a:lnTo>
                    <a:pt x="0" y="16"/>
                  </a:lnTo>
                  <a:lnTo>
                    <a:pt x="9" y="19"/>
                  </a:lnTo>
                  <a:lnTo>
                    <a:pt x="15" y="14"/>
                  </a:lnTo>
                  <a:lnTo>
                    <a:pt x="21" y="11"/>
                  </a:lnTo>
                  <a:lnTo>
                    <a:pt x="28" y="10"/>
                  </a:lnTo>
                  <a:lnTo>
                    <a:pt x="35" y="11"/>
                  </a:lnTo>
                  <a:lnTo>
                    <a:pt x="42" y="13"/>
                  </a:lnTo>
                  <a:lnTo>
                    <a:pt x="49" y="15"/>
                  </a:lnTo>
                  <a:lnTo>
                    <a:pt x="56" y="16"/>
                  </a:lnTo>
                  <a:lnTo>
                    <a:pt x="64" y="17"/>
                  </a:lnTo>
                  <a:lnTo>
                    <a:pt x="70" y="17"/>
                  </a:lnTo>
                  <a:lnTo>
                    <a:pt x="77" y="1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6" name="Freeform 177"/>
            <p:cNvSpPr>
              <a:spLocks/>
            </p:cNvSpPr>
            <p:nvPr/>
          </p:nvSpPr>
          <p:spPr bwMode="auto">
            <a:xfrm>
              <a:off x="2650" y="1027"/>
              <a:ext cx="2" cy="9"/>
            </a:xfrm>
            <a:custGeom>
              <a:avLst/>
              <a:gdLst>
                <a:gd name="T0" fmla="*/ 0 w 3"/>
                <a:gd name="T1" fmla="*/ 4 h 17"/>
                <a:gd name="T2" fmla="*/ 1 w 3"/>
                <a:gd name="T3" fmla="*/ 9 h 17"/>
                <a:gd name="T4" fmla="*/ 2 w 3"/>
                <a:gd name="T5" fmla="*/ 0 h 17"/>
                <a:gd name="T6" fmla="*/ 1 w 3"/>
                <a:gd name="T7" fmla="*/ 4 h 17"/>
                <a:gd name="T8" fmla="*/ 1 w 3"/>
                <a:gd name="T9" fmla="*/ 4 h 17"/>
                <a:gd name="T10" fmla="*/ 0 w 3"/>
                <a:gd name="T11" fmla="*/ 4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7">
                  <a:moveTo>
                    <a:pt x="0" y="8"/>
                  </a:moveTo>
                  <a:lnTo>
                    <a:pt x="1" y="17"/>
                  </a:lnTo>
                  <a:lnTo>
                    <a:pt x="3" y="0"/>
                  </a:lnTo>
                  <a:lnTo>
                    <a:pt x="1" y="8"/>
                  </a:lnTo>
                  <a:lnTo>
                    <a:pt x="0"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7" name="Freeform 178"/>
            <p:cNvSpPr>
              <a:spLocks/>
            </p:cNvSpPr>
            <p:nvPr/>
          </p:nvSpPr>
          <p:spPr bwMode="auto">
            <a:xfrm>
              <a:off x="2496" y="1035"/>
              <a:ext cx="43" cy="9"/>
            </a:xfrm>
            <a:custGeom>
              <a:avLst/>
              <a:gdLst>
                <a:gd name="T0" fmla="*/ 36 w 87"/>
                <a:gd name="T1" fmla="*/ 6 h 17"/>
                <a:gd name="T2" fmla="*/ 36 w 87"/>
                <a:gd name="T3" fmla="*/ 6 h 17"/>
                <a:gd name="T4" fmla="*/ 38 w 87"/>
                <a:gd name="T5" fmla="*/ 6 h 17"/>
                <a:gd name="T6" fmla="*/ 39 w 87"/>
                <a:gd name="T7" fmla="*/ 6 h 17"/>
                <a:gd name="T8" fmla="*/ 40 w 87"/>
                <a:gd name="T9" fmla="*/ 6 h 17"/>
                <a:gd name="T10" fmla="*/ 41 w 87"/>
                <a:gd name="T11" fmla="*/ 7 h 17"/>
                <a:gd name="T12" fmla="*/ 42 w 87"/>
                <a:gd name="T13" fmla="*/ 8 h 17"/>
                <a:gd name="T14" fmla="*/ 43 w 87"/>
                <a:gd name="T15" fmla="*/ 9 h 17"/>
                <a:gd name="T16" fmla="*/ 43 w 87"/>
                <a:gd name="T17" fmla="*/ 9 h 17"/>
                <a:gd name="T18" fmla="*/ 43 w 87"/>
                <a:gd name="T19" fmla="*/ 8 h 17"/>
                <a:gd name="T20" fmla="*/ 41 w 87"/>
                <a:gd name="T21" fmla="*/ 7 h 17"/>
                <a:gd name="T22" fmla="*/ 38 w 87"/>
                <a:gd name="T23" fmla="*/ 4 h 17"/>
                <a:gd name="T24" fmla="*/ 34 w 87"/>
                <a:gd name="T25" fmla="*/ 2 h 17"/>
                <a:gd name="T26" fmla="*/ 30 w 87"/>
                <a:gd name="T27" fmla="*/ 1 h 17"/>
                <a:gd name="T28" fmla="*/ 25 w 87"/>
                <a:gd name="T29" fmla="*/ 0 h 17"/>
                <a:gd name="T30" fmla="*/ 20 w 87"/>
                <a:gd name="T31" fmla="*/ 1 h 17"/>
                <a:gd name="T32" fmla="*/ 16 w 87"/>
                <a:gd name="T33" fmla="*/ 1 h 17"/>
                <a:gd name="T34" fmla="*/ 11 w 87"/>
                <a:gd name="T35" fmla="*/ 3 h 17"/>
                <a:gd name="T36" fmla="*/ 7 w 87"/>
                <a:gd name="T37" fmla="*/ 4 h 17"/>
                <a:gd name="T38" fmla="*/ 3 w 87"/>
                <a:gd name="T39" fmla="*/ 6 h 17"/>
                <a:gd name="T40" fmla="*/ 0 w 87"/>
                <a:gd name="T41" fmla="*/ 8 h 17"/>
                <a:gd name="T42" fmla="*/ 4 w 87"/>
                <a:gd name="T43" fmla="*/ 7 h 17"/>
                <a:gd name="T44" fmla="*/ 8 w 87"/>
                <a:gd name="T45" fmla="*/ 7 h 17"/>
                <a:gd name="T46" fmla="*/ 12 w 87"/>
                <a:gd name="T47" fmla="*/ 7 h 17"/>
                <a:gd name="T48" fmla="*/ 16 w 87"/>
                <a:gd name="T49" fmla="*/ 7 h 17"/>
                <a:gd name="T50" fmla="*/ 20 w 87"/>
                <a:gd name="T51" fmla="*/ 8 h 17"/>
                <a:gd name="T52" fmla="*/ 23 w 87"/>
                <a:gd name="T53" fmla="*/ 8 h 17"/>
                <a:gd name="T54" fmla="*/ 27 w 87"/>
                <a:gd name="T55" fmla="*/ 8 h 17"/>
                <a:gd name="T56" fmla="*/ 31 w 87"/>
                <a:gd name="T57" fmla="*/ 7 h 17"/>
                <a:gd name="T58" fmla="*/ 33 w 87"/>
                <a:gd name="T59" fmla="*/ 7 h 17"/>
                <a:gd name="T60" fmla="*/ 36 w 87"/>
                <a:gd name="T61" fmla="*/ 7 h 17"/>
                <a:gd name="T62" fmla="*/ 36 w 87"/>
                <a:gd name="T63" fmla="*/ 7 h 17"/>
                <a:gd name="T64" fmla="*/ 36 w 87"/>
                <a:gd name="T65" fmla="*/ 6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7" h="17">
                  <a:moveTo>
                    <a:pt x="72" y="12"/>
                  </a:moveTo>
                  <a:lnTo>
                    <a:pt x="73" y="11"/>
                  </a:lnTo>
                  <a:lnTo>
                    <a:pt x="76" y="11"/>
                  </a:lnTo>
                  <a:lnTo>
                    <a:pt x="78" y="11"/>
                  </a:lnTo>
                  <a:lnTo>
                    <a:pt x="81" y="12"/>
                  </a:lnTo>
                  <a:lnTo>
                    <a:pt x="83" y="14"/>
                  </a:lnTo>
                  <a:lnTo>
                    <a:pt x="84" y="16"/>
                  </a:lnTo>
                  <a:lnTo>
                    <a:pt x="86" y="17"/>
                  </a:lnTo>
                  <a:lnTo>
                    <a:pt x="87" y="17"/>
                  </a:lnTo>
                  <a:lnTo>
                    <a:pt x="86" y="16"/>
                  </a:lnTo>
                  <a:lnTo>
                    <a:pt x="83" y="13"/>
                  </a:lnTo>
                  <a:lnTo>
                    <a:pt x="77" y="7"/>
                  </a:lnTo>
                  <a:lnTo>
                    <a:pt x="68" y="3"/>
                  </a:lnTo>
                  <a:lnTo>
                    <a:pt x="60" y="1"/>
                  </a:lnTo>
                  <a:lnTo>
                    <a:pt x="51" y="0"/>
                  </a:lnTo>
                  <a:lnTo>
                    <a:pt x="41" y="1"/>
                  </a:lnTo>
                  <a:lnTo>
                    <a:pt x="32" y="2"/>
                  </a:lnTo>
                  <a:lnTo>
                    <a:pt x="22" y="5"/>
                  </a:lnTo>
                  <a:lnTo>
                    <a:pt x="14" y="7"/>
                  </a:lnTo>
                  <a:lnTo>
                    <a:pt x="6" y="11"/>
                  </a:lnTo>
                  <a:lnTo>
                    <a:pt x="0" y="16"/>
                  </a:lnTo>
                  <a:lnTo>
                    <a:pt x="8" y="14"/>
                  </a:lnTo>
                  <a:lnTo>
                    <a:pt x="16" y="14"/>
                  </a:lnTo>
                  <a:lnTo>
                    <a:pt x="24" y="14"/>
                  </a:lnTo>
                  <a:lnTo>
                    <a:pt x="32" y="14"/>
                  </a:lnTo>
                  <a:lnTo>
                    <a:pt x="40" y="16"/>
                  </a:lnTo>
                  <a:lnTo>
                    <a:pt x="47" y="16"/>
                  </a:lnTo>
                  <a:lnTo>
                    <a:pt x="55" y="16"/>
                  </a:lnTo>
                  <a:lnTo>
                    <a:pt x="62" y="14"/>
                  </a:lnTo>
                  <a:lnTo>
                    <a:pt x="67" y="14"/>
                  </a:lnTo>
                  <a:lnTo>
                    <a:pt x="72" y="13"/>
                  </a:lnTo>
                  <a:lnTo>
                    <a:pt x="72"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8" name="Freeform 179"/>
            <p:cNvSpPr>
              <a:spLocks/>
            </p:cNvSpPr>
            <p:nvPr/>
          </p:nvSpPr>
          <p:spPr bwMode="auto">
            <a:xfrm>
              <a:off x="2579" y="1036"/>
              <a:ext cx="5" cy="3"/>
            </a:xfrm>
            <a:custGeom>
              <a:avLst/>
              <a:gdLst>
                <a:gd name="T0" fmla="*/ 5 w 10"/>
                <a:gd name="T1" fmla="*/ 3 h 6"/>
                <a:gd name="T2" fmla="*/ 5 w 10"/>
                <a:gd name="T3" fmla="*/ 0 h 6"/>
                <a:gd name="T4" fmla="*/ 0 w 10"/>
                <a:gd name="T5" fmla="*/ 3 h 6"/>
                <a:gd name="T6" fmla="*/ 5 w 10"/>
                <a:gd name="T7" fmla="*/ 3 h 6"/>
                <a:gd name="T8" fmla="*/ 5 w 10"/>
                <a:gd name="T9" fmla="*/ 3 h 6"/>
                <a:gd name="T10" fmla="*/ 5 w 10"/>
                <a:gd name="T11" fmla="*/ 3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0" h="6">
                  <a:moveTo>
                    <a:pt x="10" y="5"/>
                  </a:moveTo>
                  <a:lnTo>
                    <a:pt x="10" y="0"/>
                  </a:lnTo>
                  <a:lnTo>
                    <a:pt x="0" y="6"/>
                  </a:lnTo>
                  <a:lnTo>
                    <a:pt x="10" y="6"/>
                  </a:lnTo>
                  <a:lnTo>
                    <a:pt x="1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49" name="Freeform 180"/>
            <p:cNvSpPr>
              <a:spLocks/>
            </p:cNvSpPr>
            <p:nvPr/>
          </p:nvSpPr>
          <p:spPr bwMode="auto">
            <a:xfrm>
              <a:off x="2571" y="1046"/>
              <a:ext cx="18" cy="5"/>
            </a:xfrm>
            <a:custGeom>
              <a:avLst/>
              <a:gdLst>
                <a:gd name="T0" fmla="*/ 0 w 36"/>
                <a:gd name="T1" fmla="*/ 1 h 9"/>
                <a:gd name="T2" fmla="*/ 2 w 36"/>
                <a:gd name="T3" fmla="*/ 3 h 9"/>
                <a:gd name="T4" fmla="*/ 4 w 36"/>
                <a:gd name="T5" fmla="*/ 4 h 9"/>
                <a:gd name="T6" fmla="*/ 5 w 36"/>
                <a:gd name="T7" fmla="*/ 5 h 9"/>
                <a:gd name="T8" fmla="*/ 7 w 36"/>
                <a:gd name="T9" fmla="*/ 5 h 9"/>
                <a:gd name="T10" fmla="*/ 9 w 36"/>
                <a:gd name="T11" fmla="*/ 4 h 9"/>
                <a:gd name="T12" fmla="*/ 11 w 36"/>
                <a:gd name="T13" fmla="*/ 4 h 9"/>
                <a:gd name="T14" fmla="*/ 13 w 36"/>
                <a:gd name="T15" fmla="*/ 3 h 9"/>
                <a:gd name="T16" fmla="*/ 15 w 36"/>
                <a:gd name="T17" fmla="*/ 3 h 9"/>
                <a:gd name="T18" fmla="*/ 17 w 36"/>
                <a:gd name="T19" fmla="*/ 3 h 9"/>
                <a:gd name="T20" fmla="*/ 18 w 36"/>
                <a:gd name="T21" fmla="*/ 3 h 9"/>
                <a:gd name="T22" fmla="*/ 17 w 36"/>
                <a:gd name="T23" fmla="*/ 2 h 9"/>
                <a:gd name="T24" fmla="*/ 15 w 36"/>
                <a:gd name="T25" fmla="*/ 2 h 9"/>
                <a:gd name="T26" fmla="*/ 13 w 36"/>
                <a:gd name="T27" fmla="*/ 1 h 9"/>
                <a:gd name="T28" fmla="*/ 12 w 36"/>
                <a:gd name="T29" fmla="*/ 1 h 9"/>
                <a:gd name="T30" fmla="*/ 10 w 36"/>
                <a:gd name="T31" fmla="*/ 0 h 9"/>
                <a:gd name="T32" fmla="*/ 8 w 36"/>
                <a:gd name="T33" fmla="*/ 0 h 9"/>
                <a:gd name="T34" fmla="*/ 6 w 36"/>
                <a:gd name="T35" fmla="*/ 0 h 9"/>
                <a:gd name="T36" fmla="*/ 4 w 36"/>
                <a:gd name="T37" fmla="*/ 0 h 9"/>
                <a:gd name="T38" fmla="*/ 2 w 36"/>
                <a:gd name="T39" fmla="*/ 1 h 9"/>
                <a:gd name="T40" fmla="*/ 0 w 36"/>
                <a:gd name="T41" fmla="*/ 1 h 9"/>
                <a:gd name="T42" fmla="*/ 0 w 36"/>
                <a:gd name="T43" fmla="*/ 1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 h="9">
                  <a:moveTo>
                    <a:pt x="0" y="2"/>
                  </a:moveTo>
                  <a:lnTo>
                    <a:pt x="4" y="5"/>
                  </a:lnTo>
                  <a:lnTo>
                    <a:pt x="7" y="7"/>
                  </a:lnTo>
                  <a:lnTo>
                    <a:pt x="10" y="9"/>
                  </a:lnTo>
                  <a:lnTo>
                    <a:pt x="14" y="9"/>
                  </a:lnTo>
                  <a:lnTo>
                    <a:pt x="18" y="7"/>
                  </a:lnTo>
                  <a:lnTo>
                    <a:pt x="21" y="7"/>
                  </a:lnTo>
                  <a:lnTo>
                    <a:pt x="25" y="6"/>
                  </a:lnTo>
                  <a:lnTo>
                    <a:pt x="29" y="6"/>
                  </a:lnTo>
                  <a:lnTo>
                    <a:pt x="33" y="5"/>
                  </a:lnTo>
                  <a:lnTo>
                    <a:pt x="36" y="5"/>
                  </a:lnTo>
                  <a:lnTo>
                    <a:pt x="33" y="4"/>
                  </a:lnTo>
                  <a:lnTo>
                    <a:pt x="29" y="4"/>
                  </a:lnTo>
                  <a:lnTo>
                    <a:pt x="26" y="2"/>
                  </a:lnTo>
                  <a:lnTo>
                    <a:pt x="23" y="1"/>
                  </a:lnTo>
                  <a:lnTo>
                    <a:pt x="19" y="0"/>
                  </a:lnTo>
                  <a:lnTo>
                    <a:pt x="15" y="0"/>
                  </a:lnTo>
                  <a:lnTo>
                    <a:pt x="11" y="0"/>
                  </a:lnTo>
                  <a:lnTo>
                    <a:pt x="8" y="0"/>
                  </a:lnTo>
                  <a:lnTo>
                    <a:pt x="4" y="1"/>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0" name="Freeform 181"/>
            <p:cNvSpPr>
              <a:spLocks/>
            </p:cNvSpPr>
            <p:nvPr/>
          </p:nvSpPr>
          <p:spPr bwMode="auto">
            <a:xfrm>
              <a:off x="2589" y="1049"/>
              <a:ext cx="3" cy="1"/>
            </a:xfrm>
            <a:custGeom>
              <a:avLst/>
              <a:gdLst>
                <a:gd name="T0" fmla="*/ 0 w 6"/>
                <a:gd name="T1" fmla="*/ 0 h 1"/>
                <a:gd name="T2" fmla="*/ 1 w 6"/>
                <a:gd name="T3" fmla="*/ 0 h 1"/>
                <a:gd name="T4" fmla="*/ 1 w 6"/>
                <a:gd name="T5" fmla="*/ 0 h 1"/>
                <a:gd name="T6" fmla="*/ 2 w 6"/>
                <a:gd name="T7" fmla="*/ 0 h 1"/>
                <a:gd name="T8" fmla="*/ 2 w 6"/>
                <a:gd name="T9" fmla="*/ 0 h 1"/>
                <a:gd name="T10" fmla="*/ 2 w 6"/>
                <a:gd name="T11" fmla="*/ 1 h 1"/>
                <a:gd name="T12" fmla="*/ 2 w 6"/>
                <a:gd name="T13" fmla="*/ 1 h 1"/>
                <a:gd name="T14" fmla="*/ 2 w 6"/>
                <a:gd name="T15" fmla="*/ 1 h 1"/>
                <a:gd name="T16" fmla="*/ 3 w 6"/>
                <a:gd name="T17" fmla="*/ 1 h 1"/>
                <a:gd name="T18" fmla="*/ 3 w 6"/>
                <a:gd name="T19" fmla="*/ 1 h 1"/>
                <a:gd name="T20" fmla="*/ 3 w 6"/>
                <a:gd name="T21" fmla="*/ 1 h 1"/>
                <a:gd name="T22" fmla="*/ 3 w 6"/>
                <a:gd name="T23" fmla="*/ 1 h 1"/>
                <a:gd name="T24" fmla="*/ 3 w 6"/>
                <a:gd name="T25" fmla="*/ 1 h 1"/>
                <a:gd name="T26" fmla="*/ 2 w 6"/>
                <a:gd name="T27" fmla="*/ 1 h 1"/>
                <a:gd name="T28" fmla="*/ 2 w 6"/>
                <a:gd name="T29" fmla="*/ 0 h 1"/>
                <a:gd name="T30" fmla="*/ 2 w 6"/>
                <a:gd name="T31" fmla="*/ 0 h 1"/>
                <a:gd name="T32" fmla="*/ 2 w 6"/>
                <a:gd name="T33" fmla="*/ 0 h 1"/>
                <a:gd name="T34" fmla="*/ 2 w 6"/>
                <a:gd name="T35" fmla="*/ 0 h 1"/>
                <a:gd name="T36" fmla="*/ 1 w 6"/>
                <a:gd name="T37" fmla="*/ 0 h 1"/>
                <a:gd name="T38" fmla="*/ 1 w 6"/>
                <a:gd name="T39" fmla="*/ 0 h 1"/>
                <a:gd name="T40" fmla="*/ 0 w 6"/>
                <a:gd name="T41" fmla="*/ 0 h 1"/>
                <a:gd name="T42" fmla="*/ 0 w 6"/>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
                  <a:moveTo>
                    <a:pt x="0" y="0"/>
                  </a:moveTo>
                  <a:lnTo>
                    <a:pt x="2" y="0"/>
                  </a:lnTo>
                  <a:lnTo>
                    <a:pt x="3" y="0"/>
                  </a:lnTo>
                  <a:lnTo>
                    <a:pt x="4" y="1"/>
                  </a:lnTo>
                  <a:lnTo>
                    <a:pt x="5" y="1"/>
                  </a:lnTo>
                  <a:lnTo>
                    <a:pt x="6" y="1"/>
                  </a:lnTo>
                  <a:lnTo>
                    <a:pt x="5" y="1"/>
                  </a:lnTo>
                  <a:lnTo>
                    <a:pt x="4" y="1"/>
                  </a:lnTo>
                  <a:lnTo>
                    <a:pt x="4" y="0"/>
                  </a:lnTo>
                  <a:lnTo>
                    <a:pt x="3" y="0"/>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1" name="Freeform 182"/>
            <p:cNvSpPr>
              <a:spLocks/>
            </p:cNvSpPr>
            <p:nvPr/>
          </p:nvSpPr>
          <p:spPr bwMode="auto">
            <a:xfrm>
              <a:off x="2518" y="1048"/>
              <a:ext cx="14" cy="4"/>
            </a:xfrm>
            <a:custGeom>
              <a:avLst/>
              <a:gdLst>
                <a:gd name="T0" fmla="*/ 0 w 27"/>
                <a:gd name="T1" fmla="*/ 4 h 9"/>
                <a:gd name="T2" fmla="*/ 1 w 27"/>
                <a:gd name="T3" fmla="*/ 4 h 9"/>
                <a:gd name="T4" fmla="*/ 3 w 27"/>
                <a:gd name="T5" fmla="*/ 4 h 9"/>
                <a:gd name="T6" fmla="*/ 4 w 27"/>
                <a:gd name="T7" fmla="*/ 4 h 9"/>
                <a:gd name="T8" fmla="*/ 6 w 27"/>
                <a:gd name="T9" fmla="*/ 4 h 9"/>
                <a:gd name="T10" fmla="*/ 8 w 27"/>
                <a:gd name="T11" fmla="*/ 3 h 9"/>
                <a:gd name="T12" fmla="*/ 9 w 27"/>
                <a:gd name="T13" fmla="*/ 2 h 9"/>
                <a:gd name="T14" fmla="*/ 10 w 27"/>
                <a:gd name="T15" fmla="*/ 2 h 9"/>
                <a:gd name="T16" fmla="*/ 11 w 27"/>
                <a:gd name="T17" fmla="*/ 1 h 9"/>
                <a:gd name="T18" fmla="*/ 13 w 27"/>
                <a:gd name="T19" fmla="*/ 1 h 9"/>
                <a:gd name="T20" fmla="*/ 14 w 27"/>
                <a:gd name="T21" fmla="*/ 0 h 9"/>
                <a:gd name="T22" fmla="*/ 13 w 27"/>
                <a:gd name="T23" fmla="*/ 1 h 9"/>
                <a:gd name="T24" fmla="*/ 11 w 27"/>
                <a:gd name="T25" fmla="*/ 1 h 9"/>
                <a:gd name="T26" fmla="*/ 9 w 27"/>
                <a:gd name="T27" fmla="*/ 1 h 9"/>
                <a:gd name="T28" fmla="*/ 8 w 27"/>
                <a:gd name="T29" fmla="*/ 2 h 9"/>
                <a:gd name="T30" fmla="*/ 7 w 27"/>
                <a:gd name="T31" fmla="*/ 2 h 9"/>
                <a:gd name="T32" fmla="*/ 5 w 27"/>
                <a:gd name="T33" fmla="*/ 2 h 9"/>
                <a:gd name="T34" fmla="*/ 4 w 27"/>
                <a:gd name="T35" fmla="*/ 3 h 9"/>
                <a:gd name="T36" fmla="*/ 3 w 27"/>
                <a:gd name="T37" fmla="*/ 4 h 9"/>
                <a:gd name="T38" fmla="*/ 1 w 27"/>
                <a:gd name="T39" fmla="*/ 4 h 9"/>
                <a:gd name="T40" fmla="*/ 0 w 27"/>
                <a:gd name="T41" fmla="*/ 4 h 9"/>
                <a:gd name="T42" fmla="*/ 0 w 27"/>
                <a:gd name="T43" fmla="*/ 4 h 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7" h="9">
                  <a:moveTo>
                    <a:pt x="0" y="9"/>
                  </a:moveTo>
                  <a:lnTo>
                    <a:pt x="2" y="9"/>
                  </a:lnTo>
                  <a:lnTo>
                    <a:pt x="6" y="9"/>
                  </a:lnTo>
                  <a:lnTo>
                    <a:pt x="8" y="9"/>
                  </a:lnTo>
                  <a:lnTo>
                    <a:pt x="12" y="8"/>
                  </a:lnTo>
                  <a:lnTo>
                    <a:pt x="15" y="7"/>
                  </a:lnTo>
                  <a:lnTo>
                    <a:pt x="17" y="5"/>
                  </a:lnTo>
                  <a:lnTo>
                    <a:pt x="20" y="4"/>
                  </a:lnTo>
                  <a:lnTo>
                    <a:pt x="22" y="3"/>
                  </a:lnTo>
                  <a:lnTo>
                    <a:pt x="25" y="2"/>
                  </a:lnTo>
                  <a:lnTo>
                    <a:pt x="27" y="0"/>
                  </a:lnTo>
                  <a:lnTo>
                    <a:pt x="25" y="2"/>
                  </a:lnTo>
                  <a:lnTo>
                    <a:pt x="21" y="3"/>
                  </a:lnTo>
                  <a:lnTo>
                    <a:pt x="18" y="3"/>
                  </a:lnTo>
                  <a:lnTo>
                    <a:pt x="16" y="4"/>
                  </a:lnTo>
                  <a:lnTo>
                    <a:pt x="13" y="5"/>
                  </a:lnTo>
                  <a:lnTo>
                    <a:pt x="10" y="5"/>
                  </a:lnTo>
                  <a:lnTo>
                    <a:pt x="7" y="7"/>
                  </a:lnTo>
                  <a:lnTo>
                    <a:pt x="5" y="8"/>
                  </a:lnTo>
                  <a:lnTo>
                    <a:pt x="2" y="8"/>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2" name="Freeform 183"/>
            <p:cNvSpPr>
              <a:spLocks/>
            </p:cNvSpPr>
            <p:nvPr/>
          </p:nvSpPr>
          <p:spPr bwMode="auto">
            <a:xfrm>
              <a:off x="2527" y="1054"/>
              <a:ext cx="13" cy="13"/>
            </a:xfrm>
            <a:custGeom>
              <a:avLst/>
              <a:gdLst>
                <a:gd name="T0" fmla="*/ 0 w 26"/>
                <a:gd name="T1" fmla="*/ 12 h 26"/>
                <a:gd name="T2" fmla="*/ 1 w 26"/>
                <a:gd name="T3" fmla="*/ 12 h 26"/>
                <a:gd name="T4" fmla="*/ 1 w 26"/>
                <a:gd name="T5" fmla="*/ 12 h 26"/>
                <a:gd name="T6" fmla="*/ 2 w 26"/>
                <a:gd name="T7" fmla="*/ 12 h 26"/>
                <a:gd name="T8" fmla="*/ 2 w 26"/>
                <a:gd name="T9" fmla="*/ 12 h 26"/>
                <a:gd name="T10" fmla="*/ 3 w 26"/>
                <a:gd name="T11" fmla="*/ 12 h 26"/>
                <a:gd name="T12" fmla="*/ 4 w 26"/>
                <a:gd name="T13" fmla="*/ 12 h 26"/>
                <a:gd name="T14" fmla="*/ 5 w 26"/>
                <a:gd name="T15" fmla="*/ 12 h 26"/>
                <a:gd name="T16" fmla="*/ 5 w 26"/>
                <a:gd name="T17" fmla="*/ 12 h 26"/>
                <a:gd name="T18" fmla="*/ 6 w 26"/>
                <a:gd name="T19" fmla="*/ 12 h 26"/>
                <a:gd name="T20" fmla="*/ 7 w 26"/>
                <a:gd name="T21" fmla="*/ 12 h 26"/>
                <a:gd name="T22" fmla="*/ 8 w 26"/>
                <a:gd name="T23" fmla="*/ 11 h 26"/>
                <a:gd name="T24" fmla="*/ 9 w 26"/>
                <a:gd name="T25" fmla="*/ 10 h 26"/>
                <a:gd name="T26" fmla="*/ 10 w 26"/>
                <a:gd name="T27" fmla="*/ 9 h 26"/>
                <a:gd name="T28" fmla="*/ 11 w 26"/>
                <a:gd name="T29" fmla="*/ 8 h 26"/>
                <a:gd name="T30" fmla="*/ 12 w 26"/>
                <a:gd name="T31" fmla="*/ 6 h 26"/>
                <a:gd name="T32" fmla="*/ 13 w 26"/>
                <a:gd name="T33" fmla="*/ 5 h 26"/>
                <a:gd name="T34" fmla="*/ 13 w 26"/>
                <a:gd name="T35" fmla="*/ 4 h 26"/>
                <a:gd name="T36" fmla="*/ 13 w 26"/>
                <a:gd name="T37" fmla="*/ 3 h 26"/>
                <a:gd name="T38" fmla="*/ 13 w 26"/>
                <a:gd name="T39" fmla="*/ 1 h 26"/>
                <a:gd name="T40" fmla="*/ 13 w 26"/>
                <a:gd name="T41" fmla="*/ 0 h 26"/>
                <a:gd name="T42" fmla="*/ 11 w 26"/>
                <a:gd name="T43" fmla="*/ 1 h 26"/>
                <a:gd name="T44" fmla="*/ 10 w 26"/>
                <a:gd name="T45" fmla="*/ 3 h 26"/>
                <a:gd name="T46" fmla="*/ 8 w 26"/>
                <a:gd name="T47" fmla="*/ 3 h 26"/>
                <a:gd name="T48" fmla="*/ 6 w 26"/>
                <a:gd name="T49" fmla="*/ 4 h 26"/>
                <a:gd name="T50" fmla="*/ 4 w 26"/>
                <a:gd name="T51" fmla="*/ 6 h 26"/>
                <a:gd name="T52" fmla="*/ 3 w 26"/>
                <a:gd name="T53" fmla="*/ 6 h 26"/>
                <a:gd name="T54" fmla="*/ 2 w 26"/>
                <a:gd name="T55" fmla="*/ 8 h 26"/>
                <a:gd name="T56" fmla="*/ 0 w 26"/>
                <a:gd name="T57" fmla="*/ 9 h 26"/>
                <a:gd name="T58" fmla="*/ 0 w 26"/>
                <a:gd name="T59" fmla="*/ 11 h 26"/>
                <a:gd name="T60" fmla="*/ 0 w 26"/>
                <a:gd name="T61" fmla="*/ 13 h 26"/>
                <a:gd name="T62" fmla="*/ 0 w 26"/>
                <a:gd name="T63" fmla="*/ 13 h 26"/>
                <a:gd name="T64" fmla="*/ 0 w 26"/>
                <a:gd name="T65" fmla="*/ 12 h 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6" h="26">
                  <a:moveTo>
                    <a:pt x="0" y="24"/>
                  </a:moveTo>
                  <a:lnTo>
                    <a:pt x="1" y="24"/>
                  </a:lnTo>
                  <a:lnTo>
                    <a:pt x="1" y="23"/>
                  </a:lnTo>
                  <a:lnTo>
                    <a:pt x="3" y="23"/>
                  </a:lnTo>
                  <a:lnTo>
                    <a:pt x="4" y="23"/>
                  </a:lnTo>
                  <a:lnTo>
                    <a:pt x="6" y="23"/>
                  </a:lnTo>
                  <a:lnTo>
                    <a:pt x="8" y="23"/>
                  </a:lnTo>
                  <a:lnTo>
                    <a:pt x="9" y="23"/>
                  </a:lnTo>
                  <a:lnTo>
                    <a:pt x="10" y="23"/>
                  </a:lnTo>
                  <a:lnTo>
                    <a:pt x="11" y="23"/>
                  </a:lnTo>
                  <a:lnTo>
                    <a:pt x="13" y="23"/>
                  </a:lnTo>
                  <a:lnTo>
                    <a:pt x="15" y="21"/>
                  </a:lnTo>
                  <a:lnTo>
                    <a:pt x="17" y="20"/>
                  </a:lnTo>
                  <a:lnTo>
                    <a:pt x="19" y="17"/>
                  </a:lnTo>
                  <a:lnTo>
                    <a:pt x="21" y="15"/>
                  </a:lnTo>
                  <a:lnTo>
                    <a:pt x="24" y="12"/>
                  </a:lnTo>
                  <a:lnTo>
                    <a:pt x="25" y="10"/>
                  </a:lnTo>
                  <a:lnTo>
                    <a:pt x="26" y="7"/>
                  </a:lnTo>
                  <a:lnTo>
                    <a:pt x="26" y="5"/>
                  </a:lnTo>
                  <a:lnTo>
                    <a:pt x="26" y="2"/>
                  </a:lnTo>
                  <a:lnTo>
                    <a:pt x="25" y="0"/>
                  </a:lnTo>
                  <a:lnTo>
                    <a:pt x="22" y="2"/>
                  </a:lnTo>
                  <a:lnTo>
                    <a:pt x="19" y="5"/>
                  </a:lnTo>
                  <a:lnTo>
                    <a:pt x="15" y="6"/>
                  </a:lnTo>
                  <a:lnTo>
                    <a:pt x="11" y="8"/>
                  </a:lnTo>
                  <a:lnTo>
                    <a:pt x="8" y="11"/>
                  </a:lnTo>
                  <a:lnTo>
                    <a:pt x="5" y="12"/>
                  </a:lnTo>
                  <a:lnTo>
                    <a:pt x="3" y="15"/>
                  </a:lnTo>
                  <a:lnTo>
                    <a:pt x="0" y="18"/>
                  </a:lnTo>
                  <a:lnTo>
                    <a:pt x="0" y="22"/>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3" name="Freeform 184"/>
            <p:cNvSpPr>
              <a:spLocks/>
            </p:cNvSpPr>
            <p:nvPr/>
          </p:nvSpPr>
          <p:spPr bwMode="auto">
            <a:xfrm>
              <a:off x="2539" y="1077"/>
              <a:ext cx="7" cy="7"/>
            </a:xfrm>
            <a:custGeom>
              <a:avLst/>
              <a:gdLst>
                <a:gd name="T0" fmla="*/ 5 w 15"/>
                <a:gd name="T1" fmla="*/ 7 h 12"/>
                <a:gd name="T2" fmla="*/ 5 w 15"/>
                <a:gd name="T3" fmla="*/ 6 h 12"/>
                <a:gd name="T4" fmla="*/ 5 w 15"/>
                <a:gd name="T5" fmla="*/ 6 h 12"/>
                <a:gd name="T6" fmla="*/ 5 w 15"/>
                <a:gd name="T7" fmla="*/ 5 h 12"/>
                <a:gd name="T8" fmla="*/ 6 w 15"/>
                <a:gd name="T9" fmla="*/ 4 h 12"/>
                <a:gd name="T10" fmla="*/ 6 w 15"/>
                <a:gd name="T11" fmla="*/ 4 h 12"/>
                <a:gd name="T12" fmla="*/ 7 w 15"/>
                <a:gd name="T13" fmla="*/ 3 h 12"/>
                <a:gd name="T14" fmla="*/ 7 w 15"/>
                <a:gd name="T15" fmla="*/ 2 h 12"/>
                <a:gd name="T16" fmla="*/ 7 w 15"/>
                <a:gd name="T17" fmla="*/ 1 h 12"/>
                <a:gd name="T18" fmla="*/ 7 w 15"/>
                <a:gd name="T19" fmla="*/ 1 h 12"/>
                <a:gd name="T20" fmla="*/ 7 w 15"/>
                <a:gd name="T21" fmla="*/ 0 h 12"/>
                <a:gd name="T22" fmla="*/ 6 w 15"/>
                <a:gd name="T23" fmla="*/ 0 h 12"/>
                <a:gd name="T24" fmla="*/ 5 w 15"/>
                <a:gd name="T25" fmla="*/ 0 h 12"/>
                <a:gd name="T26" fmla="*/ 4 w 15"/>
                <a:gd name="T27" fmla="*/ 0 h 12"/>
                <a:gd name="T28" fmla="*/ 3 w 15"/>
                <a:gd name="T29" fmla="*/ 1 h 12"/>
                <a:gd name="T30" fmla="*/ 3 w 15"/>
                <a:gd name="T31" fmla="*/ 1 h 12"/>
                <a:gd name="T32" fmla="*/ 2 w 15"/>
                <a:gd name="T33" fmla="*/ 1 h 12"/>
                <a:gd name="T34" fmla="*/ 1 w 15"/>
                <a:gd name="T35" fmla="*/ 1 h 12"/>
                <a:gd name="T36" fmla="*/ 0 w 15"/>
                <a:gd name="T37" fmla="*/ 2 h 12"/>
                <a:gd name="T38" fmla="*/ 0 w 15"/>
                <a:gd name="T39" fmla="*/ 3 h 12"/>
                <a:gd name="T40" fmla="*/ 0 w 15"/>
                <a:gd name="T41" fmla="*/ 4 h 12"/>
                <a:gd name="T42" fmla="*/ 0 w 15"/>
                <a:gd name="T43" fmla="*/ 4 h 12"/>
                <a:gd name="T44" fmla="*/ 0 w 15"/>
                <a:gd name="T45" fmla="*/ 5 h 12"/>
                <a:gd name="T46" fmla="*/ 1 w 15"/>
                <a:gd name="T47" fmla="*/ 5 h 12"/>
                <a:gd name="T48" fmla="*/ 2 w 15"/>
                <a:gd name="T49" fmla="*/ 6 h 12"/>
                <a:gd name="T50" fmla="*/ 2 w 15"/>
                <a:gd name="T51" fmla="*/ 6 h 12"/>
                <a:gd name="T52" fmla="*/ 3 w 15"/>
                <a:gd name="T53" fmla="*/ 6 h 12"/>
                <a:gd name="T54" fmla="*/ 3 w 15"/>
                <a:gd name="T55" fmla="*/ 7 h 12"/>
                <a:gd name="T56" fmla="*/ 4 w 15"/>
                <a:gd name="T57" fmla="*/ 7 h 12"/>
                <a:gd name="T58" fmla="*/ 5 w 15"/>
                <a:gd name="T59" fmla="*/ 7 h 12"/>
                <a:gd name="T60" fmla="*/ 5 w 15"/>
                <a:gd name="T61" fmla="*/ 7 h 12"/>
                <a:gd name="T62" fmla="*/ 5 w 15"/>
                <a:gd name="T63" fmla="*/ 7 h 1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2">
                  <a:moveTo>
                    <a:pt x="11" y="12"/>
                  </a:moveTo>
                  <a:lnTo>
                    <a:pt x="11" y="11"/>
                  </a:lnTo>
                  <a:lnTo>
                    <a:pt x="11" y="10"/>
                  </a:lnTo>
                  <a:lnTo>
                    <a:pt x="11" y="8"/>
                  </a:lnTo>
                  <a:lnTo>
                    <a:pt x="12" y="7"/>
                  </a:lnTo>
                  <a:lnTo>
                    <a:pt x="12" y="6"/>
                  </a:lnTo>
                  <a:lnTo>
                    <a:pt x="14" y="5"/>
                  </a:lnTo>
                  <a:lnTo>
                    <a:pt x="14" y="3"/>
                  </a:lnTo>
                  <a:lnTo>
                    <a:pt x="14" y="2"/>
                  </a:lnTo>
                  <a:lnTo>
                    <a:pt x="15" y="1"/>
                  </a:lnTo>
                  <a:lnTo>
                    <a:pt x="15" y="0"/>
                  </a:lnTo>
                  <a:lnTo>
                    <a:pt x="12" y="0"/>
                  </a:lnTo>
                  <a:lnTo>
                    <a:pt x="11" y="0"/>
                  </a:lnTo>
                  <a:lnTo>
                    <a:pt x="9" y="0"/>
                  </a:lnTo>
                  <a:lnTo>
                    <a:pt x="7" y="1"/>
                  </a:lnTo>
                  <a:lnTo>
                    <a:pt x="6" y="1"/>
                  </a:lnTo>
                  <a:lnTo>
                    <a:pt x="5" y="1"/>
                  </a:lnTo>
                  <a:lnTo>
                    <a:pt x="2" y="2"/>
                  </a:lnTo>
                  <a:lnTo>
                    <a:pt x="1" y="3"/>
                  </a:lnTo>
                  <a:lnTo>
                    <a:pt x="1" y="5"/>
                  </a:lnTo>
                  <a:lnTo>
                    <a:pt x="0" y="6"/>
                  </a:lnTo>
                  <a:lnTo>
                    <a:pt x="1" y="7"/>
                  </a:lnTo>
                  <a:lnTo>
                    <a:pt x="1" y="8"/>
                  </a:lnTo>
                  <a:lnTo>
                    <a:pt x="2" y="8"/>
                  </a:lnTo>
                  <a:lnTo>
                    <a:pt x="4" y="10"/>
                  </a:lnTo>
                  <a:lnTo>
                    <a:pt x="5" y="11"/>
                  </a:lnTo>
                  <a:lnTo>
                    <a:pt x="6" y="11"/>
                  </a:lnTo>
                  <a:lnTo>
                    <a:pt x="7" y="12"/>
                  </a:lnTo>
                  <a:lnTo>
                    <a:pt x="9" y="12"/>
                  </a:lnTo>
                  <a:lnTo>
                    <a:pt x="10" y="12"/>
                  </a:lnTo>
                  <a:lnTo>
                    <a:pt x="11"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4" name="Freeform 185"/>
            <p:cNvSpPr>
              <a:spLocks/>
            </p:cNvSpPr>
            <p:nvPr/>
          </p:nvSpPr>
          <p:spPr bwMode="auto">
            <a:xfrm>
              <a:off x="2534" y="1089"/>
              <a:ext cx="45" cy="18"/>
            </a:xfrm>
            <a:custGeom>
              <a:avLst/>
              <a:gdLst>
                <a:gd name="T0" fmla="*/ 0 w 89"/>
                <a:gd name="T1" fmla="*/ 2 h 36"/>
                <a:gd name="T2" fmla="*/ 2 w 89"/>
                <a:gd name="T3" fmla="*/ 3 h 36"/>
                <a:gd name="T4" fmla="*/ 4 w 89"/>
                <a:gd name="T5" fmla="*/ 5 h 36"/>
                <a:gd name="T6" fmla="*/ 5 w 89"/>
                <a:gd name="T7" fmla="*/ 7 h 36"/>
                <a:gd name="T8" fmla="*/ 6 w 89"/>
                <a:gd name="T9" fmla="*/ 8 h 36"/>
                <a:gd name="T10" fmla="*/ 6 w 89"/>
                <a:gd name="T11" fmla="*/ 10 h 36"/>
                <a:gd name="T12" fmla="*/ 7 w 89"/>
                <a:gd name="T13" fmla="*/ 13 h 36"/>
                <a:gd name="T14" fmla="*/ 8 w 89"/>
                <a:gd name="T15" fmla="*/ 15 h 36"/>
                <a:gd name="T16" fmla="*/ 9 w 89"/>
                <a:gd name="T17" fmla="*/ 16 h 36"/>
                <a:gd name="T18" fmla="*/ 10 w 89"/>
                <a:gd name="T19" fmla="*/ 18 h 36"/>
                <a:gd name="T20" fmla="*/ 11 w 89"/>
                <a:gd name="T21" fmla="*/ 18 h 36"/>
                <a:gd name="T22" fmla="*/ 14 w 89"/>
                <a:gd name="T23" fmla="*/ 15 h 36"/>
                <a:gd name="T24" fmla="*/ 14 w 89"/>
                <a:gd name="T25" fmla="*/ 15 h 36"/>
                <a:gd name="T26" fmla="*/ 15 w 89"/>
                <a:gd name="T27" fmla="*/ 15 h 36"/>
                <a:gd name="T28" fmla="*/ 15 w 89"/>
                <a:gd name="T29" fmla="*/ 15 h 36"/>
                <a:gd name="T30" fmla="*/ 15 w 89"/>
                <a:gd name="T31" fmla="*/ 16 h 36"/>
                <a:gd name="T32" fmla="*/ 15 w 89"/>
                <a:gd name="T33" fmla="*/ 16 h 36"/>
                <a:gd name="T34" fmla="*/ 16 w 89"/>
                <a:gd name="T35" fmla="*/ 16 h 36"/>
                <a:gd name="T36" fmla="*/ 16 w 89"/>
                <a:gd name="T37" fmla="*/ 16 h 36"/>
                <a:gd name="T38" fmla="*/ 16 w 89"/>
                <a:gd name="T39" fmla="*/ 16 h 36"/>
                <a:gd name="T40" fmla="*/ 16 w 89"/>
                <a:gd name="T41" fmla="*/ 17 h 36"/>
                <a:gd name="T42" fmla="*/ 17 w 89"/>
                <a:gd name="T43" fmla="*/ 17 h 36"/>
                <a:gd name="T44" fmla="*/ 15 w 89"/>
                <a:gd name="T45" fmla="*/ 18 h 36"/>
                <a:gd name="T46" fmla="*/ 24 w 89"/>
                <a:gd name="T47" fmla="*/ 18 h 36"/>
                <a:gd name="T48" fmla="*/ 27 w 89"/>
                <a:gd name="T49" fmla="*/ 17 h 36"/>
                <a:gd name="T50" fmla="*/ 29 w 89"/>
                <a:gd name="T51" fmla="*/ 16 h 36"/>
                <a:gd name="T52" fmla="*/ 32 w 89"/>
                <a:gd name="T53" fmla="*/ 15 h 36"/>
                <a:gd name="T54" fmla="*/ 34 w 89"/>
                <a:gd name="T55" fmla="*/ 13 h 36"/>
                <a:gd name="T56" fmla="*/ 37 w 89"/>
                <a:gd name="T57" fmla="*/ 11 h 36"/>
                <a:gd name="T58" fmla="*/ 39 w 89"/>
                <a:gd name="T59" fmla="*/ 9 h 36"/>
                <a:gd name="T60" fmla="*/ 41 w 89"/>
                <a:gd name="T61" fmla="*/ 7 h 36"/>
                <a:gd name="T62" fmla="*/ 42 w 89"/>
                <a:gd name="T63" fmla="*/ 5 h 36"/>
                <a:gd name="T64" fmla="*/ 44 w 89"/>
                <a:gd name="T65" fmla="*/ 3 h 36"/>
                <a:gd name="T66" fmla="*/ 45 w 89"/>
                <a:gd name="T67" fmla="*/ 0 h 36"/>
                <a:gd name="T68" fmla="*/ 43 w 89"/>
                <a:gd name="T69" fmla="*/ 0 h 36"/>
                <a:gd name="T70" fmla="*/ 41 w 89"/>
                <a:gd name="T71" fmla="*/ 1 h 36"/>
                <a:gd name="T72" fmla="*/ 39 w 89"/>
                <a:gd name="T73" fmla="*/ 2 h 36"/>
                <a:gd name="T74" fmla="*/ 37 w 89"/>
                <a:gd name="T75" fmla="*/ 3 h 36"/>
                <a:gd name="T76" fmla="*/ 35 w 89"/>
                <a:gd name="T77" fmla="*/ 3 h 36"/>
                <a:gd name="T78" fmla="*/ 33 w 89"/>
                <a:gd name="T79" fmla="*/ 5 h 36"/>
                <a:gd name="T80" fmla="*/ 32 w 89"/>
                <a:gd name="T81" fmla="*/ 6 h 36"/>
                <a:gd name="T82" fmla="*/ 31 w 89"/>
                <a:gd name="T83" fmla="*/ 8 h 36"/>
                <a:gd name="T84" fmla="*/ 30 w 89"/>
                <a:gd name="T85" fmla="*/ 9 h 36"/>
                <a:gd name="T86" fmla="*/ 30 w 89"/>
                <a:gd name="T87" fmla="*/ 11 h 36"/>
                <a:gd name="T88" fmla="*/ 26 w 89"/>
                <a:gd name="T89" fmla="*/ 13 h 36"/>
                <a:gd name="T90" fmla="*/ 23 w 89"/>
                <a:gd name="T91" fmla="*/ 13 h 36"/>
                <a:gd name="T92" fmla="*/ 21 w 89"/>
                <a:gd name="T93" fmla="*/ 13 h 36"/>
                <a:gd name="T94" fmla="*/ 18 w 89"/>
                <a:gd name="T95" fmla="*/ 12 h 36"/>
                <a:gd name="T96" fmla="*/ 16 w 89"/>
                <a:gd name="T97" fmla="*/ 9 h 36"/>
                <a:gd name="T98" fmla="*/ 13 w 89"/>
                <a:gd name="T99" fmla="*/ 7 h 36"/>
                <a:gd name="T100" fmla="*/ 10 w 89"/>
                <a:gd name="T101" fmla="*/ 5 h 36"/>
                <a:gd name="T102" fmla="*/ 7 w 89"/>
                <a:gd name="T103" fmla="*/ 3 h 36"/>
                <a:gd name="T104" fmla="*/ 4 w 89"/>
                <a:gd name="T105" fmla="*/ 2 h 36"/>
                <a:gd name="T106" fmla="*/ 0 w 89"/>
                <a:gd name="T107" fmla="*/ 2 h 36"/>
                <a:gd name="T108" fmla="*/ 0 w 89"/>
                <a:gd name="T109" fmla="*/ 2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9" h="36">
                  <a:moveTo>
                    <a:pt x="0" y="4"/>
                  </a:moveTo>
                  <a:lnTo>
                    <a:pt x="4" y="6"/>
                  </a:lnTo>
                  <a:lnTo>
                    <a:pt x="7" y="9"/>
                  </a:lnTo>
                  <a:lnTo>
                    <a:pt x="10" y="13"/>
                  </a:lnTo>
                  <a:lnTo>
                    <a:pt x="11" y="16"/>
                  </a:lnTo>
                  <a:lnTo>
                    <a:pt x="12" y="20"/>
                  </a:lnTo>
                  <a:lnTo>
                    <a:pt x="14" y="25"/>
                  </a:lnTo>
                  <a:lnTo>
                    <a:pt x="15" y="29"/>
                  </a:lnTo>
                  <a:lnTo>
                    <a:pt x="17" y="31"/>
                  </a:lnTo>
                  <a:lnTo>
                    <a:pt x="19" y="35"/>
                  </a:lnTo>
                  <a:lnTo>
                    <a:pt x="21" y="36"/>
                  </a:lnTo>
                  <a:lnTo>
                    <a:pt x="27" y="30"/>
                  </a:lnTo>
                  <a:lnTo>
                    <a:pt x="29" y="30"/>
                  </a:lnTo>
                  <a:lnTo>
                    <a:pt x="30" y="31"/>
                  </a:lnTo>
                  <a:lnTo>
                    <a:pt x="31" y="31"/>
                  </a:lnTo>
                  <a:lnTo>
                    <a:pt x="31" y="32"/>
                  </a:lnTo>
                  <a:lnTo>
                    <a:pt x="32" y="32"/>
                  </a:lnTo>
                  <a:lnTo>
                    <a:pt x="32" y="34"/>
                  </a:lnTo>
                  <a:lnTo>
                    <a:pt x="33" y="34"/>
                  </a:lnTo>
                  <a:lnTo>
                    <a:pt x="30" y="36"/>
                  </a:lnTo>
                  <a:lnTo>
                    <a:pt x="48" y="36"/>
                  </a:lnTo>
                  <a:lnTo>
                    <a:pt x="53" y="34"/>
                  </a:lnTo>
                  <a:lnTo>
                    <a:pt x="58" y="31"/>
                  </a:lnTo>
                  <a:lnTo>
                    <a:pt x="63" y="29"/>
                  </a:lnTo>
                  <a:lnTo>
                    <a:pt x="68" y="25"/>
                  </a:lnTo>
                  <a:lnTo>
                    <a:pt x="73" y="21"/>
                  </a:lnTo>
                  <a:lnTo>
                    <a:pt x="77" y="18"/>
                  </a:lnTo>
                  <a:lnTo>
                    <a:pt x="82" y="14"/>
                  </a:lnTo>
                  <a:lnTo>
                    <a:pt x="84" y="10"/>
                  </a:lnTo>
                  <a:lnTo>
                    <a:pt x="88" y="5"/>
                  </a:lnTo>
                  <a:lnTo>
                    <a:pt x="89" y="0"/>
                  </a:lnTo>
                  <a:lnTo>
                    <a:pt x="85" y="0"/>
                  </a:lnTo>
                  <a:lnTo>
                    <a:pt x="82" y="1"/>
                  </a:lnTo>
                  <a:lnTo>
                    <a:pt x="77" y="3"/>
                  </a:lnTo>
                  <a:lnTo>
                    <a:pt x="73" y="5"/>
                  </a:lnTo>
                  <a:lnTo>
                    <a:pt x="69" y="6"/>
                  </a:lnTo>
                  <a:lnTo>
                    <a:pt x="66" y="9"/>
                  </a:lnTo>
                  <a:lnTo>
                    <a:pt x="63" y="11"/>
                  </a:lnTo>
                  <a:lnTo>
                    <a:pt x="61" y="15"/>
                  </a:lnTo>
                  <a:lnTo>
                    <a:pt x="59" y="18"/>
                  </a:lnTo>
                  <a:lnTo>
                    <a:pt x="59" y="21"/>
                  </a:lnTo>
                  <a:lnTo>
                    <a:pt x="52" y="25"/>
                  </a:lnTo>
                  <a:lnTo>
                    <a:pt x="46" y="26"/>
                  </a:lnTo>
                  <a:lnTo>
                    <a:pt x="41" y="25"/>
                  </a:lnTo>
                  <a:lnTo>
                    <a:pt x="36" y="23"/>
                  </a:lnTo>
                  <a:lnTo>
                    <a:pt x="31" y="18"/>
                  </a:lnTo>
                  <a:lnTo>
                    <a:pt x="26" y="14"/>
                  </a:lnTo>
                  <a:lnTo>
                    <a:pt x="20" y="9"/>
                  </a:lnTo>
                  <a:lnTo>
                    <a:pt x="14" y="5"/>
                  </a:lnTo>
                  <a:lnTo>
                    <a:pt x="7"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5" name="Freeform 186"/>
            <p:cNvSpPr>
              <a:spLocks/>
            </p:cNvSpPr>
            <p:nvPr/>
          </p:nvSpPr>
          <p:spPr bwMode="auto">
            <a:xfrm>
              <a:off x="2606" y="1091"/>
              <a:ext cx="4" cy="19"/>
            </a:xfrm>
            <a:custGeom>
              <a:avLst/>
              <a:gdLst>
                <a:gd name="T0" fmla="*/ 0 w 8"/>
                <a:gd name="T1" fmla="*/ 0 h 38"/>
                <a:gd name="T2" fmla="*/ 2 w 8"/>
                <a:gd name="T3" fmla="*/ 2 h 38"/>
                <a:gd name="T4" fmla="*/ 3 w 8"/>
                <a:gd name="T5" fmla="*/ 4 h 38"/>
                <a:gd name="T6" fmla="*/ 3 w 8"/>
                <a:gd name="T7" fmla="*/ 6 h 38"/>
                <a:gd name="T8" fmla="*/ 3 w 8"/>
                <a:gd name="T9" fmla="*/ 8 h 38"/>
                <a:gd name="T10" fmla="*/ 3 w 8"/>
                <a:gd name="T11" fmla="*/ 10 h 38"/>
                <a:gd name="T12" fmla="*/ 2 w 8"/>
                <a:gd name="T13" fmla="*/ 12 h 38"/>
                <a:gd name="T14" fmla="*/ 1 w 8"/>
                <a:gd name="T15" fmla="*/ 14 h 38"/>
                <a:gd name="T16" fmla="*/ 1 w 8"/>
                <a:gd name="T17" fmla="*/ 16 h 38"/>
                <a:gd name="T18" fmla="*/ 1 w 8"/>
                <a:gd name="T19" fmla="*/ 18 h 38"/>
                <a:gd name="T20" fmla="*/ 1 w 8"/>
                <a:gd name="T21" fmla="*/ 19 h 38"/>
                <a:gd name="T22" fmla="*/ 3 w 8"/>
                <a:gd name="T23" fmla="*/ 19 h 38"/>
                <a:gd name="T24" fmla="*/ 3 w 8"/>
                <a:gd name="T25" fmla="*/ 19 h 38"/>
                <a:gd name="T26" fmla="*/ 3 w 8"/>
                <a:gd name="T27" fmla="*/ 18 h 38"/>
                <a:gd name="T28" fmla="*/ 3 w 8"/>
                <a:gd name="T29" fmla="*/ 18 h 38"/>
                <a:gd name="T30" fmla="*/ 3 w 8"/>
                <a:gd name="T31" fmla="*/ 17 h 38"/>
                <a:gd name="T32" fmla="*/ 3 w 8"/>
                <a:gd name="T33" fmla="*/ 17 h 38"/>
                <a:gd name="T34" fmla="*/ 3 w 8"/>
                <a:gd name="T35" fmla="*/ 16 h 38"/>
                <a:gd name="T36" fmla="*/ 3 w 8"/>
                <a:gd name="T37" fmla="*/ 16 h 38"/>
                <a:gd name="T38" fmla="*/ 3 w 8"/>
                <a:gd name="T39" fmla="*/ 16 h 38"/>
                <a:gd name="T40" fmla="*/ 4 w 8"/>
                <a:gd name="T41" fmla="*/ 15 h 38"/>
                <a:gd name="T42" fmla="*/ 4 w 8"/>
                <a:gd name="T43" fmla="*/ 15 h 38"/>
                <a:gd name="T44" fmla="*/ 4 w 8"/>
                <a:gd name="T45" fmla="*/ 14 h 38"/>
                <a:gd name="T46" fmla="*/ 4 w 8"/>
                <a:gd name="T47" fmla="*/ 12 h 38"/>
                <a:gd name="T48" fmla="*/ 4 w 8"/>
                <a:gd name="T49" fmla="*/ 11 h 38"/>
                <a:gd name="T50" fmla="*/ 4 w 8"/>
                <a:gd name="T51" fmla="*/ 9 h 38"/>
                <a:gd name="T52" fmla="*/ 4 w 8"/>
                <a:gd name="T53" fmla="*/ 8 h 38"/>
                <a:gd name="T54" fmla="*/ 4 w 8"/>
                <a:gd name="T55" fmla="*/ 6 h 38"/>
                <a:gd name="T56" fmla="*/ 3 w 8"/>
                <a:gd name="T57" fmla="*/ 4 h 38"/>
                <a:gd name="T58" fmla="*/ 3 w 8"/>
                <a:gd name="T59" fmla="*/ 3 h 38"/>
                <a:gd name="T60" fmla="*/ 1 w 8"/>
                <a:gd name="T61" fmla="*/ 1 h 38"/>
                <a:gd name="T62" fmla="*/ 0 w 8"/>
                <a:gd name="T63" fmla="*/ 0 h 38"/>
                <a:gd name="T64" fmla="*/ 0 w 8"/>
                <a:gd name="T65" fmla="*/ 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 h="38">
                  <a:moveTo>
                    <a:pt x="0" y="0"/>
                  </a:moveTo>
                  <a:lnTo>
                    <a:pt x="3" y="4"/>
                  </a:lnTo>
                  <a:lnTo>
                    <a:pt x="5" y="7"/>
                  </a:lnTo>
                  <a:lnTo>
                    <a:pt x="5" y="11"/>
                  </a:lnTo>
                  <a:lnTo>
                    <a:pt x="5" y="15"/>
                  </a:lnTo>
                  <a:lnTo>
                    <a:pt x="5" y="19"/>
                  </a:lnTo>
                  <a:lnTo>
                    <a:pt x="3" y="23"/>
                  </a:lnTo>
                  <a:lnTo>
                    <a:pt x="2" y="27"/>
                  </a:lnTo>
                  <a:lnTo>
                    <a:pt x="1" y="31"/>
                  </a:lnTo>
                  <a:lnTo>
                    <a:pt x="1" y="35"/>
                  </a:lnTo>
                  <a:lnTo>
                    <a:pt x="2" y="38"/>
                  </a:lnTo>
                  <a:lnTo>
                    <a:pt x="5" y="38"/>
                  </a:lnTo>
                  <a:lnTo>
                    <a:pt x="5" y="37"/>
                  </a:lnTo>
                  <a:lnTo>
                    <a:pt x="5" y="36"/>
                  </a:lnTo>
                  <a:lnTo>
                    <a:pt x="5" y="35"/>
                  </a:lnTo>
                  <a:lnTo>
                    <a:pt x="5" y="33"/>
                  </a:lnTo>
                  <a:lnTo>
                    <a:pt x="6" y="32"/>
                  </a:lnTo>
                  <a:lnTo>
                    <a:pt x="6" y="31"/>
                  </a:lnTo>
                  <a:lnTo>
                    <a:pt x="7" y="30"/>
                  </a:lnTo>
                  <a:lnTo>
                    <a:pt x="8" y="30"/>
                  </a:lnTo>
                  <a:lnTo>
                    <a:pt x="8" y="27"/>
                  </a:lnTo>
                  <a:lnTo>
                    <a:pt x="8" y="23"/>
                  </a:lnTo>
                  <a:lnTo>
                    <a:pt x="8" y="21"/>
                  </a:lnTo>
                  <a:lnTo>
                    <a:pt x="8" y="17"/>
                  </a:lnTo>
                  <a:lnTo>
                    <a:pt x="7" y="15"/>
                  </a:lnTo>
                  <a:lnTo>
                    <a:pt x="7" y="11"/>
                  </a:lnTo>
                  <a:lnTo>
                    <a:pt x="6" y="7"/>
                  </a:lnTo>
                  <a:lnTo>
                    <a:pt x="5" y="5"/>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6" name="Freeform 187"/>
            <p:cNvSpPr>
              <a:spLocks/>
            </p:cNvSpPr>
            <p:nvPr/>
          </p:nvSpPr>
          <p:spPr bwMode="auto">
            <a:xfrm>
              <a:off x="2512" y="1095"/>
              <a:ext cx="5" cy="13"/>
            </a:xfrm>
            <a:custGeom>
              <a:avLst/>
              <a:gdLst>
                <a:gd name="T0" fmla="*/ 0 w 10"/>
                <a:gd name="T1" fmla="*/ 12 h 26"/>
                <a:gd name="T2" fmla="*/ 5 w 10"/>
                <a:gd name="T3" fmla="*/ 0 h 26"/>
                <a:gd name="T4" fmla="*/ 4 w 10"/>
                <a:gd name="T5" fmla="*/ 1 h 26"/>
                <a:gd name="T6" fmla="*/ 2 w 10"/>
                <a:gd name="T7" fmla="*/ 1 h 26"/>
                <a:gd name="T8" fmla="*/ 2 w 10"/>
                <a:gd name="T9" fmla="*/ 3 h 26"/>
                <a:gd name="T10" fmla="*/ 1 w 10"/>
                <a:gd name="T11" fmla="*/ 4 h 26"/>
                <a:gd name="T12" fmla="*/ 0 w 10"/>
                <a:gd name="T13" fmla="*/ 5 h 26"/>
                <a:gd name="T14" fmla="*/ 0 w 10"/>
                <a:gd name="T15" fmla="*/ 7 h 26"/>
                <a:gd name="T16" fmla="*/ 0 w 10"/>
                <a:gd name="T17" fmla="*/ 9 h 26"/>
                <a:gd name="T18" fmla="*/ 0 w 10"/>
                <a:gd name="T19" fmla="*/ 10 h 26"/>
                <a:gd name="T20" fmla="*/ 0 w 10"/>
                <a:gd name="T21" fmla="*/ 12 h 26"/>
                <a:gd name="T22" fmla="*/ 0 w 10"/>
                <a:gd name="T23" fmla="*/ 13 h 26"/>
                <a:gd name="T24" fmla="*/ 0 w 10"/>
                <a:gd name="T25" fmla="*/ 13 h 26"/>
                <a:gd name="T26" fmla="*/ 0 w 10"/>
                <a:gd name="T27" fmla="*/ 12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26">
                  <a:moveTo>
                    <a:pt x="0" y="24"/>
                  </a:moveTo>
                  <a:lnTo>
                    <a:pt x="10" y="0"/>
                  </a:lnTo>
                  <a:lnTo>
                    <a:pt x="7" y="1"/>
                  </a:lnTo>
                  <a:lnTo>
                    <a:pt x="4" y="2"/>
                  </a:lnTo>
                  <a:lnTo>
                    <a:pt x="3" y="5"/>
                  </a:lnTo>
                  <a:lnTo>
                    <a:pt x="2" y="7"/>
                  </a:lnTo>
                  <a:lnTo>
                    <a:pt x="0" y="10"/>
                  </a:lnTo>
                  <a:lnTo>
                    <a:pt x="0" y="13"/>
                  </a:lnTo>
                  <a:lnTo>
                    <a:pt x="0" y="17"/>
                  </a:lnTo>
                  <a:lnTo>
                    <a:pt x="0" y="19"/>
                  </a:lnTo>
                  <a:lnTo>
                    <a:pt x="0" y="23"/>
                  </a:lnTo>
                  <a:lnTo>
                    <a:pt x="0" y="26"/>
                  </a:lnTo>
                  <a:lnTo>
                    <a:pt x="0" y="2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7" name="Freeform 188"/>
            <p:cNvSpPr>
              <a:spLocks/>
            </p:cNvSpPr>
            <p:nvPr/>
          </p:nvSpPr>
          <p:spPr bwMode="auto">
            <a:xfrm>
              <a:off x="2512" y="1108"/>
              <a:ext cx="1" cy="2"/>
            </a:xfrm>
            <a:custGeom>
              <a:avLst/>
              <a:gdLst>
                <a:gd name="T0" fmla="*/ 0 w 2"/>
                <a:gd name="T1" fmla="*/ 0 h 4"/>
                <a:gd name="T2" fmla="*/ 0 w 2"/>
                <a:gd name="T3" fmla="*/ 2 h 4"/>
                <a:gd name="T4" fmla="*/ 0 w 2"/>
                <a:gd name="T5" fmla="*/ 2 h 4"/>
                <a:gd name="T6" fmla="*/ 0 w 2"/>
                <a:gd name="T7" fmla="*/ 2 h 4"/>
                <a:gd name="T8" fmla="*/ 0 w 2"/>
                <a:gd name="T9" fmla="*/ 2 h 4"/>
                <a:gd name="T10" fmla="*/ 1 w 2"/>
                <a:gd name="T11" fmla="*/ 2 h 4"/>
                <a:gd name="T12" fmla="*/ 1 w 2"/>
                <a:gd name="T13" fmla="*/ 2 h 4"/>
                <a:gd name="T14" fmla="*/ 1 w 2"/>
                <a:gd name="T15" fmla="*/ 2 h 4"/>
                <a:gd name="T16" fmla="*/ 1 w 2"/>
                <a:gd name="T17" fmla="*/ 2 h 4"/>
                <a:gd name="T18" fmla="*/ 0 w 2"/>
                <a:gd name="T19" fmla="*/ 2 h 4"/>
                <a:gd name="T20" fmla="*/ 0 w 2"/>
                <a:gd name="T21" fmla="*/ 1 h 4"/>
                <a:gd name="T22" fmla="*/ 0 w 2"/>
                <a:gd name="T23" fmla="*/ 1 h 4"/>
                <a:gd name="T24" fmla="*/ 0 w 2"/>
                <a:gd name="T25" fmla="*/ 1 h 4"/>
                <a:gd name="T26" fmla="*/ 0 w 2"/>
                <a:gd name="T27" fmla="*/ 0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4">
                  <a:moveTo>
                    <a:pt x="0" y="0"/>
                  </a:moveTo>
                  <a:lnTo>
                    <a:pt x="0" y="3"/>
                  </a:lnTo>
                  <a:lnTo>
                    <a:pt x="0" y="4"/>
                  </a:lnTo>
                  <a:lnTo>
                    <a:pt x="2" y="4"/>
                  </a:lnTo>
                  <a:lnTo>
                    <a:pt x="2" y="3"/>
                  </a:lnTo>
                  <a:lnTo>
                    <a:pt x="0" y="3"/>
                  </a:lnTo>
                  <a:lnTo>
                    <a:pt x="0"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8" name="Freeform 189"/>
            <p:cNvSpPr>
              <a:spLocks/>
            </p:cNvSpPr>
            <p:nvPr/>
          </p:nvSpPr>
          <p:spPr bwMode="auto">
            <a:xfrm>
              <a:off x="2561" y="1103"/>
              <a:ext cx="39" cy="15"/>
            </a:xfrm>
            <a:custGeom>
              <a:avLst/>
              <a:gdLst>
                <a:gd name="T0" fmla="*/ 12 w 76"/>
                <a:gd name="T1" fmla="*/ 10 h 31"/>
                <a:gd name="T2" fmla="*/ 11 w 76"/>
                <a:gd name="T3" fmla="*/ 11 h 31"/>
                <a:gd name="T4" fmla="*/ 10 w 76"/>
                <a:gd name="T5" fmla="*/ 11 h 31"/>
                <a:gd name="T6" fmla="*/ 9 w 76"/>
                <a:gd name="T7" fmla="*/ 11 h 31"/>
                <a:gd name="T8" fmla="*/ 8 w 76"/>
                <a:gd name="T9" fmla="*/ 12 h 31"/>
                <a:gd name="T10" fmla="*/ 7 w 76"/>
                <a:gd name="T11" fmla="*/ 12 h 31"/>
                <a:gd name="T12" fmla="*/ 6 w 76"/>
                <a:gd name="T13" fmla="*/ 13 h 31"/>
                <a:gd name="T14" fmla="*/ 6 w 76"/>
                <a:gd name="T15" fmla="*/ 14 h 31"/>
                <a:gd name="T16" fmla="*/ 5 w 76"/>
                <a:gd name="T17" fmla="*/ 14 h 31"/>
                <a:gd name="T18" fmla="*/ 4 w 76"/>
                <a:gd name="T19" fmla="*/ 15 h 31"/>
                <a:gd name="T20" fmla="*/ 3 w 76"/>
                <a:gd name="T21" fmla="*/ 15 h 31"/>
                <a:gd name="T22" fmla="*/ 7 w 76"/>
                <a:gd name="T23" fmla="*/ 14 h 31"/>
                <a:gd name="T24" fmla="*/ 12 w 76"/>
                <a:gd name="T25" fmla="*/ 14 h 31"/>
                <a:gd name="T26" fmla="*/ 16 w 76"/>
                <a:gd name="T27" fmla="*/ 13 h 31"/>
                <a:gd name="T28" fmla="*/ 21 w 76"/>
                <a:gd name="T29" fmla="*/ 12 h 31"/>
                <a:gd name="T30" fmla="*/ 25 w 76"/>
                <a:gd name="T31" fmla="*/ 12 h 31"/>
                <a:gd name="T32" fmla="*/ 30 w 76"/>
                <a:gd name="T33" fmla="*/ 11 h 31"/>
                <a:gd name="T34" fmla="*/ 33 w 76"/>
                <a:gd name="T35" fmla="*/ 9 h 31"/>
                <a:gd name="T36" fmla="*/ 36 w 76"/>
                <a:gd name="T37" fmla="*/ 7 h 31"/>
                <a:gd name="T38" fmla="*/ 38 w 76"/>
                <a:gd name="T39" fmla="*/ 4 h 31"/>
                <a:gd name="T40" fmla="*/ 39 w 76"/>
                <a:gd name="T41" fmla="*/ 0 h 31"/>
                <a:gd name="T42" fmla="*/ 35 w 76"/>
                <a:gd name="T43" fmla="*/ 3 h 31"/>
                <a:gd name="T44" fmla="*/ 31 w 76"/>
                <a:gd name="T45" fmla="*/ 5 h 31"/>
                <a:gd name="T46" fmla="*/ 28 w 76"/>
                <a:gd name="T47" fmla="*/ 6 h 31"/>
                <a:gd name="T48" fmla="*/ 24 w 76"/>
                <a:gd name="T49" fmla="*/ 7 h 31"/>
                <a:gd name="T50" fmla="*/ 20 w 76"/>
                <a:gd name="T51" fmla="*/ 7 h 31"/>
                <a:gd name="T52" fmla="*/ 15 w 76"/>
                <a:gd name="T53" fmla="*/ 7 h 31"/>
                <a:gd name="T54" fmla="*/ 12 w 76"/>
                <a:gd name="T55" fmla="*/ 7 h 31"/>
                <a:gd name="T56" fmla="*/ 7 w 76"/>
                <a:gd name="T57" fmla="*/ 8 h 31"/>
                <a:gd name="T58" fmla="*/ 4 w 76"/>
                <a:gd name="T59" fmla="*/ 9 h 31"/>
                <a:gd name="T60" fmla="*/ 0 w 76"/>
                <a:gd name="T61" fmla="*/ 12 h 31"/>
                <a:gd name="T62" fmla="*/ 1 w 76"/>
                <a:gd name="T63" fmla="*/ 12 h 31"/>
                <a:gd name="T64" fmla="*/ 2 w 76"/>
                <a:gd name="T65" fmla="*/ 11 h 31"/>
                <a:gd name="T66" fmla="*/ 4 w 76"/>
                <a:gd name="T67" fmla="*/ 11 h 31"/>
                <a:gd name="T68" fmla="*/ 5 w 76"/>
                <a:gd name="T69" fmla="*/ 11 h 31"/>
                <a:gd name="T70" fmla="*/ 6 w 76"/>
                <a:gd name="T71" fmla="*/ 10 h 31"/>
                <a:gd name="T72" fmla="*/ 7 w 76"/>
                <a:gd name="T73" fmla="*/ 9 h 31"/>
                <a:gd name="T74" fmla="*/ 8 w 76"/>
                <a:gd name="T75" fmla="*/ 9 h 31"/>
                <a:gd name="T76" fmla="*/ 9 w 76"/>
                <a:gd name="T77" fmla="*/ 9 h 31"/>
                <a:gd name="T78" fmla="*/ 11 w 76"/>
                <a:gd name="T79" fmla="*/ 9 h 31"/>
                <a:gd name="T80" fmla="*/ 12 w 76"/>
                <a:gd name="T81" fmla="*/ 11 h 31"/>
                <a:gd name="T82" fmla="*/ 12 w 76"/>
                <a:gd name="T83" fmla="*/ 11 h 31"/>
                <a:gd name="T84" fmla="*/ 12 w 76"/>
                <a:gd name="T85" fmla="*/ 10 h 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76" h="31">
                  <a:moveTo>
                    <a:pt x="23" y="20"/>
                  </a:moveTo>
                  <a:lnTo>
                    <a:pt x="22" y="22"/>
                  </a:lnTo>
                  <a:lnTo>
                    <a:pt x="19" y="23"/>
                  </a:lnTo>
                  <a:lnTo>
                    <a:pt x="18" y="23"/>
                  </a:lnTo>
                  <a:lnTo>
                    <a:pt x="16" y="24"/>
                  </a:lnTo>
                  <a:lnTo>
                    <a:pt x="14" y="25"/>
                  </a:lnTo>
                  <a:lnTo>
                    <a:pt x="12" y="26"/>
                  </a:lnTo>
                  <a:lnTo>
                    <a:pt x="11" y="28"/>
                  </a:lnTo>
                  <a:lnTo>
                    <a:pt x="9" y="29"/>
                  </a:lnTo>
                  <a:lnTo>
                    <a:pt x="7" y="30"/>
                  </a:lnTo>
                  <a:lnTo>
                    <a:pt x="6" y="31"/>
                  </a:lnTo>
                  <a:lnTo>
                    <a:pt x="14" y="29"/>
                  </a:lnTo>
                  <a:lnTo>
                    <a:pt x="23" y="28"/>
                  </a:lnTo>
                  <a:lnTo>
                    <a:pt x="32" y="26"/>
                  </a:lnTo>
                  <a:lnTo>
                    <a:pt x="40" y="25"/>
                  </a:lnTo>
                  <a:lnTo>
                    <a:pt x="49" y="24"/>
                  </a:lnTo>
                  <a:lnTo>
                    <a:pt x="58" y="22"/>
                  </a:lnTo>
                  <a:lnTo>
                    <a:pt x="64" y="18"/>
                  </a:lnTo>
                  <a:lnTo>
                    <a:pt x="70" y="14"/>
                  </a:lnTo>
                  <a:lnTo>
                    <a:pt x="74" y="8"/>
                  </a:lnTo>
                  <a:lnTo>
                    <a:pt x="76" y="0"/>
                  </a:lnTo>
                  <a:lnTo>
                    <a:pt x="69" y="7"/>
                  </a:lnTo>
                  <a:lnTo>
                    <a:pt x="61" y="10"/>
                  </a:lnTo>
                  <a:lnTo>
                    <a:pt x="54" y="13"/>
                  </a:lnTo>
                  <a:lnTo>
                    <a:pt x="47" y="14"/>
                  </a:lnTo>
                  <a:lnTo>
                    <a:pt x="39" y="14"/>
                  </a:lnTo>
                  <a:lnTo>
                    <a:pt x="30" y="15"/>
                  </a:lnTo>
                  <a:lnTo>
                    <a:pt x="23" y="15"/>
                  </a:lnTo>
                  <a:lnTo>
                    <a:pt x="14" y="17"/>
                  </a:lnTo>
                  <a:lnTo>
                    <a:pt x="7" y="19"/>
                  </a:lnTo>
                  <a:lnTo>
                    <a:pt x="0" y="24"/>
                  </a:lnTo>
                  <a:lnTo>
                    <a:pt x="2" y="24"/>
                  </a:lnTo>
                  <a:lnTo>
                    <a:pt x="4" y="23"/>
                  </a:lnTo>
                  <a:lnTo>
                    <a:pt x="7" y="23"/>
                  </a:lnTo>
                  <a:lnTo>
                    <a:pt x="9" y="22"/>
                  </a:lnTo>
                  <a:lnTo>
                    <a:pt x="11" y="20"/>
                  </a:lnTo>
                  <a:lnTo>
                    <a:pt x="13" y="19"/>
                  </a:lnTo>
                  <a:lnTo>
                    <a:pt x="16" y="18"/>
                  </a:lnTo>
                  <a:lnTo>
                    <a:pt x="18" y="19"/>
                  </a:lnTo>
                  <a:lnTo>
                    <a:pt x="21" y="19"/>
                  </a:lnTo>
                  <a:lnTo>
                    <a:pt x="23" y="22"/>
                  </a:lnTo>
                  <a:lnTo>
                    <a:pt x="23" y="2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59" name="Freeform 190"/>
            <p:cNvSpPr>
              <a:spLocks/>
            </p:cNvSpPr>
            <p:nvPr/>
          </p:nvSpPr>
          <p:spPr bwMode="auto">
            <a:xfrm>
              <a:off x="2551" y="1126"/>
              <a:ext cx="1" cy="1"/>
            </a:xfrm>
            <a:custGeom>
              <a:avLst/>
              <a:gdLst>
                <a:gd name="T0" fmla="*/ 0 w 1"/>
                <a:gd name="T1" fmla="*/ 0 h 2"/>
                <a:gd name="T2" fmla="*/ 0 w 1"/>
                <a:gd name="T3" fmla="*/ 0 h 2"/>
                <a:gd name="T4" fmla="*/ 0 w 1"/>
                <a:gd name="T5" fmla="*/ 0 h 2"/>
                <a:gd name="T6" fmla="*/ 0 w 1"/>
                <a:gd name="T7" fmla="*/ 0 h 2"/>
                <a:gd name="T8" fmla="*/ 0 w 1"/>
                <a:gd name="T9" fmla="*/ 0 h 2"/>
                <a:gd name="T10" fmla="*/ 1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0 h 2"/>
                <a:gd name="T32" fmla="*/ 0 w 1"/>
                <a:gd name="T33" fmla="*/ 0 h 2"/>
                <a:gd name="T34" fmla="*/ 0 w 1"/>
                <a:gd name="T35" fmla="*/ 0 h 2"/>
                <a:gd name="T36" fmla="*/ 0 w 1"/>
                <a:gd name="T37" fmla="*/ 0 h 2"/>
                <a:gd name="T38" fmla="*/ 0 w 1"/>
                <a:gd name="T39" fmla="*/ 0 h 2"/>
                <a:gd name="T40" fmla="*/ 0 w 1"/>
                <a:gd name="T41" fmla="*/ 0 h 2"/>
                <a:gd name="T42" fmla="*/ 0 w 1"/>
                <a:gd name="T43" fmla="*/ 0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0"/>
                  </a:moveTo>
                  <a:lnTo>
                    <a:pt x="0" y="0"/>
                  </a:lnTo>
                  <a:lnTo>
                    <a:pt x="1" y="2"/>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0" name="Freeform 191"/>
            <p:cNvSpPr>
              <a:spLocks/>
            </p:cNvSpPr>
            <p:nvPr/>
          </p:nvSpPr>
          <p:spPr bwMode="auto">
            <a:xfrm>
              <a:off x="2558" y="1118"/>
              <a:ext cx="6" cy="3"/>
            </a:xfrm>
            <a:custGeom>
              <a:avLst/>
              <a:gdLst>
                <a:gd name="T0" fmla="*/ 5 w 13"/>
                <a:gd name="T1" fmla="*/ 0 h 6"/>
                <a:gd name="T2" fmla="*/ 5 w 13"/>
                <a:gd name="T3" fmla="*/ 1 h 6"/>
                <a:gd name="T4" fmla="*/ 5 w 13"/>
                <a:gd name="T5" fmla="*/ 1 h 6"/>
                <a:gd name="T6" fmla="*/ 4 w 13"/>
                <a:gd name="T7" fmla="*/ 2 h 6"/>
                <a:gd name="T8" fmla="*/ 4 w 13"/>
                <a:gd name="T9" fmla="*/ 2 h 6"/>
                <a:gd name="T10" fmla="*/ 3 w 13"/>
                <a:gd name="T11" fmla="*/ 2 h 6"/>
                <a:gd name="T12" fmla="*/ 2 w 13"/>
                <a:gd name="T13" fmla="*/ 2 h 6"/>
                <a:gd name="T14" fmla="*/ 2 w 13"/>
                <a:gd name="T15" fmla="*/ 2 h 6"/>
                <a:gd name="T16" fmla="*/ 1 w 13"/>
                <a:gd name="T17" fmla="*/ 3 h 6"/>
                <a:gd name="T18" fmla="*/ 1 w 13"/>
                <a:gd name="T19" fmla="*/ 3 h 6"/>
                <a:gd name="T20" fmla="*/ 0 w 13"/>
                <a:gd name="T21" fmla="*/ 3 h 6"/>
                <a:gd name="T22" fmla="*/ 1 w 13"/>
                <a:gd name="T23" fmla="*/ 3 h 6"/>
                <a:gd name="T24" fmla="*/ 1 w 13"/>
                <a:gd name="T25" fmla="*/ 3 h 6"/>
                <a:gd name="T26" fmla="*/ 2 w 13"/>
                <a:gd name="T27" fmla="*/ 3 h 6"/>
                <a:gd name="T28" fmla="*/ 2 w 13"/>
                <a:gd name="T29" fmla="*/ 3 h 6"/>
                <a:gd name="T30" fmla="*/ 3 w 13"/>
                <a:gd name="T31" fmla="*/ 3 h 6"/>
                <a:gd name="T32" fmla="*/ 4 w 13"/>
                <a:gd name="T33" fmla="*/ 2 h 6"/>
                <a:gd name="T34" fmla="*/ 4 w 13"/>
                <a:gd name="T35" fmla="*/ 2 h 6"/>
                <a:gd name="T36" fmla="*/ 5 w 13"/>
                <a:gd name="T37" fmla="*/ 2 h 6"/>
                <a:gd name="T38" fmla="*/ 5 w 13"/>
                <a:gd name="T39" fmla="*/ 1 h 6"/>
                <a:gd name="T40" fmla="*/ 6 w 13"/>
                <a:gd name="T41" fmla="*/ 1 h 6"/>
                <a:gd name="T42" fmla="*/ 6 w 13"/>
                <a:gd name="T43" fmla="*/ 1 h 6"/>
                <a:gd name="T44" fmla="*/ 5 w 1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3" h="6">
                  <a:moveTo>
                    <a:pt x="11" y="0"/>
                  </a:moveTo>
                  <a:lnTo>
                    <a:pt x="11" y="1"/>
                  </a:lnTo>
                  <a:lnTo>
                    <a:pt x="10" y="1"/>
                  </a:lnTo>
                  <a:lnTo>
                    <a:pt x="9" y="3"/>
                  </a:lnTo>
                  <a:lnTo>
                    <a:pt x="8" y="3"/>
                  </a:lnTo>
                  <a:lnTo>
                    <a:pt x="7" y="3"/>
                  </a:lnTo>
                  <a:lnTo>
                    <a:pt x="5" y="4"/>
                  </a:lnTo>
                  <a:lnTo>
                    <a:pt x="4" y="4"/>
                  </a:lnTo>
                  <a:lnTo>
                    <a:pt x="3" y="5"/>
                  </a:lnTo>
                  <a:lnTo>
                    <a:pt x="2" y="5"/>
                  </a:lnTo>
                  <a:lnTo>
                    <a:pt x="0" y="6"/>
                  </a:lnTo>
                  <a:lnTo>
                    <a:pt x="2" y="6"/>
                  </a:lnTo>
                  <a:lnTo>
                    <a:pt x="3" y="5"/>
                  </a:lnTo>
                  <a:lnTo>
                    <a:pt x="4" y="5"/>
                  </a:lnTo>
                  <a:lnTo>
                    <a:pt x="5" y="5"/>
                  </a:lnTo>
                  <a:lnTo>
                    <a:pt x="7" y="5"/>
                  </a:lnTo>
                  <a:lnTo>
                    <a:pt x="8" y="4"/>
                  </a:lnTo>
                  <a:lnTo>
                    <a:pt x="9" y="4"/>
                  </a:lnTo>
                  <a:lnTo>
                    <a:pt x="10" y="3"/>
                  </a:lnTo>
                  <a:lnTo>
                    <a:pt x="11" y="1"/>
                  </a:lnTo>
                  <a:lnTo>
                    <a:pt x="13"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1" name="Freeform 192"/>
            <p:cNvSpPr>
              <a:spLocks/>
            </p:cNvSpPr>
            <p:nvPr/>
          </p:nvSpPr>
          <p:spPr bwMode="auto">
            <a:xfrm>
              <a:off x="2521" y="1109"/>
              <a:ext cx="37" cy="20"/>
            </a:xfrm>
            <a:custGeom>
              <a:avLst/>
              <a:gdLst>
                <a:gd name="T0" fmla="*/ 34 w 74"/>
                <a:gd name="T1" fmla="*/ 5 h 41"/>
                <a:gd name="T2" fmla="*/ 28 w 74"/>
                <a:gd name="T3" fmla="*/ 4 h 41"/>
                <a:gd name="T4" fmla="*/ 20 w 74"/>
                <a:gd name="T5" fmla="*/ 4 h 41"/>
                <a:gd name="T6" fmla="*/ 13 w 74"/>
                <a:gd name="T7" fmla="*/ 4 h 41"/>
                <a:gd name="T8" fmla="*/ 6 w 74"/>
                <a:gd name="T9" fmla="*/ 3 h 41"/>
                <a:gd name="T10" fmla="*/ 0 w 74"/>
                <a:gd name="T11" fmla="*/ 0 h 41"/>
                <a:gd name="T12" fmla="*/ 3 w 74"/>
                <a:gd name="T13" fmla="*/ 3 h 41"/>
                <a:gd name="T14" fmla="*/ 7 w 74"/>
                <a:gd name="T15" fmla="*/ 6 h 41"/>
                <a:gd name="T16" fmla="*/ 10 w 74"/>
                <a:gd name="T17" fmla="*/ 10 h 41"/>
                <a:gd name="T18" fmla="*/ 12 w 74"/>
                <a:gd name="T19" fmla="*/ 14 h 41"/>
                <a:gd name="T20" fmla="*/ 16 w 74"/>
                <a:gd name="T21" fmla="*/ 16 h 41"/>
                <a:gd name="T22" fmla="*/ 16 w 74"/>
                <a:gd name="T23" fmla="*/ 17 h 41"/>
                <a:gd name="T24" fmla="*/ 24 w 74"/>
                <a:gd name="T25" fmla="*/ 17 h 41"/>
                <a:gd name="T26" fmla="*/ 25 w 74"/>
                <a:gd name="T27" fmla="*/ 17 h 41"/>
                <a:gd name="T28" fmla="*/ 26 w 74"/>
                <a:gd name="T29" fmla="*/ 17 h 41"/>
                <a:gd name="T30" fmla="*/ 28 w 74"/>
                <a:gd name="T31" fmla="*/ 17 h 41"/>
                <a:gd name="T32" fmla="*/ 29 w 74"/>
                <a:gd name="T33" fmla="*/ 17 h 41"/>
                <a:gd name="T34" fmla="*/ 31 w 74"/>
                <a:gd name="T35" fmla="*/ 17 h 41"/>
                <a:gd name="T36" fmla="*/ 28 w 74"/>
                <a:gd name="T37" fmla="*/ 16 h 41"/>
                <a:gd name="T38" fmla="*/ 24 w 74"/>
                <a:gd name="T39" fmla="*/ 15 h 41"/>
                <a:gd name="T40" fmla="*/ 22 w 74"/>
                <a:gd name="T41" fmla="*/ 13 h 41"/>
                <a:gd name="T42" fmla="*/ 19 w 74"/>
                <a:gd name="T43" fmla="*/ 11 h 41"/>
                <a:gd name="T44" fmla="*/ 16 w 74"/>
                <a:gd name="T45" fmla="*/ 10 h 41"/>
                <a:gd name="T46" fmla="*/ 21 w 74"/>
                <a:gd name="T47" fmla="*/ 8 h 41"/>
                <a:gd name="T48" fmla="*/ 24 w 74"/>
                <a:gd name="T49" fmla="*/ 8 h 41"/>
                <a:gd name="T50" fmla="*/ 29 w 74"/>
                <a:gd name="T51" fmla="*/ 10 h 41"/>
                <a:gd name="T52" fmla="*/ 33 w 74"/>
                <a:gd name="T53" fmla="*/ 11 h 41"/>
                <a:gd name="T54" fmla="*/ 37 w 74"/>
                <a:gd name="T55" fmla="*/ 11 h 41"/>
                <a:gd name="T56" fmla="*/ 37 w 74"/>
                <a:gd name="T57" fmla="*/ 11 h 41"/>
                <a:gd name="T58" fmla="*/ 37 w 74"/>
                <a:gd name="T59" fmla="*/ 11 h 41"/>
                <a:gd name="T60" fmla="*/ 37 w 74"/>
                <a:gd name="T61" fmla="*/ 11 h 41"/>
                <a:gd name="T62" fmla="*/ 37 w 74"/>
                <a:gd name="T63" fmla="*/ 11 h 41"/>
                <a:gd name="T64" fmla="*/ 37 w 74"/>
                <a:gd name="T65" fmla="*/ 11 h 41"/>
                <a:gd name="T66" fmla="*/ 37 w 74"/>
                <a:gd name="T67" fmla="*/ 11 h 41"/>
                <a:gd name="T68" fmla="*/ 36 w 74"/>
                <a:gd name="T69" fmla="*/ 11 h 41"/>
                <a:gd name="T70" fmla="*/ 35 w 74"/>
                <a:gd name="T71" fmla="*/ 10 h 41"/>
                <a:gd name="T72" fmla="*/ 34 w 74"/>
                <a:gd name="T73" fmla="*/ 9 h 41"/>
                <a:gd name="T74" fmla="*/ 33 w 74"/>
                <a:gd name="T75" fmla="*/ 7 h 41"/>
                <a:gd name="T76" fmla="*/ 33 w 74"/>
                <a:gd name="T77" fmla="*/ 6 h 4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74" h="41">
                  <a:moveTo>
                    <a:pt x="66" y="13"/>
                  </a:moveTo>
                  <a:lnTo>
                    <a:pt x="68" y="11"/>
                  </a:lnTo>
                  <a:lnTo>
                    <a:pt x="62" y="9"/>
                  </a:lnTo>
                  <a:lnTo>
                    <a:pt x="55" y="9"/>
                  </a:lnTo>
                  <a:lnTo>
                    <a:pt x="47" y="9"/>
                  </a:lnTo>
                  <a:lnTo>
                    <a:pt x="40" y="9"/>
                  </a:lnTo>
                  <a:lnTo>
                    <a:pt x="32" y="9"/>
                  </a:lnTo>
                  <a:lnTo>
                    <a:pt x="25" y="9"/>
                  </a:lnTo>
                  <a:lnTo>
                    <a:pt x="19" y="9"/>
                  </a:lnTo>
                  <a:lnTo>
                    <a:pt x="11" y="7"/>
                  </a:lnTo>
                  <a:lnTo>
                    <a:pt x="5" y="4"/>
                  </a:lnTo>
                  <a:lnTo>
                    <a:pt x="0" y="0"/>
                  </a:lnTo>
                  <a:lnTo>
                    <a:pt x="0" y="5"/>
                  </a:lnTo>
                  <a:lnTo>
                    <a:pt x="5" y="6"/>
                  </a:lnTo>
                  <a:lnTo>
                    <a:pt x="10" y="9"/>
                  </a:lnTo>
                  <a:lnTo>
                    <a:pt x="14" y="12"/>
                  </a:lnTo>
                  <a:lnTo>
                    <a:pt x="16" y="16"/>
                  </a:lnTo>
                  <a:lnTo>
                    <a:pt x="19" y="21"/>
                  </a:lnTo>
                  <a:lnTo>
                    <a:pt x="21" y="25"/>
                  </a:lnTo>
                  <a:lnTo>
                    <a:pt x="24" y="28"/>
                  </a:lnTo>
                  <a:lnTo>
                    <a:pt x="26" y="32"/>
                  </a:lnTo>
                  <a:lnTo>
                    <a:pt x="31" y="32"/>
                  </a:lnTo>
                  <a:lnTo>
                    <a:pt x="36" y="32"/>
                  </a:lnTo>
                  <a:lnTo>
                    <a:pt x="32" y="34"/>
                  </a:lnTo>
                  <a:lnTo>
                    <a:pt x="45" y="41"/>
                  </a:lnTo>
                  <a:lnTo>
                    <a:pt x="47" y="34"/>
                  </a:lnTo>
                  <a:lnTo>
                    <a:pt x="48" y="34"/>
                  </a:lnTo>
                  <a:lnTo>
                    <a:pt x="50" y="34"/>
                  </a:lnTo>
                  <a:lnTo>
                    <a:pt x="51" y="34"/>
                  </a:lnTo>
                  <a:lnTo>
                    <a:pt x="52" y="34"/>
                  </a:lnTo>
                  <a:lnTo>
                    <a:pt x="55" y="34"/>
                  </a:lnTo>
                  <a:lnTo>
                    <a:pt x="56" y="34"/>
                  </a:lnTo>
                  <a:lnTo>
                    <a:pt x="57" y="34"/>
                  </a:lnTo>
                  <a:lnTo>
                    <a:pt x="58" y="34"/>
                  </a:lnTo>
                  <a:lnTo>
                    <a:pt x="59" y="34"/>
                  </a:lnTo>
                  <a:lnTo>
                    <a:pt x="61" y="34"/>
                  </a:lnTo>
                  <a:lnTo>
                    <a:pt x="58" y="33"/>
                  </a:lnTo>
                  <a:lnTo>
                    <a:pt x="55" y="32"/>
                  </a:lnTo>
                  <a:lnTo>
                    <a:pt x="52" y="31"/>
                  </a:lnTo>
                  <a:lnTo>
                    <a:pt x="48" y="30"/>
                  </a:lnTo>
                  <a:lnTo>
                    <a:pt x="46" y="28"/>
                  </a:lnTo>
                  <a:lnTo>
                    <a:pt x="43" y="26"/>
                  </a:lnTo>
                  <a:lnTo>
                    <a:pt x="40" y="25"/>
                  </a:lnTo>
                  <a:lnTo>
                    <a:pt x="37" y="23"/>
                  </a:lnTo>
                  <a:lnTo>
                    <a:pt x="35" y="21"/>
                  </a:lnTo>
                  <a:lnTo>
                    <a:pt x="32" y="20"/>
                  </a:lnTo>
                  <a:lnTo>
                    <a:pt x="36" y="17"/>
                  </a:lnTo>
                  <a:lnTo>
                    <a:pt x="41" y="17"/>
                  </a:lnTo>
                  <a:lnTo>
                    <a:pt x="45" y="17"/>
                  </a:lnTo>
                  <a:lnTo>
                    <a:pt x="48" y="17"/>
                  </a:lnTo>
                  <a:lnTo>
                    <a:pt x="53" y="18"/>
                  </a:lnTo>
                  <a:lnTo>
                    <a:pt x="57" y="20"/>
                  </a:lnTo>
                  <a:lnTo>
                    <a:pt x="62" y="21"/>
                  </a:lnTo>
                  <a:lnTo>
                    <a:pt x="66" y="22"/>
                  </a:lnTo>
                  <a:lnTo>
                    <a:pt x="71" y="22"/>
                  </a:lnTo>
                  <a:lnTo>
                    <a:pt x="74" y="23"/>
                  </a:lnTo>
                  <a:lnTo>
                    <a:pt x="73" y="22"/>
                  </a:lnTo>
                  <a:lnTo>
                    <a:pt x="72" y="22"/>
                  </a:lnTo>
                  <a:lnTo>
                    <a:pt x="71" y="22"/>
                  </a:lnTo>
                  <a:lnTo>
                    <a:pt x="69" y="21"/>
                  </a:lnTo>
                  <a:lnTo>
                    <a:pt x="69" y="20"/>
                  </a:lnTo>
                  <a:lnTo>
                    <a:pt x="68" y="20"/>
                  </a:lnTo>
                  <a:lnTo>
                    <a:pt x="67" y="18"/>
                  </a:lnTo>
                  <a:lnTo>
                    <a:pt x="67" y="16"/>
                  </a:lnTo>
                  <a:lnTo>
                    <a:pt x="66" y="15"/>
                  </a:lnTo>
                  <a:lnTo>
                    <a:pt x="66" y="1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2" name="Freeform 193"/>
            <p:cNvSpPr>
              <a:spLocks/>
            </p:cNvSpPr>
            <p:nvPr/>
          </p:nvSpPr>
          <p:spPr bwMode="auto">
            <a:xfrm>
              <a:off x="2552" y="1121"/>
              <a:ext cx="24" cy="8"/>
            </a:xfrm>
            <a:custGeom>
              <a:avLst/>
              <a:gdLst>
                <a:gd name="T0" fmla="*/ 24 w 48"/>
                <a:gd name="T1" fmla="*/ 0 h 18"/>
                <a:gd name="T2" fmla="*/ 18 w 48"/>
                <a:gd name="T3" fmla="*/ 4 h 18"/>
                <a:gd name="T4" fmla="*/ 16 w 48"/>
                <a:gd name="T5" fmla="*/ 5 h 18"/>
                <a:gd name="T6" fmla="*/ 14 w 48"/>
                <a:gd name="T7" fmla="*/ 6 h 18"/>
                <a:gd name="T8" fmla="*/ 13 w 48"/>
                <a:gd name="T9" fmla="*/ 6 h 18"/>
                <a:gd name="T10" fmla="*/ 11 w 48"/>
                <a:gd name="T11" fmla="*/ 7 h 18"/>
                <a:gd name="T12" fmla="*/ 9 w 48"/>
                <a:gd name="T13" fmla="*/ 7 h 18"/>
                <a:gd name="T14" fmla="*/ 8 w 48"/>
                <a:gd name="T15" fmla="*/ 7 h 18"/>
                <a:gd name="T16" fmla="*/ 6 w 48"/>
                <a:gd name="T17" fmla="*/ 7 h 18"/>
                <a:gd name="T18" fmla="*/ 4 w 48"/>
                <a:gd name="T19" fmla="*/ 6 h 18"/>
                <a:gd name="T20" fmla="*/ 2 w 48"/>
                <a:gd name="T21" fmla="*/ 6 h 18"/>
                <a:gd name="T22" fmla="*/ 0 w 48"/>
                <a:gd name="T23" fmla="*/ 6 h 18"/>
                <a:gd name="T24" fmla="*/ 0 w 48"/>
                <a:gd name="T25" fmla="*/ 6 h 18"/>
                <a:gd name="T26" fmla="*/ 1 w 48"/>
                <a:gd name="T27" fmla="*/ 6 h 18"/>
                <a:gd name="T28" fmla="*/ 1 w 48"/>
                <a:gd name="T29" fmla="*/ 6 h 18"/>
                <a:gd name="T30" fmla="*/ 1 w 48"/>
                <a:gd name="T31" fmla="*/ 6 h 18"/>
                <a:gd name="T32" fmla="*/ 1 w 48"/>
                <a:gd name="T33" fmla="*/ 6 h 18"/>
                <a:gd name="T34" fmla="*/ 1 w 48"/>
                <a:gd name="T35" fmla="*/ 6 h 18"/>
                <a:gd name="T36" fmla="*/ 1 w 48"/>
                <a:gd name="T37" fmla="*/ 6 h 18"/>
                <a:gd name="T38" fmla="*/ 1 w 48"/>
                <a:gd name="T39" fmla="*/ 6 h 18"/>
                <a:gd name="T40" fmla="*/ 2 w 48"/>
                <a:gd name="T41" fmla="*/ 7 h 18"/>
                <a:gd name="T42" fmla="*/ 2 w 48"/>
                <a:gd name="T43" fmla="*/ 7 h 18"/>
                <a:gd name="T44" fmla="*/ 4 w 48"/>
                <a:gd name="T45" fmla="*/ 7 h 18"/>
                <a:gd name="T46" fmla="*/ 6 w 48"/>
                <a:gd name="T47" fmla="*/ 8 h 18"/>
                <a:gd name="T48" fmla="*/ 9 w 48"/>
                <a:gd name="T49" fmla="*/ 7 h 18"/>
                <a:gd name="T50" fmla="*/ 12 w 48"/>
                <a:gd name="T51" fmla="*/ 7 h 18"/>
                <a:gd name="T52" fmla="*/ 14 w 48"/>
                <a:gd name="T53" fmla="*/ 6 h 18"/>
                <a:gd name="T54" fmla="*/ 17 w 48"/>
                <a:gd name="T55" fmla="*/ 4 h 18"/>
                <a:gd name="T56" fmla="*/ 19 w 48"/>
                <a:gd name="T57" fmla="*/ 4 h 18"/>
                <a:gd name="T58" fmla="*/ 21 w 48"/>
                <a:gd name="T59" fmla="*/ 2 h 18"/>
                <a:gd name="T60" fmla="*/ 23 w 48"/>
                <a:gd name="T61" fmla="*/ 1 h 18"/>
                <a:gd name="T62" fmla="*/ 24 w 48"/>
                <a:gd name="T63" fmla="*/ 0 h 18"/>
                <a:gd name="T64" fmla="*/ 24 w 48"/>
                <a:gd name="T65" fmla="*/ 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8" h="18">
                  <a:moveTo>
                    <a:pt x="48" y="0"/>
                  </a:moveTo>
                  <a:lnTo>
                    <a:pt x="36" y="9"/>
                  </a:lnTo>
                  <a:lnTo>
                    <a:pt x="32" y="11"/>
                  </a:lnTo>
                  <a:lnTo>
                    <a:pt x="28" y="13"/>
                  </a:lnTo>
                  <a:lnTo>
                    <a:pt x="25" y="14"/>
                  </a:lnTo>
                  <a:lnTo>
                    <a:pt x="21" y="15"/>
                  </a:lnTo>
                  <a:lnTo>
                    <a:pt x="17" y="15"/>
                  </a:lnTo>
                  <a:lnTo>
                    <a:pt x="15" y="15"/>
                  </a:lnTo>
                  <a:lnTo>
                    <a:pt x="11" y="15"/>
                  </a:lnTo>
                  <a:lnTo>
                    <a:pt x="7" y="14"/>
                  </a:lnTo>
                  <a:lnTo>
                    <a:pt x="4" y="14"/>
                  </a:lnTo>
                  <a:lnTo>
                    <a:pt x="0" y="13"/>
                  </a:lnTo>
                  <a:lnTo>
                    <a:pt x="1" y="13"/>
                  </a:lnTo>
                  <a:lnTo>
                    <a:pt x="1" y="14"/>
                  </a:lnTo>
                  <a:lnTo>
                    <a:pt x="2" y="14"/>
                  </a:lnTo>
                  <a:lnTo>
                    <a:pt x="4" y="15"/>
                  </a:lnTo>
                  <a:lnTo>
                    <a:pt x="7" y="16"/>
                  </a:lnTo>
                  <a:lnTo>
                    <a:pt x="12" y="18"/>
                  </a:lnTo>
                  <a:lnTo>
                    <a:pt x="17" y="16"/>
                  </a:lnTo>
                  <a:lnTo>
                    <a:pt x="23" y="15"/>
                  </a:lnTo>
                  <a:lnTo>
                    <a:pt x="28" y="13"/>
                  </a:lnTo>
                  <a:lnTo>
                    <a:pt x="33" y="10"/>
                  </a:lnTo>
                  <a:lnTo>
                    <a:pt x="38" y="8"/>
                  </a:lnTo>
                  <a:lnTo>
                    <a:pt x="42" y="5"/>
                  </a:lnTo>
                  <a:lnTo>
                    <a:pt x="46" y="3"/>
                  </a:lnTo>
                  <a:lnTo>
                    <a:pt x="48"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3" name="Freeform 194"/>
            <p:cNvSpPr>
              <a:spLocks/>
            </p:cNvSpPr>
            <p:nvPr/>
          </p:nvSpPr>
          <p:spPr bwMode="auto">
            <a:xfrm>
              <a:off x="2500" y="1106"/>
              <a:ext cx="18" cy="33"/>
            </a:xfrm>
            <a:custGeom>
              <a:avLst/>
              <a:gdLst>
                <a:gd name="T0" fmla="*/ 3 w 36"/>
                <a:gd name="T1" fmla="*/ 17 h 65"/>
                <a:gd name="T2" fmla="*/ 5 w 36"/>
                <a:gd name="T3" fmla="*/ 16 h 65"/>
                <a:gd name="T4" fmla="*/ 18 w 36"/>
                <a:gd name="T5" fmla="*/ 33 h 65"/>
                <a:gd name="T6" fmla="*/ 0 w 36"/>
                <a:gd name="T7" fmla="*/ 0 h 65"/>
                <a:gd name="T8" fmla="*/ 0 w 36"/>
                <a:gd name="T9" fmla="*/ 2 h 65"/>
                <a:gd name="T10" fmla="*/ 1 w 36"/>
                <a:gd name="T11" fmla="*/ 4 h 65"/>
                <a:gd name="T12" fmla="*/ 1 w 36"/>
                <a:gd name="T13" fmla="*/ 6 h 65"/>
                <a:gd name="T14" fmla="*/ 3 w 36"/>
                <a:gd name="T15" fmla="*/ 8 h 65"/>
                <a:gd name="T16" fmla="*/ 3 w 36"/>
                <a:gd name="T17" fmla="*/ 9 h 65"/>
                <a:gd name="T18" fmla="*/ 5 w 36"/>
                <a:gd name="T19" fmla="*/ 11 h 65"/>
                <a:gd name="T20" fmla="*/ 5 w 36"/>
                <a:gd name="T21" fmla="*/ 12 h 65"/>
                <a:gd name="T22" fmla="*/ 5 w 36"/>
                <a:gd name="T23" fmla="*/ 14 h 65"/>
                <a:gd name="T24" fmla="*/ 5 w 36"/>
                <a:gd name="T25" fmla="*/ 16 h 65"/>
                <a:gd name="T26" fmla="*/ 3 w 36"/>
                <a:gd name="T27" fmla="*/ 18 h 65"/>
                <a:gd name="T28" fmla="*/ 3 w 36"/>
                <a:gd name="T29" fmla="*/ 18 h 65"/>
                <a:gd name="T30" fmla="*/ 3 w 36"/>
                <a:gd name="T31" fmla="*/ 17 h 6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6" h="65">
                  <a:moveTo>
                    <a:pt x="6" y="34"/>
                  </a:moveTo>
                  <a:lnTo>
                    <a:pt x="9" y="32"/>
                  </a:lnTo>
                  <a:lnTo>
                    <a:pt x="36" y="65"/>
                  </a:lnTo>
                  <a:lnTo>
                    <a:pt x="0" y="0"/>
                  </a:lnTo>
                  <a:lnTo>
                    <a:pt x="0" y="3"/>
                  </a:lnTo>
                  <a:lnTo>
                    <a:pt x="1" y="7"/>
                  </a:lnTo>
                  <a:lnTo>
                    <a:pt x="2" y="11"/>
                  </a:lnTo>
                  <a:lnTo>
                    <a:pt x="5" y="15"/>
                  </a:lnTo>
                  <a:lnTo>
                    <a:pt x="6" y="17"/>
                  </a:lnTo>
                  <a:lnTo>
                    <a:pt x="9" y="21"/>
                  </a:lnTo>
                  <a:lnTo>
                    <a:pt x="10" y="24"/>
                  </a:lnTo>
                  <a:lnTo>
                    <a:pt x="10" y="28"/>
                  </a:lnTo>
                  <a:lnTo>
                    <a:pt x="9" y="32"/>
                  </a:lnTo>
                  <a:lnTo>
                    <a:pt x="6" y="36"/>
                  </a:lnTo>
                  <a:lnTo>
                    <a:pt x="6" y="3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4" name="Freeform 195"/>
            <p:cNvSpPr>
              <a:spLocks/>
            </p:cNvSpPr>
            <p:nvPr/>
          </p:nvSpPr>
          <p:spPr bwMode="auto">
            <a:xfrm>
              <a:off x="2622" y="1137"/>
              <a:ext cx="21" cy="25"/>
            </a:xfrm>
            <a:custGeom>
              <a:avLst/>
              <a:gdLst>
                <a:gd name="T0" fmla="*/ 0 w 42"/>
                <a:gd name="T1" fmla="*/ 25 h 50"/>
                <a:gd name="T2" fmla="*/ 5 w 42"/>
                <a:gd name="T3" fmla="*/ 25 h 50"/>
                <a:gd name="T4" fmla="*/ 8 w 42"/>
                <a:gd name="T5" fmla="*/ 24 h 50"/>
                <a:gd name="T6" fmla="*/ 10 w 42"/>
                <a:gd name="T7" fmla="*/ 22 h 50"/>
                <a:gd name="T8" fmla="*/ 13 w 42"/>
                <a:gd name="T9" fmla="*/ 20 h 50"/>
                <a:gd name="T10" fmla="*/ 14 w 42"/>
                <a:gd name="T11" fmla="*/ 17 h 50"/>
                <a:gd name="T12" fmla="*/ 16 w 42"/>
                <a:gd name="T13" fmla="*/ 15 h 50"/>
                <a:gd name="T14" fmla="*/ 17 w 42"/>
                <a:gd name="T15" fmla="*/ 12 h 50"/>
                <a:gd name="T16" fmla="*/ 18 w 42"/>
                <a:gd name="T17" fmla="*/ 9 h 50"/>
                <a:gd name="T18" fmla="*/ 19 w 42"/>
                <a:gd name="T19" fmla="*/ 7 h 50"/>
                <a:gd name="T20" fmla="*/ 20 w 42"/>
                <a:gd name="T21" fmla="*/ 4 h 50"/>
                <a:gd name="T22" fmla="*/ 21 w 42"/>
                <a:gd name="T23" fmla="*/ 2 h 50"/>
                <a:gd name="T24" fmla="*/ 16 w 42"/>
                <a:gd name="T25" fmla="*/ 0 h 50"/>
                <a:gd name="T26" fmla="*/ 19 w 42"/>
                <a:gd name="T27" fmla="*/ 2 h 50"/>
                <a:gd name="T28" fmla="*/ 17 w 42"/>
                <a:gd name="T29" fmla="*/ 4 h 50"/>
                <a:gd name="T30" fmla="*/ 14 w 42"/>
                <a:gd name="T31" fmla="*/ 6 h 50"/>
                <a:gd name="T32" fmla="*/ 13 w 42"/>
                <a:gd name="T33" fmla="*/ 9 h 50"/>
                <a:gd name="T34" fmla="*/ 11 w 42"/>
                <a:gd name="T35" fmla="*/ 11 h 50"/>
                <a:gd name="T36" fmla="*/ 9 w 42"/>
                <a:gd name="T37" fmla="*/ 13 h 50"/>
                <a:gd name="T38" fmla="*/ 8 w 42"/>
                <a:gd name="T39" fmla="*/ 15 h 50"/>
                <a:gd name="T40" fmla="*/ 6 w 42"/>
                <a:gd name="T41" fmla="*/ 18 h 50"/>
                <a:gd name="T42" fmla="*/ 4 w 42"/>
                <a:gd name="T43" fmla="*/ 20 h 50"/>
                <a:gd name="T44" fmla="*/ 2 w 42"/>
                <a:gd name="T45" fmla="*/ 23 h 50"/>
                <a:gd name="T46" fmla="*/ 0 w 42"/>
                <a:gd name="T47" fmla="*/ 25 h 50"/>
                <a:gd name="T48" fmla="*/ 0 w 42"/>
                <a:gd name="T49" fmla="*/ 25 h 5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2" h="50">
                  <a:moveTo>
                    <a:pt x="0" y="50"/>
                  </a:moveTo>
                  <a:lnTo>
                    <a:pt x="9" y="50"/>
                  </a:lnTo>
                  <a:lnTo>
                    <a:pt x="15" y="48"/>
                  </a:lnTo>
                  <a:lnTo>
                    <a:pt x="20" y="44"/>
                  </a:lnTo>
                  <a:lnTo>
                    <a:pt x="25" y="39"/>
                  </a:lnTo>
                  <a:lnTo>
                    <a:pt x="27" y="34"/>
                  </a:lnTo>
                  <a:lnTo>
                    <a:pt x="31" y="29"/>
                  </a:lnTo>
                  <a:lnTo>
                    <a:pt x="33" y="24"/>
                  </a:lnTo>
                  <a:lnTo>
                    <a:pt x="36" y="18"/>
                  </a:lnTo>
                  <a:lnTo>
                    <a:pt x="38" y="13"/>
                  </a:lnTo>
                  <a:lnTo>
                    <a:pt x="40" y="8"/>
                  </a:lnTo>
                  <a:lnTo>
                    <a:pt x="42" y="3"/>
                  </a:lnTo>
                  <a:lnTo>
                    <a:pt x="32" y="0"/>
                  </a:lnTo>
                  <a:lnTo>
                    <a:pt x="38" y="3"/>
                  </a:lnTo>
                  <a:lnTo>
                    <a:pt x="33" y="7"/>
                  </a:lnTo>
                  <a:lnTo>
                    <a:pt x="28" y="12"/>
                  </a:lnTo>
                  <a:lnTo>
                    <a:pt x="25" y="17"/>
                  </a:lnTo>
                  <a:lnTo>
                    <a:pt x="21" y="21"/>
                  </a:lnTo>
                  <a:lnTo>
                    <a:pt x="17" y="25"/>
                  </a:lnTo>
                  <a:lnTo>
                    <a:pt x="15" y="30"/>
                  </a:lnTo>
                  <a:lnTo>
                    <a:pt x="11" y="35"/>
                  </a:lnTo>
                  <a:lnTo>
                    <a:pt x="7" y="40"/>
                  </a:lnTo>
                  <a:lnTo>
                    <a:pt x="4" y="45"/>
                  </a:lnTo>
                  <a:lnTo>
                    <a:pt x="0" y="5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5" name="Freeform 196"/>
            <p:cNvSpPr>
              <a:spLocks/>
            </p:cNvSpPr>
            <p:nvPr/>
          </p:nvSpPr>
          <p:spPr bwMode="auto">
            <a:xfrm>
              <a:off x="2543" y="1138"/>
              <a:ext cx="34" cy="8"/>
            </a:xfrm>
            <a:custGeom>
              <a:avLst/>
              <a:gdLst>
                <a:gd name="T0" fmla="*/ 0 w 68"/>
                <a:gd name="T1" fmla="*/ 0 h 16"/>
                <a:gd name="T2" fmla="*/ 6 w 68"/>
                <a:gd name="T3" fmla="*/ 5 h 16"/>
                <a:gd name="T4" fmla="*/ 9 w 68"/>
                <a:gd name="T5" fmla="*/ 6 h 16"/>
                <a:gd name="T6" fmla="*/ 12 w 68"/>
                <a:gd name="T7" fmla="*/ 8 h 16"/>
                <a:gd name="T8" fmla="*/ 15 w 68"/>
                <a:gd name="T9" fmla="*/ 8 h 16"/>
                <a:gd name="T10" fmla="*/ 18 w 68"/>
                <a:gd name="T11" fmla="*/ 8 h 16"/>
                <a:gd name="T12" fmla="*/ 20 w 68"/>
                <a:gd name="T13" fmla="*/ 8 h 16"/>
                <a:gd name="T14" fmla="*/ 24 w 68"/>
                <a:gd name="T15" fmla="*/ 8 h 16"/>
                <a:gd name="T16" fmla="*/ 26 w 68"/>
                <a:gd name="T17" fmla="*/ 7 h 16"/>
                <a:gd name="T18" fmla="*/ 29 w 68"/>
                <a:gd name="T19" fmla="*/ 6 h 16"/>
                <a:gd name="T20" fmla="*/ 32 w 68"/>
                <a:gd name="T21" fmla="*/ 4 h 16"/>
                <a:gd name="T22" fmla="*/ 34 w 68"/>
                <a:gd name="T23" fmla="*/ 2 h 16"/>
                <a:gd name="T24" fmla="*/ 30 w 68"/>
                <a:gd name="T25" fmla="*/ 1 h 16"/>
                <a:gd name="T26" fmla="*/ 27 w 68"/>
                <a:gd name="T27" fmla="*/ 1 h 16"/>
                <a:gd name="T28" fmla="*/ 23 w 68"/>
                <a:gd name="T29" fmla="*/ 2 h 16"/>
                <a:gd name="T30" fmla="*/ 20 w 68"/>
                <a:gd name="T31" fmla="*/ 3 h 16"/>
                <a:gd name="T32" fmla="*/ 16 w 68"/>
                <a:gd name="T33" fmla="*/ 3 h 16"/>
                <a:gd name="T34" fmla="*/ 13 w 68"/>
                <a:gd name="T35" fmla="*/ 3 h 16"/>
                <a:gd name="T36" fmla="*/ 9 w 68"/>
                <a:gd name="T37" fmla="*/ 3 h 16"/>
                <a:gd name="T38" fmla="*/ 6 w 68"/>
                <a:gd name="T39" fmla="*/ 3 h 16"/>
                <a:gd name="T40" fmla="*/ 3 w 68"/>
                <a:gd name="T41" fmla="*/ 3 h 16"/>
                <a:gd name="T42" fmla="*/ 0 w 68"/>
                <a:gd name="T43" fmla="*/ 1 h 16"/>
                <a:gd name="T44" fmla="*/ 0 w 68"/>
                <a:gd name="T45" fmla="*/ 1 h 16"/>
                <a:gd name="T46" fmla="*/ 0 w 68"/>
                <a:gd name="T47" fmla="*/ 0 h 1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68" h="16">
                  <a:moveTo>
                    <a:pt x="0" y="0"/>
                  </a:moveTo>
                  <a:lnTo>
                    <a:pt x="11" y="10"/>
                  </a:lnTo>
                  <a:lnTo>
                    <a:pt x="17" y="12"/>
                  </a:lnTo>
                  <a:lnTo>
                    <a:pt x="23" y="15"/>
                  </a:lnTo>
                  <a:lnTo>
                    <a:pt x="29" y="16"/>
                  </a:lnTo>
                  <a:lnTo>
                    <a:pt x="36" y="16"/>
                  </a:lnTo>
                  <a:lnTo>
                    <a:pt x="40" y="16"/>
                  </a:lnTo>
                  <a:lnTo>
                    <a:pt x="47" y="15"/>
                  </a:lnTo>
                  <a:lnTo>
                    <a:pt x="52" y="14"/>
                  </a:lnTo>
                  <a:lnTo>
                    <a:pt x="57" y="11"/>
                  </a:lnTo>
                  <a:lnTo>
                    <a:pt x="63" y="7"/>
                  </a:lnTo>
                  <a:lnTo>
                    <a:pt x="68" y="4"/>
                  </a:lnTo>
                  <a:lnTo>
                    <a:pt x="60" y="2"/>
                  </a:lnTo>
                  <a:lnTo>
                    <a:pt x="53" y="2"/>
                  </a:lnTo>
                  <a:lnTo>
                    <a:pt x="45" y="4"/>
                  </a:lnTo>
                  <a:lnTo>
                    <a:pt x="39" y="5"/>
                  </a:lnTo>
                  <a:lnTo>
                    <a:pt x="32" y="6"/>
                  </a:lnTo>
                  <a:lnTo>
                    <a:pt x="26" y="6"/>
                  </a:lnTo>
                  <a:lnTo>
                    <a:pt x="18" y="6"/>
                  </a:lnTo>
                  <a:lnTo>
                    <a:pt x="12" y="6"/>
                  </a:lnTo>
                  <a:lnTo>
                    <a:pt x="6" y="5"/>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6" name="Freeform 197"/>
            <p:cNvSpPr>
              <a:spLocks/>
            </p:cNvSpPr>
            <p:nvPr/>
          </p:nvSpPr>
          <p:spPr bwMode="auto">
            <a:xfrm>
              <a:off x="2622" y="1144"/>
              <a:ext cx="28" cy="64"/>
            </a:xfrm>
            <a:custGeom>
              <a:avLst/>
              <a:gdLst>
                <a:gd name="T0" fmla="*/ 28 w 57"/>
                <a:gd name="T1" fmla="*/ 64 h 128"/>
                <a:gd name="T2" fmla="*/ 27 w 57"/>
                <a:gd name="T3" fmla="*/ 57 h 128"/>
                <a:gd name="T4" fmla="*/ 27 w 57"/>
                <a:gd name="T5" fmla="*/ 51 h 128"/>
                <a:gd name="T6" fmla="*/ 26 w 57"/>
                <a:gd name="T7" fmla="*/ 45 h 128"/>
                <a:gd name="T8" fmla="*/ 26 w 57"/>
                <a:gd name="T9" fmla="*/ 39 h 128"/>
                <a:gd name="T10" fmla="*/ 26 w 57"/>
                <a:gd name="T11" fmla="*/ 32 h 128"/>
                <a:gd name="T12" fmla="*/ 26 w 57"/>
                <a:gd name="T13" fmla="*/ 26 h 128"/>
                <a:gd name="T14" fmla="*/ 26 w 57"/>
                <a:gd name="T15" fmla="*/ 20 h 128"/>
                <a:gd name="T16" fmla="*/ 26 w 57"/>
                <a:gd name="T17" fmla="*/ 13 h 128"/>
                <a:gd name="T18" fmla="*/ 25 w 57"/>
                <a:gd name="T19" fmla="*/ 7 h 128"/>
                <a:gd name="T20" fmla="*/ 23 w 57"/>
                <a:gd name="T21" fmla="*/ 0 h 128"/>
                <a:gd name="T22" fmla="*/ 23 w 57"/>
                <a:gd name="T23" fmla="*/ 5 h 128"/>
                <a:gd name="T24" fmla="*/ 21 w 57"/>
                <a:gd name="T25" fmla="*/ 10 h 128"/>
                <a:gd name="T26" fmla="*/ 18 w 57"/>
                <a:gd name="T27" fmla="*/ 15 h 128"/>
                <a:gd name="T28" fmla="*/ 14 w 57"/>
                <a:gd name="T29" fmla="*/ 19 h 128"/>
                <a:gd name="T30" fmla="*/ 10 w 57"/>
                <a:gd name="T31" fmla="*/ 23 h 128"/>
                <a:gd name="T32" fmla="*/ 6 w 57"/>
                <a:gd name="T33" fmla="*/ 27 h 128"/>
                <a:gd name="T34" fmla="*/ 2 w 57"/>
                <a:gd name="T35" fmla="*/ 31 h 128"/>
                <a:gd name="T36" fmla="*/ 0 w 57"/>
                <a:gd name="T37" fmla="*/ 35 h 128"/>
                <a:gd name="T38" fmla="*/ 0 w 57"/>
                <a:gd name="T39" fmla="*/ 39 h 128"/>
                <a:gd name="T40" fmla="*/ 1 w 57"/>
                <a:gd name="T41" fmla="*/ 44 h 128"/>
                <a:gd name="T42" fmla="*/ 4 w 57"/>
                <a:gd name="T43" fmla="*/ 45 h 128"/>
                <a:gd name="T44" fmla="*/ 7 w 57"/>
                <a:gd name="T45" fmla="*/ 47 h 128"/>
                <a:gd name="T46" fmla="*/ 10 w 57"/>
                <a:gd name="T47" fmla="*/ 48 h 128"/>
                <a:gd name="T48" fmla="*/ 13 w 57"/>
                <a:gd name="T49" fmla="*/ 50 h 128"/>
                <a:gd name="T50" fmla="*/ 15 w 57"/>
                <a:gd name="T51" fmla="*/ 52 h 128"/>
                <a:gd name="T52" fmla="*/ 18 w 57"/>
                <a:gd name="T53" fmla="*/ 54 h 128"/>
                <a:gd name="T54" fmla="*/ 20 w 57"/>
                <a:gd name="T55" fmla="*/ 56 h 128"/>
                <a:gd name="T56" fmla="*/ 23 w 57"/>
                <a:gd name="T57" fmla="*/ 59 h 128"/>
                <a:gd name="T58" fmla="*/ 26 w 57"/>
                <a:gd name="T59" fmla="*/ 62 h 128"/>
                <a:gd name="T60" fmla="*/ 28 w 57"/>
                <a:gd name="T61" fmla="*/ 64 h 128"/>
                <a:gd name="T62" fmla="*/ 28 w 57"/>
                <a:gd name="T63" fmla="*/ 64 h 128"/>
                <a:gd name="T64" fmla="*/ 28 w 57"/>
                <a:gd name="T65" fmla="*/ 64 h 12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57" h="128">
                  <a:moveTo>
                    <a:pt x="56" y="128"/>
                  </a:moveTo>
                  <a:lnTo>
                    <a:pt x="54" y="114"/>
                  </a:lnTo>
                  <a:lnTo>
                    <a:pt x="54" y="102"/>
                  </a:lnTo>
                  <a:lnTo>
                    <a:pt x="53" y="89"/>
                  </a:lnTo>
                  <a:lnTo>
                    <a:pt x="53" y="77"/>
                  </a:lnTo>
                  <a:lnTo>
                    <a:pt x="53" y="63"/>
                  </a:lnTo>
                  <a:lnTo>
                    <a:pt x="53" y="51"/>
                  </a:lnTo>
                  <a:lnTo>
                    <a:pt x="53" y="39"/>
                  </a:lnTo>
                  <a:lnTo>
                    <a:pt x="52" y="26"/>
                  </a:lnTo>
                  <a:lnTo>
                    <a:pt x="50" y="13"/>
                  </a:lnTo>
                  <a:lnTo>
                    <a:pt x="47" y="0"/>
                  </a:lnTo>
                  <a:lnTo>
                    <a:pt x="46" y="10"/>
                  </a:lnTo>
                  <a:lnTo>
                    <a:pt x="42" y="20"/>
                  </a:lnTo>
                  <a:lnTo>
                    <a:pt x="36" y="29"/>
                  </a:lnTo>
                  <a:lnTo>
                    <a:pt x="28" y="37"/>
                  </a:lnTo>
                  <a:lnTo>
                    <a:pt x="20" y="45"/>
                  </a:lnTo>
                  <a:lnTo>
                    <a:pt x="12" y="54"/>
                  </a:lnTo>
                  <a:lnTo>
                    <a:pt x="5" y="61"/>
                  </a:lnTo>
                  <a:lnTo>
                    <a:pt x="1" y="70"/>
                  </a:lnTo>
                  <a:lnTo>
                    <a:pt x="0" y="77"/>
                  </a:lnTo>
                  <a:lnTo>
                    <a:pt x="2" y="87"/>
                  </a:lnTo>
                  <a:lnTo>
                    <a:pt x="9" y="89"/>
                  </a:lnTo>
                  <a:lnTo>
                    <a:pt x="15" y="93"/>
                  </a:lnTo>
                  <a:lnTo>
                    <a:pt x="21" y="96"/>
                  </a:lnTo>
                  <a:lnTo>
                    <a:pt x="26" y="99"/>
                  </a:lnTo>
                  <a:lnTo>
                    <a:pt x="31" y="103"/>
                  </a:lnTo>
                  <a:lnTo>
                    <a:pt x="36" y="108"/>
                  </a:lnTo>
                  <a:lnTo>
                    <a:pt x="41" y="112"/>
                  </a:lnTo>
                  <a:lnTo>
                    <a:pt x="46" y="117"/>
                  </a:lnTo>
                  <a:lnTo>
                    <a:pt x="52" y="123"/>
                  </a:lnTo>
                  <a:lnTo>
                    <a:pt x="57" y="128"/>
                  </a:lnTo>
                  <a:lnTo>
                    <a:pt x="56" y="12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7" name="Freeform 198"/>
            <p:cNvSpPr>
              <a:spLocks/>
            </p:cNvSpPr>
            <p:nvPr/>
          </p:nvSpPr>
          <p:spPr bwMode="auto">
            <a:xfrm>
              <a:off x="2685" y="1476"/>
              <a:ext cx="3" cy="1"/>
            </a:xfrm>
            <a:custGeom>
              <a:avLst/>
              <a:gdLst>
                <a:gd name="T0" fmla="*/ 3 w 5"/>
                <a:gd name="T1" fmla="*/ 1 h 1"/>
                <a:gd name="T2" fmla="*/ 3 w 5"/>
                <a:gd name="T3" fmla="*/ 1 h 1"/>
                <a:gd name="T4" fmla="*/ 2 w 5"/>
                <a:gd name="T5" fmla="*/ 1 h 1"/>
                <a:gd name="T6" fmla="*/ 1 w 5"/>
                <a:gd name="T7" fmla="*/ 1 h 1"/>
                <a:gd name="T8" fmla="*/ 1 w 5"/>
                <a:gd name="T9" fmla="*/ 0 h 1"/>
                <a:gd name="T10" fmla="*/ 0 w 5"/>
                <a:gd name="T11" fmla="*/ 0 h 1"/>
                <a:gd name="T12" fmla="*/ 1 w 5"/>
                <a:gd name="T13" fmla="*/ 1 h 1"/>
                <a:gd name="T14" fmla="*/ 1 w 5"/>
                <a:gd name="T15" fmla="*/ 1 h 1"/>
                <a:gd name="T16" fmla="*/ 1 w 5"/>
                <a:gd name="T17" fmla="*/ 1 h 1"/>
                <a:gd name="T18" fmla="*/ 2 w 5"/>
                <a:gd name="T19" fmla="*/ 1 h 1"/>
                <a:gd name="T20" fmla="*/ 2 w 5"/>
                <a:gd name="T21" fmla="*/ 1 h 1"/>
                <a:gd name="T22" fmla="*/ 3 w 5"/>
                <a:gd name="T23" fmla="*/ 1 h 1"/>
                <a:gd name="T24" fmla="*/ 3 w 5"/>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
                  <a:moveTo>
                    <a:pt x="5" y="1"/>
                  </a:moveTo>
                  <a:lnTo>
                    <a:pt x="5" y="1"/>
                  </a:lnTo>
                  <a:lnTo>
                    <a:pt x="3" y="1"/>
                  </a:lnTo>
                  <a:lnTo>
                    <a:pt x="2" y="1"/>
                  </a:lnTo>
                  <a:lnTo>
                    <a:pt x="2" y="0"/>
                  </a:lnTo>
                  <a:lnTo>
                    <a:pt x="0" y="0"/>
                  </a:lnTo>
                  <a:lnTo>
                    <a:pt x="2" y="1"/>
                  </a:lnTo>
                  <a:lnTo>
                    <a:pt x="3" y="1"/>
                  </a:lnTo>
                  <a:lnTo>
                    <a:pt x="4" y="1"/>
                  </a:lnTo>
                  <a:lnTo>
                    <a:pt x="5"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8" name="Freeform 199"/>
            <p:cNvSpPr>
              <a:spLocks/>
            </p:cNvSpPr>
            <p:nvPr/>
          </p:nvSpPr>
          <p:spPr bwMode="auto">
            <a:xfrm>
              <a:off x="2689" y="1463"/>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1 w 1"/>
                <a:gd name="T13" fmla="*/ 1 h 1"/>
                <a:gd name="T14" fmla="*/ 1 w 1"/>
                <a:gd name="T15" fmla="*/ 1 h 1"/>
                <a:gd name="T16" fmla="*/ 1 w 1"/>
                <a:gd name="T17" fmla="*/ 1 h 1"/>
                <a:gd name="T18" fmla="*/ 1 w 1"/>
                <a:gd name="T19" fmla="*/ 1 h 1"/>
                <a:gd name="T20" fmla="*/ 1 w 1"/>
                <a:gd name="T21" fmla="*/ 1 h 1"/>
                <a:gd name="T22" fmla="*/ 1 w 1"/>
                <a:gd name="T23" fmla="*/ 1 h 1"/>
                <a:gd name="T24" fmla="*/ 1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69" name="Freeform 200"/>
            <p:cNvSpPr>
              <a:spLocks noEditPoints="1"/>
            </p:cNvSpPr>
            <p:nvPr/>
          </p:nvSpPr>
          <p:spPr bwMode="auto">
            <a:xfrm>
              <a:off x="2646" y="1147"/>
              <a:ext cx="68" cy="471"/>
            </a:xfrm>
            <a:custGeom>
              <a:avLst/>
              <a:gdLst>
                <a:gd name="T0" fmla="*/ 0 w 138"/>
                <a:gd name="T1" fmla="*/ 471 h 941"/>
                <a:gd name="T2" fmla="*/ 8 w 138"/>
                <a:gd name="T3" fmla="*/ 444 h 941"/>
                <a:gd name="T4" fmla="*/ 5 w 138"/>
                <a:gd name="T5" fmla="*/ 426 h 941"/>
                <a:gd name="T6" fmla="*/ 9 w 138"/>
                <a:gd name="T7" fmla="*/ 412 h 941"/>
                <a:gd name="T8" fmla="*/ 8 w 138"/>
                <a:gd name="T9" fmla="*/ 398 h 941"/>
                <a:gd name="T10" fmla="*/ 12 w 138"/>
                <a:gd name="T11" fmla="*/ 366 h 941"/>
                <a:gd name="T12" fmla="*/ 10 w 138"/>
                <a:gd name="T13" fmla="*/ 356 h 941"/>
                <a:gd name="T14" fmla="*/ 13 w 138"/>
                <a:gd name="T15" fmla="*/ 346 h 941"/>
                <a:gd name="T16" fmla="*/ 15 w 138"/>
                <a:gd name="T17" fmla="*/ 322 h 941"/>
                <a:gd name="T18" fmla="*/ 16 w 138"/>
                <a:gd name="T19" fmla="*/ 293 h 941"/>
                <a:gd name="T20" fmla="*/ 16 w 138"/>
                <a:gd name="T21" fmla="*/ 285 h 941"/>
                <a:gd name="T22" fmla="*/ 18 w 138"/>
                <a:gd name="T23" fmla="*/ 286 h 941"/>
                <a:gd name="T24" fmla="*/ 23 w 138"/>
                <a:gd name="T25" fmla="*/ 273 h 941"/>
                <a:gd name="T26" fmla="*/ 27 w 138"/>
                <a:gd name="T27" fmla="*/ 280 h 941"/>
                <a:gd name="T28" fmla="*/ 27 w 138"/>
                <a:gd name="T29" fmla="*/ 285 h 941"/>
                <a:gd name="T30" fmla="*/ 22 w 138"/>
                <a:gd name="T31" fmla="*/ 297 h 941"/>
                <a:gd name="T32" fmla="*/ 29 w 138"/>
                <a:gd name="T33" fmla="*/ 285 h 941"/>
                <a:gd name="T34" fmla="*/ 33 w 138"/>
                <a:gd name="T35" fmla="*/ 278 h 941"/>
                <a:gd name="T36" fmla="*/ 43 w 138"/>
                <a:gd name="T37" fmla="*/ 282 h 941"/>
                <a:gd name="T38" fmla="*/ 46 w 138"/>
                <a:gd name="T39" fmla="*/ 285 h 941"/>
                <a:gd name="T40" fmla="*/ 41 w 138"/>
                <a:gd name="T41" fmla="*/ 290 h 941"/>
                <a:gd name="T42" fmla="*/ 47 w 138"/>
                <a:gd name="T43" fmla="*/ 302 h 941"/>
                <a:gd name="T44" fmla="*/ 46 w 138"/>
                <a:gd name="T45" fmla="*/ 308 h 941"/>
                <a:gd name="T46" fmla="*/ 45 w 138"/>
                <a:gd name="T47" fmla="*/ 318 h 941"/>
                <a:gd name="T48" fmla="*/ 45 w 138"/>
                <a:gd name="T49" fmla="*/ 320 h 941"/>
                <a:gd name="T50" fmla="*/ 46 w 138"/>
                <a:gd name="T51" fmla="*/ 329 h 941"/>
                <a:gd name="T52" fmla="*/ 43 w 138"/>
                <a:gd name="T53" fmla="*/ 338 h 941"/>
                <a:gd name="T54" fmla="*/ 42 w 138"/>
                <a:gd name="T55" fmla="*/ 354 h 941"/>
                <a:gd name="T56" fmla="*/ 41 w 138"/>
                <a:gd name="T57" fmla="*/ 369 h 941"/>
                <a:gd name="T58" fmla="*/ 57 w 138"/>
                <a:gd name="T59" fmla="*/ 306 h 941"/>
                <a:gd name="T60" fmla="*/ 63 w 138"/>
                <a:gd name="T61" fmla="*/ 105 h 941"/>
                <a:gd name="T62" fmla="*/ 20 w 138"/>
                <a:gd name="T63" fmla="*/ 8 h 941"/>
                <a:gd name="T64" fmla="*/ 8 w 138"/>
                <a:gd name="T65" fmla="*/ 5 h 941"/>
                <a:gd name="T66" fmla="*/ 15 w 138"/>
                <a:gd name="T67" fmla="*/ 301 h 941"/>
                <a:gd name="T68" fmla="*/ 22 w 138"/>
                <a:gd name="T69" fmla="*/ 261 h 941"/>
                <a:gd name="T70" fmla="*/ 28 w 138"/>
                <a:gd name="T71" fmla="*/ 267 h 941"/>
                <a:gd name="T72" fmla="*/ 32 w 138"/>
                <a:gd name="T73" fmla="*/ 268 h 941"/>
                <a:gd name="T74" fmla="*/ 31 w 138"/>
                <a:gd name="T75" fmla="*/ 255 h 941"/>
                <a:gd name="T76" fmla="*/ 34 w 138"/>
                <a:gd name="T77" fmla="*/ 252 h 941"/>
                <a:gd name="T78" fmla="*/ 40 w 138"/>
                <a:gd name="T79" fmla="*/ 272 h 941"/>
                <a:gd name="T80" fmla="*/ 35 w 138"/>
                <a:gd name="T81" fmla="*/ 267 h 941"/>
                <a:gd name="T82" fmla="*/ 17 w 138"/>
                <a:gd name="T83" fmla="*/ 75 h 941"/>
                <a:gd name="T84" fmla="*/ 16 w 138"/>
                <a:gd name="T85" fmla="*/ 66 h 941"/>
                <a:gd name="T86" fmla="*/ 21 w 138"/>
                <a:gd name="T87" fmla="*/ 61 h 941"/>
                <a:gd name="T88" fmla="*/ 21 w 138"/>
                <a:gd name="T89" fmla="*/ 55 h 941"/>
                <a:gd name="T90" fmla="*/ 24 w 138"/>
                <a:gd name="T91" fmla="*/ 56 h 941"/>
                <a:gd name="T92" fmla="*/ 36 w 138"/>
                <a:gd name="T93" fmla="*/ 51 h 941"/>
                <a:gd name="T94" fmla="*/ 52 w 138"/>
                <a:gd name="T95" fmla="*/ 62 h 941"/>
                <a:gd name="T96" fmla="*/ 55 w 138"/>
                <a:gd name="T97" fmla="*/ 90 h 941"/>
                <a:gd name="T98" fmla="*/ 44 w 138"/>
                <a:gd name="T99" fmla="*/ 114 h 941"/>
                <a:gd name="T100" fmla="*/ 38 w 138"/>
                <a:gd name="T101" fmla="*/ 122 h 941"/>
                <a:gd name="T102" fmla="*/ 23 w 138"/>
                <a:gd name="T103" fmla="*/ 122 h 941"/>
                <a:gd name="T104" fmla="*/ 22 w 138"/>
                <a:gd name="T105" fmla="*/ 123 h 941"/>
                <a:gd name="T106" fmla="*/ 24 w 138"/>
                <a:gd name="T107" fmla="*/ 121 h 941"/>
                <a:gd name="T108" fmla="*/ 23 w 138"/>
                <a:gd name="T109" fmla="*/ 116 h 941"/>
                <a:gd name="T110" fmla="*/ 21 w 138"/>
                <a:gd name="T111" fmla="*/ 112 h 941"/>
                <a:gd name="T112" fmla="*/ 15 w 138"/>
                <a:gd name="T113" fmla="*/ 106 h 941"/>
                <a:gd name="T114" fmla="*/ 15 w 138"/>
                <a:gd name="T115" fmla="*/ 103 h 941"/>
                <a:gd name="T116" fmla="*/ 14 w 138"/>
                <a:gd name="T117" fmla="*/ 101 h 941"/>
                <a:gd name="T118" fmla="*/ 17 w 138"/>
                <a:gd name="T119" fmla="*/ 97 h 941"/>
                <a:gd name="T120" fmla="*/ 13 w 138"/>
                <a:gd name="T121" fmla="*/ 89 h 941"/>
                <a:gd name="T122" fmla="*/ 13 w 138"/>
                <a:gd name="T123" fmla="*/ 86 h 94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38" h="941">
                  <a:moveTo>
                    <a:pt x="19" y="11"/>
                  </a:moveTo>
                  <a:lnTo>
                    <a:pt x="20" y="110"/>
                  </a:lnTo>
                  <a:lnTo>
                    <a:pt x="21" y="206"/>
                  </a:lnTo>
                  <a:lnTo>
                    <a:pt x="21" y="303"/>
                  </a:lnTo>
                  <a:lnTo>
                    <a:pt x="21" y="398"/>
                  </a:lnTo>
                  <a:lnTo>
                    <a:pt x="20" y="492"/>
                  </a:lnTo>
                  <a:lnTo>
                    <a:pt x="17" y="585"/>
                  </a:lnTo>
                  <a:lnTo>
                    <a:pt x="14" y="676"/>
                  </a:lnTo>
                  <a:lnTo>
                    <a:pt x="10" y="766"/>
                  </a:lnTo>
                  <a:lnTo>
                    <a:pt x="5" y="854"/>
                  </a:lnTo>
                  <a:lnTo>
                    <a:pt x="0" y="941"/>
                  </a:lnTo>
                  <a:lnTo>
                    <a:pt x="4" y="937"/>
                  </a:lnTo>
                  <a:lnTo>
                    <a:pt x="6" y="932"/>
                  </a:lnTo>
                  <a:lnTo>
                    <a:pt x="9" y="927"/>
                  </a:lnTo>
                  <a:lnTo>
                    <a:pt x="10" y="922"/>
                  </a:lnTo>
                  <a:lnTo>
                    <a:pt x="12" y="917"/>
                  </a:lnTo>
                  <a:lnTo>
                    <a:pt x="14" y="912"/>
                  </a:lnTo>
                  <a:lnTo>
                    <a:pt x="16" y="906"/>
                  </a:lnTo>
                  <a:lnTo>
                    <a:pt x="19" y="901"/>
                  </a:lnTo>
                  <a:lnTo>
                    <a:pt x="21" y="895"/>
                  </a:lnTo>
                  <a:lnTo>
                    <a:pt x="25" y="890"/>
                  </a:lnTo>
                  <a:lnTo>
                    <a:pt x="17" y="888"/>
                  </a:lnTo>
                  <a:lnTo>
                    <a:pt x="15" y="885"/>
                  </a:lnTo>
                  <a:lnTo>
                    <a:pt x="14" y="883"/>
                  </a:lnTo>
                  <a:lnTo>
                    <a:pt x="15" y="879"/>
                  </a:lnTo>
                  <a:lnTo>
                    <a:pt x="17" y="875"/>
                  </a:lnTo>
                  <a:lnTo>
                    <a:pt x="20" y="872"/>
                  </a:lnTo>
                  <a:lnTo>
                    <a:pt x="22" y="868"/>
                  </a:lnTo>
                  <a:lnTo>
                    <a:pt x="25" y="863"/>
                  </a:lnTo>
                  <a:lnTo>
                    <a:pt x="26" y="859"/>
                  </a:lnTo>
                  <a:lnTo>
                    <a:pt x="25" y="854"/>
                  </a:lnTo>
                  <a:lnTo>
                    <a:pt x="10" y="854"/>
                  </a:lnTo>
                  <a:lnTo>
                    <a:pt x="10" y="852"/>
                  </a:lnTo>
                  <a:lnTo>
                    <a:pt x="11" y="849"/>
                  </a:lnTo>
                  <a:lnTo>
                    <a:pt x="11" y="847"/>
                  </a:lnTo>
                  <a:lnTo>
                    <a:pt x="12" y="843"/>
                  </a:lnTo>
                  <a:lnTo>
                    <a:pt x="12" y="841"/>
                  </a:lnTo>
                  <a:lnTo>
                    <a:pt x="14" y="837"/>
                  </a:lnTo>
                  <a:lnTo>
                    <a:pt x="14" y="833"/>
                  </a:lnTo>
                  <a:lnTo>
                    <a:pt x="15" y="831"/>
                  </a:lnTo>
                  <a:lnTo>
                    <a:pt x="15" y="828"/>
                  </a:lnTo>
                  <a:lnTo>
                    <a:pt x="17" y="826"/>
                  </a:lnTo>
                  <a:lnTo>
                    <a:pt x="19" y="825"/>
                  </a:lnTo>
                  <a:lnTo>
                    <a:pt x="19" y="823"/>
                  </a:lnTo>
                  <a:lnTo>
                    <a:pt x="19" y="821"/>
                  </a:lnTo>
                  <a:lnTo>
                    <a:pt x="19" y="818"/>
                  </a:lnTo>
                  <a:lnTo>
                    <a:pt x="19" y="817"/>
                  </a:lnTo>
                  <a:lnTo>
                    <a:pt x="19" y="815"/>
                  </a:lnTo>
                  <a:lnTo>
                    <a:pt x="19" y="813"/>
                  </a:lnTo>
                  <a:lnTo>
                    <a:pt x="17" y="812"/>
                  </a:lnTo>
                  <a:lnTo>
                    <a:pt x="16" y="811"/>
                  </a:lnTo>
                  <a:lnTo>
                    <a:pt x="15" y="810"/>
                  </a:lnTo>
                  <a:lnTo>
                    <a:pt x="12" y="810"/>
                  </a:lnTo>
                  <a:lnTo>
                    <a:pt x="19" y="804"/>
                  </a:lnTo>
                  <a:lnTo>
                    <a:pt x="17" y="796"/>
                  </a:lnTo>
                  <a:lnTo>
                    <a:pt x="16" y="790"/>
                  </a:lnTo>
                  <a:lnTo>
                    <a:pt x="16" y="783"/>
                  </a:lnTo>
                  <a:lnTo>
                    <a:pt x="16" y="775"/>
                  </a:lnTo>
                  <a:lnTo>
                    <a:pt x="16" y="769"/>
                  </a:lnTo>
                  <a:lnTo>
                    <a:pt x="17" y="762"/>
                  </a:lnTo>
                  <a:lnTo>
                    <a:pt x="19" y="754"/>
                  </a:lnTo>
                  <a:lnTo>
                    <a:pt x="19" y="748"/>
                  </a:lnTo>
                  <a:lnTo>
                    <a:pt x="20" y="740"/>
                  </a:lnTo>
                  <a:lnTo>
                    <a:pt x="21" y="733"/>
                  </a:lnTo>
                  <a:lnTo>
                    <a:pt x="25" y="733"/>
                  </a:lnTo>
                  <a:lnTo>
                    <a:pt x="24" y="732"/>
                  </a:lnTo>
                  <a:lnTo>
                    <a:pt x="22" y="731"/>
                  </a:lnTo>
                  <a:lnTo>
                    <a:pt x="21" y="729"/>
                  </a:lnTo>
                  <a:lnTo>
                    <a:pt x="20" y="728"/>
                  </a:lnTo>
                  <a:lnTo>
                    <a:pt x="19" y="726"/>
                  </a:lnTo>
                  <a:lnTo>
                    <a:pt x="19" y="724"/>
                  </a:lnTo>
                  <a:lnTo>
                    <a:pt x="20" y="722"/>
                  </a:lnTo>
                  <a:lnTo>
                    <a:pt x="20" y="721"/>
                  </a:lnTo>
                  <a:lnTo>
                    <a:pt x="22" y="719"/>
                  </a:lnTo>
                  <a:lnTo>
                    <a:pt x="25" y="718"/>
                  </a:lnTo>
                  <a:lnTo>
                    <a:pt x="19" y="712"/>
                  </a:lnTo>
                  <a:lnTo>
                    <a:pt x="20" y="712"/>
                  </a:lnTo>
                  <a:lnTo>
                    <a:pt x="22" y="711"/>
                  </a:lnTo>
                  <a:lnTo>
                    <a:pt x="24" y="710"/>
                  </a:lnTo>
                  <a:lnTo>
                    <a:pt x="24" y="707"/>
                  </a:lnTo>
                  <a:lnTo>
                    <a:pt x="25" y="706"/>
                  </a:lnTo>
                  <a:lnTo>
                    <a:pt x="25" y="705"/>
                  </a:lnTo>
                  <a:lnTo>
                    <a:pt x="26" y="703"/>
                  </a:lnTo>
                  <a:lnTo>
                    <a:pt x="27" y="703"/>
                  </a:lnTo>
                  <a:lnTo>
                    <a:pt x="29" y="705"/>
                  </a:lnTo>
                  <a:lnTo>
                    <a:pt x="30" y="706"/>
                  </a:lnTo>
                  <a:lnTo>
                    <a:pt x="21" y="697"/>
                  </a:lnTo>
                  <a:lnTo>
                    <a:pt x="27" y="691"/>
                  </a:lnTo>
                  <a:lnTo>
                    <a:pt x="29" y="687"/>
                  </a:lnTo>
                  <a:lnTo>
                    <a:pt x="30" y="682"/>
                  </a:lnTo>
                  <a:lnTo>
                    <a:pt x="30" y="679"/>
                  </a:lnTo>
                  <a:lnTo>
                    <a:pt x="29" y="674"/>
                  </a:lnTo>
                  <a:lnTo>
                    <a:pt x="29" y="669"/>
                  </a:lnTo>
                  <a:lnTo>
                    <a:pt x="27" y="664"/>
                  </a:lnTo>
                  <a:lnTo>
                    <a:pt x="27" y="659"/>
                  </a:lnTo>
                  <a:lnTo>
                    <a:pt x="26" y="654"/>
                  </a:lnTo>
                  <a:lnTo>
                    <a:pt x="26" y="649"/>
                  </a:lnTo>
                  <a:lnTo>
                    <a:pt x="27" y="644"/>
                  </a:lnTo>
                  <a:lnTo>
                    <a:pt x="30" y="644"/>
                  </a:lnTo>
                  <a:lnTo>
                    <a:pt x="30" y="629"/>
                  </a:lnTo>
                  <a:lnTo>
                    <a:pt x="33" y="629"/>
                  </a:lnTo>
                  <a:lnTo>
                    <a:pt x="32" y="625"/>
                  </a:lnTo>
                  <a:lnTo>
                    <a:pt x="32" y="620"/>
                  </a:lnTo>
                  <a:lnTo>
                    <a:pt x="33" y="616"/>
                  </a:lnTo>
                  <a:lnTo>
                    <a:pt x="35" y="611"/>
                  </a:lnTo>
                  <a:lnTo>
                    <a:pt x="36" y="606"/>
                  </a:lnTo>
                  <a:lnTo>
                    <a:pt x="36" y="599"/>
                  </a:lnTo>
                  <a:lnTo>
                    <a:pt x="36" y="595"/>
                  </a:lnTo>
                  <a:lnTo>
                    <a:pt x="35" y="590"/>
                  </a:lnTo>
                  <a:lnTo>
                    <a:pt x="32" y="585"/>
                  </a:lnTo>
                  <a:lnTo>
                    <a:pt x="27" y="581"/>
                  </a:lnTo>
                  <a:lnTo>
                    <a:pt x="29" y="580"/>
                  </a:lnTo>
                  <a:lnTo>
                    <a:pt x="29" y="578"/>
                  </a:lnTo>
                  <a:lnTo>
                    <a:pt x="29" y="577"/>
                  </a:lnTo>
                  <a:lnTo>
                    <a:pt x="29" y="576"/>
                  </a:lnTo>
                  <a:lnTo>
                    <a:pt x="29" y="573"/>
                  </a:lnTo>
                  <a:lnTo>
                    <a:pt x="29" y="572"/>
                  </a:lnTo>
                  <a:lnTo>
                    <a:pt x="29" y="571"/>
                  </a:lnTo>
                  <a:lnTo>
                    <a:pt x="29" y="570"/>
                  </a:lnTo>
                  <a:lnTo>
                    <a:pt x="31" y="570"/>
                  </a:lnTo>
                  <a:lnTo>
                    <a:pt x="33" y="570"/>
                  </a:lnTo>
                  <a:lnTo>
                    <a:pt x="35" y="571"/>
                  </a:lnTo>
                  <a:lnTo>
                    <a:pt x="36" y="572"/>
                  </a:lnTo>
                  <a:lnTo>
                    <a:pt x="36" y="573"/>
                  </a:lnTo>
                  <a:lnTo>
                    <a:pt x="36" y="575"/>
                  </a:lnTo>
                  <a:lnTo>
                    <a:pt x="36" y="576"/>
                  </a:lnTo>
                  <a:lnTo>
                    <a:pt x="37" y="572"/>
                  </a:lnTo>
                  <a:lnTo>
                    <a:pt x="37" y="567"/>
                  </a:lnTo>
                  <a:lnTo>
                    <a:pt x="36" y="564"/>
                  </a:lnTo>
                  <a:lnTo>
                    <a:pt x="35" y="560"/>
                  </a:lnTo>
                  <a:lnTo>
                    <a:pt x="35" y="556"/>
                  </a:lnTo>
                  <a:lnTo>
                    <a:pt x="33" y="552"/>
                  </a:lnTo>
                  <a:lnTo>
                    <a:pt x="33" y="549"/>
                  </a:lnTo>
                  <a:lnTo>
                    <a:pt x="35" y="545"/>
                  </a:lnTo>
                  <a:lnTo>
                    <a:pt x="37" y="543"/>
                  </a:lnTo>
                  <a:lnTo>
                    <a:pt x="42" y="540"/>
                  </a:lnTo>
                  <a:lnTo>
                    <a:pt x="45" y="543"/>
                  </a:lnTo>
                  <a:lnTo>
                    <a:pt x="46" y="545"/>
                  </a:lnTo>
                  <a:lnTo>
                    <a:pt x="46" y="549"/>
                  </a:lnTo>
                  <a:lnTo>
                    <a:pt x="46" y="551"/>
                  </a:lnTo>
                  <a:lnTo>
                    <a:pt x="46" y="554"/>
                  </a:lnTo>
                  <a:lnTo>
                    <a:pt x="46" y="556"/>
                  </a:lnTo>
                  <a:lnTo>
                    <a:pt x="46" y="559"/>
                  </a:lnTo>
                  <a:lnTo>
                    <a:pt x="47" y="560"/>
                  </a:lnTo>
                  <a:lnTo>
                    <a:pt x="50" y="562"/>
                  </a:lnTo>
                  <a:lnTo>
                    <a:pt x="55" y="564"/>
                  </a:lnTo>
                  <a:lnTo>
                    <a:pt x="53" y="562"/>
                  </a:lnTo>
                  <a:lnTo>
                    <a:pt x="53" y="560"/>
                  </a:lnTo>
                  <a:lnTo>
                    <a:pt x="55" y="560"/>
                  </a:lnTo>
                  <a:lnTo>
                    <a:pt x="56" y="559"/>
                  </a:lnTo>
                  <a:lnTo>
                    <a:pt x="58" y="559"/>
                  </a:lnTo>
                  <a:lnTo>
                    <a:pt x="61" y="559"/>
                  </a:lnTo>
                  <a:lnTo>
                    <a:pt x="63" y="560"/>
                  </a:lnTo>
                  <a:lnTo>
                    <a:pt x="66" y="561"/>
                  </a:lnTo>
                  <a:lnTo>
                    <a:pt x="67" y="562"/>
                  </a:lnTo>
                  <a:lnTo>
                    <a:pt x="69" y="564"/>
                  </a:lnTo>
                  <a:lnTo>
                    <a:pt x="66" y="566"/>
                  </a:lnTo>
                  <a:lnTo>
                    <a:pt x="61" y="566"/>
                  </a:lnTo>
                  <a:lnTo>
                    <a:pt x="57" y="567"/>
                  </a:lnTo>
                  <a:lnTo>
                    <a:pt x="55" y="569"/>
                  </a:lnTo>
                  <a:lnTo>
                    <a:pt x="52" y="571"/>
                  </a:lnTo>
                  <a:lnTo>
                    <a:pt x="50" y="573"/>
                  </a:lnTo>
                  <a:lnTo>
                    <a:pt x="48" y="576"/>
                  </a:lnTo>
                  <a:lnTo>
                    <a:pt x="48" y="580"/>
                  </a:lnTo>
                  <a:lnTo>
                    <a:pt x="48" y="582"/>
                  </a:lnTo>
                  <a:lnTo>
                    <a:pt x="50" y="585"/>
                  </a:lnTo>
                  <a:lnTo>
                    <a:pt x="51" y="587"/>
                  </a:lnTo>
                  <a:lnTo>
                    <a:pt x="45" y="587"/>
                  </a:lnTo>
                  <a:lnTo>
                    <a:pt x="45" y="590"/>
                  </a:lnTo>
                  <a:lnTo>
                    <a:pt x="45" y="591"/>
                  </a:lnTo>
                  <a:lnTo>
                    <a:pt x="45" y="593"/>
                  </a:lnTo>
                  <a:lnTo>
                    <a:pt x="46" y="595"/>
                  </a:lnTo>
                  <a:lnTo>
                    <a:pt x="47" y="597"/>
                  </a:lnTo>
                  <a:lnTo>
                    <a:pt x="48" y="598"/>
                  </a:lnTo>
                  <a:lnTo>
                    <a:pt x="50" y="599"/>
                  </a:lnTo>
                  <a:lnTo>
                    <a:pt x="51" y="601"/>
                  </a:lnTo>
                  <a:lnTo>
                    <a:pt x="52" y="601"/>
                  </a:lnTo>
                  <a:lnTo>
                    <a:pt x="55" y="602"/>
                  </a:lnTo>
                  <a:lnTo>
                    <a:pt x="55" y="585"/>
                  </a:lnTo>
                  <a:lnTo>
                    <a:pt x="57" y="585"/>
                  </a:lnTo>
                  <a:lnTo>
                    <a:pt x="55" y="572"/>
                  </a:lnTo>
                  <a:lnTo>
                    <a:pt x="58" y="570"/>
                  </a:lnTo>
                  <a:lnTo>
                    <a:pt x="62" y="567"/>
                  </a:lnTo>
                  <a:lnTo>
                    <a:pt x="66" y="567"/>
                  </a:lnTo>
                  <a:lnTo>
                    <a:pt x="68" y="567"/>
                  </a:lnTo>
                  <a:lnTo>
                    <a:pt x="69" y="567"/>
                  </a:lnTo>
                  <a:lnTo>
                    <a:pt x="71" y="566"/>
                  </a:lnTo>
                  <a:lnTo>
                    <a:pt x="72" y="566"/>
                  </a:lnTo>
                  <a:lnTo>
                    <a:pt x="72" y="564"/>
                  </a:lnTo>
                  <a:lnTo>
                    <a:pt x="72" y="560"/>
                  </a:lnTo>
                  <a:lnTo>
                    <a:pt x="72" y="555"/>
                  </a:lnTo>
                  <a:lnTo>
                    <a:pt x="69" y="557"/>
                  </a:lnTo>
                  <a:lnTo>
                    <a:pt x="66" y="555"/>
                  </a:lnTo>
                  <a:lnTo>
                    <a:pt x="74" y="543"/>
                  </a:lnTo>
                  <a:lnTo>
                    <a:pt x="77" y="544"/>
                  </a:lnTo>
                  <a:lnTo>
                    <a:pt x="79" y="546"/>
                  </a:lnTo>
                  <a:lnTo>
                    <a:pt x="81" y="549"/>
                  </a:lnTo>
                  <a:lnTo>
                    <a:pt x="82" y="551"/>
                  </a:lnTo>
                  <a:lnTo>
                    <a:pt x="83" y="554"/>
                  </a:lnTo>
                  <a:lnTo>
                    <a:pt x="83" y="556"/>
                  </a:lnTo>
                  <a:lnTo>
                    <a:pt x="84" y="559"/>
                  </a:lnTo>
                  <a:lnTo>
                    <a:pt x="84" y="560"/>
                  </a:lnTo>
                  <a:lnTo>
                    <a:pt x="86" y="562"/>
                  </a:lnTo>
                  <a:lnTo>
                    <a:pt x="87" y="564"/>
                  </a:lnTo>
                  <a:lnTo>
                    <a:pt x="78" y="564"/>
                  </a:lnTo>
                  <a:lnTo>
                    <a:pt x="79" y="566"/>
                  </a:lnTo>
                  <a:lnTo>
                    <a:pt x="81" y="567"/>
                  </a:lnTo>
                  <a:lnTo>
                    <a:pt x="82" y="569"/>
                  </a:lnTo>
                  <a:lnTo>
                    <a:pt x="83" y="569"/>
                  </a:lnTo>
                  <a:lnTo>
                    <a:pt x="86" y="567"/>
                  </a:lnTo>
                  <a:lnTo>
                    <a:pt x="87" y="567"/>
                  </a:lnTo>
                  <a:lnTo>
                    <a:pt x="88" y="566"/>
                  </a:lnTo>
                  <a:lnTo>
                    <a:pt x="89" y="567"/>
                  </a:lnTo>
                  <a:lnTo>
                    <a:pt x="90" y="567"/>
                  </a:lnTo>
                  <a:lnTo>
                    <a:pt x="93" y="570"/>
                  </a:lnTo>
                  <a:lnTo>
                    <a:pt x="92" y="570"/>
                  </a:lnTo>
                  <a:lnTo>
                    <a:pt x="90" y="571"/>
                  </a:lnTo>
                  <a:lnTo>
                    <a:pt x="90" y="572"/>
                  </a:lnTo>
                  <a:lnTo>
                    <a:pt x="89" y="572"/>
                  </a:lnTo>
                  <a:lnTo>
                    <a:pt x="88" y="573"/>
                  </a:lnTo>
                  <a:lnTo>
                    <a:pt x="88" y="575"/>
                  </a:lnTo>
                  <a:lnTo>
                    <a:pt x="87" y="575"/>
                  </a:lnTo>
                  <a:lnTo>
                    <a:pt x="86" y="576"/>
                  </a:lnTo>
                  <a:lnTo>
                    <a:pt x="84" y="576"/>
                  </a:lnTo>
                  <a:lnTo>
                    <a:pt x="84" y="580"/>
                  </a:lnTo>
                  <a:lnTo>
                    <a:pt x="86" y="582"/>
                  </a:lnTo>
                  <a:lnTo>
                    <a:pt x="86" y="585"/>
                  </a:lnTo>
                  <a:lnTo>
                    <a:pt x="86" y="587"/>
                  </a:lnTo>
                  <a:lnTo>
                    <a:pt x="86" y="590"/>
                  </a:lnTo>
                  <a:lnTo>
                    <a:pt x="87" y="592"/>
                  </a:lnTo>
                  <a:lnTo>
                    <a:pt x="87" y="593"/>
                  </a:lnTo>
                  <a:lnTo>
                    <a:pt x="89" y="596"/>
                  </a:lnTo>
                  <a:lnTo>
                    <a:pt x="92" y="597"/>
                  </a:lnTo>
                  <a:lnTo>
                    <a:pt x="95" y="599"/>
                  </a:lnTo>
                  <a:lnTo>
                    <a:pt x="95" y="601"/>
                  </a:lnTo>
                  <a:lnTo>
                    <a:pt x="95" y="603"/>
                  </a:lnTo>
                  <a:lnTo>
                    <a:pt x="94" y="604"/>
                  </a:lnTo>
                  <a:lnTo>
                    <a:pt x="94" y="606"/>
                  </a:lnTo>
                  <a:lnTo>
                    <a:pt x="93" y="607"/>
                  </a:lnTo>
                  <a:lnTo>
                    <a:pt x="93" y="608"/>
                  </a:lnTo>
                  <a:lnTo>
                    <a:pt x="92" y="609"/>
                  </a:lnTo>
                  <a:lnTo>
                    <a:pt x="90" y="611"/>
                  </a:lnTo>
                  <a:lnTo>
                    <a:pt x="89" y="611"/>
                  </a:lnTo>
                  <a:lnTo>
                    <a:pt x="89" y="612"/>
                  </a:lnTo>
                  <a:lnTo>
                    <a:pt x="92" y="612"/>
                  </a:lnTo>
                  <a:lnTo>
                    <a:pt x="93" y="614"/>
                  </a:lnTo>
                  <a:lnTo>
                    <a:pt x="94" y="616"/>
                  </a:lnTo>
                  <a:lnTo>
                    <a:pt x="94" y="618"/>
                  </a:lnTo>
                  <a:lnTo>
                    <a:pt x="94" y="620"/>
                  </a:lnTo>
                  <a:lnTo>
                    <a:pt x="94" y="622"/>
                  </a:lnTo>
                  <a:lnTo>
                    <a:pt x="94" y="624"/>
                  </a:lnTo>
                  <a:lnTo>
                    <a:pt x="95" y="627"/>
                  </a:lnTo>
                  <a:lnTo>
                    <a:pt x="97" y="628"/>
                  </a:lnTo>
                  <a:lnTo>
                    <a:pt x="99" y="629"/>
                  </a:lnTo>
                  <a:lnTo>
                    <a:pt x="93" y="635"/>
                  </a:lnTo>
                  <a:lnTo>
                    <a:pt x="92" y="635"/>
                  </a:lnTo>
                  <a:lnTo>
                    <a:pt x="90" y="635"/>
                  </a:lnTo>
                  <a:lnTo>
                    <a:pt x="90" y="634"/>
                  </a:lnTo>
                  <a:lnTo>
                    <a:pt x="89" y="634"/>
                  </a:lnTo>
                  <a:lnTo>
                    <a:pt x="89" y="633"/>
                  </a:lnTo>
                  <a:lnTo>
                    <a:pt x="88" y="633"/>
                  </a:lnTo>
                  <a:lnTo>
                    <a:pt x="89" y="634"/>
                  </a:lnTo>
                  <a:lnTo>
                    <a:pt x="90" y="635"/>
                  </a:lnTo>
                  <a:lnTo>
                    <a:pt x="90" y="638"/>
                  </a:lnTo>
                  <a:lnTo>
                    <a:pt x="92" y="639"/>
                  </a:lnTo>
                  <a:lnTo>
                    <a:pt x="92" y="642"/>
                  </a:lnTo>
                  <a:lnTo>
                    <a:pt x="92" y="643"/>
                  </a:lnTo>
                  <a:lnTo>
                    <a:pt x="92" y="645"/>
                  </a:lnTo>
                  <a:lnTo>
                    <a:pt x="90" y="646"/>
                  </a:lnTo>
                  <a:lnTo>
                    <a:pt x="89" y="649"/>
                  </a:lnTo>
                  <a:lnTo>
                    <a:pt x="87" y="650"/>
                  </a:lnTo>
                  <a:lnTo>
                    <a:pt x="95" y="653"/>
                  </a:lnTo>
                  <a:lnTo>
                    <a:pt x="95" y="654"/>
                  </a:lnTo>
                  <a:lnTo>
                    <a:pt x="95" y="655"/>
                  </a:lnTo>
                  <a:lnTo>
                    <a:pt x="94" y="656"/>
                  </a:lnTo>
                  <a:lnTo>
                    <a:pt x="94" y="658"/>
                  </a:lnTo>
                  <a:lnTo>
                    <a:pt x="93" y="658"/>
                  </a:lnTo>
                  <a:lnTo>
                    <a:pt x="90" y="659"/>
                  </a:lnTo>
                  <a:lnTo>
                    <a:pt x="89" y="659"/>
                  </a:lnTo>
                  <a:lnTo>
                    <a:pt x="88" y="659"/>
                  </a:lnTo>
                  <a:lnTo>
                    <a:pt x="87" y="659"/>
                  </a:lnTo>
                  <a:lnTo>
                    <a:pt x="84" y="659"/>
                  </a:lnTo>
                  <a:lnTo>
                    <a:pt x="95" y="661"/>
                  </a:lnTo>
                  <a:lnTo>
                    <a:pt x="92" y="665"/>
                  </a:lnTo>
                  <a:lnTo>
                    <a:pt x="89" y="669"/>
                  </a:lnTo>
                  <a:lnTo>
                    <a:pt x="88" y="672"/>
                  </a:lnTo>
                  <a:lnTo>
                    <a:pt x="88" y="676"/>
                  </a:lnTo>
                  <a:lnTo>
                    <a:pt x="89" y="681"/>
                  </a:lnTo>
                  <a:lnTo>
                    <a:pt x="89" y="685"/>
                  </a:lnTo>
                  <a:lnTo>
                    <a:pt x="89" y="689"/>
                  </a:lnTo>
                  <a:lnTo>
                    <a:pt x="89" y="692"/>
                  </a:lnTo>
                  <a:lnTo>
                    <a:pt x="88" y="695"/>
                  </a:lnTo>
                  <a:lnTo>
                    <a:pt x="84" y="697"/>
                  </a:lnTo>
                  <a:lnTo>
                    <a:pt x="87" y="697"/>
                  </a:lnTo>
                  <a:lnTo>
                    <a:pt x="87" y="700"/>
                  </a:lnTo>
                  <a:lnTo>
                    <a:pt x="87" y="702"/>
                  </a:lnTo>
                  <a:lnTo>
                    <a:pt x="87" y="705"/>
                  </a:lnTo>
                  <a:lnTo>
                    <a:pt x="86" y="707"/>
                  </a:lnTo>
                  <a:lnTo>
                    <a:pt x="86" y="708"/>
                  </a:lnTo>
                  <a:lnTo>
                    <a:pt x="84" y="711"/>
                  </a:lnTo>
                  <a:lnTo>
                    <a:pt x="84" y="713"/>
                  </a:lnTo>
                  <a:lnTo>
                    <a:pt x="83" y="716"/>
                  </a:lnTo>
                  <a:lnTo>
                    <a:pt x="83" y="719"/>
                  </a:lnTo>
                  <a:lnTo>
                    <a:pt x="84" y="724"/>
                  </a:lnTo>
                  <a:lnTo>
                    <a:pt x="81" y="721"/>
                  </a:lnTo>
                  <a:lnTo>
                    <a:pt x="82" y="724"/>
                  </a:lnTo>
                  <a:lnTo>
                    <a:pt x="83" y="728"/>
                  </a:lnTo>
                  <a:lnTo>
                    <a:pt x="83" y="733"/>
                  </a:lnTo>
                  <a:lnTo>
                    <a:pt x="83" y="738"/>
                  </a:lnTo>
                  <a:lnTo>
                    <a:pt x="83" y="743"/>
                  </a:lnTo>
                  <a:lnTo>
                    <a:pt x="83" y="747"/>
                  </a:lnTo>
                  <a:lnTo>
                    <a:pt x="84" y="752"/>
                  </a:lnTo>
                  <a:lnTo>
                    <a:pt x="84" y="754"/>
                  </a:lnTo>
                  <a:lnTo>
                    <a:pt x="86" y="758"/>
                  </a:lnTo>
                  <a:lnTo>
                    <a:pt x="87" y="759"/>
                  </a:lnTo>
                  <a:lnTo>
                    <a:pt x="93" y="731"/>
                  </a:lnTo>
                  <a:lnTo>
                    <a:pt x="99" y="701"/>
                  </a:lnTo>
                  <a:lnTo>
                    <a:pt x="105" y="671"/>
                  </a:lnTo>
                  <a:lnTo>
                    <a:pt x="112" y="642"/>
                  </a:lnTo>
                  <a:lnTo>
                    <a:pt x="116" y="611"/>
                  </a:lnTo>
                  <a:lnTo>
                    <a:pt x="121" y="578"/>
                  </a:lnTo>
                  <a:lnTo>
                    <a:pt x="126" y="546"/>
                  </a:lnTo>
                  <a:lnTo>
                    <a:pt x="131" y="515"/>
                  </a:lnTo>
                  <a:lnTo>
                    <a:pt x="135" y="483"/>
                  </a:lnTo>
                  <a:lnTo>
                    <a:pt x="138" y="451"/>
                  </a:lnTo>
                  <a:lnTo>
                    <a:pt x="135" y="408"/>
                  </a:lnTo>
                  <a:lnTo>
                    <a:pt x="134" y="366"/>
                  </a:lnTo>
                  <a:lnTo>
                    <a:pt x="133" y="325"/>
                  </a:lnTo>
                  <a:lnTo>
                    <a:pt x="131" y="287"/>
                  </a:lnTo>
                  <a:lnTo>
                    <a:pt x="130" y="248"/>
                  </a:lnTo>
                  <a:lnTo>
                    <a:pt x="128" y="210"/>
                  </a:lnTo>
                  <a:lnTo>
                    <a:pt x="124" y="171"/>
                  </a:lnTo>
                  <a:lnTo>
                    <a:pt x="119" y="133"/>
                  </a:lnTo>
                  <a:lnTo>
                    <a:pt x="113" y="92"/>
                  </a:lnTo>
                  <a:lnTo>
                    <a:pt x="104" y="50"/>
                  </a:lnTo>
                  <a:lnTo>
                    <a:pt x="98" y="43"/>
                  </a:lnTo>
                  <a:lnTo>
                    <a:pt x="90" y="37"/>
                  </a:lnTo>
                  <a:lnTo>
                    <a:pt x="82" y="32"/>
                  </a:lnTo>
                  <a:lnTo>
                    <a:pt x="72" y="27"/>
                  </a:lnTo>
                  <a:lnTo>
                    <a:pt x="61" y="23"/>
                  </a:lnTo>
                  <a:lnTo>
                    <a:pt x="51" y="19"/>
                  </a:lnTo>
                  <a:lnTo>
                    <a:pt x="41" y="16"/>
                  </a:lnTo>
                  <a:lnTo>
                    <a:pt x="31" y="11"/>
                  </a:lnTo>
                  <a:lnTo>
                    <a:pt x="22" y="6"/>
                  </a:lnTo>
                  <a:lnTo>
                    <a:pt x="15" y="0"/>
                  </a:lnTo>
                  <a:lnTo>
                    <a:pt x="14" y="1"/>
                  </a:lnTo>
                  <a:lnTo>
                    <a:pt x="12" y="2"/>
                  </a:lnTo>
                  <a:lnTo>
                    <a:pt x="12" y="3"/>
                  </a:lnTo>
                  <a:lnTo>
                    <a:pt x="12" y="4"/>
                  </a:lnTo>
                  <a:lnTo>
                    <a:pt x="12" y="6"/>
                  </a:lnTo>
                  <a:lnTo>
                    <a:pt x="14" y="7"/>
                  </a:lnTo>
                  <a:lnTo>
                    <a:pt x="15" y="8"/>
                  </a:lnTo>
                  <a:lnTo>
                    <a:pt x="16" y="9"/>
                  </a:lnTo>
                  <a:lnTo>
                    <a:pt x="17" y="11"/>
                  </a:lnTo>
                  <a:lnTo>
                    <a:pt x="19" y="12"/>
                  </a:lnTo>
                  <a:lnTo>
                    <a:pt x="19" y="11"/>
                  </a:lnTo>
                  <a:close/>
                  <a:moveTo>
                    <a:pt x="33" y="596"/>
                  </a:moveTo>
                  <a:lnTo>
                    <a:pt x="32" y="597"/>
                  </a:lnTo>
                  <a:lnTo>
                    <a:pt x="31" y="597"/>
                  </a:lnTo>
                  <a:lnTo>
                    <a:pt x="31" y="598"/>
                  </a:lnTo>
                  <a:lnTo>
                    <a:pt x="31" y="599"/>
                  </a:lnTo>
                  <a:lnTo>
                    <a:pt x="30" y="601"/>
                  </a:lnTo>
                  <a:lnTo>
                    <a:pt x="30" y="602"/>
                  </a:lnTo>
                  <a:lnTo>
                    <a:pt x="30" y="603"/>
                  </a:lnTo>
                  <a:lnTo>
                    <a:pt x="30" y="604"/>
                  </a:lnTo>
                  <a:lnTo>
                    <a:pt x="30" y="606"/>
                  </a:lnTo>
                  <a:lnTo>
                    <a:pt x="27" y="596"/>
                  </a:lnTo>
                  <a:lnTo>
                    <a:pt x="33" y="596"/>
                  </a:lnTo>
                  <a:close/>
                  <a:moveTo>
                    <a:pt x="45" y="531"/>
                  </a:moveTo>
                  <a:lnTo>
                    <a:pt x="40" y="522"/>
                  </a:lnTo>
                  <a:lnTo>
                    <a:pt x="45" y="522"/>
                  </a:lnTo>
                  <a:lnTo>
                    <a:pt x="45" y="531"/>
                  </a:lnTo>
                  <a:close/>
                  <a:moveTo>
                    <a:pt x="63" y="540"/>
                  </a:moveTo>
                  <a:lnTo>
                    <a:pt x="62" y="536"/>
                  </a:lnTo>
                  <a:lnTo>
                    <a:pt x="62" y="535"/>
                  </a:lnTo>
                  <a:lnTo>
                    <a:pt x="61" y="534"/>
                  </a:lnTo>
                  <a:lnTo>
                    <a:pt x="59" y="534"/>
                  </a:lnTo>
                  <a:lnTo>
                    <a:pt x="58" y="534"/>
                  </a:lnTo>
                  <a:lnTo>
                    <a:pt x="57" y="534"/>
                  </a:lnTo>
                  <a:lnTo>
                    <a:pt x="57" y="533"/>
                  </a:lnTo>
                  <a:lnTo>
                    <a:pt x="57" y="531"/>
                  </a:lnTo>
                  <a:lnTo>
                    <a:pt x="59" y="528"/>
                  </a:lnTo>
                  <a:lnTo>
                    <a:pt x="61" y="529"/>
                  </a:lnTo>
                  <a:lnTo>
                    <a:pt x="63" y="529"/>
                  </a:lnTo>
                  <a:lnTo>
                    <a:pt x="64" y="530"/>
                  </a:lnTo>
                  <a:lnTo>
                    <a:pt x="64" y="531"/>
                  </a:lnTo>
                  <a:lnTo>
                    <a:pt x="64" y="533"/>
                  </a:lnTo>
                  <a:lnTo>
                    <a:pt x="64" y="534"/>
                  </a:lnTo>
                  <a:lnTo>
                    <a:pt x="64" y="535"/>
                  </a:lnTo>
                  <a:lnTo>
                    <a:pt x="64" y="536"/>
                  </a:lnTo>
                  <a:lnTo>
                    <a:pt x="63" y="538"/>
                  </a:lnTo>
                  <a:lnTo>
                    <a:pt x="63" y="540"/>
                  </a:lnTo>
                  <a:close/>
                  <a:moveTo>
                    <a:pt x="57" y="519"/>
                  </a:moveTo>
                  <a:lnTo>
                    <a:pt x="66" y="519"/>
                  </a:lnTo>
                  <a:lnTo>
                    <a:pt x="72" y="525"/>
                  </a:lnTo>
                  <a:lnTo>
                    <a:pt x="57" y="519"/>
                  </a:lnTo>
                  <a:close/>
                  <a:moveTo>
                    <a:pt x="63" y="510"/>
                  </a:moveTo>
                  <a:lnTo>
                    <a:pt x="63" y="496"/>
                  </a:lnTo>
                  <a:lnTo>
                    <a:pt x="66" y="496"/>
                  </a:lnTo>
                  <a:lnTo>
                    <a:pt x="66" y="497"/>
                  </a:lnTo>
                  <a:lnTo>
                    <a:pt x="66" y="498"/>
                  </a:lnTo>
                  <a:lnTo>
                    <a:pt x="66" y="499"/>
                  </a:lnTo>
                  <a:lnTo>
                    <a:pt x="66" y="501"/>
                  </a:lnTo>
                  <a:lnTo>
                    <a:pt x="67" y="502"/>
                  </a:lnTo>
                  <a:lnTo>
                    <a:pt x="67" y="503"/>
                  </a:lnTo>
                  <a:lnTo>
                    <a:pt x="68" y="504"/>
                  </a:lnTo>
                  <a:lnTo>
                    <a:pt x="69" y="504"/>
                  </a:lnTo>
                  <a:lnTo>
                    <a:pt x="72" y="502"/>
                  </a:lnTo>
                  <a:lnTo>
                    <a:pt x="66" y="510"/>
                  </a:lnTo>
                  <a:lnTo>
                    <a:pt x="63" y="510"/>
                  </a:lnTo>
                  <a:close/>
                  <a:moveTo>
                    <a:pt x="72" y="534"/>
                  </a:moveTo>
                  <a:lnTo>
                    <a:pt x="78" y="531"/>
                  </a:lnTo>
                  <a:lnTo>
                    <a:pt x="74" y="536"/>
                  </a:lnTo>
                  <a:lnTo>
                    <a:pt x="84" y="543"/>
                  </a:lnTo>
                  <a:lnTo>
                    <a:pt x="82" y="543"/>
                  </a:lnTo>
                  <a:lnTo>
                    <a:pt x="81" y="543"/>
                  </a:lnTo>
                  <a:lnTo>
                    <a:pt x="78" y="543"/>
                  </a:lnTo>
                  <a:lnTo>
                    <a:pt x="76" y="543"/>
                  </a:lnTo>
                  <a:lnTo>
                    <a:pt x="74" y="541"/>
                  </a:lnTo>
                  <a:lnTo>
                    <a:pt x="73" y="540"/>
                  </a:lnTo>
                  <a:lnTo>
                    <a:pt x="72" y="539"/>
                  </a:lnTo>
                  <a:lnTo>
                    <a:pt x="71" y="538"/>
                  </a:lnTo>
                  <a:lnTo>
                    <a:pt x="71" y="536"/>
                  </a:lnTo>
                  <a:lnTo>
                    <a:pt x="72" y="534"/>
                  </a:lnTo>
                  <a:close/>
                  <a:moveTo>
                    <a:pt x="30" y="171"/>
                  </a:moveTo>
                  <a:lnTo>
                    <a:pt x="36" y="178"/>
                  </a:lnTo>
                  <a:lnTo>
                    <a:pt x="40" y="165"/>
                  </a:lnTo>
                  <a:lnTo>
                    <a:pt x="27" y="163"/>
                  </a:lnTo>
                  <a:lnTo>
                    <a:pt x="30" y="160"/>
                  </a:lnTo>
                  <a:lnTo>
                    <a:pt x="32" y="159"/>
                  </a:lnTo>
                  <a:lnTo>
                    <a:pt x="32" y="157"/>
                  </a:lnTo>
                  <a:lnTo>
                    <a:pt x="33" y="155"/>
                  </a:lnTo>
                  <a:lnTo>
                    <a:pt x="33" y="153"/>
                  </a:lnTo>
                  <a:lnTo>
                    <a:pt x="35" y="152"/>
                  </a:lnTo>
                  <a:lnTo>
                    <a:pt x="35" y="150"/>
                  </a:lnTo>
                  <a:lnTo>
                    <a:pt x="36" y="149"/>
                  </a:lnTo>
                  <a:lnTo>
                    <a:pt x="38" y="148"/>
                  </a:lnTo>
                  <a:lnTo>
                    <a:pt x="42" y="148"/>
                  </a:lnTo>
                  <a:lnTo>
                    <a:pt x="38" y="148"/>
                  </a:lnTo>
                  <a:lnTo>
                    <a:pt x="36" y="147"/>
                  </a:lnTo>
                  <a:lnTo>
                    <a:pt x="33" y="145"/>
                  </a:lnTo>
                  <a:lnTo>
                    <a:pt x="33" y="143"/>
                  </a:lnTo>
                  <a:lnTo>
                    <a:pt x="33" y="141"/>
                  </a:lnTo>
                  <a:lnTo>
                    <a:pt x="33" y="138"/>
                  </a:lnTo>
                  <a:lnTo>
                    <a:pt x="32" y="136"/>
                  </a:lnTo>
                  <a:lnTo>
                    <a:pt x="32" y="132"/>
                  </a:lnTo>
                  <a:lnTo>
                    <a:pt x="30" y="129"/>
                  </a:lnTo>
                  <a:lnTo>
                    <a:pt x="27" y="127"/>
                  </a:lnTo>
                  <a:lnTo>
                    <a:pt x="29" y="124"/>
                  </a:lnTo>
                  <a:lnTo>
                    <a:pt x="30" y="123"/>
                  </a:lnTo>
                  <a:lnTo>
                    <a:pt x="31" y="122"/>
                  </a:lnTo>
                  <a:lnTo>
                    <a:pt x="33" y="121"/>
                  </a:lnTo>
                  <a:lnTo>
                    <a:pt x="36" y="120"/>
                  </a:lnTo>
                  <a:lnTo>
                    <a:pt x="37" y="120"/>
                  </a:lnTo>
                  <a:lnTo>
                    <a:pt x="40" y="120"/>
                  </a:lnTo>
                  <a:lnTo>
                    <a:pt x="41" y="121"/>
                  </a:lnTo>
                  <a:lnTo>
                    <a:pt x="43" y="122"/>
                  </a:lnTo>
                  <a:lnTo>
                    <a:pt x="45" y="124"/>
                  </a:lnTo>
                  <a:lnTo>
                    <a:pt x="46" y="123"/>
                  </a:lnTo>
                  <a:lnTo>
                    <a:pt x="46" y="122"/>
                  </a:lnTo>
                  <a:lnTo>
                    <a:pt x="46" y="121"/>
                  </a:lnTo>
                  <a:lnTo>
                    <a:pt x="46" y="118"/>
                  </a:lnTo>
                  <a:lnTo>
                    <a:pt x="46" y="117"/>
                  </a:lnTo>
                  <a:lnTo>
                    <a:pt x="45" y="116"/>
                  </a:lnTo>
                  <a:lnTo>
                    <a:pt x="45" y="113"/>
                  </a:lnTo>
                  <a:lnTo>
                    <a:pt x="43" y="112"/>
                  </a:lnTo>
                  <a:lnTo>
                    <a:pt x="43" y="111"/>
                  </a:lnTo>
                  <a:lnTo>
                    <a:pt x="42" y="110"/>
                  </a:lnTo>
                  <a:lnTo>
                    <a:pt x="51" y="106"/>
                  </a:lnTo>
                  <a:lnTo>
                    <a:pt x="51" y="107"/>
                  </a:lnTo>
                  <a:lnTo>
                    <a:pt x="51" y="108"/>
                  </a:lnTo>
                  <a:lnTo>
                    <a:pt x="51" y="110"/>
                  </a:lnTo>
                  <a:lnTo>
                    <a:pt x="50" y="111"/>
                  </a:lnTo>
                  <a:lnTo>
                    <a:pt x="48" y="112"/>
                  </a:lnTo>
                  <a:lnTo>
                    <a:pt x="51" y="116"/>
                  </a:lnTo>
                  <a:lnTo>
                    <a:pt x="55" y="113"/>
                  </a:lnTo>
                  <a:lnTo>
                    <a:pt x="57" y="111"/>
                  </a:lnTo>
                  <a:lnTo>
                    <a:pt x="59" y="107"/>
                  </a:lnTo>
                  <a:lnTo>
                    <a:pt x="61" y="105"/>
                  </a:lnTo>
                  <a:lnTo>
                    <a:pt x="62" y="102"/>
                  </a:lnTo>
                  <a:lnTo>
                    <a:pt x="63" y="100"/>
                  </a:lnTo>
                  <a:lnTo>
                    <a:pt x="64" y="98"/>
                  </a:lnTo>
                  <a:lnTo>
                    <a:pt x="67" y="97"/>
                  </a:lnTo>
                  <a:lnTo>
                    <a:pt x="69" y="98"/>
                  </a:lnTo>
                  <a:lnTo>
                    <a:pt x="74" y="101"/>
                  </a:lnTo>
                  <a:lnTo>
                    <a:pt x="74" y="105"/>
                  </a:lnTo>
                  <a:lnTo>
                    <a:pt x="76" y="108"/>
                  </a:lnTo>
                  <a:lnTo>
                    <a:pt x="78" y="111"/>
                  </a:lnTo>
                  <a:lnTo>
                    <a:pt x="81" y="113"/>
                  </a:lnTo>
                  <a:lnTo>
                    <a:pt x="84" y="115"/>
                  </a:lnTo>
                  <a:lnTo>
                    <a:pt x="88" y="116"/>
                  </a:lnTo>
                  <a:lnTo>
                    <a:pt x="92" y="117"/>
                  </a:lnTo>
                  <a:lnTo>
                    <a:pt x="97" y="118"/>
                  </a:lnTo>
                  <a:lnTo>
                    <a:pt x="100" y="118"/>
                  </a:lnTo>
                  <a:lnTo>
                    <a:pt x="104" y="118"/>
                  </a:lnTo>
                  <a:lnTo>
                    <a:pt x="105" y="124"/>
                  </a:lnTo>
                  <a:lnTo>
                    <a:pt x="107" y="129"/>
                  </a:lnTo>
                  <a:lnTo>
                    <a:pt x="107" y="136"/>
                  </a:lnTo>
                  <a:lnTo>
                    <a:pt x="107" y="141"/>
                  </a:lnTo>
                  <a:lnTo>
                    <a:pt x="107" y="147"/>
                  </a:lnTo>
                  <a:lnTo>
                    <a:pt x="107" y="152"/>
                  </a:lnTo>
                  <a:lnTo>
                    <a:pt x="108" y="157"/>
                  </a:lnTo>
                  <a:lnTo>
                    <a:pt x="109" y="162"/>
                  </a:lnTo>
                  <a:lnTo>
                    <a:pt x="110" y="167"/>
                  </a:lnTo>
                  <a:lnTo>
                    <a:pt x="114" y="171"/>
                  </a:lnTo>
                  <a:lnTo>
                    <a:pt x="113" y="175"/>
                  </a:lnTo>
                  <a:lnTo>
                    <a:pt x="112" y="180"/>
                  </a:lnTo>
                  <a:lnTo>
                    <a:pt x="110" y="185"/>
                  </a:lnTo>
                  <a:lnTo>
                    <a:pt x="108" y="190"/>
                  </a:lnTo>
                  <a:lnTo>
                    <a:pt x="105" y="194"/>
                  </a:lnTo>
                  <a:lnTo>
                    <a:pt x="103" y="199"/>
                  </a:lnTo>
                  <a:lnTo>
                    <a:pt x="100" y="204"/>
                  </a:lnTo>
                  <a:lnTo>
                    <a:pt x="97" y="207"/>
                  </a:lnTo>
                  <a:lnTo>
                    <a:pt x="92" y="211"/>
                  </a:lnTo>
                  <a:lnTo>
                    <a:pt x="87" y="214"/>
                  </a:lnTo>
                  <a:lnTo>
                    <a:pt x="89" y="216"/>
                  </a:lnTo>
                  <a:lnTo>
                    <a:pt x="84" y="222"/>
                  </a:lnTo>
                  <a:lnTo>
                    <a:pt x="89" y="228"/>
                  </a:lnTo>
                  <a:lnTo>
                    <a:pt x="87" y="230"/>
                  </a:lnTo>
                  <a:lnTo>
                    <a:pt x="84" y="231"/>
                  </a:lnTo>
                  <a:lnTo>
                    <a:pt x="82" y="231"/>
                  </a:lnTo>
                  <a:lnTo>
                    <a:pt x="78" y="232"/>
                  </a:lnTo>
                  <a:lnTo>
                    <a:pt x="76" y="233"/>
                  </a:lnTo>
                  <a:lnTo>
                    <a:pt x="73" y="235"/>
                  </a:lnTo>
                  <a:lnTo>
                    <a:pt x="69" y="236"/>
                  </a:lnTo>
                  <a:lnTo>
                    <a:pt x="68" y="238"/>
                  </a:lnTo>
                  <a:lnTo>
                    <a:pt x="67" y="241"/>
                  </a:lnTo>
                  <a:lnTo>
                    <a:pt x="66" y="246"/>
                  </a:lnTo>
                  <a:lnTo>
                    <a:pt x="78" y="243"/>
                  </a:lnTo>
                  <a:lnTo>
                    <a:pt x="66" y="254"/>
                  </a:lnTo>
                  <a:lnTo>
                    <a:pt x="66" y="252"/>
                  </a:lnTo>
                  <a:lnTo>
                    <a:pt x="64" y="251"/>
                  </a:lnTo>
                  <a:lnTo>
                    <a:pt x="63" y="248"/>
                  </a:lnTo>
                  <a:lnTo>
                    <a:pt x="62" y="247"/>
                  </a:lnTo>
                  <a:lnTo>
                    <a:pt x="59" y="244"/>
                  </a:lnTo>
                  <a:lnTo>
                    <a:pt x="57" y="243"/>
                  </a:lnTo>
                  <a:lnTo>
                    <a:pt x="55" y="243"/>
                  </a:lnTo>
                  <a:lnTo>
                    <a:pt x="52" y="243"/>
                  </a:lnTo>
                  <a:lnTo>
                    <a:pt x="50" y="243"/>
                  </a:lnTo>
                  <a:lnTo>
                    <a:pt x="47" y="244"/>
                  </a:lnTo>
                  <a:lnTo>
                    <a:pt x="46" y="244"/>
                  </a:lnTo>
                  <a:lnTo>
                    <a:pt x="46" y="246"/>
                  </a:lnTo>
                  <a:lnTo>
                    <a:pt x="45" y="246"/>
                  </a:lnTo>
                  <a:lnTo>
                    <a:pt x="46" y="244"/>
                  </a:lnTo>
                  <a:lnTo>
                    <a:pt x="47" y="244"/>
                  </a:lnTo>
                  <a:lnTo>
                    <a:pt x="47" y="243"/>
                  </a:lnTo>
                  <a:lnTo>
                    <a:pt x="48" y="242"/>
                  </a:lnTo>
                  <a:lnTo>
                    <a:pt x="48" y="241"/>
                  </a:lnTo>
                  <a:lnTo>
                    <a:pt x="48" y="240"/>
                  </a:lnTo>
                  <a:lnTo>
                    <a:pt x="48" y="238"/>
                  </a:lnTo>
                  <a:lnTo>
                    <a:pt x="48" y="237"/>
                  </a:lnTo>
                  <a:lnTo>
                    <a:pt x="48" y="236"/>
                  </a:lnTo>
                  <a:lnTo>
                    <a:pt x="48" y="235"/>
                  </a:lnTo>
                  <a:lnTo>
                    <a:pt x="47" y="233"/>
                  </a:lnTo>
                  <a:lnTo>
                    <a:pt x="47" y="232"/>
                  </a:lnTo>
                  <a:lnTo>
                    <a:pt x="46" y="232"/>
                  </a:lnTo>
                  <a:lnTo>
                    <a:pt x="45" y="232"/>
                  </a:lnTo>
                  <a:lnTo>
                    <a:pt x="43" y="231"/>
                  </a:lnTo>
                  <a:lnTo>
                    <a:pt x="42" y="231"/>
                  </a:lnTo>
                  <a:lnTo>
                    <a:pt x="41" y="231"/>
                  </a:lnTo>
                  <a:lnTo>
                    <a:pt x="40" y="231"/>
                  </a:lnTo>
                  <a:lnTo>
                    <a:pt x="42" y="231"/>
                  </a:lnTo>
                  <a:lnTo>
                    <a:pt x="43" y="228"/>
                  </a:lnTo>
                  <a:lnTo>
                    <a:pt x="43" y="226"/>
                  </a:lnTo>
                  <a:lnTo>
                    <a:pt x="42" y="223"/>
                  </a:lnTo>
                  <a:lnTo>
                    <a:pt x="41" y="221"/>
                  </a:lnTo>
                  <a:lnTo>
                    <a:pt x="40" y="218"/>
                  </a:lnTo>
                  <a:lnTo>
                    <a:pt x="37" y="217"/>
                  </a:lnTo>
                  <a:lnTo>
                    <a:pt x="36" y="215"/>
                  </a:lnTo>
                  <a:lnTo>
                    <a:pt x="35" y="214"/>
                  </a:lnTo>
                  <a:lnTo>
                    <a:pt x="33" y="211"/>
                  </a:lnTo>
                  <a:lnTo>
                    <a:pt x="33" y="210"/>
                  </a:lnTo>
                  <a:lnTo>
                    <a:pt x="30" y="214"/>
                  </a:lnTo>
                  <a:lnTo>
                    <a:pt x="30" y="212"/>
                  </a:lnTo>
                  <a:lnTo>
                    <a:pt x="30" y="211"/>
                  </a:lnTo>
                  <a:lnTo>
                    <a:pt x="30" y="210"/>
                  </a:lnTo>
                  <a:lnTo>
                    <a:pt x="30" y="209"/>
                  </a:lnTo>
                  <a:lnTo>
                    <a:pt x="30" y="207"/>
                  </a:lnTo>
                  <a:lnTo>
                    <a:pt x="30" y="206"/>
                  </a:lnTo>
                  <a:lnTo>
                    <a:pt x="30" y="205"/>
                  </a:lnTo>
                  <a:lnTo>
                    <a:pt x="27" y="201"/>
                  </a:lnTo>
                  <a:lnTo>
                    <a:pt x="29" y="201"/>
                  </a:lnTo>
                  <a:lnTo>
                    <a:pt x="29" y="202"/>
                  </a:lnTo>
                  <a:lnTo>
                    <a:pt x="30" y="202"/>
                  </a:lnTo>
                  <a:lnTo>
                    <a:pt x="30" y="204"/>
                  </a:lnTo>
                  <a:lnTo>
                    <a:pt x="30" y="205"/>
                  </a:lnTo>
                  <a:lnTo>
                    <a:pt x="33" y="201"/>
                  </a:lnTo>
                  <a:lnTo>
                    <a:pt x="35" y="199"/>
                  </a:lnTo>
                  <a:lnTo>
                    <a:pt x="36" y="196"/>
                  </a:lnTo>
                  <a:lnTo>
                    <a:pt x="35" y="194"/>
                  </a:lnTo>
                  <a:lnTo>
                    <a:pt x="35" y="193"/>
                  </a:lnTo>
                  <a:lnTo>
                    <a:pt x="33" y="190"/>
                  </a:lnTo>
                  <a:lnTo>
                    <a:pt x="32" y="189"/>
                  </a:lnTo>
                  <a:lnTo>
                    <a:pt x="31" y="186"/>
                  </a:lnTo>
                  <a:lnTo>
                    <a:pt x="32" y="184"/>
                  </a:lnTo>
                  <a:lnTo>
                    <a:pt x="33" y="180"/>
                  </a:lnTo>
                  <a:lnTo>
                    <a:pt x="27" y="180"/>
                  </a:lnTo>
                  <a:lnTo>
                    <a:pt x="27" y="179"/>
                  </a:lnTo>
                  <a:lnTo>
                    <a:pt x="27" y="178"/>
                  </a:lnTo>
                  <a:lnTo>
                    <a:pt x="26" y="176"/>
                  </a:lnTo>
                  <a:lnTo>
                    <a:pt x="25" y="175"/>
                  </a:lnTo>
                  <a:lnTo>
                    <a:pt x="25" y="174"/>
                  </a:lnTo>
                  <a:lnTo>
                    <a:pt x="26" y="174"/>
                  </a:lnTo>
                  <a:lnTo>
                    <a:pt x="26" y="173"/>
                  </a:lnTo>
                  <a:lnTo>
                    <a:pt x="27" y="171"/>
                  </a:lnTo>
                  <a:lnTo>
                    <a:pt x="29" y="171"/>
                  </a:lnTo>
                  <a:lnTo>
                    <a:pt x="30" y="17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0" name="Freeform 201"/>
            <p:cNvSpPr>
              <a:spLocks/>
            </p:cNvSpPr>
            <p:nvPr/>
          </p:nvSpPr>
          <p:spPr bwMode="auto">
            <a:xfrm>
              <a:off x="2688" y="1453"/>
              <a:ext cx="2" cy="1"/>
            </a:xfrm>
            <a:custGeom>
              <a:avLst/>
              <a:gdLst>
                <a:gd name="T0" fmla="*/ 2 w 5"/>
                <a:gd name="T1" fmla="*/ 0 h 1"/>
                <a:gd name="T2" fmla="*/ 2 w 5"/>
                <a:gd name="T3" fmla="*/ 0 h 1"/>
                <a:gd name="T4" fmla="*/ 2 w 5"/>
                <a:gd name="T5" fmla="*/ 0 h 1"/>
                <a:gd name="T6" fmla="*/ 2 w 5"/>
                <a:gd name="T7" fmla="*/ 0 h 1"/>
                <a:gd name="T8" fmla="*/ 1 w 5"/>
                <a:gd name="T9" fmla="*/ 0 h 1"/>
                <a:gd name="T10" fmla="*/ 1 w 5"/>
                <a:gd name="T11" fmla="*/ 0 h 1"/>
                <a:gd name="T12" fmla="*/ 1 w 5"/>
                <a:gd name="T13" fmla="*/ 0 h 1"/>
                <a:gd name="T14" fmla="*/ 1 w 5"/>
                <a:gd name="T15" fmla="*/ 0 h 1"/>
                <a:gd name="T16" fmla="*/ 1 w 5"/>
                <a:gd name="T17" fmla="*/ 0 h 1"/>
                <a:gd name="T18" fmla="*/ 0 w 5"/>
                <a:gd name="T19" fmla="*/ 0 h 1"/>
                <a:gd name="T20" fmla="*/ 0 w 5"/>
                <a:gd name="T21" fmla="*/ 0 h 1"/>
                <a:gd name="T22" fmla="*/ 0 w 5"/>
                <a:gd name="T23" fmla="*/ 0 h 1"/>
                <a:gd name="T24" fmla="*/ 0 w 5"/>
                <a:gd name="T25" fmla="*/ 1 h 1"/>
                <a:gd name="T26" fmla="*/ 1 w 5"/>
                <a:gd name="T27" fmla="*/ 1 h 1"/>
                <a:gd name="T28" fmla="*/ 1 w 5"/>
                <a:gd name="T29" fmla="*/ 1 h 1"/>
                <a:gd name="T30" fmla="*/ 1 w 5"/>
                <a:gd name="T31" fmla="*/ 1 h 1"/>
                <a:gd name="T32" fmla="*/ 1 w 5"/>
                <a:gd name="T33" fmla="*/ 1 h 1"/>
                <a:gd name="T34" fmla="*/ 1 w 5"/>
                <a:gd name="T35" fmla="*/ 1 h 1"/>
                <a:gd name="T36" fmla="*/ 2 w 5"/>
                <a:gd name="T37" fmla="*/ 1 h 1"/>
                <a:gd name="T38" fmla="*/ 2 w 5"/>
                <a:gd name="T39" fmla="*/ 1 h 1"/>
                <a:gd name="T40" fmla="*/ 2 w 5"/>
                <a:gd name="T41" fmla="*/ 1 h 1"/>
                <a:gd name="T42" fmla="*/ 2 w 5"/>
                <a:gd name="T43" fmla="*/ 1 h 1"/>
                <a:gd name="T44" fmla="*/ 2 w 5"/>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
                  <a:moveTo>
                    <a:pt x="4" y="0"/>
                  </a:moveTo>
                  <a:lnTo>
                    <a:pt x="4" y="0"/>
                  </a:lnTo>
                  <a:lnTo>
                    <a:pt x="3" y="0"/>
                  </a:lnTo>
                  <a:lnTo>
                    <a:pt x="2" y="0"/>
                  </a:lnTo>
                  <a:lnTo>
                    <a:pt x="0" y="0"/>
                  </a:lnTo>
                  <a:lnTo>
                    <a:pt x="0" y="1"/>
                  </a:lnTo>
                  <a:lnTo>
                    <a:pt x="2" y="1"/>
                  </a:lnTo>
                  <a:lnTo>
                    <a:pt x="3" y="1"/>
                  </a:lnTo>
                  <a:lnTo>
                    <a:pt x="4" y="1"/>
                  </a:lnTo>
                  <a:lnTo>
                    <a:pt x="5"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1" name="Freeform 202"/>
            <p:cNvSpPr>
              <a:spLocks/>
            </p:cNvSpPr>
            <p:nvPr/>
          </p:nvSpPr>
          <p:spPr bwMode="auto">
            <a:xfrm>
              <a:off x="2655" y="1560"/>
              <a:ext cx="3" cy="2"/>
            </a:xfrm>
            <a:custGeom>
              <a:avLst/>
              <a:gdLst>
                <a:gd name="T0" fmla="*/ 3 w 6"/>
                <a:gd name="T1" fmla="*/ 0 h 3"/>
                <a:gd name="T2" fmla="*/ 3 w 6"/>
                <a:gd name="T3" fmla="*/ 0 h 3"/>
                <a:gd name="T4" fmla="*/ 3 w 6"/>
                <a:gd name="T5" fmla="*/ 0 h 3"/>
                <a:gd name="T6" fmla="*/ 2 w 6"/>
                <a:gd name="T7" fmla="*/ 0 h 3"/>
                <a:gd name="T8" fmla="*/ 2 w 6"/>
                <a:gd name="T9" fmla="*/ 0 h 3"/>
                <a:gd name="T10" fmla="*/ 1 w 6"/>
                <a:gd name="T11" fmla="*/ 0 h 3"/>
                <a:gd name="T12" fmla="*/ 1 w 6"/>
                <a:gd name="T13" fmla="*/ 0 h 3"/>
                <a:gd name="T14" fmla="*/ 1 w 6"/>
                <a:gd name="T15" fmla="*/ 0 h 3"/>
                <a:gd name="T16" fmla="*/ 1 w 6"/>
                <a:gd name="T17" fmla="*/ 0 h 3"/>
                <a:gd name="T18" fmla="*/ 0 w 6"/>
                <a:gd name="T19" fmla="*/ 0 h 3"/>
                <a:gd name="T20" fmla="*/ 0 w 6"/>
                <a:gd name="T21" fmla="*/ 0 h 3"/>
                <a:gd name="T22" fmla="*/ 0 w 6"/>
                <a:gd name="T23" fmla="*/ 1 h 3"/>
                <a:gd name="T24" fmla="*/ 0 w 6"/>
                <a:gd name="T25" fmla="*/ 1 h 3"/>
                <a:gd name="T26" fmla="*/ 0 w 6"/>
                <a:gd name="T27" fmla="*/ 1 h 3"/>
                <a:gd name="T28" fmla="*/ 1 w 6"/>
                <a:gd name="T29" fmla="*/ 1 h 3"/>
                <a:gd name="T30" fmla="*/ 1 w 6"/>
                <a:gd name="T31" fmla="*/ 1 h 3"/>
                <a:gd name="T32" fmla="*/ 1 w 6"/>
                <a:gd name="T33" fmla="*/ 1 h 3"/>
                <a:gd name="T34" fmla="*/ 1 w 6"/>
                <a:gd name="T35" fmla="*/ 1 h 3"/>
                <a:gd name="T36" fmla="*/ 1 w 6"/>
                <a:gd name="T37" fmla="*/ 1 h 3"/>
                <a:gd name="T38" fmla="*/ 1 w 6"/>
                <a:gd name="T39" fmla="*/ 2 h 3"/>
                <a:gd name="T40" fmla="*/ 1 w 6"/>
                <a:gd name="T41" fmla="*/ 2 h 3"/>
                <a:gd name="T42" fmla="*/ 3 w 6"/>
                <a:gd name="T43" fmla="*/ 0 h 3"/>
                <a:gd name="T44" fmla="*/ 3 w 6"/>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 h="3">
                  <a:moveTo>
                    <a:pt x="6" y="0"/>
                  </a:moveTo>
                  <a:lnTo>
                    <a:pt x="5" y="0"/>
                  </a:lnTo>
                  <a:lnTo>
                    <a:pt x="3" y="0"/>
                  </a:lnTo>
                  <a:lnTo>
                    <a:pt x="2" y="0"/>
                  </a:lnTo>
                  <a:lnTo>
                    <a:pt x="1" y="0"/>
                  </a:lnTo>
                  <a:lnTo>
                    <a:pt x="0" y="0"/>
                  </a:lnTo>
                  <a:lnTo>
                    <a:pt x="0" y="1"/>
                  </a:lnTo>
                  <a:lnTo>
                    <a:pt x="1" y="1"/>
                  </a:lnTo>
                  <a:lnTo>
                    <a:pt x="1" y="2"/>
                  </a:lnTo>
                  <a:lnTo>
                    <a:pt x="2" y="3"/>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2" name="Freeform 203"/>
            <p:cNvSpPr>
              <a:spLocks/>
            </p:cNvSpPr>
            <p:nvPr/>
          </p:nvSpPr>
          <p:spPr bwMode="auto">
            <a:xfrm>
              <a:off x="2685" y="1471"/>
              <a:ext cx="4" cy="2"/>
            </a:xfrm>
            <a:custGeom>
              <a:avLst/>
              <a:gdLst>
                <a:gd name="T0" fmla="*/ 4 w 9"/>
                <a:gd name="T1" fmla="*/ 2 h 4"/>
                <a:gd name="T2" fmla="*/ 4 w 9"/>
                <a:gd name="T3" fmla="*/ 2 h 4"/>
                <a:gd name="T4" fmla="*/ 4 w 9"/>
                <a:gd name="T5" fmla="*/ 2 h 4"/>
                <a:gd name="T6" fmla="*/ 4 w 9"/>
                <a:gd name="T7" fmla="*/ 2 h 4"/>
                <a:gd name="T8" fmla="*/ 4 w 9"/>
                <a:gd name="T9" fmla="*/ 2 h 4"/>
                <a:gd name="T10" fmla="*/ 4 w 9"/>
                <a:gd name="T11" fmla="*/ 2 h 4"/>
                <a:gd name="T12" fmla="*/ 4 w 9"/>
                <a:gd name="T13" fmla="*/ 2 h 4"/>
                <a:gd name="T14" fmla="*/ 4 w 9"/>
                <a:gd name="T15" fmla="*/ 2 h 4"/>
                <a:gd name="T16" fmla="*/ 4 w 9"/>
                <a:gd name="T17" fmla="*/ 2 h 4"/>
                <a:gd name="T18" fmla="*/ 4 w 9"/>
                <a:gd name="T19" fmla="*/ 2 h 4"/>
                <a:gd name="T20" fmla="*/ 4 w 9"/>
                <a:gd name="T21" fmla="*/ 2 h 4"/>
                <a:gd name="T22" fmla="*/ 0 w 9"/>
                <a:gd name="T23" fmla="*/ 0 h 4"/>
                <a:gd name="T24" fmla="*/ 0 w 9"/>
                <a:gd name="T25" fmla="*/ 1 h 4"/>
                <a:gd name="T26" fmla="*/ 0 w 9"/>
                <a:gd name="T27" fmla="*/ 1 h 4"/>
                <a:gd name="T28" fmla="*/ 0 w 9"/>
                <a:gd name="T29" fmla="*/ 2 h 4"/>
                <a:gd name="T30" fmla="*/ 1 w 9"/>
                <a:gd name="T31" fmla="*/ 2 h 4"/>
                <a:gd name="T32" fmla="*/ 2 w 9"/>
                <a:gd name="T33" fmla="*/ 2 h 4"/>
                <a:gd name="T34" fmla="*/ 2 w 9"/>
                <a:gd name="T35" fmla="*/ 2 h 4"/>
                <a:gd name="T36" fmla="*/ 2 w 9"/>
                <a:gd name="T37" fmla="*/ 2 h 4"/>
                <a:gd name="T38" fmla="*/ 3 w 9"/>
                <a:gd name="T39" fmla="*/ 2 h 4"/>
                <a:gd name="T40" fmla="*/ 4 w 9"/>
                <a:gd name="T41" fmla="*/ 2 h 4"/>
                <a:gd name="T42" fmla="*/ 4 w 9"/>
                <a:gd name="T43" fmla="*/ 2 h 4"/>
                <a:gd name="T44" fmla="*/ 4 w 9"/>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4">
                  <a:moveTo>
                    <a:pt x="9" y="4"/>
                  </a:moveTo>
                  <a:lnTo>
                    <a:pt x="9" y="4"/>
                  </a:lnTo>
                  <a:lnTo>
                    <a:pt x="0" y="0"/>
                  </a:lnTo>
                  <a:lnTo>
                    <a:pt x="0" y="2"/>
                  </a:lnTo>
                  <a:lnTo>
                    <a:pt x="1" y="2"/>
                  </a:lnTo>
                  <a:lnTo>
                    <a:pt x="1" y="3"/>
                  </a:lnTo>
                  <a:lnTo>
                    <a:pt x="3" y="3"/>
                  </a:lnTo>
                  <a:lnTo>
                    <a:pt x="4" y="4"/>
                  </a:lnTo>
                  <a:lnTo>
                    <a:pt x="5" y="4"/>
                  </a:lnTo>
                  <a:lnTo>
                    <a:pt x="6" y="4"/>
                  </a:lnTo>
                  <a:lnTo>
                    <a:pt x="8" y="4"/>
                  </a:lnTo>
                  <a:lnTo>
                    <a:pt x="9"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3" name="Freeform 204"/>
            <p:cNvSpPr>
              <a:spLocks/>
            </p:cNvSpPr>
            <p:nvPr/>
          </p:nvSpPr>
          <p:spPr bwMode="auto">
            <a:xfrm>
              <a:off x="2514" y="1149"/>
              <a:ext cx="44" cy="43"/>
            </a:xfrm>
            <a:custGeom>
              <a:avLst/>
              <a:gdLst>
                <a:gd name="T0" fmla="*/ 25 w 89"/>
                <a:gd name="T1" fmla="*/ 43 h 87"/>
                <a:gd name="T2" fmla="*/ 27 w 89"/>
                <a:gd name="T3" fmla="*/ 43 h 87"/>
                <a:gd name="T4" fmla="*/ 29 w 89"/>
                <a:gd name="T5" fmla="*/ 43 h 87"/>
                <a:gd name="T6" fmla="*/ 31 w 89"/>
                <a:gd name="T7" fmla="*/ 43 h 87"/>
                <a:gd name="T8" fmla="*/ 33 w 89"/>
                <a:gd name="T9" fmla="*/ 43 h 87"/>
                <a:gd name="T10" fmla="*/ 35 w 89"/>
                <a:gd name="T11" fmla="*/ 42 h 87"/>
                <a:gd name="T12" fmla="*/ 36 w 89"/>
                <a:gd name="T13" fmla="*/ 42 h 87"/>
                <a:gd name="T14" fmla="*/ 38 w 89"/>
                <a:gd name="T15" fmla="*/ 41 h 87"/>
                <a:gd name="T16" fmla="*/ 41 w 89"/>
                <a:gd name="T17" fmla="*/ 41 h 87"/>
                <a:gd name="T18" fmla="*/ 43 w 89"/>
                <a:gd name="T19" fmla="*/ 41 h 87"/>
                <a:gd name="T20" fmla="*/ 44 w 89"/>
                <a:gd name="T21" fmla="*/ 40 h 87"/>
                <a:gd name="T22" fmla="*/ 0 w 89"/>
                <a:gd name="T23" fmla="*/ 0 h 87"/>
                <a:gd name="T24" fmla="*/ 28 w 89"/>
                <a:gd name="T25" fmla="*/ 43 h 87"/>
                <a:gd name="T26" fmla="*/ 25 w 89"/>
                <a:gd name="T27" fmla="*/ 43 h 87"/>
                <a:gd name="T28" fmla="*/ 25 w 89"/>
                <a:gd name="T29" fmla="*/ 43 h 8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9" h="87">
                  <a:moveTo>
                    <a:pt x="51" y="87"/>
                  </a:moveTo>
                  <a:lnTo>
                    <a:pt x="55" y="87"/>
                  </a:lnTo>
                  <a:lnTo>
                    <a:pt x="58" y="87"/>
                  </a:lnTo>
                  <a:lnTo>
                    <a:pt x="62" y="87"/>
                  </a:lnTo>
                  <a:lnTo>
                    <a:pt x="66" y="87"/>
                  </a:lnTo>
                  <a:lnTo>
                    <a:pt x="70" y="85"/>
                  </a:lnTo>
                  <a:lnTo>
                    <a:pt x="73" y="84"/>
                  </a:lnTo>
                  <a:lnTo>
                    <a:pt x="77" y="83"/>
                  </a:lnTo>
                  <a:lnTo>
                    <a:pt x="82" y="82"/>
                  </a:lnTo>
                  <a:lnTo>
                    <a:pt x="86" y="82"/>
                  </a:lnTo>
                  <a:lnTo>
                    <a:pt x="89" y="80"/>
                  </a:lnTo>
                  <a:lnTo>
                    <a:pt x="0" y="0"/>
                  </a:lnTo>
                  <a:lnTo>
                    <a:pt x="56" y="87"/>
                  </a:lnTo>
                  <a:lnTo>
                    <a:pt x="51" y="8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4" name="Freeform 205"/>
            <p:cNvSpPr>
              <a:spLocks/>
            </p:cNvSpPr>
            <p:nvPr/>
          </p:nvSpPr>
          <p:spPr bwMode="auto">
            <a:xfrm>
              <a:off x="2506" y="1153"/>
              <a:ext cx="28" cy="46"/>
            </a:xfrm>
            <a:custGeom>
              <a:avLst/>
              <a:gdLst>
                <a:gd name="T0" fmla="*/ 24 w 56"/>
                <a:gd name="T1" fmla="*/ 46 h 91"/>
                <a:gd name="T2" fmla="*/ 28 w 56"/>
                <a:gd name="T3" fmla="*/ 39 h 91"/>
                <a:gd name="T4" fmla="*/ 25 w 56"/>
                <a:gd name="T5" fmla="*/ 34 h 91"/>
                <a:gd name="T6" fmla="*/ 22 w 56"/>
                <a:gd name="T7" fmla="*/ 30 h 91"/>
                <a:gd name="T8" fmla="*/ 19 w 56"/>
                <a:gd name="T9" fmla="*/ 27 h 91"/>
                <a:gd name="T10" fmla="*/ 16 w 56"/>
                <a:gd name="T11" fmla="*/ 23 h 91"/>
                <a:gd name="T12" fmla="*/ 13 w 56"/>
                <a:gd name="T13" fmla="*/ 20 h 91"/>
                <a:gd name="T14" fmla="*/ 10 w 56"/>
                <a:gd name="T15" fmla="*/ 16 h 91"/>
                <a:gd name="T16" fmla="*/ 7 w 56"/>
                <a:gd name="T17" fmla="*/ 13 h 91"/>
                <a:gd name="T18" fmla="*/ 5 w 56"/>
                <a:gd name="T19" fmla="*/ 9 h 91"/>
                <a:gd name="T20" fmla="*/ 4 w 56"/>
                <a:gd name="T21" fmla="*/ 5 h 91"/>
                <a:gd name="T22" fmla="*/ 3 w 56"/>
                <a:gd name="T23" fmla="*/ 0 h 91"/>
                <a:gd name="T24" fmla="*/ 0 w 56"/>
                <a:gd name="T25" fmla="*/ 16 h 91"/>
                <a:gd name="T26" fmla="*/ 2 w 56"/>
                <a:gd name="T27" fmla="*/ 20 h 91"/>
                <a:gd name="T28" fmla="*/ 3 w 56"/>
                <a:gd name="T29" fmla="*/ 24 h 91"/>
                <a:gd name="T30" fmla="*/ 5 w 56"/>
                <a:gd name="T31" fmla="*/ 27 h 91"/>
                <a:gd name="T32" fmla="*/ 7 w 56"/>
                <a:gd name="T33" fmla="*/ 31 h 91"/>
                <a:gd name="T34" fmla="*/ 10 w 56"/>
                <a:gd name="T35" fmla="*/ 34 h 91"/>
                <a:gd name="T36" fmla="*/ 12 w 56"/>
                <a:gd name="T37" fmla="*/ 37 h 91"/>
                <a:gd name="T38" fmla="*/ 15 w 56"/>
                <a:gd name="T39" fmla="*/ 39 h 91"/>
                <a:gd name="T40" fmla="*/ 17 w 56"/>
                <a:gd name="T41" fmla="*/ 42 h 91"/>
                <a:gd name="T42" fmla="*/ 20 w 56"/>
                <a:gd name="T43" fmla="*/ 44 h 91"/>
                <a:gd name="T44" fmla="*/ 24 w 56"/>
                <a:gd name="T45" fmla="*/ 46 h 91"/>
                <a:gd name="T46" fmla="*/ 24 w 56"/>
                <a:gd name="T47" fmla="*/ 46 h 9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6" h="91">
                  <a:moveTo>
                    <a:pt x="47" y="91"/>
                  </a:moveTo>
                  <a:lnTo>
                    <a:pt x="56" y="77"/>
                  </a:lnTo>
                  <a:lnTo>
                    <a:pt x="50" y="68"/>
                  </a:lnTo>
                  <a:lnTo>
                    <a:pt x="44" y="59"/>
                  </a:lnTo>
                  <a:lnTo>
                    <a:pt x="37" y="53"/>
                  </a:lnTo>
                  <a:lnTo>
                    <a:pt x="31" y="46"/>
                  </a:lnTo>
                  <a:lnTo>
                    <a:pt x="25" y="39"/>
                  </a:lnTo>
                  <a:lnTo>
                    <a:pt x="19" y="32"/>
                  </a:lnTo>
                  <a:lnTo>
                    <a:pt x="14" y="25"/>
                  </a:lnTo>
                  <a:lnTo>
                    <a:pt x="10" y="17"/>
                  </a:lnTo>
                  <a:lnTo>
                    <a:pt x="8" y="10"/>
                  </a:lnTo>
                  <a:lnTo>
                    <a:pt x="6" y="0"/>
                  </a:lnTo>
                  <a:lnTo>
                    <a:pt x="0" y="32"/>
                  </a:lnTo>
                  <a:lnTo>
                    <a:pt x="4" y="39"/>
                  </a:lnTo>
                  <a:lnTo>
                    <a:pt x="6" y="47"/>
                  </a:lnTo>
                  <a:lnTo>
                    <a:pt x="10" y="53"/>
                  </a:lnTo>
                  <a:lnTo>
                    <a:pt x="14" y="61"/>
                  </a:lnTo>
                  <a:lnTo>
                    <a:pt x="19" y="67"/>
                  </a:lnTo>
                  <a:lnTo>
                    <a:pt x="23" y="73"/>
                  </a:lnTo>
                  <a:lnTo>
                    <a:pt x="29" y="78"/>
                  </a:lnTo>
                  <a:lnTo>
                    <a:pt x="34" y="83"/>
                  </a:lnTo>
                  <a:lnTo>
                    <a:pt x="40" y="88"/>
                  </a:lnTo>
                  <a:lnTo>
                    <a:pt x="47" y="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5" name="Freeform 206"/>
            <p:cNvSpPr>
              <a:spLocks noEditPoints="1"/>
            </p:cNvSpPr>
            <p:nvPr/>
          </p:nvSpPr>
          <p:spPr bwMode="auto">
            <a:xfrm>
              <a:off x="2449" y="1168"/>
              <a:ext cx="79" cy="462"/>
            </a:xfrm>
            <a:custGeom>
              <a:avLst/>
              <a:gdLst>
                <a:gd name="T0" fmla="*/ 10 w 159"/>
                <a:gd name="T1" fmla="*/ 260 h 922"/>
                <a:gd name="T2" fmla="*/ 40 w 159"/>
                <a:gd name="T3" fmla="*/ 390 h 922"/>
                <a:gd name="T4" fmla="*/ 57 w 159"/>
                <a:gd name="T5" fmla="*/ 81 h 922"/>
                <a:gd name="T6" fmla="*/ 37 w 159"/>
                <a:gd name="T7" fmla="*/ 67 h 922"/>
                <a:gd name="T8" fmla="*/ 33 w 159"/>
                <a:gd name="T9" fmla="*/ 59 h 922"/>
                <a:gd name="T10" fmla="*/ 17 w 159"/>
                <a:gd name="T11" fmla="*/ 64 h 922"/>
                <a:gd name="T12" fmla="*/ 30 w 159"/>
                <a:gd name="T13" fmla="*/ 17 h 922"/>
                <a:gd name="T14" fmla="*/ 45 w 159"/>
                <a:gd name="T15" fmla="*/ 7 h 922"/>
                <a:gd name="T16" fmla="*/ 52 w 159"/>
                <a:gd name="T17" fmla="*/ 7 h 922"/>
                <a:gd name="T18" fmla="*/ 2 w 159"/>
                <a:gd name="T19" fmla="*/ 74 h 922"/>
                <a:gd name="T20" fmla="*/ 9 w 159"/>
                <a:gd name="T21" fmla="*/ 250 h 922"/>
                <a:gd name="T22" fmla="*/ 37 w 159"/>
                <a:gd name="T23" fmla="*/ 322 h 922"/>
                <a:gd name="T24" fmla="*/ 9 w 159"/>
                <a:gd name="T25" fmla="*/ 158 h 922"/>
                <a:gd name="T26" fmla="*/ 10 w 159"/>
                <a:gd name="T27" fmla="*/ 174 h 922"/>
                <a:gd name="T28" fmla="*/ 8 w 159"/>
                <a:gd name="T29" fmla="*/ 178 h 922"/>
                <a:gd name="T30" fmla="*/ 12 w 159"/>
                <a:gd name="T31" fmla="*/ 187 h 922"/>
                <a:gd name="T32" fmla="*/ 15 w 159"/>
                <a:gd name="T33" fmla="*/ 193 h 922"/>
                <a:gd name="T34" fmla="*/ 10 w 159"/>
                <a:gd name="T35" fmla="*/ 194 h 922"/>
                <a:gd name="T36" fmla="*/ 10 w 159"/>
                <a:gd name="T37" fmla="*/ 185 h 922"/>
                <a:gd name="T38" fmla="*/ 11 w 159"/>
                <a:gd name="T39" fmla="*/ 205 h 922"/>
                <a:gd name="T40" fmla="*/ 7 w 159"/>
                <a:gd name="T41" fmla="*/ 210 h 922"/>
                <a:gd name="T42" fmla="*/ 15 w 159"/>
                <a:gd name="T43" fmla="*/ 221 h 922"/>
                <a:gd name="T44" fmla="*/ 12 w 159"/>
                <a:gd name="T45" fmla="*/ 230 h 922"/>
                <a:gd name="T46" fmla="*/ 22 w 159"/>
                <a:gd name="T47" fmla="*/ 220 h 922"/>
                <a:gd name="T48" fmla="*/ 17 w 159"/>
                <a:gd name="T49" fmla="*/ 215 h 922"/>
                <a:gd name="T50" fmla="*/ 22 w 159"/>
                <a:gd name="T51" fmla="*/ 204 h 922"/>
                <a:gd name="T52" fmla="*/ 19 w 159"/>
                <a:gd name="T53" fmla="*/ 181 h 922"/>
                <a:gd name="T54" fmla="*/ 18 w 159"/>
                <a:gd name="T55" fmla="*/ 150 h 922"/>
                <a:gd name="T56" fmla="*/ 17 w 159"/>
                <a:gd name="T57" fmla="*/ 152 h 922"/>
                <a:gd name="T58" fmla="*/ 19 w 159"/>
                <a:gd name="T59" fmla="*/ 148 h 922"/>
                <a:gd name="T60" fmla="*/ 38 w 159"/>
                <a:gd name="T61" fmla="*/ 163 h 922"/>
                <a:gd name="T62" fmla="*/ 42 w 159"/>
                <a:gd name="T63" fmla="*/ 182 h 922"/>
                <a:gd name="T64" fmla="*/ 40 w 159"/>
                <a:gd name="T65" fmla="*/ 191 h 922"/>
                <a:gd name="T66" fmla="*/ 38 w 159"/>
                <a:gd name="T67" fmla="*/ 210 h 922"/>
                <a:gd name="T68" fmla="*/ 38 w 159"/>
                <a:gd name="T69" fmla="*/ 232 h 922"/>
                <a:gd name="T70" fmla="*/ 35 w 159"/>
                <a:gd name="T71" fmla="*/ 214 h 922"/>
                <a:gd name="T72" fmla="*/ 25 w 159"/>
                <a:gd name="T73" fmla="*/ 224 h 922"/>
                <a:gd name="T74" fmla="*/ 31 w 159"/>
                <a:gd name="T75" fmla="*/ 220 h 922"/>
                <a:gd name="T76" fmla="*/ 30 w 159"/>
                <a:gd name="T77" fmla="*/ 230 h 922"/>
                <a:gd name="T78" fmla="*/ 38 w 159"/>
                <a:gd name="T79" fmla="*/ 250 h 922"/>
                <a:gd name="T80" fmla="*/ 38 w 159"/>
                <a:gd name="T81" fmla="*/ 257 h 922"/>
                <a:gd name="T82" fmla="*/ 44 w 159"/>
                <a:gd name="T83" fmla="*/ 267 h 922"/>
                <a:gd name="T84" fmla="*/ 33 w 159"/>
                <a:gd name="T85" fmla="*/ 269 h 922"/>
                <a:gd name="T86" fmla="*/ 38 w 159"/>
                <a:gd name="T87" fmla="*/ 271 h 922"/>
                <a:gd name="T88" fmla="*/ 38 w 159"/>
                <a:gd name="T89" fmla="*/ 279 h 922"/>
                <a:gd name="T90" fmla="*/ 44 w 159"/>
                <a:gd name="T91" fmla="*/ 291 h 922"/>
                <a:gd name="T92" fmla="*/ 45 w 159"/>
                <a:gd name="T93" fmla="*/ 291 h 922"/>
                <a:gd name="T94" fmla="*/ 40 w 159"/>
                <a:gd name="T95" fmla="*/ 296 h 922"/>
                <a:gd name="T96" fmla="*/ 45 w 159"/>
                <a:gd name="T97" fmla="*/ 297 h 922"/>
                <a:gd name="T98" fmla="*/ 43 w 159"/>
                <a:gd name="T99" fmla="*/ 315 h 922"/>
                <a:gd name="T100" fmla="*/ 27 w 159"/>
                <a:gd name="T101" fmla="*/ 309 h 922"/>
                <a:gd name="T102" fmla="*/ 20 w 159"/>
                <a:gd name="T103" fmla="*/ 297 h 922"/>
                <a:gd name="T104" fmla="*/ 17 w 159"/>
                <a:gd name="T105" fmla="*/ 263 h 922"/>
                <a:gd name="T106" fmla="*/ 14 w 159"/>
                <a:gd name="T107" fmla="*/ 269 h 922"/>
                <a:gd name="T108" fmla="*/ 14 w 159"/>
                <a:gd name="T109" fmla="*/ 260 h 922"/>
                <a:gd name="T110" fmla="*/ 8 w 159"/>
                <a:gd name="T111" fmla="*/ 245 h 922"/>
                <a:gd name="T112" fmla="*/ 9 w 159"/>
                <a:gd name="T113" fmla="*/ 247 h 922"/>
                <a:gd name="T114" fmla="*/ 17 w 159"/>
                <a:gd name="T115" fmla="*/ 249 h 922"/>
                <a:gd name="T116" fmla="*/ 7 w 159"/>
                <a:gd name="T117" fmla="*/ 239 h 922"/>
                <a:gd name="T118" fmla="*/ 41 w 159"/>
                <a:gd name="T119" fmla="*/ 243 h 922"/>
                <a:gd name="T120" fmla="*/ 42 w 159"/>
                <a:gd name="T121" fmla="*/ 233 h 922"/>
                <a:gd name="T122" fmla="*/ 49 w 159"/>
                <a:gd name="T123" fmla="*/ 283 h 9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59" h="922">
                  <a:moveTo>
                    <a:pt x="19" y="498"/>
                  </a:moveTo>
                  <a:lnTo>
                    <a:pt x="20" y="498"/>
                  </a:lnTo>
                  <a:lnTo>
                    <a:pt x="23" y="499"/>
                  </a:lnTo>
                  <a:lnTo>
                    <a:pt x="24" y="501"/>
                  </a:lnTo>
                  <a:lnTo>
                    <a:pt x="25" y="502"/>
                  </a:lnTo>
                  <a:lnTo>
                    <a:pt x="26" y="503"/>
                  </a:lnTo>
                  <a:lnTo>
                    <a:pt x="28" y="504"/>
                  </a:lnTo>
                  <a:lnTo>
                    <a:pt x="28" y="507"/>
                  </a:lnTo>
                  <a:lnTo>
                    <a:pt x="28" y="508"/>
                  </a:lnTo>
                  <a:lnTo>
                    <a:pt x="28" y="510"/>
                  </a:lnTo>
                  <a:lnTo>
                    <a:pt x="28" y="513"/>
                  </a:lnTo>
                  <a:lnTo>
                    <a:pt x="28" y="515"/>
                  </a:lnTo>
                  <a:lnTo>
                    <a:pt x="26" y="518"/>
                  </a:lnTo>
                  <a:lnTo>
                    <a:pt x="25" y="519"/>
                  </a:lnTo>
                  <a:lnTo>
                    <a:pt x="24" y="519"/>
                  </a:lnTo>
                  <a:lnTo>
                    <a:pt x="21" y="519"/>
                  </a:lnTo>
                  <a:lnTo>
                    <a:pt x="20" y="519"/>
                  </a:lnTo>
                  <a:lnTo>
                    <a:pt x="19" y="519"/>
                  </a:lnTo>
                  <a:lnTo>
                    <a:pt x="18" y="518"/>
                  </a:lnTo>
                  <a:lnTo>
                    <a:pt x="16" y="519"/>
                  </a:lnTo>
                  <a:lnTo>
                    <a:pt x="21" y="539"/>
                  </a:lnTo>
                  <a:lnTo>
                    <a:pt x="23" y="557"/>
                  </a:lnTo>
                  <a:lnTo>
                    <a:pt x="25" y="577"/>
                  </a:lnTo>
                  <a:lnTo>
                    <a:pt x="29" y="597"/>
                  </a:lnTo>
                  <a:lnTo>
                    <a:pt x="34" y="617"/>
                  </a:lnTo>
                  <a:lnTo>
                    <a:pt x="39" y="637"/>
                  </a:lnTo>
                  <a:lnTo>
                    <a:pt x="44" y="658"/>
                  </a:lnTo>
                  <a:lnTo>
                    <a:pt x="50" y="677"/>
                  </a:lnTo>
                  <a:lnTo>
                    <a:pt x="57" y="697"/>
                  </a:lnTo>
                  <a:lnTo>
                    <a:pt x="63" y="717"/>
                  </a:lnTo>
                  <a:lnTo>
                    <a:pt x="70" y="736"/>
                  </a:lnTo>
                  <a:lnTo>
                    <a:pt x="75" y="757"/>
                  </a:lnTo>
                  <a:lnTo>
                    <a:pt x="81" y="778"/>
                  </a:lnTo>
                  <a:lnTo>
                    <a:pt x="88" y="797"/>
                  </a:lnTo>
                  <a:lnTo>
                    <a:pt x="97" y="817"/>
                  </a:lnTo>
                  <a:lnTo>
                    <a:pt x="107" y="836"/>
                  </a:lnTo>
                  <a:lnTo>
                    <a:pt x="117" y="854"/>
                  </a:lnTo>
                  <a:lnTo>
                    <a:pt x="128" y="872"/>
                  </a:lnTo>
                  <a:lnTo>
                    <a:pt x="138" y="889"/>
                  </a:lnTo>
                  <a:lnTo>
                    <a:pt x="149" y="906"/>
                  </a:lnTo>
                  <a:lnTo>
                    <a:pt x="159" y="922"/>
                  </a:lnTo>
                  <a:lnTo>
                    <a:pt x="153" y="836"/>
                  </a:lnTo>
                  <a:lnTo>
                    <a:pt x="148" y="750"/>
                  </a:lnTo>
                  <a:lnTo>
                    <a:pt x="143" y="666"/>
                  </a:lnTo>
                  <a:lnTo>
                    <a:pt x="138" y="582"/>
                  </a:lnTo>
                  <a:lnTo>
                    <a:pt x="134" y="498"/>
                  </a:lnTo>
                  <a:lnTo>
                    <a:pt x="129" y="414"/>
                  </a:lnTo>
                  <a:lnTo>
                    <a:pt x="124" y="330"/>
                  </a:lnTo>
                  <a:lnTo>
                    <a:pt x="119" y="246"/>
                  </a:lnTo>
                  <a:lnTo>
                    <a:pt x="114" y="162"/>
                  </a:lnTo>
                  <a:lnTo>
                    <a:pt x="108" y="76"/>
                  </a:lnTo>
                  <a:lnTo>
                    <a:pt x="108" y="82"/>
                  </a:lnTo>
                  <a:lnTo>
                    <a:pt x="106" y="87"/>
                  </a:lnTo>
                  <a:lnTo>
                    <a:pt x="103" y="94"/>
                  </a:lnTo>
                  <a:lnTo>
                    <a:pt x="101" y="99"/>
                  </a:lnTo>
                  <a:lnTo>
                    <a:pt x="97" y="103"/>
                  </a:lnTo>
                  <a:lnTo>
                    <a:pt x="93" y="108"/>
                  </a:lnTo>
                  <a:lnTo>
                    <a:pt x="88" y="112"/>
                  </a:lnTo>
                  <a:lnTo>
                    <a:pt x="85" y="116"/>
                  </a:lnTo>
                  <a:lnTo>
                    <a:pt x="81" y="118"/>
                  </a:lnTo>
                  <a:lnTo>
                    <a:pt x="78" y="121"/>
                  </a:lnTo>
                  <a:lnTo>
                    <a:pt x="76" y="118"/>
                  </a:lnTo>
                  <a:lnTo>
                    <a:pt x="76" y="129"/>
                  </a:lnTo>
                  <a:lnTo>
                    <a:pt x="76" y="131"/>
                  </a:lnTo>
                  <a:lnTo>
                    <a:pt x="76" y="132"/>
                  </a:lnTo>
                  <a:lnTo>
                    <a:pt x="75" y="133"/>
                  </a:lnTo>
                  <a:lnTo>
                    <a:pt x="75" y="134"/>
                  </a:lnTo>
                  <a:lnTo>
                    <a:pt x="73" y="134"/>
                  </a:lnTo>
                  <a:lnTo>
                    <a:pt x="72" y="136"/>
                  </a:lnTo>
                  <a:lnTo>
                    <a:pt x="71" y="136"/>
                  </a:lnTo>
                  <a:lnTo>
                    <a:pt x="70" y="136"/>
                  </a:lnTo>
                  <a:lnTo>
                    <a:pt x="70" y="134"/>
                  </a:lnTo>
                  <a:lnTo>
                    <a:pt x="70" y="132"/>
                  </a:lnTo>
                  <a:lnTo>
                    <a:pt x="70" y="131"/>
                  </a:lnTo>
                  <a:lnTo>
                    <a:pt x="68" y="128"/>
                  </a:lnTo>
                  <a:lnTo>
                    <a:pt x="67" y="127"/>
                  </a:lnTo>
                  <a:lnTo>
                    <a:pt x="67" y="125"/>
                  </a:lnTo>
                  <a:lnTo>
                    <a:pt x="67" y="123"/>
                  </a:lnTo>
                  <a:lnTo>
                    <a:pt x="67" y="122"/>
                  </a:lnTo>
                  <a:lnTo>
                    <a:pt x="67" y="120"/>
                  </a:lnTo>
                  <a:lnTo>
                    <a:pt x="70" y="118"/>
                  </a:lnTo>
                  <a:lnTo>
                    <a:pt x="66" y="118"/>
                  </a:lnTo>
                  <a:lnTo>
                    <a:pt x="63" y="120"/>
                  </a:lnTo>
                  <a:lnTo>
                    <a:pt x="62" y="121"/>
                  </a:lnTo>
                  <a:lnTo>
                    <a:pt x="60" y="122"/>
                  </a:lnTo>
                  <a:lnTo>
                    <a:pt x="58" y="123"/>
                  </a:lnTo>
                  <a:lnTo>
                    <a:pt x="56" y="125"/>
                  </a:lnTo>
                  <a:lnTo>
                    <a:pt x="55" y="127"/>
                  </a:lnTo>
                  <a:lnTo>
                    <a:pt x="52" y="127"/>
                  </a:lnTo>
                  <a:lnTo>
                    <a:pt x="51" y="127"/>
                  </a:lnTo>
                  <a:lnTo>
                    <a:pt x="49" y="127"/>
                  </a:lnTo>
                  <a:lnTo>
                    <a:pt x="49" y="123"/>
                  </a:lnTo>
                  <a:lnTo>
                    <a:pt x="47" y="122"/>
                  </a:lnTo>
                  <a:lnTo>
                    <a:pt x="45" y="122"/>
                  </a:lnTo>
                  <a:lnTo>
                    <a:pt x="42" y="123"/>
                  </a:lnTo>
                  <a:lnTo>
                    <a:pt x="40" y="125"/>
                  </a:lnTo>
                  <a:lnTo>
                    <a:pt x="37" y="126"/>
                  </a:lnTo>
                  <a:lnTo>
                    <a:pt x="35" y="127"/>
                  </a:lnTo>
                  <a:lnTo>
                    <a:pt x="34" y="127"/>
                  </a:lnTo>
                  <a:lnTo>
                    <a:pt x="31" y="126"/>
                  </a:lnTo>
                  <a:lnTo>
                    <a:pt x="29" y="125"/>
                  </a:lnTo>
                  <a:lnTo>
                    <a:pt x="28" y="121"/>
                  </a:lnTo>
                  <a:lnTo>
                    <a:pt x="25" y="108"/>
                  </a:lnTo>
                  <a:lnTo>
                    <a:pt x="24" y="97"/>
                  </a:lnTo>
                  <a:lnTo>
                    <a:pt x="24" y="86"/>
                  </a:lnTo>
                  <a:lnTo>
                    <a:pt x="25" y="76"/>
                  </a:lnTo>
                  <a:lnTo>
                    <a:pt x="29" y="65"/>
                  </a:lnTo>
                  <a:lnTo>
                    <a:pt x="32" y="56"/>
                  </a:lnTo>
                  <a:lnTo>
                    <a:pt x="37" y="48"/>
                  </a:lnTo>
                  <a:lnTo>
                    <a:pt x="42" y="39"/>
                  </a:lnTo>
                  <a:lnTo>
                    <a:pt x="50" y="32"/>
                  </a:lnTo>
                  <a:lnTo>
                    <a:pt x="57" y="26"/>
                  </a:lnTo>
                  <a:lnTo>
                    <a:pt x="60" y="27"/>
                  </a:lnTo>
                  <a:lnTo>
                    <a:pt x="60" y="29"/>
                  </a:lnTo>
                  <a:lnTo>
                    <a:pt x="61" y="31"/>
                  </a:lnTo>
                  <a:lnTo>
                    <a:pt x="60" y="33"/>
                  </a:lnTo>
                  <a:lnTo>
                    <a:pt x="60" y="34"/>
                  </a:lnTo>
                  <a:lnTo>
                    <a:pt x="58" y="35"/>
                  </a:lnTo>
                  <a:lnTo>
                    <a:pt x="57" y="38"/>
                  </a:lnTo>
                  <a:lnTo>
                    <a:pt x="57" y="40"/>
                  </a:lnTo>
                  <a:lnTo>
                    <a:pt x="57" y="42"/>
                  </a:lnTo>
                  <a:lnTo>
                    <a:pt x="57" y="44"/>
                  </a:lnTo>
                  <a:lnTo>
                    <a:pt x="70" y="23"/>
                  </a:lnTo>
                  <a:lnTo>
                    <a:pt x="71" y="26"/>
                  </a:lnTo>
                  <a:lnTo>
                    <a:pt x="73" y="27"/>
                  </a:lnTo>
                  <a:lnTo>
                    <a:pt x="75" y="27"/>
                  </a:lnTo>
                  <a:lnTo>
                    <a:pt x="76" y="24"/>
                  </a:lnTo>
                  <a:lnTo>
                    <a:pt x="78" y="22"/>
                  </a:lnTo>
                  <a:lnTo>
                    <a:pt x="80" y="18"/>
                  </a:lnTo>
                  <a:lnTo>
                    <a:pt x="82" y="16"/>
                  </a:lnTo>
                  <a:lnTo>
                    <a:pt x="85" y="13"/>
                  </a:lnTo>
                  <a:lnTo>
                    <a:pt x="87" y="13"/>
                  </a:lnTo>
                  <a:lnTo>
                    <a:pt x="91" y="14"/>
                  </a:lnTo>
                  <a:lnTo>
                    <a:pt x="85" y="32"/>
                  </a:lnTo>
                  <a:lnTo>
                    <a:pt x="86" y="32"/>
                  </a:lnTo>
                  <a:lnTo>
                    <a:pt x="87" y="32"/>
                  </a:lnTo>
                  <a:lnTo>
                    <a:pt x="88" y="31"/>
                  </a:lnTo>
                  <a:lnTo>
                    <a:pt x="89" y="31"/>
                  </a:lnTo>
                  <a:lnTo>
                    <a:pt x="89" y="29"/>
                  </a:lnTo>
                  <a:lnTo>
                    <a:pt x="91" y="28"/>
                  </a:lnTo>
                  <a:lnTo>
                    <a:pt x="92" y="27"/>
                  </a:lnTo>
                  <a:lnTo>
                    <a:pt x="93" y="26"/>
                  </a:lnTo>
                  <a:lnTo>
                    <a:pt x="102" y="34"/>
                  </a:lnTo>
                  <a:lnTo>
                    <a:pt x="103" y="28"/>
                  </a:lnTo>
                  <a:lnTo>
                    <a:pt x="104" y="24"/>
                  </a:lnTo>
                  <a:lnTo>
                    <a:pt x="106" y="21"/>
                  </a:lnTo>
                  <a:lnTo>
                    <a:pt x="104" y="17"/>
                  </a:lnTo>
                  <a:lnTo>
                    <a:pt x="104" y="14"/>
                  </a:lnTo>
                  <a:lnTo>
                    <a:pt x="103" y="12"/>
                  </a:lnTo>
                  <a:lnTo>
                    <a:pt x="101" y="9"/>
                  </a:lnTo>
                  <a:lnTo>
                    <a:pt x="98" y="7"/>
                  </a:lnTo>
                  <a:lnTo>
                    <a:pt x="96" y="3"/>
                  </a:lnTo>
                  <a:lnTo>
                    <a:pt x="93" y="0"/>
                  </a:lnTo>
                  <a:lnTo>
                    <a:pt x="85" y="6"/>
                  </a:lnTo>
                  <a:lnTo>
                    <a:pt x="75" y="9"/>
                  </a:lnTo>
                  <a:lnTo>
                    <a:pt x="65" y="13"/>
                  </a:lnTo>
                  <a:lnTo>
                    <a:pt x="54" y="16"/>
                  </a:lnTo>
                  <a:lnTo>
                    <a:pt x="42" y="19"/>
                  </a:lnTo>
                  <a:lnTo>
                    <a:pt x="32" y="23"/>
                  </a:lnTo>
                  <a:lnTo>
                    <a:pt x="24" y="28"/>
                  </a:lnTo>
                  <a:lnTo>
                    <a:pt x="18" y="35"/>
                  </a:lnTo>
                  <a:lnTo>
                    <a:pt x="13" y="44"/>
                  </a:lnTo>
                  <a:lnTo>
                    <a:pt x="10" y="55"/>
                  </a:lnTo>
                  <a:lnTo>
                    <a:pt x="6" y="101"/>
                  </a:lnTo>
                  <a:lnTo>
                    <a:pt x="4" y="147"/>
                  </a:lnTo>
                  <a:lnTo>
                    <a:pt x="2" y="193"/>
                  </a:lnTo>
                  <a:lnTo>
                    <a:pt x="0" y="237"/>
                  </a:lnTo>
                  <a:lnTo>
                    <a:pt x="0" y="283"/>
                  </a:lnTo>
                  <a:lnTo>
                    <a:pt x="0" y="327"/>
                  </a:lnTo>
                  <a:lnTo>
                    <a:pt x="2" y="373"/>
                  </a:lnTo>
                  <a:lnTo>
                    <a:pt x="5" y="418"/>
                  </a:lnTo>
                  <a:lnTo>
                    <a:pt x="10" y="463"/>
                  </a:lnTo>
                  <a:lnTo>
                    <a:pt x="16" y="509"/>
                  </a:lnTo>
                  <a:lnTo>
                    <a:pt x="16" y="508"/>
                  </a:lnTo>
                  <a:lnTo>
                    <a:pt x="16" y="507"/>
                  </a:lnTo>
                  <a:lnTo>
                    <a:pt x="16" y="506"/>
                  </a:lnTo>
                  <a:lnTo>
                    <a:pt x="15" y="504"/>
                  </a:lnTo>
                  <a:lnTo>
                    <a:pt x="15" y="503"/>
                  </a:lnTo>
                  <a:lnTo>
                    <a:pt x="15" y="502"/>
                  </a:lnTo>
                  <a:lnTo>
                    <a:pt x="16" y="501"/>
                  </a:lnTo>
                  <a:lnTo>
                    <a:pt x="16" y="499"/>
                  </a:lnTo>
                  <a:lnTo>
                    <a:pt x="18" y="499"/>
                  </a:lnTo>
                  <a:lnTo>
                    <a:pt x="19" y="498"/>
                  </a:lnTo>
                  <a:close/>
                  <a:moveTo>
                    <a:pt x="51" y="632"/>
                  </a:moveTo>
                  <a:lnTo>
                    <a:pt x="49" y="626"/>
                  </a:lnTo>
                  <a:lnTo>
                    <a:pt x="57" y="628"/>
                  </a:lnTo>
                  <a:lnTo>
                    <a:pt x="51" y="632"/>
                  </a:lnTo>
                  <a:close/>
                  <a:moveTo>
                    <a:pt x="70" y="643"/>
                  </a:moveTo>
                  <a:lnTo>
                    <a:pt x="72" y="638"/>
                  </a:lnTo>
                  <a:lnTo>
                    <a:pt x="78" y="640"/>
                  </a:lnTo>
                  <a:lnTo>
                    <a:pt x="78" y="642"/>
                  </a:lnTo>
                  <a:lnTo>
                    <a:pt x="77" y="642"/>
                  </a:lnTo>
                  <a:lnTo>
                    <a:pt x="76" y="643"/>
                  </a:lnTo>
                  <a:lnTo>
                    <a:pt x="75" y="643"/>
                  </a:lnTo>
                  <a:lnTo>
                    <a:pt x="73" y="643"/>
                  </a:lnTo>
                  <a:lnTo>
                    <a:pt x="72" y="643"/>
                  </a:lnTo>
                  <a:lnTo>
                    <a:pt x="71" y="643"/>
                  </a:lnTo>
                  <a:lnTo>
                    <a:pt x="70" y="643"/>
                  </a:lnTo>
                  <a:close/>
                  <a:moveTo>
                    <a:pt x="10" y="371"/>
                  </a:moveTo>
                  <a:lnTo>
                    <a:pt x="13" y="371"/>
                  </a:lnTo>
                  <a:lnTo>
                    <a:pt x="10" y="272"/>
                  </a:lnTo>
                  <a:lnTo>
                    <a:pt x="15" y="277"/>
                  </a:lnTo>
                  <a:lnTo>
                    <a:pt x="18" y="283"/>
                  </a:lnTo>
                  <a:lnTo>
                    <a:pt x="20" y="289"/>
                  </a:lnTo>
                  <a:lnTo>
                    <a:pt x="20" y="295"/>
                  </a:lnTo>
                  <a:lnTo>
                    <a:pt x="20" y="303"/>
                  </a:lnTo>
                  <a:lnTo>
                    <a:pt x="20" y="309"/>
                  </a:lnTo>
                  <a:lnTo>
                    <a:pt x="19" y="316"/>
                  </a:lnTo>
                  <a:lnTo>
                    <a:pt x="19" y="322"/>
                  </a:lnTo>
                  <a:lnTo>
                    <a:pt x="20" y="329"/>
                  </a:lnTo>
                  <a:lnTo>
                    <a:pt x="21" y="335"/>
                  </a:lnTo>
                  <a:lnTo>
                    <a:pt x="20" y="336"/>
                  </a:lnTo>
                  <a:lnTo>
                    <a:pt x="19" y="336"/>
                  </a:lnTo>
                  <a:lnTo>
                    <a:pt x="19" y="337"/>
                  </a:lnTo>
                  <a:lnTo>
                    <a:pt x="19" y="339"/>
                  </a:lnTo>
                  <a:lnTo>
                    <a:pt x="19" y="340"/>
                  </a:lnTo>
                  <a:lnTo>
                    <a:pt x="19" y="341"/>
                  </a:lnTo>
                  <a:lnTo>
                    <a:pt x="19" y="342"/>
                  </a:lnTo>
                  <a:lnTo>
                    <a:pt x="19" y="343"/>
                  </a:lnTo>
                  <a:lnTo>
                    <a:pt x="19" y="345"/>
                  </a:lnTo>
                  <a:lnTo>
                    <a:pt x="19" y="346"/>
                  </a:lnTo>
                  <a:lnTo>
                    <a:pt x="19" y="347"/>
                  </a:lnTo>
                  <a:lnTo>
                    <a:pt x="20" y="347"/>
                  </a:lnTo>
                  <a:lnTo>
                    <a:pt x="20" y="348"/>
                  </a:lnTo>
                  <a:lnTo>
                    <a:pt x="21" y="348"/>
                  </a:lnTo>
                  <a:lnTo>
                    <a:pt x="23" y="350"/>
                  </a:lnTo>
                  <a:lnTo>
                    <a:pt x="24" y="350"/>
                  </a:lnTo>
                  <a:lnTo>
                    <a:pt x="25" y="350"/>
                  </a:lnTo>
                  <a:lnTo>
                    <a:pt x="26" y="350"/>
                  </a:lnTo>
                  <a:lnTo>
                    <a:pt x="28" y="350"/>
                  </a:lnTo>
                  <a:lnTo>
                    <a:pt x="26" y="350"/>
                  </a:lnTo>
                  <a:lnTo>
                    <a:pt x="25" y="350"/>
                  </a:lnTo>
                  <a:lnTo>
                    <a:pt x="24" y="350"/>
                  </a:lnTo>
                  <a:lnTo>
                    <a:pt x="23" y="348"/>
                  </a:lnTo>
                  <a:lnTo>
                    <a:pt x="20" y="348"/>
                  </a:lnTo>
                  <a:lnTo>
                    <a:pt x="18" y="348"/>
                  </a:lnTo>
                  <a:lnTo>
                    <a:pt x="16" y="348"/>
                  </a:lnTo>
                  <a:lnTo>
                    <a:pt x="14" y="350"/>
                  </a:lnTo>
                  <a:lnTo>
                    <a:pt x="13" y="352"/>
                  </a:lnTo>
                  <a:lnTo>
                    <a:pt x="13" y="356"/>
                  </a:lnTo>
                  <a:lnTo>
                    <a:pt x="16" y="355"/>
                  </a:lnTo>
                  <a:lnTo>
                    <a:pt x="19" y="355"/>
                  </a:lnTo>
                  <a:lnTo>
                    <a:pt x="21" y="355"/>
                  </a:lnTo>
                  <a:lnTo>
                    <a:pt x="23" y="357"/>
                  </a:lnTo>
                  <a:lnTo>
                    <a:pt x="24" y="360"/>
                  </a:lnTo>
                  <a:lnTo>
                    <a:pt x="24" y="362"/>
                  </a:lnTo>
                  <a:lnTo>
                    <a:pt x="25" y="364"/>
                  </a:lnTo>
                  <a:lnTo>
                    <a:pt x="25" y="367"/>
                  </a:lnTo>
                  <a:lnTo>
                    <a:pt x="26" y="369"/>
                  </a:lnTo>
                  <a:lnTo>
                    <a:pt x="28" y="371"/>
                  </a:lnTo>
                  <a:lnTo>
                    <a:pt x="25" y="373"/>
                  </a:lnTo>
                  <a:lnTo>
                    <a:pt x="24" y="373"/>
                  </a:lnTo>
                  <a:lnTo>
                    <a:pt x="21" y="376"/>
                  </a:lnTo>
                  <a:lnTo>
                    <a:pt x="31" y="386"/>
                  </a:lnTo>
                  <a:lnTo>
                    <a:pt x="31" y="384"/>
                  </a:lnTo>
                  <a:lnTo>
                    <a:pt x="31" y="386"/>
                  </a:lnTo>
                  <a:lnTo>
                    <a:pt x="30" y="386"/>
                  </a:lnTo>
                  <a:lnTo>
                    <a:pt x="29" y="386"/>
                  </a:lnTo>
                  <a:lnTo>
                    <a:pt x="29" y="387"/>
                  </a:lnTo>
                  <a:lnTo>
                    <a:pt x="28" y="387"/>
                  </a:lnTo>
                  <a:lnTo>
                    <a:pt x="26" y="388"/>
                  </a:lnTo>
                  <a:lnTo>
                    <a:pt x="25" y="388"/>
                  </a:lnTo>
                  <a:lnTo>
                    <a:pt x="23" y="388"/>
                  </a:lnTo>
                  <a:lnTo>
                    <a:pt x="21" y="388"/>
                  </a:lnTo>
                  <a:lnTo>
                    <a:pt x="20" y="388"/>
                  </a:lnTo>
                  <a:lnTo>
                    <a:pt x="19" y="388"/>
                  </a:lnTo>
                  <a:lnTo>
                    <a:pt x="21" y="386"/>
                  </a:lnTo>
                  <a:lnTo>
                    <a:pt x="23" y="384"/>
                  </a:lnTo>
                  <a:lnTo>
                    <a:pt x="24" y="382"/>
                  </a:lnTo>
                  <a:lnTo>
                    <a:pt x="23" y="381"/>
                  </a:lnTo>
                  <a:lnTo>
                    <a:pt x="23" y="379"/>
                  </a:lnTo>
                  <a:lnTo>
                    <a:pt x="21" y="377"/>
                  </a:lnTo>
                  <a:lnTo>
                    <a:pt x="20" y="376"/>
                  </a:lnTo>
                  <a:lnTo>
                    <a:pt x="21" y="374"/>
                  </a:lnTo>
                  <a:lnTo>
                    <a:pt x="24" y="373"/>
                  </a:lnTo>
                  <a:lnTo>
                    <a:pt x="25" y="373"/>
                  </a:lnTo>
                  <a:lnTo>
                    <a:pt x="24" y="372"/>
                  </a:lnTo>
                  <a:lnTo>
                    <a:pt x="23" y="371"/>
                  </a:lnTo>
                  <a:lnTo>
                    <a:pt x="21" y="369"/>
                  </a:lnTo>
                  <a:lnTo>
                    <a:pt x="20" y="368"/>
                  </a:lnTo>
                  <a:lnTo>
                    <a:pt x="19" y="367"/>
                  </a:lnTo>
                  <a:lnTo>
                    <a:pt x="18" y="367"/>
                  </a:lnTo>
                  <a:lnTo>
                    <a:pt x="16" y="367"/>
                  </a:lnTo>
                  <a:lnTo>
                    <a:pt x="10" y="382"/>
                  </a:lnTo>
                  <a:lnTo>
                    <a:pt x="10" y="371"/>
                  </a:lnTo>
                  <a:close/>
                  <a:moveTo>
                    <a:pt x="36" y="409"/>
                  </a:moveTo>
                  <a:lnTo>
                    <a:pt x="34" y="410"/>
                  </a:lnTo>
                  <a:lnTo>
                    <a:pt x="30" y="412"/>
                  </a:lnTo>
                  <a:lnTo>
                    <a:pt x="28" y="412"/>
                  </a:lnTo>
                  <a:lnTo>
                    <a:pt x="26" y="412"/>
                  </a:lnTo>
                  <a:lnTo>
                    <a:pt x="24" y="412"/>
                  </a:lnTo>
                  <a:lnTo>
                    <a:pt x="23" y="410"/>
                  </a:lnTo>
                  <a:lnTo>
                    <a:pt x="21" y="408"/>
                  </a:lnTo>
                  <a:lnTo>
                    <a:pt x="21" y="407"/>
                  </a:lnTo>
                  <a:lnTo>
                    <a:pt x="21" y="404"/>
                  </a:lnTo>
                  <a:lnTo>
                    <a:pt x="21" y="403"/>
                  </a:lnTo>
                  <a:lnTo>
                    <a:pt x="36" y="409"/>
                  </a:lnTo>
                  <a:close/>
                  <a:moveTo>
                    <a:pt x="13" y="421"/>
                  </a:moveTo>
                  <a:lnTo>
                    <a:pt x="10" y="415"/>
                  </a:lnTo>
                  <a:lnTo>
                    <a:pt x="11" y="415"/>
                  </a:lnTo>
                  <a:lnTo>
                    <a:pt x="11" y="416"/>
                  </a:lnTo>
                  <a:lnTo>
                    <a:pt x="13" y="416"/>
                  </a:lnTo>
                  <a:lnTo>
                    <a:pt x="13" y="418"/>
                  </a:lnTo>
                  <a:lnTo>
                    <a:pt x="14" y="418"/>
                  </a:lnTo>
                  <a:lnTo>
                    <a:pt x="14" y="419"/>
                  </a:lnTo>
                  <a:lnTo>
                    <a:pt x="14" y="420"/>
                  </a:lnTo>
                  <a:lnTo>
                    <a:pt x="13" y="421"/>
                  </a:lnTo>
                  <a:lnTo>
                    <a:pt x="16" y="430"/>
                  </a:lnTo>
                  <a:lnTo>
                    <a:pt x="14" y="430"/>
                  </a:lnTo>
                  <a:lnTo>
                    <a:pt x="11" y="429"/>
                  </a:lnTo>
                  <a:lnTo>
                    <a:pt x="10" y="429"/>
                  </a:lnTo>
                  <a:lnTo>
                    <a:pt x="10" y="428"/>
                  </a:lnTo>
                  <a:lnTo>
                    <a:pt x="10" y="426"/>
                  </a:lnTo>
                  <a:lnTo>
                    <a:pt x="10" y="425"/>
                  </a:lnTo>
                  <a:lnTo>
                    <a:pt x="11" y="424"/>
                  </a:lnTo>
                  <a:lnTo>
                    <a:pt x="13" y="423"/>
                  </a:lnTo>
                  <a:lnTo>
                    <a:pt x="13" y="421"/>
                  </a:lnTo>
                  <a:close/>
                  <a:moveTo>
                    <a:pt x="21" y="445"/>
                  </a:moveTo>
                  <a:lnTo>
                    <a:pt x="31" y="441"/>
                  </a:lnTo>
                  <a:lnTo>
                    <a:pt x="29" y="444"/>
                  </a:lnTo>
                  <a:lnTo>
                    <a:pt x="28" y="445"/>
                  </a:lnTo>
                  <a:lnTo>
                    <a:pt x="25" y="446"/>
                  </a:lnTo>
                  <a:lnTo>
                    <a:pt x="24" y="447"/>
                  </a:lnTo>
                  <a:lnTo>
                    <a:pt x="21" y="449"/>
                  </a:lnTo>
                  <a:lnTo>
                    <a:pt x="20" y="449"/>
                  </a:lnTo>
                  <a:lnTo>
                    <a:pt x="19" y="450"/>
                  </a:lnTo>
                  <a:lnTo>
                    <a:pt x="18" y="452"/>
                  </a:lnTo>
                  <a:lnTo>
                    <a:pt x="16" y="456"/>
                  </a:lnTo>
                  <a:lnTo>
                    <a:pt x="16" y="460"/>
                  </a:lnTo>
                  <a:lnTo>
                    <a:pt x="21" y="465"/>
                  </a:lnTo>
                  <a:lnTo>
                    <a:pt x="23" y="465"/>
                  </a:lnTo>
                  <a:lnTo>
                    <a:pt x="23" y="463"/>
                  </a:lnTo>
                  <a:lnTo>
                    <a:pt x="24" y="463"/>
                  </a:lnTo>
                  <a:lnTo>
                    <a:pt x="24" y="462"/>
                  </a:lnTo>
                  <a:lnTo>
                    <a:pt x="25" y="461"/>
                  </a:lnTo>
                  <a:lnTo>
                    <a:pt x="25" y="460"/>
                  </a:lnTo>
                  <a:lnTo>
                    <a:pt x="25" y="459"/>
                  </a:lnTo>
                  <a:lnTo>
                    <a:pt x="25" y="457"/>
                  </a:lnTo>
                  <a:lnTo>
                    <a:pt x="25" y="456"/>
                  </a:lnTo>
                  <a:lnTo>
                    <a:pt x="28" y="459"/>
                  </a:lnTo>
                  <a:lnTo>
                    <a:pt x="31" y="460"/>
                  </a:lnTo>
                  <a:lnTo>
                    <a:pt x="34" y="460"/>
                  </a:lnTo>
                  <a:lnTo>
                    <a:pt x="36" y="459"/>
                  </a:lnTo>
                  <a:lnTo>
                    <a:pt x="40" y="456"/>
                  </a:lnTo>
                  <a:lnTo>
                    <a:pt x="42" y="454"/>
                  </a:lnTo>
                  <a:lnTo>
                    <a:pt x="44" y="451"/>
                  </a:lnTo>
                  <a:lnTo>
                    <a:pt x="46" y="449"/>
                  </a:lnTo>
                  <a:lnTo>
                    <a:pt x="46" y="446"/>
                  </a:lnTo>
                  <a:lnTo>
                    <a:pt x="46" y="445"/>
                  </a:lnTo>
                  <a:lnTo>
                    <a:pt x="46" y="442"/>
                  </a:lnTo>
                  <a:lnTo>
                    <a:pt x="46" y="441"/>
                  </a:lnTo>
                  <a:lnTo>
                    <a:pt x="45" y="439"/>
                  </a:lnTo>
                  <a:lnTo>
                    <a:pt x="44" y="437"/>
                  </a:lnTo>
                  <a:lnTo>
                    <a:pt x="42" y="435"/>
                  </a:lnTo>
                  <a:lnTo>
                    <a:pt x="41" y="434"/>
                  </a:lnTo>
                  <a:lnTo>
                    <a:pt x="40" y="433"/>
                  </a:lnTo>
                  <a:lnTo>
                    <a:pt x="39" y="430"/>
                  </a:lnTo>
                  <a:lnTo>
                    <a:pt x="36" y="429"/>
                  </a:lnTo>
                  <a:lnTo>
                    <a:pt x="35" y="428"/>
                  </a:lnTo>
                  <a:lnTo>
                    <a:pt x="35" y="429"/>
                  </a:lnTo>
                  <a:lnTo>
                    <a:pt x="34" y="429"/>
                  </a:lnTo>
                  <a:lnTo>
                    <a:pt x="34" y="430"/>
                  </a:lnTo>
                  <a:lnTo>
                    <a:pt x="31" y="426"/>
                  </a:lnTo>
                  <a:lnTo>
                    <a:pt x="32" y="426"/>
                  </a:lnTo>
                  <a:lnTo>
                    <a:pt x="32" y="428"/>
                  </a:lnTo>
                  <a:lnTo>
                    <a:pt x="34" y="428"/>
                  </a:lnTo>
                  <a:lnTo>
                    <a:pt x="35" y="428"/>
                  </a:lnTo>
                  <a:lnTo>
                    <a:pt x="37" y="425"/>
                  </a:lnTo>
                  <a:lnTo>
                    <a:pt x="39" y="421"/>
                  </a:lnTo>
                  <a:lnTo>
                    <a:pt x="41" y="419"/>
                  </a:lnTo>
                  <a:lnTo>
                    <a:pt x="42" y="415"/>
                  </a:lnTo>
                  <a:lnTo>
                    <a:pt x="45" y="412"/>
                  </a:lnTo>
                  <a:lnTo>
                    <a:pt x="45" y="408"/>
                  </a:lnTo>
                  <a:lnTo>
                    <a:pt x="46" y="405"/>
                  </a:lnTo>
                  <a:lnTo>
                    <a:pt x="45" y="402"/>
                  </a:lnTo>
                  <a:lnTo>
                    <a:pt x="44" y="399"/>
                  </a:lnTo>
                  <a:lnTo>
                    <a:pt x="42" y="397"/>
                  </a:lnTo>
                  <a:lnTo>
                    <a:pt x="40" y="394"/>
                  </a:lnTo>
                  <a:lnTo>
                    <a:pt x="40" y="393"/>
                  </a:lnTo>
                  <a:lnTo>
                    <a:pt x="40" y="392"/>
                  </a:lnTo>
                  <a:lnTo>
                    <a:pt x="41" y="392"/>
                  </a:lnTo>
                  <a:lnTo>
                    <a:pt x="42" y="390"/>
                  </a:lnTo>
                  <a:lnTo>
                    <a:pt x="44" y="389"/>
                  </a:lnTo>
                  <a:lnTo>
                    <a:pt x="45" y="388"/>
                  </a:lnTo>
                  <a:lnTo>
                    <a:pt x="45" y="386"/>
                  </a:lnTo>
                  <a:lnTo>
                    <a:pt x="44" y="383"/>
                  </a:lnTo>
                  <a:lnTo>
                    <a:pt x="42" y="379"/>
                  </a:lnTo>
                  <a:lnTo>
                    <a:pt x="41" y="374"/>
                  </a:lnTo>
                  <a:lnTo>
                    <a:pt x="40" y="368"/>
                  </a:lnTo>
                  <a:lnTo>
                    <a:pt x="39" y="361"/>
                  </a:lnTo>
                  <a:lnTo>
                    <a:pt x="39" y="355"/>
                  </a:lnTo>
                  <a:lnTo>
                    <a:pt x="39" y="347"/>
                  </a:lnTo>
                  <a:lnTo>
                    <a:pt x="40" y="339"/>
                  </a:lnTo>
                  <a:lnTo>
                    <a:pt x="40" y="331"/>
                  </a:lnTo>
                  <a:lnTo>
                    <a:pt x="42" y="325"/>
                  </a:lnTo>
                  <a:lnTo>
                    <a:pt x="44" y="317"/>
                  </a:lnTo>
                  <a:lnTo>
                    <a:pt x="46" y="311"/>
                  </a:lnTo>
                  <a:lnTo>
                    <a:pt x="46" y="310"/>
                  </a:lnTo>
                  <a:lnTo>
                    <a:pt x="46" y="309"/>
                  </a:lnTo>
                  <a:lnTo>
                    <a:pt x="46" y="305"/>
                  </a:lnTo>
                  <a:lnTo>
                    <a:pt x="46" y="303"/>
                  </a:lnTo>
                  <a:lnTo>
                    <a:pt x="46" y="300"/>
                  </a:lnTo>
                  <a:lnTo>
                    <a:pt x="46" y="298"/>
                  </a:lnTo>
                  <a:lnTo>
                    <a:pt x="45" y="296"/>
                  </a:lnTo>
                  <a:lnTo>
                    <a:pt x="44" y="295"/>
                  </a:lnTo>
                  <a:lnTo>
                    <a:pt x="41" y="296"/>
                  </a:lnTo>
                  <a:lnTo>
                    <a:pt x="36" y="299"/>
                  </a:lnTo>
                  <a:lnTo>
                    <a:pt x="36" y="305"/>
                  </a:lnTo>
                  <a:lnTo>
                    <a:pt x="35" y="304"/>
                  </a:lnTo>
                  <a:lnTo>
                    <a:pt x="35" y="303"/>
                  </a:lnTo>
                  <a:lnTo>
                    <a:pt x="35" y="301"/>
                  </a:lnTo>
                  <a:lnTo>
                    <a:pt x="35" y="300"/>
                  </a:lnTo>
                  <a:lnTo>
                    <a:pt x="36" y="300"/>
                  </a:lnTo>
                  <a:lnTo>
                    <a:pt x="36" y="299"/>
                  </a:lnTo>
                  <a:lnTo>
                    <a:pt x="37" y="296"/>
                  </a:lnTo>
                  <a:lnTo>
                    <a:pt x="39" y="295"/>
                  </a:lnTo>
                  <a:lnTo>
                    <a:pt x="40" y="294"/>
                  </a:lnTo>
                  <a:lnTo>
                    <a:pt x="41" y="293"/>
                  </a:lnTo>
                  <a:lnTo>
                    <a:pt x="42" y="290"/>
                  </a:lnTo>
                  <a:lnTo>
                    <a:pt x="44" y="289"/>
                  </a:lnTo>
                  <a:lnTo>
                    <a:pt x="45" y="289"/>
                  </a:lnTo>
                  <a:lnTo>
                    <a:pt x="46" y="288"/>
                  </a:lnTo>
                  <a:lnTo>
                    <a:pt x="47" y="287"/>
                  </a:lnTo>
                  <a:lnTo>
                    <a:pt x="49" y="287"/>
                  </a:lnTo>
                  <a:lnTo>
                    <a:pt x="55" y="308"/>
                  </a:lnTo>
                  <a:lnTo>
                    <a:pt x="46" y="320"/>
                  </a:lnTo>
                  <a:lnTo>
                    <a:pt x="49" y="324"/>
                  </a:lnTo>
                  <a:lnTo>
                    <a:pt x="54" y="325"/>
                  </a:lnTo>
                  <a:lnTo>
                    <a:pt x="58" y="326"/>
                  </a:lnTo>
                  <a:lnTo>
                    <a:pt x="65" y="326"/>
                  </a:lnTo>
                  <a:lnTo>
                    <a:pt x="70" y="325"/>
                  </a:lnTo>
                  <a:lnTo>
                    <a:pt x="73" y="325"/>
                  </a:lnTo>
                  <a:lnTo>
                    <a:pt x="76" y="326"/>
                  </a:lnTo>
                  <a:lnTo>
                    <a:pt x="77" y="329"/>
                  </a:lnTo>
                  <a:lnTo>
                    <a:pt x="75" y="334"/>
                  </a:lnTo>
                  <a:lnTo>
                    <a:pt x="70" y="341"/>
                  </a:lnTo>
                  <a:lnTo>
                    <a:pt x="71" y="342"/>
                  </a:lnTo>
                  <a:lnTo>
                    <a:pt x="72" y="342"/>
                  </a:lnTo>
                  <a:lnTo>
                    <a:pt x="73" y="342"/>
                  </a:lnTo>
                  <a:lnTo>
                    <a:pt x="75" y="342"/>
                  </a:lnTo>
                  <a:lnTo>
                    <a:pt x="76" y="341"/>
                  </a:lnTo>
                  <a:lnTo>
                    <a:pt x="77" y="341"/>
                  </a:lnTo>
                  <a:lnTo>
                    <a:pt x="77" y="342"/>
                  </a:lnTo>
                  <a:lnTo>
                    <a:pt x="78" y="343"/>
                  </a:lnTo>
                  <a:lnTo>
                    <a:pt x="78" y="346"/>
                  </a:lnTo>
                  <a:lnTo>
                    <a:pt x="72" y="352"/>
                  </a:lnTo>
                  <a:lnTo>
                    <a:pt x="75" y="351"/>
                  </a:lnTo>
                  <a:lnTo>
                    <a:pt x="86" y="362"/>
                  </a:lnTo>
                  <a:lnTo>
                    <a:pt x="85" y="364"/>
                  </a:lnTo>
                  <a:lnTo>
                    <a:pt x="83" y="363"/>
                  </a:lnTo>
                  <a:lnTo>
                    <a:pt x="83" y="362"/>
                  </a:lnTo>
                  <a:lnTo>
                    <a:pt x="82" y="362"/>
                  </a:lnTo>
                  <a:lnTo>
                    <a:pt x="81" y="362"/>
                  </a:lnTo>
                  <a:lnTo>
                    <a:pt x="80" y="361"/>
                  </a:lnTo>
                  <a:lnTo>
                    <a:pt x="78" y="361"/>
                  </a:lnTo>
                  <a:lnTo>
                    <a:pt x="77" y="361"/>
                  </a:lnTo>
                  <a:lnTo>
                    <a:pt x="76" y="361"/>
                  </a:lnTo>
                  <a:lnTo>
                    <a:pt x="72" y="364"/>
                  </a:lnTo>
                  <a:lnTo>
                    <a:pt x="81" y="373"/>
                  </a:lnTo>
                  <a:lnTo>
                    <a:pt x="78" y="373"/>
                  </a:lnTo>
                  <a:lnTo>
                    <a:pt x="78" y="376"/>
                  </a:lnTo>
                  <a:lnTo>
                    <a:pt x="80" y="378"/>
                  </a:lnTo>
                  <a:lnTo>
                    <a:pt x="80" y="381"/>
                  </a:lnTo>
                  <a:lnTo>
                    <a:pt x="81" y="382"/>
                  </a:lnTo>
                  <a:lnTo>
                    <a:pt x="81" y="384"/>
                  </a:lnTo>
                  <a:lnTo>
                    <a:pt x="81" y="386"/>
                  </a:lnTo>
                  <a:lnTo>
                    <a:pt x="82" y="388"/>
                  </a:lnTo>
                  <a:lnTo>
                    <a:pt x="82" y="390"/>
                  </a:lnTo>
                  <a:lnTo>
                    <a:pt x="81" y="392"/>
                  </a:lnTo>
                  <a:lnTo>
                    <a:pt x="81" y="394"/>
                  </a:lnTo>
                  <a:lnTo>
                    <a:pt x="78" y="390"/>
                  </a:lnTo>
                  <a:lnTo>
                    <a:pt x="72" y="397"/>
                  </a:lnTo>
                  <a:lnTo>
                    <a:pt x="87" y="405"/>
                  </a:lnTo>
                  <a:lnTo>
                    <a:pt x="85" y="405"/>
                  </a:lnTo>
                  <a:lnTo>
                    <a:pt x="87" y="418"/>
                  </a:lnTo>
                  <a:lnTo>
                    <a:pt x="81" y="409"/>
                  </a:lnTo>
                  <a:lnTo>
                    <a:pt x="77" y="410"/>
                  </a:lnTo>
                  <a:lnTo>
                    <a:pt x="75" y="413"/>
                  </a:lnTo>
                  <a:lnTo>
                    <a:pt x="75" y="415"/>
                  </a:lnTo>
                  <a:lnTo>
                    <a:pt x="76" y="418"/>
                  </a:lnTo>
                  <a:lnTo>
                    <a:pt x="77" y="419"/>
                  </a:lnTo>
                  <a:lnTo>
                    <a:pt x="80" y="421"/>
                  </a:lnTo>
                  <a:lnTo>
                    <a:pt x="81" y="424"/>
                  </a:lnTo>
                  <a:lnTo>
                    <a:pt x="82" y="426"/>
                  </a:lnTo>
                  <a:lnTo>
                    <a:pt x="82" y="428"/>
                  </a:lnTo>
                  <a:lnTo>
                    <a:pt x="81" y="430"/>
                  </a:lnTo>
                  <a:lnTo>
                    <a:pt x="91" y="430"/>
                  </a:lnTo>
                  <a:lnTo>
                    <a:pt x="89" y="433"/>
                  </a:lnTo>
                  <a:lnTo>
                    <a:pt x="88" y="436"/>
                  </a:lnTo>
                  <a:lnTo>
                    <a:pt x="87" y="440"/>
                  </a:lnTo>
                  <a:lnTo>
                    <a:pt x="87" y="444"/>
                  </a:lnTo>
                  <a:lnTo>
                    <a:pt x="86" y="447"/>
                  </a:lnTo>
                  <a:lnTo>
                    <a:pt x="86" y="451"/>
                  </a:lnTo>
                  <a:lnTo>
                    <a:pt x="85" y="455"/>
                  </a:lnTo>
                  <a:lnTo>
                    <a:pt x="83" y="459"/>
                  </a:lnTo>
                  <a:lnTo>
                    <a:pt x="81" y="461"/>
                  </a:lnTo>
                  <a:lnTo>
                    <a:pt x="78" y="465"/>
                  </a:lnTo>
                  <a:lnTo>
                    <a:pt x="77" y="463"/>
                  </a:lnTo>
                  <a:lnTo>
                    <a:pt x="76" y="463"/>
                  </a:lnTo>
                  <a:lnTo>
                    <a:pt x="76" y="462"/>
                  </a:lnTo>
                  <a:lnTo>
                    <a:pt x="75" y="461"/>
                  </a:lnTo>
                  <a:lnTo>
                    <a:pt x="75" y="460"/>
                  </a:lnTo>
                  <a:lnTo>
                    <a:pt x="75" y="459"/>
                  </a:lnTo>
                  <a:lnTo>
                    <a:pt x="76" y="457"/>
                  </a:lnTo>
                  <a:lnTo>
                    <a:pt x="76" y="456"/>
                  </a:lnTo>
                  <a:lnTo>
                    <a:pt x="76" y="455"/>
                  </a:lnTo>
                  <a:lnTo>
                    <a:pt x="76" y="454"/>
                  </a:lnTo>
                  <a:lnTo>
                    <a:pt x="81" y="454"/>
                  </a:lnTo>
                  <a:lnTo>
                    <a:pt x="81" y="450"/>
                  </a:lnTo>
                  <a:lnTo>
                    <a:pt x="80" y="446"/>
                  </a:lnTo>
                  <a:lnTo>
                    <a:pt x="80" y="442"/>
                  </a:lnTo>
                  <a:lnTo>
                    <a:pt x="77" y="439"/>
                  </a:lnTo>
                  <a:lnTo>
                    <a:pt x="76" y="435"/>
                  </a:lnTo>
                  <a:lnTo>
                    <a:pt x="73" y="431"/>
                  </a:lnTo>
                  <a:lnTo>
                    <a:pt x="71" y="428"/>
                  </a:lnTo>
                  <a:lnTo>
                    <a:pt x="67" y="425"/>
                  </a:lnTo>
                  <a:lnTo>
                    <a:pt x="65" y="423"/>
                  </a:lnTo>
                  <a:lnTo>
                    <a:pt x="61" y="420"/>
                  </a:lnTo>
                  <a:lnTo>
                    <a:pt x="62" y="423"/>
                  </a:lnTo>
                  <a:lnTo>
                    <a:pt x="62" y="426"/>
                  </a:lnTo>
                  <a:lnTo>
                    <a:pt x="61" y="429"/>
                  </a:lnTo>
                  <a:lnTo>
                    <a:pt x="60" y="431"/>
                  </a:lnTo>
                  <a:lnTo>
                    <a:pt x="57" y="434"/>
                  </a:lnTo>
                  <a:lnTo>
                    <a:pt x="55" y="435"/>
                  </a:lnTo>
                  <a:lnTo>
                    <a:pt x="54" y="437"/>
                  </a:lnTo>
                  <a:lnTo>
                    <a:pt x="52" y="439"/>
                  </a:lnTo>
                  <a:lnTo>
                    <a:pt x="51" y="440"/>
                  </a:lnTo>
                  <a:lnTo>
                    <a:pt x="51" y="441"/>
                  </a:lnTo>
                  <a:lnTo>
                    <a:pt x="49" y="445"/>
                  </a:lnTo>
                  <a:lnTo>
                    <a:pt x="50" y="446"/>
                  </a:lnTo>
                  <a:lnTo>
                    <a:pt x="50" y="447"/>
                  </a:lnTo>
                  <a:lnTo>
                    <a:pt x="51" y="447"/>
                  </a:lnTo>
                  <a:lnTo>
                    <a:pt x="52" y="447"/>
                  </a:lnTo>
                  <a:lnTo>
                    <a:pt x="54" y="447"/>
                  </a:lnTo>
                  <a:lnTo>
                    <a:pt x="55" y="447"/>
                  </a:lnTo>
                  <a:lnTo>
                    <a:pt x="56" y="447"/>
                  </a:lnTo>
                  <a:lnTo>
                    <a:pt x="58" y="447"/>
                  </a:lnTo>
                  <a:lnTo>
                    <a:pt x="60" y="447"/>
                  </a:lnTo>
                  <a:lnTo>
                    <a:pt x="61" y="447"/>
                  </a:lnTo>
                  <a:lnTo>
                    <a:pt x="62" y="447"/>
                  </a:lnTo>
                  <a:lnTo>
                    <a:pt x="62" y="446"/>
                  </a:lnTo>
                  <a:lnTo>
                    <a:pt x="63" y="445"/>
                  </a:lnTo>
                  <a:lnTo>
                    <a:pt x="63" y="444"/>
                  </a:lnTo>
                  <a:lnTo>
                    <a:pt x="63" y="442"/>
                  </a:lnTo>
                  <a:lnTo>
                    <a:pt x="63" y="441"/>
                  </a:lnTo>
                  <a:lnTo>
                    <a:pt x="63" y="440"/>
                  </a:lnTo>
                  <a:lnTo>
                    <a:pt x="63" y="439"/>
                  </a:lnTo>
                  <a:lnTo>
                    <a:pt x="70" y="445"/>
                  </a:lnTo>
                  <a:lnTo>
                    <a:pt x="67" y="446"/>
                  </a:lnTo>
                  <a:lnTo>
                    <a:pt x="66" y="447"/>
                  </a:lnTo>
                  <a:lnTo>
                    <a:pt x="65" y="449"/>
                  </a:lnTo>
                  <a:lnTo>
                    <a:pt x="65" y="451"/>
                  </a:lnTo>
                  <a:lnTo>
                    <a:pt x="65" y="452"/>
                  </a:lnTo>
                  <a:lnTo>
                    <a:pt x="65" y="455"/>
                  </a:lnTo>
                  <a:lnTo>
                    <a:pt x="66" y="456"/>
                  </a:lnTo>
                  <a:lnTo>
                    <a:pt x="67" y="457"/>
                  </a:lnTo>
                  <a:lnTo>
                    <a:pt x="68" y="459"/>
                  </a:lnTo>
                  <a:lnTo>
                    <a:pt x="70" y="460"/>
                  </a:lnTo>
                  <a:lnTo>
                    <a:pt x="68" y="459"/>
                  </a:lnTo>
                  <a:lnTo>
                    <a:pt x="67" y="459"/>
                  </a:lnTo>
                  <a:lnTo>
                    <a:pt x="66" y="459"/>
                  </a:lnTo>
                  <a:lnTo>
                    <a:pt x="63" y="459"/>
                  </a:lnTo>
                  <a:lnTo>
                    <a:pt x="62" y="459"/>
                  </a:lnTo>
                  <a:lnTo>
                    <a:pt x="61" y="459"/>
                  </a:lnTo>
                  <a:lnTo>
                    <a:pt x="58" y="460"/>
                  </a:lnTo>
                  <a:lnTo>
                    <a:pt x="57" y="461"/>
                  </a:lnTo>
                  <a:lnTo>
                    <a:pt x="56" y="461"/>
                  </a:lnTo>
                  <a:lnTo>
                    <a:pt x="55" y="462"/>
                  </a:lnTo>
                  <a:lnTo>
                    <a:pt x="61" y="461"/>
                  </a:lnTo>
                  <a:lnTo>
                    <a:pt x="65" y="461"/>
                  </a:lnTo>
                  <a:lnTo>
                    <a:pt x="68" y="463"/>
                  </a:lnTo>
                  <a:lnTo>
                    <a:pt x="70" y="467"/>
                  </a:lnTo>
                  <a:lnTo>
                    <a:pt x="71" y="472"/>
                  </a:lnTo>
                  <a:lnTo>
                    <a:pt x="72" y="478"/>
                  </a:lnTo>
                  <a:lnTo>
                    <a:pt x="72" y="483"/>
                  </a:lnTo>
                  <a:lnTo>
                    <a:pt x="72" y="489"/>
                  </a:lnTo>
                  <a:lnTo>
                    <a:pt x="72" y="494"/>
                  </a:lnTo>
                  <a:lnTo>
                    <a:pt x="72" y="498"/>
                  </a:lnTo>
                  <a:lnTo>
                    <a:pt x="93" y="494"/>
                  </a:lnTo>
                  <a:lnTo>
                    <a:pt x="93" y="504"/>
                  </a:lnTo>
                  <a:lnTo>
                    <a:pt x="76" y="498"/>
                  </a:lnTo>
                  <a:lnTo>
                    <a:pt x="75" y="501"/>
                  </a:lnTo>
                  <a:lnTo>
                    <a:pt x="75" y="503"/>
                  </a:lnTo>
                  <a:lnTo>
                    <a:pt x="72" y="504"/>
                  </a:lnTo>
                  <a:lnTo>
                    <a:pt x="71" y="506"/>
                  </a:lnTo>
                  <a:lnTo>
                    <a:pt x="70" y="506"/>
                  </a:lnTo>
                  <a:lnTo>
                    <a:pt x="67" y="507"/>
                  </a:lnTo>
                  <a:lnTo>
                    <a:pt x="66" y="507"/>
                  </a:lnTo>
                  <a:lnTo>
                    <a:pt x="63" y="508"/>
                  </a:lnTo>
                  <a:lnTo>
                    <a:pt x="62" y="510"/>
                  </a:lnTo>
                  <a:lnTo>
                    <a:pt x="61" y="513"/>
                  </a:lnTo>
                  <a:lnTo>
                    <a:pt x="62" y="514"/>
                  </a:lnTo>
                  <a:lnTo>
                    <a:pt x="65" y="515"/>
                  </a:lnTo>
                  <a:lnTo>
                    <a:pt x="67" y="515"/>
                  </a:lnTo>
                  <a:lnTo>
                    <a:pt x="70" y="515"/>
                  </a:lnTo>
                  <a:lnTo>
                    <a:pt x="71" y="514"/>
                  </a:lnTo>
                  <a:lnTo>
                    <a:pt x="73" y="513"/>
                  </a:lnTo>
                  <a:lnTo>
                    <a:pt x="76" y="512"/>
                  </a:lnTo>
                  <a:lnTo>
                    <a:pt x="77" y="510"/>
                  </a:lnTo>
                  <a:lnTo>
                    <a:pt x="80" y="508"/>
                  </a:lnTo>
                  <a:lnTo>
                    <a:pt x="81" y="507"/>
                  </a:lnTo>
                  <a:lnTo>
                    <a:pt x="80" y="510"/>
                  </a:lnTo>
                  <a:lnTo>
                    <a:pt x="80" y="514"/>
                  </a:lnTo>
                  <a:lnTo>
                    <a:pt x="81" y="517"/>
                  </a:lnTo>
                  <a:lnTo>
                    <a:pt x="82" y="519"/>
                  </a:lnTo>
                  <a:lnTo>
                    <a:pt x="85" y="520"/>
                  </a:lnTo>
                  <a:lnTo>
                    <a:pt x="87" y="523"/>
                  </a:lnTo>
                  <a:lnTo>
                    <a:pt x="89" y="523"/>
                  </a:lnTo>
                  <a:lnTo>
                    <a:pt x="92" y="524"/>
                  </a:lnTo>
                  <a:lnTo>
                    <a:pt x="93" y="524"/>
                  </a:lnTo>
                  <a:lnTo>
                    <a:pt x="96" y="524"/>
                  </a:lnTo>
                  <a:lnTo>
                    <a:pt x="93" y="534"/>
                  </a:lnTo>
                  <a:lnTo>
                    <a:pt x="92" y="534"/>
                  </a:lnTo>
                  <a:lnTo>
                    <a:pt x="91" y="533"/>
                  </a:lnTo>
                  <a:lnTo>
                    <a:pt x="89" y="533"/>
                  </a:lnTo>
                  <a:lnTo>
                    <a:pt x="88" y="533"/>
                  </a:lnTo>
                  <a:lnTo>
                    <a:pt x="87" y="531"/>
                  </a:lnTo>
                  <a:lnTo>
                    <a:pt x="86" y="531"/>
                  </a:lnTo>
                  <a:lnTo>
                    <a:pt x="86" y="530"/>
                  </a:lnTo>
                  <a:lnTo>
                    <a:pt x="85" y="529"/>
                  </a:lnTo>
                  <a:lnTo>
                    <a:pt x="85" y="528"/>
                  </a:lnTo>
                  <a:lnTo>
                    <a:pt x="83" y="529"/>
                  </a:lnTo>
                  <a:lnTo>
                    <a:pt x="81" y="529"/>
                  </a:lnTo>
                  <a:lnTo>
                    <a:pt x="78" y="529"/>
                  </a:lnTo>
                  <a:lnTo>
                    <a:pt x="75" y="528"/>
                  </a:lnTo>
                  <a:lnTo>
                    <a:pt x="71" y="528"/>
                  </a:lnTo>
                  <a:lnTo>
                    <a:pt x="68" y="527"/>
                  </a:lnTo>
                  <a:lnTo>
                    <a:pt x="66" y="527"/>
                  </a:lnTo>
                  <a:lnTo>
                    <a:pt x="65" y="529"/>
                  </a:lnTo>
                  <a:lnTo>
                    <a:pt x="65" y="531"/>
                  </a:lnTo>
                  <a:lnTo>
                    <a:pt x="66" y="536"/>
                  </a:lnTo>
                  <a:lnTo>
                    <a:pt x="66" y="538"/>
                  </a:lnTo>
                  <a:lnTo>
                    <a:pt x="65" y="538"/>
                  </a:lnTo>
                  <a:lnTo>
                    <a:pt x="63" y="539"/>
                  </a:lnTo>
                  <a:lnTo>
                    <a:pt x="62" y="540"/>
                  </a:lnTo>
                  <a:lnTo>
                    <a:pt x="62" y="541"/>
                  </a:lnTo>
                  <a:lnTo>
                    <a:pt x="61" y="541"/>
                  </a:lnTo>
                  <a:lnTo>
                    <a:pt x="61" y="543"/>
                  </a:lnTo>
                  <a:lnTo>
                    <a:pt x="61" y="544"/>
                  </a:lnTo>
                  <a:lnTo>
                    <a:pt x="61" y="545"/>
                  </a:lnTo>
                  <a:lnTo>
                    <a:pt x="63" y="546"/>
                  </a:lnTo>
                  <a:lnTo>
                    <a:pt x="66" y="546"/>
                  </a:lnTo>
                  <a:lnTo>
                    <a:pt x="68" y="546"/>
                  </a:lnTo>
                  <a:lnTo>
                    <a:pt x="70" y="546"/>
                  </a:lnTo>
                  <a:lnTo>
                    <a:pt x="72" y="545"/>
                  </a:lnTo>
                  <a:lnTo>
                    <a:pt x="75" y="544"/>
                  </a:lnTo>
                  <a:lnTo>
                    <a:pt x="76" y="541"/>
                  </a:lnTo>
                  <a:lnTo>
                    <a:pt x="77" y="540"/>
                  </a:lnTo>
                  <a:lnTo>
                    <a:pt x="80" y="538"/>
                  </a:lnTo>
                  <a:lnTo>
                    <a:pt x="81" y="536"/>
                  </a:lnTo>
                  <a:lnTo>
                    <a:pt x="82" y="540"/>
                  </a:lnTo>
                  <a:lnTo>
                    <a:pt x="82" y="543"/>
                  </a:lnTo>
                  <a:lnTo>
                    <a:pt x="81" y="544"/>
                  </a:lnTo>
                  <a:lnTo>
                    <a:pt x="80" y="545"/>
                  </a:lnTo>
                  <a:lnTo>
                    <a:pt x="77" y="546"/>
                  </a:lnTo>
                  <a:lnTo>
                    <a:pt x="76" y="548"/>
                  </a:lnTo>
                  <a:lnTo>
                    <a:pt x="75" y="549"/>
                  </a:lnTo>
                  <a:lnTo>
                    <a:pt x="75" y="550"/>
                  </a:lnTo>
                  <a:lnTo>
                    <a:pt x="77" y="551"/>
                  </a:lnTo>
                  <a:lnTo>
                    <a:pt x="81" y="554"/>
                  </a:lnTo>
                  <a:lnTo>
                    <a:pt x="81" y="555"/>
                  </a:lnTo>
                  <a:lnTo>
                    <a:pt x="80" y="556"/>
                  </a:lnTo>
                  <a:lnTo>
                    <a:pt x="78" y="556"/>
                  </a:lnTo>
                  <a:lnTo>
                    <a:pt x="76" y="557"/>
                  </a:lnTo>
                  <a:lnTo>
                    <a:pt x="73" y="559"/>
                  </a:lnTo>
                  <a:lnTo>
                    <a:pt x="71" y="560"/>
                  </a:lnTo>
                  <a:lnTo>
                    <a:pt x="67" y="561"/>
                  </a:lnTo>
                  <a:lnTo>
                    <a:pt x="65" y="562"/>
                  </a:lnTo>
                  <a:lnTo>
                    <a:pt x="62" y="564"/>
                  </a:lnTo>
                  <a:lnTo>
                    <a:pt x="61" y="566"/>
                  </a:lnTo>
                  <a:lnTo>
                    <a:pt x="62" y="570"/>
                  </a:lnTo>
                  <a:lnTo>
                    <a:pt x="65" y="572"/>
                  </a:lnTo>
                  <a:lnTo>
                    <a:pt x="67" y="574"/>
                  </a:lnTo>
                  <a:lnTo>
                    <a:pt x="70" y="575"/>
                  </a:lnTo>
                  <a:lnTo>
                    <a:pt x="73" y="576"/>
                  </a:lnTo>
                  <a:lnTo>
                    <a:pt x="76" y="577"/>
                  </a:lnTo>
                  <a:lnTo>
                    <a:pt x="80" y="577"/>
                  </a:lnTo>
                  <a:lnTo>
                    <a:pt x="82" y="578"/>
                  </a:lnTo>
                  <a:lnTo>
                    <a:pt x="86" y="578"/>
                  </a:lnTo>
                  <a:lnTo>
                    <a:pt x="89" y="580"/>
                  </a:lnTo>
                  <a:lnTo>
                    <a:pt x="91" y="580"/>
                  </a:lnTo>
                  <a:lnTo>
                    <a:pt x="92" y="580"/>
                  </a:lnTo>
                  <a:lnTo>
                    <a:pt x="93" y="578"/>
                  </a:lnTo>
                  <a:lnTo>
                    <a:pt x="94" y="578"/>
                  </a:lnTo>
                  <a:lnTo>
                    <a:pt x="96" y="578"/>
                  </a:lnTo>
                  <a:lnTo>
                    <a:pt x="93" y="581"/>
                  </a:lnTo>
                  <a:lnTo>
                    <a:pt x="92" y="581"/>
                  </a:lnTo>
                  <a:lnTo>
                    <a:pt x="92" y="580"/>
                  </a:lnTo>
                  <a:lnTo>
                    <a:pt x="91" y="580"/>
                  </a:lnTo>
                  <a:lnTo>
                    <a:pt x="89" y="580"/>
                  </a:lnTo>
                  <a:lnTo>
                    <a:pt x="87" y="580"/>
                  </a:lnTo>
                  <a:lnTo>
                    <a:pt x="86" y="580"/>
                  </a:lnTo>
                  <a:lnTo>
                    <a:pt x="85" y="580"/>
                  </a:lnTo>
                  <a:lnTo>
                    <a:pt x="82" y="580"/>
                  </a:lnTo>
                  <a:lnTo>
                    <a:pt x="81" y="581"/>
                  </a:lnTo>
                  <a:lnTo>
                    <a:pt x="80" y="581"/>
                  </a:lnTo>
                  <a:lnTo>
                    <a:pt x="78" y="582"/>
                  </a:lnTo>
                  <a:lnTo>
                    <a:pt x="77" y="583"/>
                  </a:lnTo>
                  <a:lnTo>
                    <a:pt x="76" y="585"/>
                  </a:lnTo>
                  <a:lnTo>
                    <a:pt x="76" y="587"/>
                  </a:lnTo>
                  <a:lnTo>
                    <a:pt x="77" y="588"/>
                  </a:lnTo>
                  <a:lnTo>
                    <a:pt x="77" y="590"/>
                  </a:lnTo>
                  <a:lnTo>
                    <a:pt x="78" y="591"/>
                  </a:lnTo>
                  <a:lnTo>
                    <a:pt x="80" y="591"/>
                  </a:lnTo>
                  <a:lnTo>
                    <a:pt x="82" y="592"/>
                  </a:lnTo>
                  <a:lnTo>
                    <a:pt x="83" y="592"/>
                  </a:lnTo>
                  <a:lnTo>
                    <a:pt x="85" y="593"/>
                  </a:lnTo>
                  <a:lnTo>
                    <a:pt x="87" y="593"/>
                  </a:lnTo>
                  <a:lnTo>
                    <a:pt x="88" y="593"/>
                  </a:lnTo>
                  <a:lnTo>
                    <a:pt x="91" y="593"/>
                  </a:lnTo>
                  <a:lnTo>
                    <a:pt x="91" y="592"/>
                  </a:lnTo>
                  <a:lnTo>
                    <a:pt x="92" y="591"/>
                  </a:lnTo>
                  <a:lnTo>
                    <a:pt x="92" y="590"/>
                  </a:lnTo>
                  <a:lnTo>
                    <a:pt x="93" y="590"/>
                  </a:lnTo>
                  <a:lnTo>
                    <a:pt x="91" y="593"/>
                  </a:lnTo>
                  <a:lnTo>
                    <a:pt x="88" y="597"/>
                  </a:lnTo>
                  <a:lnTo>
                    <a:pt x="88" y="603"/>
                  </a:lnTo>
                  <a:lnTo>
                    <a:pt x="88" y="608"/>
                  </a:lnTo>
                  <a:lnTo>
                    <a:pt x="88" y="613"/>
                  </a:lnTo>
                  <a:lnTo>
                    <a:pt x="88" y="619"/>
                  </a:lnTo>
                  <a:lnTo>
                    <a:pt x="88" y="624"/>
                  </a:lnTo>
                  <a:lnTo>
                    <a:pt x="86" y="628"/>
                  </a:lnTo>
                  <a:lnTo>
                    <a:pt x="82" y="630"/>
                  </a:lnTo>
                  <a:lnTo>
                    <a:pt x="77" y="632"/>
                  </a:lnTo>
                  <a:lnTo>
                    <a:pt x="70" y="632"/>
                  </a:lnTo>
                  <a:lnTo>
                    <a:pt x="63" y="613"/>
                  </a:lnTo>
                  <a:lnTo>
                    <a:pt x="54" y="617"/>
                  </a:lnTo>
                  <a:lnTo>
                    <a:pt x="54" y="618"/>
                  </a:lnTo>
                  <a:lnTo>
                    <a:pt x="52" y="618"/>
                  </a:lnTo>
                  <a:lnTo>
                    <a:pt x="51" y="619"/>
                  </a:lnTo>
                  <a:lnTo>
                    <a:pt x="50" y="619"/>
                  </a:lnTo>
                  <a:lnTo>
                    <a:pt x="49" y="619"/>
                  </a:lnTo>
                  <a:lnTo>
                    <a:pt x="54" y="617"/>
                  </a:lnTo>
                  <a:lnTo>
                    <a:pt x="55" y="616"/>
                  </a:lnTo>
                  <a:lnTo>
                    <a:pt x="56" y="614"/>
                  </a:lnTo>
                  <a:lnTo>
                    <a:pt x="56" y="613"/>
                  </a:lnTo>
                  <a:lnTo>
                    <a:pt x="57" y="613"/>
                  </a:lnTo>
                  <a:lnTo>
                    <a:pt x="51" y="604"/>
                  </a:lnTo>
                  <a:lnTo>
                    <a:pt x="46" y="613"/>
                  </a:lnTo>
                  <a:lnTo>
                    <a:pt x="44" y="611"/>
                  </a:lnTo>
                  <a:lnTo>
                    <a:pt x="42" y="607"/>
                  </a:lnTo>
                  <a:lnTo>
                    <a:pt x="41" y="604"/>
                  </a:lnTo>
                  <a:lnTo>
                    <a:pt x="41" y="601"/>
                  </a:lnTo>
                  <a:lnTo>
                    <a:pt x="40" y="597"/>
                  </a:lnTo>
                  <a:lnTo>
                    <a:pt x="40" y="593"/>
                  </a:lnTo>
                  <a:lnTo>
                    <a:pt x="40" y="590"/>
                  </a:lnTo>
                  <a:lnTo>
                    <a:pt x="40" y="587"/>
                  </a:lnTo>
                  <a:lnTo>
                    <a:pt x="41" y="583"/>
                  </a:lnTo>
                  <a:lnTo>
                    <a:pt x="42" y="581"/>
                  </a:lnTo>
                  <a:lnTo>
                    <a:pt x="46" y="583"/>
                  </a:lnTo>
                  <a:lnTo>
                    <a:pt x="51" y="578"/>
                  </a:lnTo>
                  <a:lnTo>
                    <a:pt x="45" y="575"/>
                  </a:lnTo>
                  <a:lnTo>
                    <a:pt x="40" y="571"/>
                  </a:lnTo>
                  <a:lnTo>
                    <a:pt x="37" y="567"/>
                  </a:lnTo>
                  <a:lnTo>
                    <a:pt x="35" y="564"/>
                  </a:lnTo>
                  <a:lnTo>
                    <a:pt x="35" y="559"/>
                  </a:lnTo>
                  <a:lnTo>
                    <a:pt x="36" y="554"/>
                  </a:lnTo>
                  <a:lnTo>
                    <a:pt x="36" y="549"/>
                  </a:lnTo>
                  <a:lnTo>
                    <a:pt x="37" y="544"/>
                  </a:lnTo>
                  <a:lnTo>
                    <a:pt x="39" y="538"/>
                  </a:lnTo>
                  <a:lnTo>
                    <a:pt x="40" y="530"/>
                  </a:lnTo>
                  <a:lnTo>
                    <a:pt x="34" y="525"/>
                  </a:lnTo>
                  <a:lnTo>
                    <a:pt x="29" y="535"/>
                  </a:lnTo>
                  <a:lnTo>
                    <a:pt x="28" y="538"/>
                  </a:lnTo>
                  <a:lnTo>
                    <a:pt x="25" y="536"/>
                  </a:lnTo>
                  <a:lnTo>
                    <a:pt x="26" y="536"/>
                  </a:lnTo>
                  <a:lnTo>
                    <a:pt x="28" y="536"/>
                  </a:lnTo>
                  <a:lnTo>
                    <a:pt x="28" y="535"/>
                  </a:lnTo>
                  <a:lnTo>
                    <a:pt x="29" y="535"/>
                  </a:lnTo>
                  <a:lnTo>
                    <a:pt x="29" y="534"/>
                  </a:lnTo>
                  <a:lnTo>
                    <a:pt x="28" y="533"/>
                  </a:lnTo>
                  <a:lnTo>
                    <a:pt x="26" y="531"/>
                  </a:lnTo>
                  <a:lnTo>
                    <a:pt x="25" y="530"/>
                  </a:lnTo>
                  <a:lnTo>
                    <a:pt x="23" y="529"/>
                  </a:lnTo>
                  <a:lnTo>
                    <a:pt x="23" y="527"/>
                  </a:lnTo>
                  <a:lnTo>
                    <a:pt x="21" y="525"/>
                  </a:lnTo>
                  <a:lnTo>
                    <a:pt x="23" y="523"/>
                  </a:lnTo>
                  <a:lnTo>
                    <a:pt x="24" y="522"/>
                  </a:lnTo>
                  <a:lnTo>
                    <a:pt x="28" y="519"/>
                  </a:lnTo>
                  <a:lnTo>
                    <a:pt x="31" y="522"/>
                  </a:lnTo>
                  <a:lnTo>
                    <a:pt x="32" y="518"/>
                  </a:lnTo>
                  <a:lnTo>
                    <a:pt x="32" y="514"/>
                  </a:lnTo>
                  <a:lnTo>
                    <a:pt x="31" y="512"/>
                  </a:lnTo>
                  <a:lnTo>
                    <a:pt x="30" y="508"/>
                  </a:lnTo>
                  <a:lnTo>
                    <a:pt x="29" y="506"/>
                  </a:lnTo>
                  <a:lnTo>
                    <a:pt x="26" y="503"/>
                  </a:lnTo>
                  <a:lnTo>
                    <a:pt x="25" y="501"/>
                  </a:lnTo>
                  <a:lnTo>
                    <a:pt x="23" y="497"/>
                  </a:lnTo>
                  <a:lnTo>
                    <a:pt x="20" y="494"/>
                  </a:lnTo>
                  <a:lnTo>
                    <a:pt x="19" y="492"/>
                  </a:lnTo>
                  <a:lnTo>
                    <a:pt x="18" y="491"/>
                  </a:lnTo>
                  <a:lnTo>
                    <a:pt x="16" y="489"/>
                  </a:lnTo>
                  <a:lnTo>
                    <a:pt x="16" y="488"/>
                  </a:lnTo>
                  <a:lnTo>
                    <a:pt x="16" y="487"/>
                  </a:lnTo>
                  <a:lnTo>
                    <a:pt x="16" y="486"/>
                  </a:lnTo>
                  <a:lnTo>
                    <a:pt x="16" y="487"/>
                  </a:lnTo>
                  <a:lnTo>
                    <a:pt x="16" y="488"/>
                  </a:lnTo>
                  <a:lnTo>
                    <a:pt x="18" y="488"/>
                  </a:lnTo>
                  <a:lnTo>
                    <a:pt x="18" y="489"/>
                  </a:lnTo>
                  <a:lnTo>
                    <a:pt x="18" y="491"/>
                  </a:lnTo>
                  <a:lnTo>
                    <a:pt x="19" y="491"/>
                  </a:lnTo>
                  <a:lnTo>
                    <a:pt x="19" y="492"/>
                  </a:lnTo>
                  <a:lnTo>
                    <a:pt x="25" y="492"/>
                  </a:lnTo>
                  <a:lnTo>
                    <a:pt x="28" y="475"/>
                  </a:lnTo>
                  <a:lnTo>
                    <a:pt x="30" y="477"/>
                  </a:lnTo>
                  <a:lnTo>
                    <a:pt x="30" y="481"/>
                  </a:lnTo>
                  <a:lnTo>
                    <a:pt x="31" y="483"/>
                  </a:lnTo>
                  <a:lnTo>
                    <a:pt x="31" y="486"/>
                  </a:lnTo>
                  <a:lnTo>
                    <a:pt x="31" y="488"/>
                  </a:lnTo>
                  <a:lnTo>
                    <a:pt x="31" y="491"/>
                  </a:lnTo>
                  <a:lnTo>
                    <a:pt x="31" y="493"/>
                  </a:lnTo>
                  <a:lnTo>
                    <a:pt x="34" y="496"/>
                  </a:lnTo>
                  <a:lnTo>
                    <a:pt x="36" y="497"/>
                  </a:lnTo>
                  <a:lnTo>
                    <a:pt x="40" y="498"/>
                  </a:lnTo>
                  <a:lnTo>
                    <a:pt x="46" y="492"/>
                  </a:lnTo>
                  <a:lnTo>
                    <a:pt x="40" y="486"/>
                  </a:lnTo>
                  <a:lnTo>
                    <a:pt x="49" y="477"/>
                  </a:lnTo>
                  <a:lnTo>
                    <a:pt x="34" y="460"/>
                  </a:lnTo>
                  <a:lnTo>
                    <a:pt x="32" y="465"/>
                  </a:lnTo>
                  <a:lnTo>
                    <a:pt x="30" y="467"/>
                  </a:lnTo>
                  <a:lnTo>
                    <a:pt x="28" y="468"/>
                  </a:lnTo>
                  <a:lnTo>
                    <a:pt x="25" y="468"/>
                  </a:lnTo>
                  <a:lnTo>
                    <a:pt x="21" y="467"/>
                  </a:lnTo>
                  <a:lnTo>
                    <a:pt x="19" y="467"/>
                  </a:lnTo>
                  <a:lnTo>
                    <a:pt x="16" y="467"/>
                  </a:lnTo>
                  <a:lnTo>
                    <a:pt x="15" y="470"/>
                  </a:lnTo>
                  <a:lnTo>
                    <a:pt x="15" y="473"/>
                  </a:lnTo>
                  <a:lnTo>
                    <a:pt x="16" y="480"/>
                  </a:lnTo>
                  <a:lnTo>
                    <a:pt x="15" y="476"/>
                  </a:lnTo>
                  <a:lnTo>
                    <a:pt x="14" y="472"/>
                  </a:lnTo>
                  <a:lnTo>
                    <a:pt x="13" y="467"/>
                  </a:lnTo>
                  <a:lnTo>
                    <a:pt x="13" y="463"/>
                  </a:lnTo>
                  <a:lnTo>
                    <a:pt x="14" y="460"/>
                  </a:lnTo>
                  <a:lnTo>
                    <a:pt x="14" y="455"/>
                  </a:lnTo>
                  <a:lnTo>
                    <a:pt x="15" y="452"/>
                  </a:lnTo>
                  <a:lnTo>
                    <a:pt x="18" y="449"/>
                  </a:lnTo>
                  <a:lnTo>
                    <a:pt x="19" y="446"/>
                  </a:lnTo>
                  <a:lnTo>
                    <a:pt x="21" y="445"/>
                  </a:lnTo>
                  <a:close/>
                  <a:moveTo>
                    <a:pt x="91" y="486"/>
                  </a:moveTo>
                  <a:lnTo>
                    <a:pt x="89" y="486"/>
                  </a:lnTo>
                  <a:lnTo>
                    <a:pt x="87" y="486"/>
                  </a:lnTo>
                  <a:lnTo>
                    <a:pt x="86" y="484"/>
                  </a:lnTo>
                  <a:lnTo>
                    <a:pt x="85" y="484"/>
                  </a:lnTo>
                  <a:lnTo>
                    <a:pt x="83" y="484"/>
                  </a:lnTo>
                  <a:lnTo>
                    <a:pt x="82" y="484"/>
                  </a:lnTo>
                  <a:lnTo>
                    <a:pt x="81" y="484"/>
                  </a:lnTo>
                  <a:lnTo>
                    <a:pt x="80" y="484"/>
                  </a:lnTo>
                  <a:lnTo>
                    <a:pt x="78" y="484"/>
                  </a:lnTo>
                  <a:lnTo>
                    <a:pt x="78" y="486"/>
                  </a:lnTo>
                  <a:lnTo>
                    <a:pt x="78" y="484"/>
                  </a:lnTo>
                  <a:lnTo>
                    <a:pt x="85" y="465"/>
                  </a:lnTo>
                  <a:lnTo>
                    <a:pt x="87" y="466"/>
                  </a:lnTo>
                  <a:lnTo>
                    <a:pt x="88" y="467"/>
                  </a:lnTo>
                  <a:lnTo>
                    <a:pt x="89" y="470"/>
                  </a:lnTo>
                  <a:lnTo>
                    <a:pt x="91" y="472"/>
                  </a:lnTo>
                  <a:lnTo>
                    <a:pt x="91" y="475"/>
                  </a:lnTo>
                  <a:lnTo>
                    <a:pt x="92" y="477"/>
                  </a:lnTo>
                  <a:lnTo>
                    <a:pt x="92" y="480"/>
                  </a:lnTo>
                  <a:lnTo>
                    <a:pt x="91" y="482"/>
                  </a:lnTo>
                  <a:lnTo>
                    <a:pt x="91" y="484"/>
                  </a:lnTo>
                  <a:lnTo>
                    <a:pt x="91" y="486"/>
                  </a:lnTo>
                  <a:close/>
                  <a:moveTo>
                    <a:pt x="99" y="564"/>
                  </a:moveTo>
                  <a:lnTo>
                    <a:pt x="91" y="566"/>
                  </a:lnTo>
                  <a:lnTo>
                    <a:pt x="93" y="557"/>
                  </a:lnTo>
                  <a:lnTo>
                    <a:pt x="99" y="5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6" name="Freeform 207"/>
            <p:cNvSpPr>
              <a:spLocks/>
            </p:cNvSpPr>
            <p:nvPr/>
          </p:nvSpPr>
          <p:spPr bwMode="auto">
            <a:xfrm>
              <a:off x="2503" y="1202"/>
              <a:ext cx="1" cy="5"/>
            </a:xfrm>
            <a:custGeom>
              <a:avLst/>
              <a:gdLst>
                <a:gd name="T0" fmla="*/ 0 w 1"/>
                <a:gd name="T1" fmla="*/ 0 h 8"/>
                <a:gd name="T2" fmla="*/ 0 w 1"/>
                <a:gd name="T3" fmla="*/ 1 h 8"/>
                <a:gd name="T4" fmla="*/ 0 w 1"/>
                <a:gd name="T5" fmla="*/ 1 h 8"/>
                <a:gd name="T6" fmla="*/ 0 w 1"/>
                <a:gd name="T7" fmla="*/ 1 h 8"/>
                <a:gd name="T8" fmla="*/ 0 w 1"/>
                <a:gd name="T9" fmla="*/ 2 h 8"/>
                <a:gd name="T10" fmla="*/ 0 w 1"/>
                <a:gd name="T11" fmla="*/ 2 h 8"/>
                <a:gd name="T12" fmla="*/ 0 w 1"/>
                <a:gd name="T13" fmla="*/ 3 h 8"/>
                <a:gd name="T14" fmla="*/ 0 w 1"/>
                <a:gd name="T15" fmla="*/ 4 h 8"/>
                <a:gd name="T16" fmla="*/ 0 w 1"/>
                <a:gd name="T17" fmla="*/ 4 h 8"/>
                <a:gd name="T18" fmla="*/ 0 w 1"/>
                <a:gd name="T19" fmla="*/ 4 h 8"/>
                <a:gd name="T20" fmla="*/ 0 w 1"/>
                <a:gd name="T21" fmla="*/ 5 h 8"/>
                <a:gd name="T22" fmla="*/ 0 w 1"/>
                <a:gd name="T23" fmla="*/ 4 h 8"/>
                <a:gd name="T24" fmla="*/ 0 w 1"/>
                <a:gd name="T25" fmla="*/ 4 h 8"/>
                <a:gd name="T26" fmla="*/ 0 w 1"/>
                <a:gd name="T27" fmla="*/ 4 h 8"/>
                <a:gd name="T28" fmla="*/ 0 w 1"/>
                <a:gd name="T29" fmla="*/ 3 h 8"/>
                <a:gd name="T30" fmla="*/ 0 w 1"/>
                <a:gd name="T31" fmla="*/ 2 h 8"/>
                <a:gd name="T32" fmla="*/ 0 w 1"/>
                <a:gd name="T33" fmla="*/ 2 h 8"/>
                <a:gd name="T34" fmla="*/ 0 w 1"/>
                <a:gd name="T35" fmla="*/ 1 h 8"/>
                <a:gd name="T36" fmla="*/ 0 w 1"/>
                <a:gd name="T37" fmla="*/ 1 h 8"/>
                <a:gd name="T38" fmla="*/ 0 w 1"/>
                <a:gd name="T39" fmla="*/ 1 h 8"/>
                <a:gd name="T40" fmla="*/ 0 w 1"/>
                <a:gd name="T41" fmla="*/ 0 h 8"/>
                <a:gd name="T42" fmla="*/ 0 w 1"/>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8">
                  <a:moveTo>
                    <a:pt x="0" y="0"/>
                  </a:moveTo>
                  <a:lnTo>
                    <a:pt x="0" y="1"/>
                  </a:lnTo>
                  <a:lnTo>
                    <a:pt x="0" y="2"/>
                  </a:lnTo>
                  <a:lnTo>
                    <a:pt x="0" y="3"/>
                  </a:lnTo>
                  <a:lnTo>
                    <a:pt x="0" y="5"/>
                  </a:lnTo>
                  <a:lnTo>
                    <a:pt x="0" y="6"/>
                  </a:lnTo>
                  <a:lnTo>
                    <a:pt x="0" y="7"/>
                  </a:lnTo>
                  <a:lnTo>
                    <a:pt x="0" y="8"/>
                  </a:lnTo>
                  <a:lnTo>
                    <a:pt x="0" y="7"/>
                  </a:lnTo>
                  <a:lnTo>
                    <a:pt x="0" y="6"/>
                  </a:lnTo>
                  <a:lnTo>
                    <a:pt x="0" y="5"/>
                  </a:lnTo>
                  <a:lnTo>
                    <a:pt x="0" y="3"/>
                  </a:lnTo>
                  <a:lnTo>
                    <a:pt x="0" y="2"/>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7" name="Freeform 208"/>
            <p:cNvSpPr>
              <a:spLocks noEditPoints="1"/>
            </p:cNvSpPr>
            <p:nvPr/>
          </p:nvSpPr>
          <p:spPr bwMode="auto">
            <a:xfrm>
              <a:off x="2586" y="1168"/>
              <a:ext cx="61" cy="70"/>
            </a:xfrm>
            <a:custGeom>
              <a:avLst/>
              <a:gdLst>
                <a:gd name="T0" fmla="*/ 26 w 123"/>
                <a:gd name="T1" fmla="*/ 70 h 139"/>
                <a:gd name="T2" fmla="*/ 36 w 123"/>
                <a:gd name="T3" fmla="*/ 69 h 139"/>
                <a:gd name="T4" fmla="*/ 45 w 123"/>
                <a:gd name="T5" fmla="*/ 62 h 139"/>
                <a:gd name="T6" fmla="*/ 52 w 123"/>
                <a:gd name="T7" fmla="*/ 53 h 139"/>
                <a:gd name="T8" fmla="*/ 58 w 123"/>
                <a:gd name="T9" fmla="*/ 46 h 139"/>
                <a:gd name="T10" fmla="*/ 49 w 123"/>
                <a:gd name="T11" fmla="*/ 32 h 139"/>
                <a:gd name="T12" fmla="*/ 41 w 123"/>
                <a:gd name="T13" fmla="*/ 25 h 139"/>
                <a:gd name="T14" fmla="*/ 31 w 123"/>
                <a:gd name="T15" fmla="*/ 25 h 139"/>
                <a:gd name="T16" fmla="*/ 23 w 123"/>
                <a:gd name="T17" fmla="*/ 28 h 139"/>
                <a:gd name="T18" fmla="*/ 14 w 123"/>
                <a:gd name="T19" fmla="*/ 31 h 139"/>
                <a:gd name="T20" fmla="*/ 5 w 123"/>
                <a:gd name="T21" fmla="*/ 32 h 139"/>
                <a:gd name="T22" fmla="*/ 10 w 123"/>
                <a:gd name="T23" fmla="*/ 28 h 139"/>
                <a:gd name="T24" fmla="*/ 18 w 123"/>
                <a:gd name="T25" fmla="*/ 25 h 139"/>
                <a:gd name="T26" fmla="*/ 25 w 123"/>
                <a:gd name="T27" fmla="*/ 23 h 139"/>
                <a:gd name="T28" fmla="*/ 30 w 123"/>
                <a:gd name="T29" fmla="*/ 19 h 139"/>
                <a:gd name="T30" fmla="*/ 31 w 123"/>
                <a:gd name="T31" fmla="*/ 12 h 139"/>
                <a:gd name="T32" fmla="*/ 30 w 123"/>
                <a:gd name="T33" fmla="*/ 12 h 139"/>
                <a:gd name="T34" fmla="*/ 28 w 123"/>
                <a:gd name="T35" fmla="*/ 14 h 139"/>
                <a:gd name="T36" fmla="*/ 26 w 123"/>
                <a:gd name="T37" fmla="*/ 15 h 139"/>
                <a:gd name="T38" fmla="*/ 24 w 123"/>
                <a:gd name="T39" fmla="*/ 14 h 139"/>
                <a:gd name="T40" fmla="*/ 22 w 123"/>
                <a:gd name="T41" fmla="*/ 13 h 139"/>
                <a:gd name="T42" fmla="*/ 25 w 123"/>
                <a:gd name="T43" fmla="*/ 11 h 139"/>
                <a:gd name="T44" fmla="*/ 28 w 123"/>
                <a:gd name="T45" fmla="*/ 9 h 139"/>
                <a:gd name="T46" fmla="*/ 31 w 123"/>
                <a:gd name="T47" fmla="*/ 7 h 139"/>
                <a:gd name="T48" fmla="*/ 32 w 123"/>
                <a:gd name="T49" fmla="*/ 4 h 139"/>
                <a:gd name="T50" fmla="*/ 31 w 123"/>
                <a:gd name="T51" fmla="*/ 0 h 139"/>
                <a:gd name="T52" fmla="*/ 4 w 123"/>
                <a:gd name="T53" fmla="*/ 37 h 139"/>
                <a:gd name="T54" fmla="*/ 7 w 123"/>
                <a:gd name="T55" fmla="*/ 42 h 139"/>
                <a:gd name="T56" fmla="*/ 8 w 123"/>
                <a:gd name="T57" fmla="*/ 50 h 139"/>
                <a:gd name="T58" fmla="*/ 10 w 123"/>
                <a:gd name="T59" fmla="*/ 58 h 139"/>
                <a:gd name="T60" fmla="*/ 15 w 123"/>
                <a:gd name="T61" fmla="*/ 64 h 139"/>
                <a:gd name="T62" fmla="*/ 20 w 123"/>
                <a:gd name="T63" fmla="*/ 67 h 139"/>
                <a:gd name="T64" fmla="*/ 47 w 123"/>
                <a:gd name="T65" fmla="*/ 38 h 139"/>
                <a:gd name="T66" fmla="*/ 44 w 123"/>
                <a:gd name="T67" fmla="*/ 45 h 139"/>
                <a:gd name="T68" fmla="*/ 44 w 123"/>
                <a:gd name="T69" fmla="*/ 43 h 139"/>
                <a:gd name="T70" fmla="*/ 43 w 123"/>
                <a:gd name="T71" fmla="*/ 42 h 139"/>
                <a:gd name="T72" fmla="*/ 41 w 123"/>
                <a:gd name="T73" fmla="*/ 41 h 139"/>
                <a:gd name="T74" fmla="*/ 40 w 123"/>
                <a:gd name="T75" fmla="*/ 41 h 139"/>
                <a:gd name="T76" fmla="*/ 39 w 123"/>
                <a:gd name="T77" fmla="*/ 41 h 139"/>
                <a:gd name="T78" fmla="*/ 36 w 123"/>
                <a:gd name="T79" fmla="*/ 47 h 139"/>
                <a:gd name="T80" fmla="*/ 30 w 123"/>
                <a:gd name="T81" fmla="*/ 49 h 139"/>
                <a:gd name="T82" fmla="*/ 24 w 123"/>
                <a:gd name="T83" fmla="*/ 49 h 139"/>
                <a:gd name="T84" fmla="*/ 17 w 123"/>
                <a:gd name="T85" fmla="*/ 48 h 139"/>
                <a:gd name="T86" fmla="*/ 12 w 123"/>
                <a:gd name="T87" fmla="*/ 49 h 139"/>
                <a:gd name="T88" fmla="*/ 12 w 123"/>
                <a:gd name="T89" fmla="*/ 48 h 139"/>
                <a:gd name="T90" fmla="*/ 12 w 123"/>
                <a:gd name="T91" fmla="*/ 48 h 139"/>
                <a:gd name="T92" fmla="*/ 11 w 123"/>
                <a:gd name="T93" fmla="*/ 47 h 139"/>
                <a:gd name="T94" fmla="*/ 11 w 123"/>
                <a:gd name="T95" fmla="*/ 46 h 139"/>
                <a:gd name="T96" fmla="*/ 10 w 123"/>
                <a:gd name="T97" fmla="*/ 46 h 139"/>
                <a:gd name="T98" fmla="*/ 16 w 123"/>
                <a:gd name="T99" fmla="*/ 43 h 139"/>
                <a:gd name="T100" fmla="*/ 23 w 123"/>
                <a:gd name="T101" fmla="*/ 40 h 139"/>
                <a:gd name="T102" fmla="*/ 30 w 123"/>
                <a:gd name="T103" fmla="*/ 39 h 139"/>
                <a:gd name="T104" fmla="*/ 39 w 123"/>
                <a:gd name="T105" fmla="*/ 38 h 139"/>
                <a:gd name="T106" fmla="*/ 47 w 123"/>
                <a:gd name="T107" fmla="*/ 38 h 139"/>
                <a:gd name="T108" fmla="*/ 47 w 123"/>
                <a:gd name="T109" fmla="*/ 38 h 139"/>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23" h="139">
                  <a:moveTo>
                    <a:pt x="40" y="133"/>
                  </a:moveTo>
                  <a:lnTo>
                    <a:pt x="52" y="139"/>
                  </a:lnTo>
                  <a:lnTo>
                    <a:pt x="62" y="139"/>
                  </a:lnTo>
                  <a:lnTo>
                    <a:pt x="73" y="137"/>
                  </a:lnTo>
                  <a:lnTo>
                    <a:pt x="82" y="131"/>
                  </a:lnTo>
                  <a:lnTo>
                    <a:pt x="91" y="123"/>
                  </a:lnTo>
                  <a:lnTo>
                    <a:pt x="98" y="115"/>
                  </a:lnTo>
                  <a:lnTo>
                    <a:pt x="104" y="106"/>
                  </a:lnTo>
                  <a:lnTo>
                    <a:pt x="110" y="97"/>
                  </a:lnTo>
                  <a:lnTo>
                    <a:pt x="117" y="92"/>
                  </a:lnTo>
                  <a:lnTo>
                    <a:pt x="123" y="89"/>
                  </a:lnTo>
                  <a:lnTo>
                    <a:pt x="99" y="64"/>
                  </a:lnTo>
                  <a:lnTo>
                    <a:pt x="91" y="55"/>
                  </a:lnTo>
                  <a:lnTo>
                    <a:pt x="82" y="50"/>
                  </a:lnTo>
                  <a:lnTo>
                    <a:pt x="72" y="49"/>
                  </a:lnTo>
                  <a:lnTo>
                    <a:pt x="63" y="50"/>
                  </a:lnTo>
                  <a:lnTo>
                    <a:pt x="55" y="53"/>
                  </a:lnTo>
                  <a:lnTo>
                    <a:pt x="46" y="55"/>
                  </a:lnTo>
                  <a:lnTo>
                    <a:pt x="37" y="59"/>
                  </a:lnTo>
                  <a:lnTo>
                    <a:pt x="29" y="61"/>
                  </a:lnTo>
                  <a:lnTo>
                    <a:pt x="19" y="64"/>
                  </a:lnTo>
                  <a:lnTo>
                    <a:pt x="10" y="64"/>
                  </a:lnTo>
                  <a:lnTo>
                    <a:pt x="15" y="59"/>
                  </a:lnTo>
                  <a:lnTo>
                    <a:pt x="21" y="55"/>
                  </a:lnTo>
                  <a:lnTo>
                    <a:pt x="29" y="53"/>
                  </a:lnTo>
                  <a:lnTo>
                    <a:pt x="36" y="50"/>
                  </a:lnTo>
                  <a:lnTo>
                    <a:pt x="43" y="48"/>
                  </a:lnTo>
                  <a:lnTo>
                    <a:pt x="50" y="45"/>
                  </a:lnTo>
                  <a:lnTo>
                    <a:pt x="56" y="42"/>
                  </a:lnTo>
                  <a:lnTo>
                    <a:pt x="60" y="38"/>
                  </a:lnTo>
                  <a:lnTo>
                    <a:pt x="63" y="32"/>
                  </a:lnTo>
                  <a:lnTo>
                    <a:pt x="63" y="23"/>
                  </a:lnTo>
                  <a:lnTo>
                    <a:pt x="61" y="23"/>
                  </a:lnTo>
                  <a:lnTo>
                    <a:pt x="60" y="24"/>
                  </a:lnTo>
                  <a:lnTo>
                    <a:pt x="57" y="26"/>
                  </a:lnTo>
                  <a:lnTo>
                    <a:pt x="56" y="27"/>
                  </a:lnTo>
                  <a:lnTo>
                    <a:pt x="53" y="28"/>
                  </a:lnTo>
                  <a:lnTo>
                    <a:pt x="52" y="29"/>
                  </a:lnTo>
                  <a:lnTo>
                    <a:pt x="50" y="29"/>
                  </a:lnTo>
                  <a:lnTo>
                    <a:pt x="48" y="28"/>
                  </a:lnTo>
                  <a:lnTo>
                    <a:pt x="46" y="28"/>
                  </a:lnTo>
                  <a:lnTo>
                    <a:pt x="45" y="26"/>
                  </a:lnTo>
                  <a:lnTo>
                    <a:pt x="47" y="24"/>
                  </a:lnTo>
                  <a:lnTo>
                    <a:pt x="50" y="22"/>
                  </a:lnTo>
                  <a:lnTo>
                    <a:pt x="53" y="21"/>
                  </a:lnTo>
                  <a:lnTo>
                    <a:pt x="56" y="18"/>
                  </a:lnTo>
                  <a:lnTo>
                    <a:pt x="60" y="16"/>
                  </a:lnTo>
                  <a:lnTo>
                    <a:pt x="62" y="13"/>
                  </a:lnTo>
                  <a:lnTo>
                    <a:pt x="63" y="11"/>
                  </a:lnTo>
                  <a:lnTo>
                    <a:pt x="65" y="7"/>
                  </a:lnTo>
                  <a:lnTo>
                    <a:pt x="65" y="3"/>
                  </a:lnTo>
                  <a:lnTo>
                    <a:pt x="63" y="0"/>
                  </a:lnTo>
                  <a:lnTo>
                    <a:pt x="0" y="70"/>
                  </a:lnTo>
                  <a:lnTo>
                    <a:pt x="8" y="73"/>
                  </a:lnTo>
                  <a:lnTo>
                    <a:pt x="12" y="78"/>
                  </a:lnTo>
                  <a:lnTo>
                    <a:pt x="15" y="84"/>
                  </a:lnTo>
                  <a:lnTo>
                    <a:pt x="16" y="91"/>
                  </a:lnTo>
                  <a:lnTo>
                    <a:pt x="16" y="100"/>
                  </a:lnTo>
                  <a:lnTo>
                    <a:pt x="17" y="108"/>
                  </a:lnTo>
                  <a:lnTo>
                    <a:pt x="20" y="116"/>
                  </a:lnTo>
                  <a:lnTo>
                    <a:pt x="24" y="123"/>
                  </a:lnTo>
                  <a:lnTo>
                    <a:pt x="30" y="128"/>
                  </a:lnTo>
                  <a:lnTo>
                    <a:pt x="40" y="133"/>
                  </a:lnTo>
                  <a:close/>
                  <a:moveTo>
                    <a:pt x="95" y="76"/>
                  </a:moveTo>
                  <a:lnTo>
                    <a:pt x="87" y="79"/>
                  </a:lnTo>
                  <a:lnTo>
                    <a:pt x="89" y="89"/>
                  </a:lnTo>
                  <a:lnTo>
                    <a:pt x="88" y="87"/>
                  </a:lnTo>
                  <a:lnTo>
                    <a:pt x="88" y="86"/>
                  </a:lnTo>
                  <a:lnTo>
                    <a:pt x="87" y="85"/>
                  </a:lnTo>
                  <a:lnTo>
                    <a:pt x="86" y="84"/>
                  </a:lnTo>
                  <a:lnTo>
                    <a:pt x="84" y="84"/>
                  </a:lnTo>
                  <a:lnTo>
                    <a:pt x="83" y="82"/>
                  </a:lnTo>
                  <a:lnTo>
                    <a:pt x="82" y="82"/>
                  </a:lnTo>
                  <a:lnTo>
                    <a:pt x="81" y="81"/>
                  </a:lnTo>
                  <a:lnTo>
                    <a:pt x="79" y="81"/>
                  </a:lnTo>
                  <a:lnTo>
                    <a:pt x="78" y="82"/>
                  </a:lnTo>
                  <a:lnTo>
                    <a:pt x="76" y="89"/>
                  </a:lnTo>
                  <a:lnTo>
                    <a:pt x="72" y="94"/>
                  </a:lnTo>
                  <a:lnTo>
                    <a:pt x="67" y="96"/>
                  </a:lnTo>
                  <a:lnTo>
                    <a:pt x="61" y="97"/>
                  </a:lnTo>
                  <a:lnTo>
                    <a:pt x="55" y="99"/>
                  </a:lnTo>
                  <a:lnTo>
                    <a:pt x="48" y="97"/>
                  </a:lnTo>
                  <a:lnTo>
                    <a:pt x="41" y="97"/>
                  </a:lnTo>
                  <a:lnTo>
                    <a:pt x="35" y="96"/>
                  </a:lnTo>
                  <a:lnTo>
                    <a:pt x="30" y="96"/>
                  </a:lnTo>
                  <a:lnTo>
                    <a:pt x="25" y="97"/>
                  </a:lnTo>
                  <a:lnTo>
                    <a:pt x="25" y="96"/>
                  </a:lnTo>
                  <a:lnTo>
                    <a:pt x="24" y="95"/>
                  </a:lnTo>
                  <a:lnTo>
                    <a:pt x="24" y="94"/>
                  </a:lnTo>
                  <a:lnTo>
                    <a:pt x="22" y="94"/>
                  </a:lnTo>
                  <a:lnTo>
                    <a:pt x="22" y="92"/>
                  </a:lnTo>
                  <a:lnTo>
                    <a:pt x="21" y="91"/>
                  </a:lnTo>
                  <a:lnTo>
                    <a:pt x="26" y="89"/>
                  </a:lnTo>
                  <a:lnTo>
                    <a:pt x="32" y="85"/>
                  </a:lnTo>
                  <a:lnTo>
                    <a:pt x="38" y="82"/>
                  </a:lnTo>
                  <a:lnTo>
                    <a:pt x="46" y="80"/>
                  </a:lnTo>
                  <a:lnTo>
                    <a:pt x="53" y="79"/>
                  </a:lnTo>
                  <a:lnTo>
                    <a:pt x="61" y="78"/>
                  </a:lnTo>
                  <a:lnTo>
                    <a:pt x="69" y="76"/>
                  </a:lnTo>
                  <a:lnTo>
                    <a:pt x="78" y="75"/>
                  </a:lnTo>
                  <a:lnTo>
                    <a:pt x="87" y="75"/>
                  </a:lnTo>
                  <a:lnTo>
                    <a:pt x="95" y="7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8" name="Freeform 209"/>
            <p:cNvSpPr>
              <a:spLocks/>
            </p:cNvSpPr>
            <p:nvPr/>
          </p:nvSpPr>
          <p:spPr bwMode="auto">
            <a:xfrm>
              <a:off x="2549" y="1176"/>
              <a:ext cx="9" cy="7"/>
            </a:xfrm>
            <a:custGeom>
              <a:avLst/>
              <a:gdLst>
                <a:gd name="T0" fmla="*/ 0 w 18"/>
                <a:gd name="T1" fmla="*/ 0 h 15"/>
                <a:gd name="T2" fmla="*/ 9 w 18"/>
                <a:gd name="T3" fmla="*/ 7 h 15"/>
                <a:gd name="T4" fmla="*/ 8 w 18"/>
                <a:gd name="T5" fmla="*/ 6 h 15"/>
                <a:gd name="T6" fmla="*/ 8 w 18"/>
                <a:gd name="T7" fmla="*/ 6 h 15"/>
                <a:gd name="T8" fmla="*/ 7 w 18"/>
                <a:gd name="T9" fmla="*/ 4 h 15"/>
                <a:gd name="T10" fmla="*/ 6 w 18"/>
                <a:gd name="T11" fmla="*/ 4 h 15"/>
                <a:gd name="T12" fmla="*/ 5 w 18"/>
                <a:gd name="T13" fmla="*/ 3 h 15"/>
                <a:gd name="T14" fmla="*/ 4 w 18"/>
                <a:gd name="T15" fmla="*/ 2 h 15"/>
                <a:gd name="T16" fmla="*/ 4 w 18"/>
                <a:gd name="T17" fmla="*/ 2 h 15"/>
                <a:gd name="T18" fmla="*/ 3 w 18"/>
                <a:gd name="T19" fmla="*/ 1 h 15"/>
                <a:gd name="T20" fmla="*/ 1 w 18"/>
                <a:gd name="T21" fmla="*/ 1 h 15"/>
                <a:gd name="T22" fmla="*/ 0 w 18"/>
                <a:gd name="T23" fmla="*/ 0 h 15"/>
                <a:gd name="T24" fmla="*/ 0 w 18"/>
                <a:gd name="T25" fmla="*/ 0 h 1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 h="15">
                  <a:moveTo>
                    <a:pt x="0" y="0"/>
                  </a:moveTo>
                  <a:lnTo>
                    <a:pt x="18" y="15"/>
                  </a:lnTo>
                  <a:lnTo>
                    <a:pt x="16" y="13"/>
                  </a:lnTo>
                  <a:lnTo>
                    <a:pt x="15" y="12"/>
                  </a:lnTo>
                  <a:lnTo>
                    <a:pt x="13" y="9"/>
                  </a:lnTo>
                  <a:lnTo>
                    <a:pt x="11" y="8"/>
                  </a:lnTo>
                  <a:lnTo>
                    <a:pt x="10" y="7"/>
                  </a:lnTo>
                  <a:lnTo>
                    <a:pt x="8" y="5"/>
                  </a:lnTo>
                  <a:lnTo>
                    <a:pt x="7" y="4"/>
                  </a:lnTo>
                  <a:lnTo>
                    <a:pt x="5" y="3"/>
                  </a:lnTo>
                  <a:lnTo>
                    <a:pt x="2"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79" name="Freeform 210"/>
            <p:cNvSpPr>
              <a:spLocks/>
            </p:cNvSpPr>
            <p:nvPr/>
          </p:nvSpPr>
          <p:spPr bwMode="auto">
            <a:xfrm>
              <a:off x="2507" y="1183"/>
              <a:ext cx="17" cy="35"/>
            </a:xfrm>
            <a:custGeom>
              <a:avLst/>
              <a:gdLst>
                <a:gd name="T0" fmla="*/ 17 w 33"/>
                <a:gd name="T1" fmla="*/ 19 h 71"/>
                <a:gd name="T2" fmla="*/ 14 w 33"/>
                <a:gd name="T3" fmla="*/ 17 h 71"/>
                <a:gd name="T4" fmla="*/ 12 w 33"/>
                <a:gd name="T5" fmla="*/ 15 h 71"/>
                <a:gd name="T6" fmla="*/ 10 w 33"/>
                <a:gd name="T7" fmla="*/ 13 h 71"/>
                <a:gd name="T8" fmla="*/ 8 w 33"/>
                <a:gd name="T9" fmla="*/ 12 h 71"/>
                <a:gd name="T10" fmla="*/ 6 w 33"/>
                <a:gd name="T11" fmla="*/ 11 h 71"/>
                <a:gd name="T12" fmla="*/ 5 w 33"/>
                <a:gd name="T13" fmla="*/ 9 h 71"/>
                <a:gd name="T14" fmla="*/ 4 w 33"/>
                <a:gd name="T15" fmla="*/ 7 h 71"/>
                <a:gd name="T16" fmla="*/ 3 w 33"/>
                <a:gd name="T17" fmla="*/ 5 h 71"/>
                <a:gd name="T18" fmla="*/ 1 w 33"/>
                <a:gd name="T19" fmla="*/ 3 h 71"/>
                <a:gd name="T20" fmla="*/ 0 w 33"/>
                <a:gd name="T21" fmla="*/ 0 h 71"/>
                <a:gd name="T22" fmla="*/ 3 w 33"/>
                <a:gd name="T23" fmla="*/ 35 h 71"/>
                <a:gd name="T24" fmla="*/ 4 w 33"/>
                <a:gd name="T25" fmla="*/ 34 h 71"/>
                <a:gd name="T26" fmla="*/ 4 w 33"/>
                <a:gd name="T27" fmla="*/ 33 h 71"/>
                <a:gd name="T28" fmla="*/ 6 w 33"/>
                <a:gd name="T29" fmla="*/ 31 h 71"/>
                <a:gd name="T30" fmla="*/ 7 w 33"/>
                <a:gd name="T31" fmla="*/ 30 h 71"/>
                <a:gd name="T32" fmla="*/ 8 w 33"/>
                <a:gd name="T33" fmla="*/ 29 h 71"/>
                <a:gd name="T34" fmla="*/ 9 w 33"/>
                <a:gd name="T35" fmla="*/ 28 h 71"/>
                <a:gd name="T36" fmla="*/ 9 w 33"/>
                <a:gd name="T37" fmla="*/ 26 h 71"/>
                <a:gd name="T38" fmla="*/ 9 w 33"/>
                <a:gd name="T39" fmla="*/ 25 h 71"/>
                <a:gd name="T40" fmla="*/ 8 w 33"/>
                <a:gd name="T41" fmla="*/ 24 h 71"/>
                <a:gd name="T42" fmla="*/ 6 w 33"/>
                <a:gd name="T43" fmla="*/ 23 h 71"/>
                <a:gd name="T44" fmla="*/ 8 w 33"/>
                <a:gd name="T45" fmla="*/ 23 h 71"/>
                <a:gd name="T46" fmla="*/ 9 w 33"/>
                <a:gd name="T47" fmla="*/ 23 h 71"/>
                <a:gd name="T48" fmla="*/ 10 w 33"/>
                <a:gd name="T49" fmla="*/ 23 h 71"/>
                <a:gd name="T50" fmla="*/ 11 w 33"/>
                <a:gd name="T51" fmla="*/ 23 h 71"/>
                <a:gd name="T52" fmla="*/ 12 w 33"/>
                <a:gd name="T53" fmla="*/ 23 h 71"/>
                <a:gd name="T54" fmla="*/ 13 w 33"/>
                <a:gd name="T55" fmla="*/ 23 h 71"/>
                <a:gd name="T56" fmla="*/ 14 w 33"/>
                <a:gd name="T57" fmla="*/ 22 h 71"/>
                <a:gd name="T58" fmla="*/ 15 w 33"/>
                <a:gd name="T59" fmla="*/ 22 h 71"/>
                <a:gd name="T60" fmla="*/ 16 w 33"/>
                <a:gd name="T61" fmla="*/ 20 h 71"/>
                <a:gd name="T62" fmla="*/ 17 w 33"/>
                <a:gd name="T63" fmla="*/ 19 h 71"/>
                <a:gd name="T64" fmla="*/ 17 w 33"/>
                <a:gd name="T65" fmla="*/ 19 h 7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3" h="71">
                  <a:moveTo>
                    <a:pt x="33" y="39"/>
                  </a:moveTo>
                  <a:lnTo>
                    <a:pt x="28" y="35"/>
                  </a:lnTo>
                  <a:lnTo>
                    <a:pt x="23" y="31"/>
                  </a:lnTo>
                  <a:lnTo>
                    <a:pt x="20" y="27"/>
                  </a:lnTo>
                  <a:lnTo>
                    <a:pt x="16" y="25"/>
                  </a:lnTo>
                  <a:lnTo>
                    <a:pt x="12" y="23"/>
                  </a:lnTo>
                  <a:lnTo>
                    <a:pt x="10" y="19"/>
                  </a:lnTo>
                  <a:lnTo>
                    <a:pt x="7" y="15"/>
                  </a:lnTo>
                  <a:lnTo>
                    <a:pt x="5" y="11"/>
                  </a:lnTo>
                  <a:lnTo>
                    <a:pt x="2" y="6"/>
                  </a:lnTo>
                  <a:lnTo>
                    <a:pt x="0" y="0"/>
                  </a:lnTo>
                  <a:lnTo>
                    <a:pt x="6" y="71"/>
                  </a:lnTo>
                  <a:lnTo>
                    <a:pt x="7" y="68"/>
                  </a:lnTo>
                  <a:lnTo>
                    <a:pt x="8" y="66"/>
                  </a:lnTo>
                  <a:lnTo>
                    <a:pt x="11" y="63"/>
                  </a:lnTo>
                  <a:lnTo>
                    <a:pt x="13" y="61"/>
                  </a:lnTo>
                  <a:lnTo>
                    <a:pt x="16" y="58"/>
                  </a:lnTo>
                  <a:lnTo>
                    <a:pt x="17" y="56"/>
                  </a:lnTo>
                  <a:lnTo>
                    <a:pt x="18" y="53"/>
                  </a:lnTo>
                  <a:lnTo>
                    <a:pt x="17" y="51"/>
                  </a:lnTo>
                  <a:lnTo>
                    <a:pt x="16" y="49"/>
                  </a:lnTo>
                  <a:lnTo>
                    <a:pt x="12" y="47"/>
                  </a:lnTo>
                  <a:lnTo>
                    <a:pt x="15" y="47"/>
                  </a:lnTo>
                  <a:lnTo>
                    <a:pt x="17" y="47"/>
                  </a:lnTo>
                  <a:lnTo>
                    <a:pt x="20" y="47"/>
                  </a:lnTo>
                  <a:lnTo>
                    <a:pt x="22" y="47"/>
                  </a:lnTo>
                  <a:lnTo>
                    <a:pt x="23" y="46"/>
                  </a:lnTo>
                  <a:lnTo>
                    <a:pt x="26" y="46"/>
                  </a:lnTo>
                  <a:lnTo>
                    <a:pt x="27" y="45"/>
                  </a:lnTo>
                  <a:lnTo>
                    <a:pt x="29" y="44"/>
                  </a:lnTo>
                  <a:lnTo>
                    <a:pt x="31" y="41"/>
                  </a:lnTo>
                  <a:lnTo>
                    <a:pt x="33" y="3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0" name="Freeform 211"/>
            <p:cNvSpPr>
              <a:spLocks/>
            </p:cNvSpPr>
            <p:nvPr/>
          </p:nvSpPr>
          <p:spPr bwMode="auto">
            <a:xfrm>
              <a:off x="2512" y="1196"/>
              <a:ext cx="61" cy="312"/>
            </a:xfrm>
            <a:custGeom>
              <a:avLst/>
              <a:gdLst>
                <a:gd name="T0" fmla="*/ 6 w 123"/>
                <a:gd name="T1" fmla="*/ 30 h 624"/>
                <a:gd name="T2" fmla="*/ 2 w 123"/>
                <a:gd name="T3" fmla="*/ 33 h 624"/>
                <a:gd name="T4" fmla="*/ 2 w 123"/>
                <a:gd name="T5" fmla="*/ 33 h 624"/>
                <a:gd name="T6" fmla="*/ 1 w 123"/>
                <a:gd name="T7" fmla="*/ 33 h 624"/>
                <a:gd name="T8" fmla="*/ 1 w 123"/>
                <a:gd name="T9" fmla="*/ 33 h 624"/>
                <a:gd name="T10" fmla="*/ 0 w 123"/>
                <a:gd name="T11" fmla="*/ 32 h 624"/>
                <a:gd name="T12" fmla="*/ 1 w 123"/>
                <a:gd name="T13" fmla="*/ 60 h 624"/>
                <a:gd name="T14" fmla="*/ 4 w 123"/>
                <a:gd name="T15" fmla="*/ 117 h 624"/>
                <a:gd name="T16" fmla="*/ 9 w 123"/>
                <a:gd name="T17" fmla="*/ 173 h 624"/>
                <a:gd name="T18" fmla="*/ 19 w 123"/>
                <a:gd name="T19" fmla="*/ 229 h 624"/>
                <a:gd name="T20" fmla="*/ 34 w 123"/>
                <a:gd name="T21" fmla="*/ 285 h 624"/>
                <a:gd name="T22" fmla="*/ 45 w 123"/>
                <a:gd name="T23" fmla="*/ 49 h 624"/>
                <a:gd name="T24" fmla="*/ 30 w 123"/>
                <a:gd name="T25" fmla="*/ 56 h 624"/>
                <a:gd name="T26" fmla="*/ 25 w 123"/>
                <a:gd name="T27" fmla="*/ 52 h 624"/>
                <a:gd name="T28" fmla="*/ 20 w 123"/>
                <a:gd name="T29" fmla="*/ 48 h 624"/>
                <a:gd name="T30" fmla="*/ 14 w 123"/>
                <a:gd name="T31" fmla="*/ 44 h 624"/>
                <a:gd name="T32" fmla="*/ 12 w 123"/>
                <a:gd name="T33" fmla="*/ 39 h 624"/>
                <a:gd name="T34" fmla="*/ 17 w 123"/>
                <a:gd name="T35" fmla="*/ 44 h 624"/>
                <a:gd name="T36" fmla="*/ 27 w 123"/>
                <a:gd name="T37" fmla="*/ 49 h 624"/>
                <a:gd name="T38" fmla="*/ 37 w 123"/>
                <a:gd name="T39" fmla="*/ 47 h 624"/>
                <a:gd name="T40" fmla="*/ 46 w 123"/>
                <a:gd name="T41" fmla="*/ 40 h 624"/>
                <a:gd name="T42" fmla="*/ 56 w 123"/>
                <a:gd name="T43" fmla="*/ 32 h 624"/>
                <a:gd name="T44" fmla="*/ 60 w 123"/>
                <a:gd name="T45" fmla="*/ 28 h 624"/>
                <a:gd name="T46" fmla="*/ 58 w 123"/>
                <a:gd name="T47" fmla="*/ 27 h 624"/>
                <a:gd name="T48" fmla="*/ 56 w 123"/>
                <a:gd name="T49" fmla="*/ 26 h 624"/>
                <a:gd name="T50" fmla="*/ 55 w 123"/>
                <a:gd name="T51" fmla="*/ 23 h 624"/>
                <a:gd name="T52" fmla="*/ 54 w 123"/>
                <a:gd name="T53" fmla="*/ 21 h 624"/>
                <a:gd name="T54" fmla="*/ 52 w 123"/>
                <a:gd name="T55" fmla="*/ 21 h 624"/>
                <a:gd name="T56" fmla="*/ 46 w 123"/>
                <a:gd name="T57" fmla="*/ 23 h 624"/>
                <a:gd name="T58" fmla="*/ 38 w 123"/>
                <a:gd name="T59" fmla="*/ 23 h 624"/>
                <a:gd name="T60" fmla="*/ 31 w 123"/>
                <a:gd name="T61" fmla="*/ 23 h 624"/>
                <a:gd name="T62" fmla="*/ 24 w 123"/>
                <a:gd name="T63" fmla="*/ 22 h 624"/>
                <a:gd name="T64" fmla="*/ 21 w 123"/>
                <a:gd name="T65" fmla="*/ 18 h 624"/>
                <a:gd name="T66" fmla="*/ 54 w 123"/>
                <a:gd name="T67" fmla="*/ 12 h 624"/>
                <a:gd name="T68" fmla="*/ 51 w 123"/>
                <a:gd name="T69" fmla="*/ 9 h 624"/>
                <a:gd name="T70" fmla="*/ 46 w 123"/>
                <a:gd name="T71" fmla="*/ 6 h 624"/>
                <a:gd name="T72" fmla="*/ 41 w 123"/>
                <a:gd name="T73" fmla="*/ 3 h 624"/>
                <a:gd name="T74" fmla="*/ 37 w 123"/>
                <a:gd name="T75" fmla="*/ 1 h 624"/>
                <a:gd name="T76" fmla="*/ 31 w 123"/>
                <a:gd name="T77" fmla="*/ 2 h 624"/>
                <a:gd name="T78" fmla="*/ 23 w 123"/>
                <a:gd name="T79" fmla="*/ 6 h 624"/>
                <a:gd name="T80" fmla="*/ 17 w 123"/>
                <a:gd name="T81" fmla="*/ 11 h 624"/>
                <a:gd name="T82" fmla="*/ 10 w 123"/>
                <a:gd name="T83" fmla="*/ 16 h 624"/>
                <a:gd name="T84" fmla="*/ 5 w 123"/>
                <a:gd name="T85" fmla="*/ 23 h 624"/>
                <a:gd name="T86" fmla="*/ 3 w 123"/>
                <a:gd name="T87" fmla="*/ 27 h 6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23" h="624">
                  <a:moveTo>
                    <a:pt x="7" y="53"/>
                  </a:moveTo>
                  <a:lnTo>
                    <a:pt x="13" y="60"/>
                  </a:lnTo>
                  <a:lnTo>
                    <a:pt x="7" y="66"/>
                  </a:lnTo>
                  <a:lnTo>
                    <a:pt x="5" y="66"/>
                  </a:lnTo>
                  <a:lnTo>
                    <a:pt x="4" y="66"/>
                  </a:lnTo>
                  <a:lnTo>
                    <a:pt x="3" y="66"/>
                  </a:lnTo>
                  <a:lnTo>
                    <a:pt x="3" y="65"/>
                  </a:lnTo>
                  <a:lnTo>
                    <a:pt x="2" y="65"/>
                  </a:lnTo>
                  <a:lnTo>
                    <a:pt x="0" y="63"/>
                  </a:lnTo>
                  <a:lnTo>
                    <a:pt x="3" y="119"/>
                  </a:lnTo>
                  <a:lnTo>
                    <a:pt x="5" y="176"/>
                  </a:lnTo>
                  <a:lnTo>
                    <a:pt x="8" y="233"/>
                  </a:lnTo>
                  <a:lnTo>
                    <a:pt x="13" y="288"/>
                  </a:lnTo>
                  <a:lnTo>
                    <a:pt x="19" y="345"/>
                  </a:lnTo>
                  <a:lnTo>
                    <a:pt x="26" y="401"/>
                  </a:lnTo>
                  <a:lnTo>
                    <a:pt x="38" y="458"/>
                  </a:lnTo>
                  <a:lnTo>
                    <a:pt x="51" y="514"/>
                  </a:lnTo>
                  <a:lnTo>
                    <a:pt x="69" y="569"/>
                  </a:lnTo>
                  <a:lnTo>
                    <a:pt x="90" y="624"/>
                  </a:lnTo>
                  <a:lnTo>
                    <a:pt x="90" y="98"/>
                  </a:lnTo>
                  <a:lnTo>
                    <a:pt x="64" y="117"/>
                  </a:lnTo>
                  <a:lnTo>
                    <a:pt x="61" y="112"/>
                  </a:lnTo>
                  <a:lnTo>
                    <a:pt x="56" y="107"/>
                  </a:lnTo>
                  <a:lnTo>
                    <a:pt x="51" y="103"/>
                  </a:lnTo>
                  <a:lnTo>
                    <a:pt x="45" y="99"/>
                  </a:lnTo>
                  <a:lnTo>
                    <a:pt x="40" y="96"/>
                  </a:lnTo>
                  <a:lnTo>
                    <a:pt x="34" y="93"/>
                  </a:lnTo>
                  <a:lnTo>
                    <a:pt x="29" y="88"/>
                  </a:lnTo>
                  <a:lnTo>
                    <a:pt x="26" y="84"/>
                  </a:lnTo>
                  <a:lnTo>
                    <a:pt x="24" y="78"/>
                  </a:lnTo>
                  <a:lnTo>
                    <a:pt x="25" y="72"/>
                  </a:lnTo>
                  <a:lnTo>
                    <a:pt x="35" y="87"/>
                  </a:lnTo>
                  <a:lnTo>
                    <a:pt x="45" y="94"/>
                  </a:lnTo>
                  <a:lnTo>
                    <a:pt x="55" y="98"/>
                  </a:lnTo>
                  <a:lnTo>
                    <a:pt x="65" y="97"/>
                  </a:lnTo>
                  <a:lnTo>
                    <a:pt x="74" y="93"/>
                  </a:lnTo>
                  <a:lnTo>
                    <a:pt x="82" y="87"/>
                  </a:lnTo>
                  <a:lnTo>
                    <a:pt x="92" y="79"/>
                  </a:lnTo>
                  <a:lnTo>
                    <a:pt x="102" y="71"/>
                  </a:lnTo>
                  <a:lnTo>
                    <a:pt x="112" y="63"/>
                  </a:lnTo>
                  <a:lnTo>
                    <a:pt x="123" y="57"/>
                  </a:lnTo>
                  <a:lnTo>
                    <a:pt x="121" y="56"/>
                  </a:lnTo>
                  <a:lnTo>
                    <a:pt x="119" y="55"/>
                  </a:lnTo>
                  <a:lnTo>
                    <a:pt x="117" y="53"/>
                  </a:lnTo>
                  <a:lnTo>
                    <a:pt x="114" y="52"/>
                  </a:lnTo>
                  <a:lnTo>
                    <a:pt x="113" y="51"/>
                  </a:lnTo>
                  <a:lnTo>
                    <a:pt x="112" y="48"/>
                  </a:lnTo>
                  <a:lnTo>
                    <a:pt x="111" y="46"/>
                  </a:lnTo>
                  <a:lnTo>
                    <a:pt x="109" y="44"/>
                  </a:lnTo>
                  <a:lnTo>
                    <a:pt x="109" y="41"/>
                  </a:lnTo>
                  <a:lnTo>
                    <a:pt x="111" y="39"/>
                  </a:lnTo>
                  <a:lnTo>
                    <a:pt x="104" y="41"/>
                  </a:lnTo>
                  <a:lnTo>
                    <a:pt x="98" y="44"/>
                  </a:lnTo>
                  <a:lnTo>
                    <a:pt x="92" y="45"/>
                  </a:lnTo>
                  <a:lnTo>
                    <a:pt x="85" y="45"/>
                  </a:lnTo>
                  <a:lnTo>
                    <a:pt x="77" y="46"/>
                  </a:lnTo>
                  <a:lnTo>
                    <a:pt x="70" y="45"/>
                  </a:lnTo>
                  <a:lnTo>
                    <a:pt x="62" y="45"/>
                  </a:lnTo>
                  <a:lnTo>
                    <a:pt x="56" y="45"/>
                  </a:lnTo>
                  <a:lnTo>
                    <a:pt x="49" y="44"/>
                  </a:lnTo>
                  <a:lnTo>
                    <a:pt x="43" y="42"/>
                  </a:lnTo>
                  <a:lnTo>
                    <a:pt x="43" y="36"/>
                  </a:lnTo>
                  <a:lnTo>
                    <a:pt x="111" y="24"/>
                  </a:lnTo>
                  <a:lnTo>
                    <a:pt x="108" y="23"/>
                  </a:lnTo>
                  <a:lnTo>
                    <a:pt x="106" y="20"/>
                  </a:lnTo>
                  <a:lnTo>
                    <a:pt x="102" y="18"/>
                  </a:lnTo>
                  <a:lnTo>
                    <a:pt x="97" y="15"/>
                  </a:lnTo>
                  <a:lnTo>
                    <a:pt x="93" y="11"/>
                  </a:lnTo>
                  <a:lnTo>
                    <a:pt x="88" y="9"/>
                  </a:lnTo>
                  <a:lnTo>
                    <a:pt x="83" y="6"/>
                  </a:lnTo>
                  <a:lnTo>
                    <a:pt x="78" y="4"/>
                  </a:lnTo>
                  <a:lnTo>
                    <a:pt x="74" y="1"/>
                  </a:lnTo>
                  <a:lnTo>
                    <a:pt x="70" y="0"/>
                  </a:lnTo>
                  <a:lnTo>
                    <a:pt x="62" y="3"/>
                  </a:lnTo>
                  <a:lnTo>
                    <a:pt x="55" y="6"/>
                  </a:lnTo>
                  <a:lnTo>
                    <a:pt x="47" y="11"/>
                  </a:lnTo>
                  <a:lnTo>
                    <a:pt x="40" y="15"/>
                  </a:lnTo>
                  <a:lnTo>
                    <a:pt x="34" y="21"/>
                  </a:lnTo>
                  <a:lnTo>
                    <a:pt x="26" y="26"/>
                  </a:lnTo>
                  <a:lnTo>
                    <a:pt x="20" y="32"/>
                  </a:lnTo>
                  <a:lnTo>
                    <a:pt x="15" y="39"/>
                  </a:lnTo>
                  <a:lnTo>
                    <a:pt x="10" y="46"/>
                  </a:lnTo>
                  <a:lnTo>
                    <a:pt x="7"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1" name="Freeform 212"/>
            <p:cNvSpPr>
              <a:spLocks/>
            </p:cNvSpPr>
            <p:nvPr/>
          </p:nvSpPr>
          <p:spPr bwMode="auto">
            <a:xfrm>
              <a:off x="2659" y="1248"/>
              <a:ext cx="1" cy="2"/>
            </a:xfrm>
            <a:custGeom>
              <a:avLst/>
              <a:gdLst>
                <a:gd name="T0" fmla="*/ 0 w 3"/>
                <a:gd name="T1" fmla="*/ 0 h 4"/>
                <a:gd name="T2" fmla="*/ 1 w 3"/>
                <a:gd name="T3" fmla="*/ 2 h 4"/>
                <a:gd name="T4" fmla="*/ 1 w 3"/>
                <a:gd name="T5" fmla="*/ 2 h 4"/>
                <a:gd name="T6" fmla="*/ 1 w 3"/>
                <a:gd name="T7" fmla="*/ 2 h 4"/>
                <a:gd name="T8" fmla="*/ 1 w 3"/>
                <a:gd name="T9" fmla="*/ 2 h 4"/>
                <a:gd name="T10" fmla="*/ 1 w 3"/>
                <a:gd name="T11" fmla="*/ 2 h 4"/>
                <a:gd name="T12" fmla="*/ 1 w 3"/>
                <a:gd name="T13" fmla="*/ 2 h 4"/>
                <a:gd name="T14" fmla="*/ 1 w 3"/>
                <a:gd name="T15" fmla="*/ 2 h 4"/>
                <a:gd name="T16" fmla="*/ 1 w 3"/>
                <a:gd name="T17" fmla="*/ 2 h 4"/>
                <a:gd name="T18" fmla="*/ 1 w 3"/>
                <a:gd name="T19" fmla="*/ 2 h 4"/>
                <a:gd name="T20" fmla="*/ 1 w 3"/>
                <a:gd name="T21" fmla="*/ 2 h 4"/>
                <a:gd name="T22" fmla="*/ 1 w 3"/>
                <a:gd name="T23" fmla="*/ 2 h 4"/>
                <a:gd name="T24" fmla="*/ 1 w 3"/>
                <a:gd name="T25" fmla="*/ 2 h 4"/>
                <a:gd name="T26" fmla="*/ 1 w 3"/>
                <a:gd name="T27" fmla="*/ 2 h 4"/>
                <a:gd name="T28" fmla="*/ 1 w 3"/>
                <a:gd name="T29" fmla="*/ 2 h 4"/>
                <a:gd name="T30" fmla="*/ 1 w 3"/>
                <a:gd name="T31" fmla="*/ 1 h 4"/>
                <a:gd name="T32" fmla="*/ 1 w 3"/>
                <a:gd name="T33" fmla="*/ 1 h 4"/>
                <a:gd name="T34" fmla="*/ 1 w 3"/>
                <a:gd name="T35" fmla="*/ 1 h 4"/>
                <a:gd name="T36" fmla="*/ 1 w 3"/>
                <a:gd name="T37" fmla="*/ 1 h 4"/>
                <a:gd name="T38" fmla="*/ 1 w 3"/>
                <a:gd name="T39" fmla="*/ 0 h 4"/>
                <a:gd name="T40" fmla="*/ 0 w 3"/>
                <a:gd name="T41" fmla="*/ 0 h 4"/>
                <a:gd name="T42" fmla="*/ 0 w 3"/>
                <a:gd name="T43" fmla="*/ 0 h 4"/>
                <a:gd name="T44" fmla="*/ 0 w 3"/>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4">
                  <a:moveTo>
                    <a:pt x="0" y="0"/>
                  </a:moveTo>
                  <a:lnTo>
                    <a:pt x="3" y="4"/>
                  </a:lnTo>
                  <a:lnTo>
                    <a:pt x="3" y="3"/>
                  </a:lnTo>
                  <a:lnTo>
                    <a:pt x="3" y="1"/>
                  </a:lnTo>
                  <a:lnTo>
                    <a:pt x="2" y="1"/>
                  </a:lnTo>
                  <a:lnTo>
                    <a:pt x="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2" name="Freeform 213"/>
            <p:cNvSpPr>
              <a:spLocks/>
            </p:cNvSpPr>
            <p:nvPr/>
          </p:nvSpPr>
          <p:spPr bwMode="auto">
            <a:xfrm>
              <a:off x="2668" y="1269"/>
              <a:ext cx="1" cy="1"/>
            </a:xfrm>
            <a:custGeom>
              <a:avLst/>
              <a:gdLst>
                <a:gd name="T0" fmla="*/ 1 w 2"/>
                <a:gd name="T1" fmla="*/ 0 h 3"/>
                <a:gd name="T2" fmla="*/ 1 w 2"/>
                <a:gd name="T3" fmla="*/ 0 h 3"/>
                <a:gd name="T4" fmla="*/ 1 w 2"/>
                <a:gd name="T5" fmla="*/ 0 h 3"/>
                <a:gd name="T6" fmla="*/ 1 w 2"/>
                <a:gd name="T7" fmla="*/ 0 h 3"/>
                <a:gd name="T8" fmla="*/ 1 w 2"/>
                <a:gd name="T9" fmla="*/ 0 h 3"/>
                <a:gd name="T10" fmla="*/ 1 w 2"/>
                <a:gd name="T11" fmla="*/ 0 h 3"/>
                <a:gd name="T12" fmla="*/ 1 w 2"/>
                <a:gd name="T13" fmla="*/ 0 h 3"/>
                <a:gd name="T14" fmla="*/ 0 w 2"/>
                <a:gd name="T15" fmla="*/ 1 h 3"/>
                <a:gd name="T16" fmla="*/ 0 w 2"/>
                <a:gd name="T17" fmla="*/ 1 h 3"/>
                <a:gd name="T18" fmla="*/ 0 w 2"/>
                <a:gd name="T19" fmla="*/ 1 h 3"/>
                <a:gd name="T20" fmla="*/ 0 w 2"/>
                <a:gd name="T21" fmla="*/ 1 h 3"/>
                <a:gd name="T22" fmla="*/ 0 w 2"/>
                <a:gd name="T23" fmla="*/ 1 h 3"/>
                <a:gd name="T24" fmla="*/ 0 w 2"/>
                <a:gd name="T25" fmla="*/ 1 h 3"/>
                <a:gd name="T26" fmla="*/ 1 w 2"/>
                <a:gd name="T27" fmla="*/ 1 h 3"/>
                <a:gd name="T28" fmla="*/ 1 w 2"/>
                <a:gd name="T29" fmla="*/ 1 h 3"/>
                <a:gd name="T30" fmla="*/ 1 w 2"/>
                <a:gd name="T31" fmla="*/ 0 h 3"/>
                <a:gd name="T32" fmla="*/ 1 w 2"/>
                <a:gd name="T33" fmla="*/ 0 h 3"/>
                <a:gd name="T34" fmla="*/ 1 w 2"/>
                <a:gd name="T35" fmla="*/ 0 h 3"/>
                <a:gd name="T36" fmla="*/ 1 w 2"/>
                <a:gd name="T37" fmla="*/ 0 h 3"/>
                <a:gd name="T38" fmla="*/ 1 w 2"/>
                <a:gd name="T39" fmla="*/ 0 h 3"/>
                <a:gd name="T40" fmla="*/ 1 w 2"/>
                <a:gd name="T41" fmla="*/ 0 h 3"/>
                <a:gd name="T42" fmla="*/ 1 w 2"/>
                <a:gd name="T43" fmla="*/ 0 h 3"/>
                <a:gd name="T44" fmla="*/ 1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1" y="0"/>
                  </a:moveTo>
                  <a:lnTo>
                    <a:pt x="1" y="1"/>
                  </a:lnTo>
                  <a:lnTo>
                    <a:pt x="0" y="3"/>
                  </a:lnTo>
                  <a:lnTo>
                    <a:pt x="1" y="3"/>
                  </a:lnTo>
                  <a:lnTo>
                    <a:pt x="1" y="1"/>
                  </a:lnTo>
                  <a:lnTo>
                    <a:pt x="2" y="1"/>
                  </a:lnTo>
                  <a:lnTo>
                    <a:pt x="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3" name="Freeform 214"/>
            <p:cNvSpPr>
              <a:spLocks/>
            </p:cNvSpPr>
            <p:nvPr/>
          </p:nvSpPr>
          <p:spPr bwMode="auto">
            <a:xfrm>
              <a:off x="2658" y="1196"/>
              <a:ext cx="45" cy="79"/>
            </a:xfrm>
            <a:custGeom>
              <a:avLst/>
              <a:gdLst>
                <a:gd name="T0" fmla="*/ 3 w 89"/>
                <a:gd name="T1" fmla="*/ 45 h 157"/>
                <a:gd name="T2" fmla="*/ 5 w 89"/>
                <a:gd name="T3" fmla="*/ 49 h 157"/>
                <a:gd name="T4" fmla="*/ 3 w 89"/>
                <a:gd name="T5" fmla="*/ 54 h 157"/>
                <a:gd name="T6" fmla="*/ 3 w 89"/>
                <a:gd name="T7" fmla="*/ 56 h 157"/>
                <a:gd name="T8" fmla="*/ 3 w 89"/>
                <a:gd name="T9" fmla="*/ 58 h 157"/>
                <a:gd name="T10" fmla="*/ 4 w 89"/>
                <a:gd name="T11" fmla="*/ 57 h 157"/>
                <a:gd name="T12" fmla="*/ 8 w 89"/>
                <a:gd name="T13" fmla="*/ 61 h 157"/>
                <a:gd name="T14" fmla="*/ 9 w 89"/>
                <a:gd name="T15" fmla="*/ 66 h 157"/>
                <a:gd name="T16" fmla="*/ 8 w 89"/>
                <a:gd name="T17" fmla="*/ 67 h 157"/>
                <a:gd name="T18" fmla="*/ 10 w 89"/>
                <a:gd name="T19" fmla="*/ 68 h 157"/>
                <a:gd name="T20" fmla="*/ 12 w 89"/>
                <a:gd name="T21" fmla="*/ 69 h 157"/>
                <a:gd name="T22" fmla="*/ 12 w 89"/>
                <a:gd name="T23" fmla="*/ 71 h 157"/>
                <a:gd name="T24" fmla="*/ 12 w 89"/>
                <a:gd name="T25" fmla="*/ 73 h 157"/>
                <a:gd name="T26" fmla="*/ 14 w 89"/>
                <a:gd name="T27" fmla="*/ 73 h 157"/>
                <a:gd name="T28" fmla="*/ 19 w 89"/>
                <a:gd name="T29" fmla="*/ 75 h 157"/>
                <a:gd name="T30" fmla="*/ 21 w 89"/>
                <a:gd name="T31" fmla="*/ 79 h 157"/>
                <a:gd name="T32" fmla="*/ 22 w 89"/>
                <a:gd name="T33" fmla="*/ 71 h 157"/>
                <a:gd name="T34" fmla="*/ 27 w 89"/>
                <a:gd name="T35" fmla="*/ 68 h 157"/>
                <a:gd name="T36" fmla="*/ 32 w 89"/>
                <a:gd name="T37" fmla="*/ 66 h 157"/>
                <a:gd name="T38" fmla="*/ 34 w 89"/>
                <a:gd name="T39" fmla="*/ 57 h 157"/>
                <a:gd name="T40" fmla="*/ 40 w 89"/>
                <a:gd name="T41" fmla="*/ 49 h 157"/>
                <a:gd name="T42" fmla="*/ 44 w 89"/>
                <a:gd name="T43" fmla="*/ 39 h 157"/>
                <a:gd name="T44" fmla="*/ 42 w 89"/>
                <a:gd name="T45" fmla="*/ 30 h 157"/>
                <a:gd name="T46" fmla="*/ 41 w 89"/>
                <a:gd name="T47" fmla="*/ 20 h 157"/>
                <a:gd name="T48" fmla="*/ 38 w 89"/>
                <a:gd name="T49" fmla="*/ 11 h 157"/>
                <a:gd name="T50" fmla="*/ 30 w 89"/>
                <a:gd name="T51" fmla="*/ 9 h 157"/>
                <a:gd name="T52" fmla="*/ 25 w 89"/>
                <a:gd name="T53" fmla="*/ 4 h 157"/>
                <a:gd name="T54" fmla="*/ 20 w 89"/>
                <a:gd name="T55" fmla="*/ 1 h 157"/>
                <a:gd name="T56" fmla="*/ 17 w 89"/>
                <a:gd name="T57" fmla="*/ 5 h 157"/>
                <a:gd name="T58" fmla="*/ 12 w 89"/>
                <a:gd name="T59" fmla="*/ 8 h 157"/>
                <a:gd name="T60" fmla="*/ 13 w 89"/>
                <a:gd name="T61" fmla="*/ 7 h 157"/>
                <a:gd name="T62" fmla="*/ 13 w 89"/>
                <a:gd name="T63" fmla="*/ 5 h 157"/>
                <a:gd name="T64" fmla="*/ 9 w 89"/>
                <a:gd name="T65" fmla="*/ 7 h 157"/>
                <a:gd name="T66" fmla="*/ 11 w 89"/>
                <a:gd name="T67" fmla="*/ 10 h 157"/>
                <a:gd name="T68" fmla="*/ 11 w 89"/>
                <a:gd name="T69" fmla="*/ 13 h 157"/>
                <a:gd name="T70" fmla="*/ 8 w 89"/>
                <a:gd name="T71" fmla="*/ 12 h 157"/>
                <a:gd name="T72" fmla="*/ 3 w 89"/>
                <a:gd name="T73" fmla="*/ 13 h 157"/>
                <a:gd name="T74" fmla="*/ 3 w 89"/>
                <a:gd name="T75" fmla="*/ 16 h 157"/>
                <a:gd name="T76" fmla="*/ 4 w 89"/>
                <a:gd name="T77" fmla="*/ 22 h 157"/>
                <a:gd name="T78" fmla="*/ 7 w 89"/>
                <a:gd name="T79" fmla="*/ 26 h 157"/>
                <a:gd name="T80" fmla="*/ 5 w 89"/>
                <a:gd name="T81" fmla="*/ 27 h 157"/>
                <a:gd name="T82" fmla="*/ 4 w 89"/>
                <a:gd name="T83" fmla="*/ 30 h 157"/>
                <a:gd name="T84" fmla="*/ 8 w 89"/>
                <a:gd name="T85" fmla="*/ 34 h 157"/>
                <a:gd name="T86" fmla="*/ 2 w 89"/>
                <a:gd name="T87" fmla="*/ 37 h 157"/>
                <a:gd name="T88" fmla="*/ 1 w 89"/>
                <a:gd name="T89" fmla="*/ 38 h 157"/>
                <a:gd name="T90" fmla="*/ 0 w 89"/>
                <a:gd name="T91" fmla="*/ 39 h 157"/>
                <a:gd name="T92" fmla="*/ 1 w 89"/>
                <a:gd name="T93" fmla="*/ 40 h 157"/>
                <a:gd name="T94" fmla="*/ 1 w 89"/>
                <a:gd name="T95" fmla="*/ 41 h 1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89" h="157">
                  <a:moveTo>
                    <a:pt x="2" y="83"/>
                  </a:moveTo>
                  <a:lnTo>
                    <a:pt x="8" y="83"/>
                  </a:lnTo>
                  <a:lnTo>
                    <a:pt x="7" y="87"/>
                  </a:lnTo>
                  <a:lnTo>
                    <a:pt x="6" y="89"/>
                  </a:lnTo>
                  <a:lnTo>
                    <a:pt x="7" y="92"/>
                  </a:lnTo>
                  <a:lnTo>
                    <a:pt x="8" y="93"/>
                  </a:lnTo>
                  <a:lnTo>
                    <a:pt x="10" y="96"/>
                  </a:lnTo>
                  <a:lnTo>
                    <a:pt x="10" y="97"/>
                  </a:lnTo>
                  <a:lnTo>
                    <a:pt x="11" y="99"/>
                  </a:lnTo>
                  <a:lnTo>
                    <a:pt x="10" y="102"/>
                  </a:lnTo>
                  <a:lnTo>
                    <a:pt x="8" y="104"/>
                  </a:lnTo>
                  <a:lnTo>
                    <a:pt x="5" y="108"/>
                  </a:lnTo>
                  <a:lnTo>
                    <a:pt x="5" y="109"/>
                  </a:lnTo>
                  <a:lnTo>
                    <a:pt x="5" y="110"/>
                  </a:lnTo>
                  <a:lnTo>
                    <a:pt x="5" y="112"/>
                  </a:lnTo>
                  <a:lnTo>
                    <a:pt x="5" y="113"/>
                  </a:lnTo>
                  <a:lnTo>
                    <a:pt x="5" y="114"/>
                  </a:lnTo>
                  <a:lnTo>
                    <a:pt x="5" y="115"/>
                  </a:lnTo>
                  <a:lnTo>
                    <a:pt x="5" y="117"/>
                  </a:lnTo>
                  <a:lnTo>
                    <a:pt x="8" y="113"/>
                  </a:lnTo>
                  <a:lnTo>
                    <a:pt x="8" y="114"/>
                  </a:lnTo>
                  <a:lnTo>
                    <a:pt x="10" y="117"/>
                  </a:lnTo>
                  <a:lnTo>
                    <a:pt x="11" y="118"/>
                  </a:lnTo>
                  <a:lnTo>
                    <a:pt x="12" y="120"/>
                  </a:lnTo>
                  <a:lnTo>
                    <a:pt x="15" y="121"/>
                  </a:lnTo>
                  <a:lnTo>
                    <a:pt x="16" y="124"/>
                  </a:lnTo>
                  <a:lnTo>
                    <a:pt x="17" y="126"/>
                  </a:lnTo>
                  <a:lnTo>
                    <a:pt x="18" y="129"/>
                  </a:lnTo>
                  <a:lnTo>
                    <a:pt x="18" y="131"/>
                  </a:lnTo>
                  <a:lnTo>
                    <a:pt x="17" y="134"/>
                  </a:lnTo>
                  <a:lnTo>
                    <a:pt x="15" y="134"/>
                  </a:lnTo>
                  <a:lnTo>
                    <a:pt x="16" y="134"/>
                  </a:lnTo>
                  <a:lnTo>
                    <a:pt x="17" y="134"/>
                  </a:lnTo>
                  <a:lnTo>
                    <a:pt x="18" y="134"/>
                  </a:lnTo>
                  <a:lnTo>
                    <a:pt x="20" y="135"/>
                  </a:lnTo>
                  <a:lnTo>
                    <a:pt x="21" y="135"/>
                  </a:lnTo>
                  <a:lnTo>
                    <a:pt x="22" y="135"/>
                  </a:lnTo>
                  <a:lnTo>
                    <a:pt x="22" y="136"/>
                  </a:lnTo>
                  <a:lnTo>
                    <a:pt x="23" y="138"/>
                  </a:lnTo>
                  <a:lnTo>
                    <a:pt x="23" y="139"/>
                  </a:lnTo>
                  <a:lnTo>
                    <a:pt x="23" y="140"/>
                  </a:lnTo>
                  <a:lnTo>
                    <a:pt x="23" y="141"/>
                  </a:lnTo>
                  <a:lnTo>
                    <a:pt x="23" y="143"/>
                  </a:lnTo>
                  <a:lnTo>
                    <a:pt x="23" y="144"/>
                  </a:lnTo>
                  <a:lnTo>
                    <a:pt x="23" y="145"/>
                  </a:lnTo>
                  <a:lnTo>
                    <a:pt x="22" y="146"/>
                  </a:lnTo>
                  <a:lnTo>
                    <a:pt x="22" y="147"/>
                  </a:lnTo>
                  <a:lnTo>
                    <a:pt x="25" y="146"/>
                  </a:lnTo>
                  <a:lnTo>
                    <a:pt x="27" y="146"/>
                  </a:lnTo>
                  <a:lnTo>
                    <a:pt x="30" y="146"/>
                  </a:lnTo>
                  <a:lnTo>
                    <a:pt x="32" y="146"/>
                  </a:lnTo>
                  <a:lnTo>
                    <a:pt x="34" y="147"/>
                  </a:lnTo>
                  <a:lnTo>
                    <a:pt x="37" y="150"/>
                  </a:lnTo>
                  <a:lnTo>
                    <a:pt x="38" y="151"/>
                  </a:lnTo>
                  <a:lnTo>
                    <a:pt x="39" y="154"/>
                  </a:lnTo>
                  <a:lnTo>
                    <a:pt x="41" y="155"/>
                  </a:lnTo>
                  <a:lnTo>
                    <a:pt x="41" y="157"/>
                  </a:lnTo>
                  <a:lnTo>
                    <a:pt x="53" y="146"/>
                  </a:lnTo>
                  <a:lnTo>
                    <a:pt x="41" y="149"/>
                  </a:lnTo>
                  <a:lnTo>
                    <a:pt x="42" y="144"/>
                  </a:lnTo>
                  <a:lnTo>
                    <a:pt x="43" y="141"/>
                  </a:lnTo>
                  <a:lnTo>
                    <a:pt x="44" y="139"/>
                  </a:lnTo>
                  <a:lnTo>
                    <a:pt x="48" y="138"/>
                  </a:lnTo>
                  <a:lnTo>
                    <a:pt x="51" y="136"/>
                  </a:lnTo>
                  <a:lnTo>
                    <a:pt x="53" y="135"/>
                  </a:lnTo>
                  <a:lnTo>
                    <a:pt x="57" y="134"/>
                  </a:lnTo>
                  <a:lnTo>
                    <a:pt x="59" y="134"/>
                  </a:lnTo>
                  <a:lnTo>
                    <a:pt x="62" y="133"/>
                  </a:lnTo>
                  <a:lnTo>
                    <a:pt x="64" y="131"/>
                  </a:lnTo>
                  <a:lnTo>
                    <a:pt x="59" y="125"/>
                  </a:lnTo>
                  <a:lnTo>
                    <a:pt x="64" y="119"/>
                  </a:lnTo>
                  <a:lnTo>
                    <a:pt x="62" y="117"/>
                  </a:lnTo>
                  <a:lnTo>
                    <a:pt x="67" y="114"/>
                  </a:lnTo>
                  <a:lnTo>
                    <a:pt x="72" y="110"/>
                  </a:lnTo>
                  <a:lnTo>
                    <a:pt x="75" y="107"/>
                  </a:lnTo>
                  <a:lnTo>
                    <a:pt x="78" y="102"/>
                  </a:lnTo>
                  <a:lnTo>
                    <a:pt x="80" y="97"/>
                  </a:lnTo>
                  <a:lnTo>
                    <a:pt x="83" y="93"/>
                  </a:lnTo>
                  <a:lnTo>
                    <a:pt x="85" y="88"/>
                  </a:lnTo>
                  <a:lnTo>
                    <a:pt x="87" y="83"/>
                  </a:lnTo>
                  <a:lnTo>
                    <a:pt x="88" y="78"/>
                  </a:lnTo>
                  <a:lnTo>
                    <a:pt x="89" y="74"/>
                  </a:lnTo>
                  <a:lnTo>
                    <a:pt x="85" y="70"/>
                  </a:lnTo>
                  <a:lnTo>
                    <a:pt x="84" y="65"/>
                  </a:lnTo>
                  <a:lnTo>
                    <a:pt x="83" y="60"/>
                  </a:lnTo>
                  <a:lnTo>
                    <a:pt x="82" y="55"/>
                  </a:lnTo>
                  <a:lnTo>
                    <a:pt x="82" y="50"/>
                  </a:lnTo>
                  <a:lnTo>
                    <a:pt x="82" y="44"/>
                  </a:lnTo>
                  <a:lnTo>
                    <a:pt x="82" y="39"/>
                  </a:lnTo>
                  <a:lnTo>
                    <a:pt x="82" y="32"/>
                  </a:lnTo>
                  <a:lnTo>
                    <a:pt x="80" y="27"/>
                  </a:lnTo>
                  <a:lnTo>
                    <a:pt x="79" y="21"/>
                  </a:lnTo>
                  <a:lnTo>
                    <a:pt x="75" y="21"/>
                  </a:lnTo>
                  <a:lnTo>
                    <a:pt x="72" y="20"/>
                  </a:lnTo>
                  <a:lnTo>
                    <a:pt x="67" y="20"/>
                  </a:lnTo>
                  <a:lnTo>
                    <a:pt x="63" y="19"/>
                  </a:lnTo>
                  <a:lnTo>
                    <a:pt x="59" y="18"/>
                  </a:lnTo>
                  <a:lnTo>
                    <a:pt x="56" y="16"/>
                  </a:lnTo>
                  <a:lnTo>
                    <a:pt x="53" y="14"/>
                  </a:lnTo>
                  <a:lnTo>
                    <a:pt x="51" y="11"/>
                  </a:lnTo>
                  <a:lnTo>
                    <a:pt x="49" y="8"/>
                  </a:lnTo>
                  <a:lnTo>
                    <a:pt x="49" y="4"/>
                  </a:lnTo>
                  <a:lnTo>
                    <a:pt x="44" y="1"/>
                  </a:lnTo>
                  <a:lnTo>
                    <a:pt x="42" y="0"/>
                  </a:lnTo>
                  <a:lnTo>
                    <a:pt x="39" y="1"/>
                  </a:lnTo>
                  <a:lnTo>
                    <a:pt x="38" y="3"/>
                  </a:lnTo>
                  <a:lnTo>
                    <a:pt x="37" y="5"/>
                  </a:lnTo>
                  <a:lnTo>
                    <a:pt x="36" y="8"/>
                  </a:lnTo>
                  <a:lnTo>
                    <a:pt x="34" y="10"/>
                  </a:lnTo>
                  <a:lnTo>
                    <a:pt x="32" y="14"/>
                  </a:lnTo>
                  <a:lnTo>
                    <a:pt x="30" y="16"/>
                  </a:lnTo>
                  <a:lnTo>
                    <a:pt x="26" y="19"/>
                  </a:lnTo>
                  <a:lnTo>
                    <a:pt x="23" y="15"/>
                  </a:lnTo>
                  <a:lnTo>
                    <a:pt x="25" y="14"/>
                  </a:lnTo>
                  <a:lnTo>
                    <a:pt x="26" y="13"/>
                  </a:lnTo>
                  <a:lnTo>
                    <a:pt x="26" y="11"/>
                  </a:lnTo>
                  <a:lnTo>
                    <a:pt x="26" y="10"/>
                  </a:lnTo>
                  <a:lnTo>
                    <a:pt x="26" y="9"/>
                  </a:lnTo>
                  <a:lnTo>
                    <a:pt x="17" y="13"/>
                  </a:lnTo>
                  <a:lnTo>
                    <a:pt x="18" y="14"/>
                  </a:lnTo>
                  <a:lnTo>
                    <a:pt x="18" y="15"/>
                  </a:lnTo>
                  <a:lnTo>
                    <a:pt x="20" y="16"/>
                  </a:lnTo>
                  <a:lnTo>
                    <a:pt x="20" y="19"/>
                  </a:lnTo>
                  <a:lnTo>
                    <a:pt x="21" y="20"/>
                  </a:lnTo>
                  <a:lnTo>
                    <a:pt x="21" y="21"/>
                  </a:lnTo>
                  <a:lnTo>
                    <a:pt x="21" y="24"/>
                  </a:lnTo>
                  <a:lnTo>
                    <a:pt x="21" y="25"/>
                  </a:lnTo>
                  <a:lnTo>
                    <a:pt x="21" y="26"/>
                  </a:lnTo>
                  <a:lnTo>
                    <a:pt x="20" y="27"/>
                  </a:lnTo>
                  <a:lnTo>
                    <a:pt x="18" y="25"/>
                  </a:lnTo>
                  <a:lnTo>
                    <a:pt x="16" y="24"/>
                  </a:lnTo>
                  <a:lnTo>
                    <a:pt x="15" y="23"/>
                  </a:lnTo>
                  <a:lnTo>
                    <a:pt x="12" y="23"/>
                  </a:lnTo>
                  <a:lnTo>
                    <a:pt x="11" y="23"/>
                  </a:lnTo>
                  <a:lnTo>
                    <a:pt x="8" y="24"/>
                  </a:lnTo>
                  <a:lnTo>
                    <a:pt x="6" y="25"/>
                  </a:lnTo>
                  <a:lnTo>
                    <a:pt x="5" y="26"/>
                  </a:lnTo>
                  <a:lnTo>
                    <a:pt x="4" y="27"/>
                  </a:lnTo>
                  <a:lnTo>
                    <a:pt x="2" y="30"/>
                  </a:lnTo>
                  <a:lnTo>
                    <a:pt x="5" y="32"/>
                  </a:lnTo>
                  <a:lnTo>
                    <a:pt x="7" y="35"/>
                  </a:lnTo>
                  <a:lnTo>
                    <a:pt x="7" y="39"/>
                  </a:lnTo>
                  <a:lnTo>
                    <a:pt x="8" y="41"/>
                  </a:lnTo>
                  <a:lnTo>
                    <a:pt x="8" y="44"/>
                  </a:lnTo>
                  <a:lnTo>
                    <a:pt x="8" y="46"/>
                  </a:lnTo>
                  <a:lnTo>
                    <a:pt x="8" y="48"/>
                  </a:lnTo>
                  <a:lnTo>
                    <a:pt x="11" y="50"/>
                  </a:lnTo>
                  <a:lnTo>
                    <a:pt x="13" y="51"/>
                  </a:lnTo>
                  <a:lnTo>
                    <a:pt x="17" y="51"/>
                  </a:lnTo>
                  <a:lnTo>
                    <a:pt x="13" y="51"/>
                  </a:lnTo>
                  <a:lnTo>
                    <a:pt x="11" y="52"/>
                  </a:lnTo>
                  <a:lnTo>
                    <a:pt x="10" y="53"/>
                  </a:lnTo>
                  <a:lnTo>
                    <a:pt x="10" y="55"/>
                  </a:lnTo>
                  <a:lnTo>
                    <a:pt x="8" y="56"/>
                  </a:lnTo>
                  <a:lnTo>
                    <a:pt x="8" y="58"/>
                  </a:lnTo>
                  <a:lnTo>
                    <a:pt x="7" y="60"/>
                  </a:lnTo>
                  <a:lnTo>
                    <a:pt x="7" y="62"/>
                  </a:lnTo>
                  <a:lnTo>
                    <a:pt x="5" y="63"/>
                  </a:lnTo>
                  <a:lnTo>
                    <a:pt x="2" y="66"/>
                  </a:lnTo>
                  <a:lnTo>
                    <a:pt x="15" y="68"/>
                  </a:lnTo>
                  <a:lnTo>
                    <a:pt x="11" y="81"/>
                  </a:lnTo>
                  <a:lnTo>
                    <a:pt x="5" y="74"/>
                  </a:lnTo>
                  <a:lnTo>
                    <a:pt x="4" y="74"/>
                  </a:lnTo>
                  <a:lnTo>
                    <a:pt x="2" y="74"/>
                  </a:lnTo>
                  <a:lnTo>
                    <a:pt x="1" y="76"/>
                  </a:lnTo>
                  <a:lnTo>
                    <a:pt x="1" y="77"/>
                  </a:lnTo>
                  <a:lnTo>
                    <a:pt x="0" y="77"/>
                  </a:lnTo>
                  <a:lnTo>
                    <a:pt x="0" y="78"/>
                  </a:lnTo>
                  <a:lnTo>
                    <a:pt x="1" y="79"/>
                  </a:lnTo>
                  <a:lnTo>
                    <a:pt x="2" y="81"/>
                  </a:lnTo>
                  <a:lnTo>
                    <a:pt x="2" y="82"/>
                  </a:lnTo>
                  <a:lnTo>
                    <a:pt x="2" y="8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4" name="Freeform 215"/>
            <p:cNvSpPr>
              <a:spLocks/>
            </p:cNvSpPr>
            <p:nvPr/>
          </p:nvSpPr>
          <p:spPr bwMode="auto">
            <a:xfrm>
              <a:off x="2597" y="1206"/>
              <a:ext cx="37" cy="12"/>
            </a:xfrm>
            <a:custGeom>
              <a:avLst/>
              <a:gdLst>
                <a:gd name="T0" fmla="*/ 29 w 74"/>
                <a:gd name="T1" fmla="*/ 4 h 24"/>
                <a:gd name="T2" fmla="*/ 29 w 74"/>
                <a:gd name="T3" fmla="*/ 3 h 24"/>
                <a:gd name="T4" fmla="*/ 30 w 74"/>
                <a:gd name="T5" fmla="*/ 3 h 24"/>
                <a:gd name="T6" fmla="*/ 31 w 74"/>
                <a:gd name="T7" fmla="*/ 4 h 24"/>
                <a:gd name="T8" fmla="*/ 31 w 74"/>
                <a:gd name="T9" fmla="*/ 4 h 24"/>
                <a:gd name="T10" fmla="*/ 32 w 74"/>
                <a:gd name="T11" fmla="*/ 5 h 24"/>
                <a:gd name="T12" fmla="*/ 33 w 74"/>
                <a:gd name="T13" fmla="*/ 5 h 24"/>
                <a:gd name="T14" fmla="*/ 33 w 74"/>
                <a:gd name="T15" fmla="*/ 5 h 24"/>
                <a:gd name="T16" fmla="*/ 34 w 74"/>
                <a:gd name="T17" fmla="*/ 6 h 24"/>
                <a:gd name="T18" fmla="*/ 34 w 74"/>
                <a:gd name="T19" fmla="*/ 6 h 24"/>
                <a:gd name="T20" fmla="*/ 34 w 74"/>
                <a:gd name="T21" fmla="*/ 7 h 24"/>
                <a:gd name="T22" fmla="*/ 33 w 74"/>
                <a:gd name="T23" fmla="*/ 2 h 24"/>
                <a:gd name="T24" fmla="*/ 37 w 74"/>
                <a:gd name="T25" fmla="*/ 1 h 24"/>
                <a:gd name="T26" fmla="*/ 33 w 74"/>
                <a:gd name="T27" fmla="*/ 0 h 24"/>
                <a:gd name="T28" fmla="*/ 29 w 74"/>
                <a:gd name="T29" fmla="*/ 0 h 24"/>
                <a:gd name="T30" fmla="*/ 24 w 74"/>
                <a:gd name="T31" fmla="*/ 1 h 24"/>
                <a:gd name="T32" fmla="*/ 20 w 74"/>
                <a:gd name="T33" fmla="*/ 2 h 24"/>
                <a:gd name="T34" fmla="*/ 16 w 74"/>
                <a:gd name="T35" fmla="*/ 2 h 24"/>
                <a:gd name="T36" fmla="*/ 13 w 74"/>
                <a:gd name="T37" fmla="*/ 3 h 24"/>
                <a:gd name="T38" fmla="*/ 9 w 74"/>
                <a:gd name="T39" fmla="*/ 4 h 24"/>
                <a:gd name="T40" fmla="*/ 6 w 74"/>
                <a:gd name="T41" fmla="*/ 5 h 24"/>
                <a:gd name="T42" fmla="*/ 3 w 74"/>
                <a:gd name="T43" fmla="*/ 7 h 24"/>
                <a:gd name="T44" fmla="*/ 0 w 74"/>
                <a:gd name="T45" fmla="*/ 8 h 24"/>
                <a:gd name="T46" fmla="*/ 0 w 74"/>
                <a:gd name="T47" fmla="*/ 8 h 24"/>
                <a:gd name="T48" fmla="*/ 1 w 74"/>
                <a:gd name="T49" fmla="*/ 9 h 24"/>
                <a:gd name="T50" fmla="*/ 1 w 74"/>
                <a:gd name="T51" fmla="*/ 9 h 24"/>
                <a:gd name="T52" fmla="*/ 1 w 74"/>
                <a:gd name="T53" fmla="*/ 10 h 24"/>
                <a:gd name="T54" fmla="*/ 2 w 74"/>
                <a:gd name="T55" fmla="*/ 10 h 24"/>
                <a:gd name="T56" fmla="*/ 2 w 74"/>
                <a:gd name="T57" fmla="*/ 10 h 24"/>
                <a:gd name="T58" fmla="*/ 2 w 74"/>
                <a:gd name="T59" fmla="*/ 10 h 24"/>
                <a:gd name="T60" fmla="*/ 2 w 74"/>
                <a:gd name="T61" fmla="*/ 11 h 24"/>
                <a:gd name="T62" fmla="*/ 2 w 74"/>
                <a:gd name="T63" fmla="*/ 11 h 24"/>
                <a:gd name="T64" fmla="*/ 2 w 74"/>
                <a:gd name="T65" fmla="*/ 11 h 24"/>
                <a:gd name="T66" fmla="*/ 5 w 74"/>
                <a:gd name="T67" fmla="*/ 11 h 24"/>
                <a:gd name="T68" fmla="*/ 7 w 74"/>
                <a:gd name="T69" fmla="*/ 11 h 24"/>
                <a:gd name="T70" fmla="*/ 10 w 74"/>
                <a:gd name="T71" fmla="*/ 11 h 24"/>
                <a:gd name="T72" fmla="*/ 14 w 74"/>
                <a:gd name="T73" fmla="*/ 11 h 24"/>
                <a:gd name="T74" fmla="*/ 17 w 74"/>
                <a:gd name="T75" fmla="*/ 12 h 24"/>
                <a:gd name="T76" fmla="*/ 20 w 74"/>
                <a:gd name="T77" fmla="*/ 11 h 24"/>
                <a:gd name="T78" fmla="*/ 23 w 74"/>
                <a:gd name="T79" fmla="*/ 11 h 24"/>
                <a:gd name="T80" fmla="*/ 26 w 74"/>
                <a:gd name="T81" fmla="*/ 10 h 24"/>
                <a:gd name="T82" fmla="*/ 28 w 74"/>
                <a:gd name="T83" fmla="*/ 7 h 24"/>
                <a:gd name="T84" fmla="*/ 29 w 74"/>
                <a:gd name="T85" fmla="*/ 4 h 24"/>
                <a:gd name="T86" fmla="*/ 29 w 74"/>
                <a:gd name="T87" fmla="*/ 4 h 2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74" h="24">
                  <a:moveTo>
                    <a:pt x="57" y="7"/>
                  </a:moveTo>
                  <a:lnTo>
                    <a:pt x="58" y="6"/>
                  </a:lnTo>
                  <a:lnTo>
                    <a:pt x="60" y="6"/>
                  </a:lnTo>
                  <a:lnTo>
                    <a:pt x="61" y="7"/>
                  </a:lnTo>
                  <a:lnTo>
                    <a:pt x="62" y="7"/>
                  </a:lnTo>
                  <a:lnTo>
                    <a:pt x="63" y="9"/>
                  </a:lnTo>
                  <a:lnTo>
                    <a:pt x="65" y="9"/>
                  </a:lnTo>
                  <a:lnTo>
                    <a:pt x="66" y="10"/>
                  </a:lnTo>
                  <a:lnTo>
                    <a:pt x="67" y="11"/>
                  </a:lnTo>
                  <a:lnTo>
                    <a:pt x="67" y="12"/>
                  </a:lnTo>
                  <a:lnTo>
                    <a:pt x="68" y="14"/>
                  </a:lnTo>
                  <a:lnTo>
                    <a:pt x="66" y="4"/>
                  </a:lnTo>
                  <a:lnTo>
                    <a:pt x="74" y="1"/>
                  </a:lnTo>
                  <a:lnTo>
                    <a:pt x="66" y="0"/>
                  </a:lnTo>
                  <a:lnTo>
                    <a:pt x="57" y="0"/>
                  </a:lnTo>
                  <a:lnTo>
                    <a:pt x="48" y="1"/>
                  </a:lnTo>
                  <a:lnTo>
                    <a:pt x="40" y="3"/>
                  </a:lnTo>
                  <a:lnTo>
                    <a:pt x="32" y="4"/>
                  </a:lnTo>
                  <a:lnTo>
                    <a:pt x="25" y="5"/>
                  </a:lnTo>
                  <a:lnTo>
                    <a:pt x="17" y="7"/>
                  </a:lnTo>
                  <a:lnTo>
                    <a:pt x="11" y="10"/>
                  </a:lnTo>
                  <a:lnTo>
                    <a:pt x="5" y="14"/>
                  </a:lnTo>
                  <a:lnTo>
                    <a:pt x="0" y="16"/>
                  </a:lnTo>
                  <a:lnTo>
                    <a:pt x="1" y="17"/>
                  </a:lnTo>
                  <a:lnTo>
                    <a:pt x="1" y="19"/>
                  </a:lnTo>
                  <a:lnTo>
                    <a:pt x="3" y="19"/>
                  </a:lnTo>
                  <a:lnTo>
                    <a:pt x="3" y="20"/>
                  </a:lnTo>
                  <a:lnTo>
                    <a:pt x="4" y="21"/>
                  </a:lnTo>
                  <a:lnTo>
                    <a:pt x="4" y="22"/>
                  </a:lnTo>
                  <a:lnTo>
                    <a:pt x="9" y="21"/>
                  </a:lnTo>
                  <a:lnTo>
                    <a:pt x="14" y="21"/>
                  </a:lnTo>
                  <a:lnTo>
                    <a:pt x="20" y="22"/>
                  </a:lnTo>
                  <a:lnTo>
                    <a:pt x="27" y="22"/>
                  </a:lnTo>
                  <a:lnTo>
                    <a:pt x="34" y="24"/>
                  </a:lnTo>
                  <a:lnTo>
                    <a:pt x="40" y="22"/>
                  </a:lnTo>
                  <a:lnTo>
                    <a:pt x="46" y="21"/>
                  </a:lnTo>
                  <a:lnTo>
                    <a:pt x="51" y="19"/>
                  </a:lnTo>
                  <a:lnTo>
                    <a:pt x="55" y="14"/>
                  </a:lnTo>
                  <a:lnTo>
                    <a:pt x="57" y="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5" name="Freeform 216"/>
            <p:cNvSpPr>
              <a:spLocks noEditPoints="1"/>
            </p:cNvSpPr>
            <p:nvPr/>
          </p:nvSpPr>
          <p:spPr bwMode="auto">
            <a:xfrm>
              <a:off x="2561" y="1215"/>
              <a:ext cx="89" cy="376"/>
            </a:xfrm>
            <a:custGeom>
              <a:avLst/>
              <a:gdLst>
                <a:gd name="T0" fmla="*/ 46 w 178"/>
                <a:gd name="T1" fmla="*/ 335 h 752"/>
                <a:gd name="T2" fmla="*/ 79 w 178"/>
                <a:gd name="T3" fmla="*/ 246 h 752"/>
                <a:gd name="T4" fmla="*/ 88 w 178"/>
                <a:gd name="T5" fmla="*/ 117 h 752"/>
                <a:gd name="T6" fmla="*/ 76 w 178"/>
                <a:gd name="T7" fmla="*/ 18 h 752"/>
                <a:gd name="T8" fmla="*/ 74 w 178"/>
                <a:gd name="T9" fmla="*/ 17 h 752"/>
                <a:gd name="T10" fmla="*/ 72 w 178"/>
                <a:gd name="T11" fmla="*/ 22 h 752"/>
                <a:gd name="T12" fmla="*/ 63 w 178"/>
                <a:gd name="T13" fmla="*/ 25 h 752"/>
                <a:gd name="T14" fmla="*/ 55 w 178"/>
                <a:gd name="T15" fmla="*/ 33 h 752"/>
                <a:gd name="T16" fmla="*/ 34 w 178"/>
                <a:gd name="T17" fmla="*/ 18 h 752"/>
                <a:gd name="T18" fmla="*/ 17 w 178"/>
                <a:gd name="T19" fmla="*/ 13 h 752"/>
                <a:gd name="T20" fmla="*/ 3 w 178"/>
                <a:gd name="T21" fmla="*/ 27 h 752"/>
                <a:gd name="T22" fmla="*/ 46 w 178"/>
                <a:gd name="T23" fmla="*/ 260 h 752"/>
                <a:gd name="T24" fmla="*/ 48 w 178"/>
                <a:gd name="T25" fmla="*/ 108 h 752"/>
                <a:gd name="T26" fmla="*/ 40 w 178"/>
                <a:gd name="T27" fmla="*/ 277 h 752"/>
                <a:gd name="T28" fmla="*/ 37 w 178"/>
                <a:gd name="T29" fmla="*/ 278 h 752"/>
                <a:gd name="T30" fmla="*/ 33 w 178"/>
                <a:gd name="T31" fmla="*/ 278 h 752"/>
                <a:gd name="T32" fmla="*/ 31 w 178"/>
                <a:gd name="T33" fmla="*/ 280 h 752"/>
                <a:gd name="T34" fmla="*/ 30 w 178"/>
                <a:gd name="T35" fmla="*/ 280 h 752"/>
                <a:gd name="T36" fmla="*/ 30 w 178"/>
                <a:gd name="T37" fmla="*/ 281 h 752"/>
                <a:gd name="T38" fmla="*/ 27 w 178"/>
                <a:gd name="T39" fmla="*/ 283 h 752"/>
                <a:gd name="T40" fmla="*/ 27 w 178"/>
                <a:gd name="T41" fmla="*/ 286 h 752"/>
                <a:gd name="T42" fmla="*/ 27 w 178"/>
                <a:gd name="T43" fmla="*/ 287 h 752"/>
                <a:gd name="T44" fmla="*/ 31 w 178"/>
                <a:gd name="T45" fmla="*/ 288 h 752"/>
                <a:gd name="T46" fmla="*/ 38 w 178"/>
                <a:gd name="T47" fmla="*/ 286 h 752"/>
                <a:gd name="T48" fmla="*/ 37 w 178"/>
                <a:gd name="T49" fmla="*/ 288 h 752"/>
                <a:gd name="T50" fmla="*/ 30 w 178"/>
                <a:gd name="T51" fmla="*/ 291 h 752"/>
                <a:gd name="T52" fmla="*/ 28 w 178"/>
                <a:gd name="T53" fmla="*/ 289 h 752"/>
                <a:gd name="T54" fmla="*/ 27 w 178"/>
                <a:gd name="T55" fmla="*/ 287 h 752"/>
                <a:gd name="T56" fmla="*/ 27 w 178"/>
                <a:gd name="T57" fmla="*/ 287 h 752"/>
                <a:gd name="T58" fmla="*/ 27 w 178"/>
                <a:gd name="T59" fmla="*/ 286 h 752"/>
                <a:gd name="T60" fmla="*/ 27 w 178"/>
                <a:gd name="T61" fmla="*/ 286 h 752"/>
                <a:gd name="T62" fmla="*/ 27 w 178"/>
                <a:gd name="T63" fmla="*/ 282 h 752"/>
                <a:gd name="T64" fmla="*/ 30 w 178"/>
                <a:gd name="T65" fmla="*/ 280 h 752"/>
                <a:gd name="T66" fmla="*/ 32 w 178"/>
                <a:gd name="T67" fmla="*/ 278 h 752"/>
                <a:gd name="T68" fmla="*/ 34 w 178"/>
                <a:gd name="T69" fmla="*/ 277 h 752"/>
                <a:gd name="T70" fmla="*/ 35 w 178"/>
                <a:gd name="T71" fmla="*/ 275 h 752"/>
                <a:gd name="T72" fmla="*/ 38 w 178"/>
                <a:gd name="T73" fmla="*/ 277 h 752"/>
                <a:gd name="T74" fmla="*/ 40 w 178"/>
                <a:gd name="T75" fmla="*/ 277 h 752"/>
                <a:gd name="T76" fmla="*/ 29 w 178"/>
                <a:gd name="T77" fmla="*/ 186 h 752"/>
                <a:gd name="T78" fmla="*/ 24 w 178"/>
                <a:gd name="T79" fmla="*/ 184 h 752"/>
                <a:gd name="T80" fmla="*/ 24 w 178"/>
                <a:gd name="T81" fmla="*/ 181 h 752"/>
                <a:gd name="T82" fmla="*/ 33 w 178"/>
                <a:gd name="T83" fmla="*/ 174 h 752"/>
                <a:gd name="T84" fmla="*/ 33 w 178"/>
                <a:gd name="T85" fmla="*/ 181 h 752"/>
                <a:gd name="T86" fmla="*/ 18 w 178"/>
                <a:gd name="T87" fmla="*/ 82 h 752"/>
                <a:gd name="T88" fmla="*/ 17 w 178"/>
                <a:gd name="T89" fmla="*/ 85 h 752"/>
                <a:gd name="T90" fmla="*/ 19 w 178"/>
                <a:gd name="T91" fmla="*/ 89 h 752"/>
                <a:gd name="T92" fmla="*/ 23 w 178"/>
                <a:gd name="T93" fmla="*/ 89 h 752"/>
                <a:gd name="T94" fmla="*/ 29 w 178"/>
                <a:gd name="T95" fmla="*/ 84 h 752"/>
                <a:gd name="T96" fmla="*/ 29 w 178"/>
                <a:gd name="T97" fmla="*/ 84 h 752"/>
                <a:gd name="T98" fmla="*/ 30 w 178"/>
                <a:gd name="T99" fmla="*/ 79 h 752"/>
                <a:gd name="T100" fmla="*/ 30 w 178"/>
                <a:gd name="T101" fmla="*/ 83 h 752"/>
                <a:gd name="T102" fmla="*/ 29 w 178"/>
                <a:gd name="T103" fmla="*/ 87 h 752"/>
                <a:gd name="T104" fmla="*/ 25 w 178"/>
                <a:gd name="T105" fmla="*/ 90 h 752"/>
                <a:gd name="T106" fmla="*/ 19 w 178"/>
                <a:gd name="T107" fmla="*/ 90 h 752"/>
                <a:gd name="T108" fmla="*/ 18 w 178"/>
                <a:gd name="T109" fmla="*/ 82 h 752"/>
                <a:gd name="T110" fmla="*/ 20 w 178"/>
                <a:gd name="T111" fmla="*/ 79 h 752"/>
                <a:gd name="T112" fmla="*/ 20 w 178"/>
                <a:gd name="T113" fmla="*/ 77 h 75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78" h="752">
                  <a:moveTo>
                    <a:pt x="0" y="57"/>
                  </a:moveTo>
                  <a:lnTo>
                    <a:pt x="0" y="603"/>
                  </a:lnTo>
                  <a:lnTo>
                    <a:pt x="49" y="752"/>
                  </a:lnTo>
                  <a:lnTo>
                    <a:pt x="65" y="724"/>
                  </a:lnTo>
                  <a:lnTo>
                    <a:pt x="80" y="697"/>
                  </a:lnTo>
                  <a:lnTo>
                    <a:pt x="92" y="669"/>
                  </a:lnTo>
                  <a:lnTo>
                    <a:pt x="105" y="640"/>
                  </a:lnTo>
                  <a:lnTo>
                    <a:pt x="116" y="611"/>
                  </a:lnTo>
                  <a:lnTo>
                    <a:pt x="126" y="581"/>
                  </a:lnTo>
                  <a:lnTo>
                    <a:pt x="136" y="551"/>
                  </a:lnTo>
                  <a:lnTo>
                    <a:pt x="146" y="522"/>
                  </a:lnTo>
                  <a:lnTo>
                    <a:pt x="157" y="492"/>
                  </a:lnTo>
                  <a:lnTo>
                    <a:pt x="168" y="463"/>
                  </a:lnTo>
                  <a:lnTo>
                    <a:pt x="169" y="415"/>
                  </a:lnTo>
                  <a:lnTo>
                    <a:pt x="171" y="368"/>
                  </a:lnTo>
                  <a:lnTo>
                    <a:pt x="173" y="322"/>
                  </a:lnTo>
                  <a:lnTo>
                    <a:pt x="174" y="278"/>
                  </a:lnTo>
                  <a:lnTo>
                    <a:pt x="175" y="233"/>
                  </a:lnTo>
                  <a:lnTo>
                    <a:pt x="177" y="188"/>
                  </a:lnTo>
                  <a:lnTo>
                    <a:pt x="177" y="143"/>
                  </a:lnTo>
                  <a:lnTo>
                    <a:pt x="178" y="96"/>
                  </a:lnTo>
                  <a:lnTo>
                    <a:pt x="178" y="49"/>
                  </a:lnTo>
                  <a:lnTo>
                    <a:pt x="178" y="0"/>
                  </a:lnTo>
                  <a:lnTo>
                    <a:pt x="151" y="35"/>
                  </a:lnTo>
                  <a:lnTo>
                    <a:pt x="149" y="34"/>
                  </a:lnTo>
                  <a:lnTo>
                    <a:pt x="148" y="34"/>
                  </a:lnTo>
                  <a:lnTo>
                    <a:pt x="148" y="33"/>
                  </a:lnTo>
                  <a:lnTo>
                    <a:pt x="148" y="32"/>
                  </a:lnTo>
                  <a:lnTo>
                    <a:pt x="148" y="31"/>
                  </a:lnTo>
                  <a:lnTo>
                    <a:pt x="148" y="29"/>
                  </a:lnTo>
                  <a:lnTo>
                    <a:pt x="142" y="39"/>
                  </a:lnTo>
                  <a:lnTo>
                    <a:pt x="143" y="44"/>
                  </a:lnTo>
                  <a:lnTo>
                    <a:pt x="142" y="48"/>
                  </a:lnTo>
                  <a:lnTo>
                    <a:pt x="140" y="49"/>
                  </a:lnTo>
                  <a:lnTo>
                    <a:pt x="137" y="50"/>
                  </a:lnTo>
                  <a:lnTo>
                    <a:pt x="133" y="50"/>
                  </a:lnTo>
                  <a:lnTo>
                    <a:pt x="130" y="50"/>
                  </a:lnTo>
                  <a:lnTo>
                    <a:pt x="126" y="50"/>
                  </a:lnTo>
                  <a:lnTo>
                    <a:pt x="122" y="52"/>
                  </a:lnTo>
                  <a:lnTo>
                    <a:pt x="121" y="53"/>
                  </a:lnTo>
                  <a:lnTo>
                    <a:pt x="121" y="57"/>
                  </a:lnTo>
                  <a:lnTo>
                    <a:pt x="123" y="59"/>
                  </a:lnTo>
                  <a:lnTo>
                    <a:pt x="118" y="65"/>
                  </a:lnTo>
                  <a:lnTo>
                    <a:pt x="110" y="65"/>
                  </a:lnTo>
                  <a:lnTo>
                    <a:pt x="101" y="64"/>
                  </a:lnTo>
                  <a:lnTo>
                    <a:pt x="94" y="60"/>
                  </a:lnTo>
                  <a:lnTo>
                    <a:pt x="86" y="55"/>
                  </a:lnTo>
                  <a:lnTo>
                    <a:pt x="80" y="49"/>
                  </a:lnTo>
                  <a:lnTo>
                    <a:pt x="74" y="43"/>
                  </a:lnTo>
                  <a:lnTo>
                    <a:pt x="68" y="35"/>
                  </a:lnTo>
                  <a:lnTo>
                    <a:pt x="63" y="29"/>
                  </a:lnTo>
                  <a:lnTo>
                    <a:pt x="58" y="23"/>
                  </a:lnTo>
                  <a:lnTo>
                    <a:pt x="53" y="18"/>
                  </a:lnTo>
                  <a:lnTo>
                    <a:pt x="45" y="19"/>
                  </a:lnTo>
                  <a:lnTo>
                    <a:pt x="39" y="22"/>
                  </a:lnTo>
                  <a:lnTo>
                    <a:pt x="33" y="26"/>
                  </a:lnTo>
                  <a:lnTo>
                    <a:pt x="29" y="31"/>
                  </a:lnTo>
                  <a:lnTo>
                    <a:pt x="24" y="35"/>
                  </a:lnTo>
                  <a:lnTo>
                    <a:pt x="21" y="40"/>
                  </a:lnTo>
                  <a:lnTo>
                    <a:pt x="17" y="45"/>
                  </a:lnTo>
                  <a:lnTo>
                    <a:pt x="12" y="49"/>
                  </a:lnTo>
                  <a:lnTo>
                    <a:pt x="6" y="54"/>
                  </a:lnTo>
                  <a:lnTo>
                    <a:pt x="0" y="57"/>
                  </a:lnTo>
                  <a:close/>
                  <a:moveTo>
                    <a:pt x="100" y="65"/>
                  </a:moveTo>
                  <a:lnTo>
                    <a:pt x="91" y="574"/>
                  </a:lnTo>
                  <a:lnTo>
                    <a:pt x="91" y="520"/>
                  </a:lnTo>
                  <a:lnTo>
                    <a:pt x="91" y="468"/>
                  </a:lnTo>
                  <a:lnTo>
                    <a:pt x="91" y="416"/>
                  </a:lnTo>
                  <a:lnTo>
                    <a:pt x="91" y="366"/>
                  </a:lnTo>
                  <a:lnTo>
                    <a:pt x="92" y="316"/>
                  </a:lnTo>
                  <a:lnTo>
                    <a:pt x="94" y="266"/>
                  </a:lnTo>
                  <a:lnTo>
                    <a:pt x="95" y="216"/>
                  </a:lnTo>
                  <a:lnTo>
                    <a:pt x="96" y="167"/>
                  </a:lnTo>
                  <a:lnTo>
                    <a:pt x="97" y="116"/>
                  </a:lnTo>
                  <a:lnTo>
                    <a:pt x="100" y="65"/>
                  </a:lnTo>
                  <a:close/>
                  <a:moveTo>
                    <a:pt x="79" y="553"/>
                  </a:moveTo>
                  <a:lnTo>
                    <a:pt x="79" y="561"/>
                  </a:lnTo>
                  <a:lnTo>
                    <a:pt x="78" y="560"/>
                  </a:lnTo>
                  <a:lnTo>
                    <a:pt x="76" y="557"/>
                  </a:lnTo>
                  <a:lnTo>
                    <a:pt x="74" y="556"/>
                  </a:lnTo>
                  <a:lnTo>
                    <a:pt x="73" y="555"/>
                  </a:lnTo>
                  <a:lnTo>
                    <a:pt x="71" y="555"/>
                  </a:lnTo>
                  <a:lnTo>
                    <a:pt x="70" y="555"/>
                  </a:lnTo>
                  <a:lnTo>
                    <a:pt x="69" y="555"/>
                  </a:lnTo>
                  <a:lnTo>
                    <a:pt x="66" y="555"/>
                  </a:lnTo>
                  <a:lnTo>
                    <a:pt x="65" y="555"/>
                  </a:lnTo>
                  <a:lnTo>
                    <a:pt x="65" y="556"/>
                  </a:lnTo>
                  <a:lnTo>
                    <a:pt x="64" y="556"/>
                  </a:lnTo>
                  <a:lnTo>
                    <a:pt x="63" y="557"/>
                  </a:lnTo>
                  <a:lnTo>
                    <a:pt x="61" y="559"/>
                  </a:lnTo>
                  <a:lnTo>
                    <a:pt x="60" y="559"/>
                  </a:lnTo>
                  <a:lnTo>
                    <a:pt x="60" y="560"/>
                  </a:lnTo>
                  <a:lnTo>
                    <a:pt x="59" y="560"/>
                  </a:lnTo>
                  <a:lnTo>
                    <a:pt x="59" y="561"/>
                  </a:lnTo>
                  <a:lnTo>
                    <a:pt x="58" y="562"/>
                  </a:lnTo>
                  <a:lnTo>
                    <a:pt x="57" y="564"/>
                  </a:lnTo>
                  <a:lnTo>
                    <a:pt x="55" y="564"/>
                  </a:lnTo>
                  <a:lnTo>
                    <a:pt x="55" y="565"/>
                  </a:lnTo>
                  <a:lnTo>
                    <a:pt x="54" y="566"/>
                  </a:lnTo>
                  <a:lnTo>
                    <a:pt x="54" y="567"/>
                  </a:lnTo>
                  <a:lnTo>
                    <a:pt x="54" y="569"/>
                  </a:lnTo>
                  <a:lnTo>
                    <a:pt x="54" y="570"/>
                  </a:lnTo>
                  <a:lnTo>
                    <a:pt x="53" y="571"/>
                  </a:lnTo>
                  <a:lnTo>
                    <a:pt x="53" y="572"/>
                  </a:lnTo>
                  <a:lnTo>
                    <a:pt x="54" y="574"/>
                  </a:lnTo>
                  <a:lnTo>
                    <a:pt x="57" y="575"/>
                  </a:lnTo>
                  <a:lnTo>
                    <a:pt x="59" y="576"/>
                  </a:lnTo>
                  <a:lnTo>
                    <a:pt x="61" y="576"/>
                  </a:lnTo>
                  <a:lnTo>
                    <a:pt x="64" y="576"/>
                  </a:lnTo>
                  <a:lnTo>
                    <a:pt x="66" y="576"/>
                  </a:lnTo>
                  <a:lnTo>
                    <a:pt x="69" y="576"/>
                  </a:lnTo>
                  <a:lnTo>
                    <a:pt x="71" y="575"/>
                  </a:lnTo>
                  <a:lnTo>
                    <a:pt x="74" y="574"/>
                  </a:lnTo>
                  <a:lnTo>
                    <a:pt x="75" y="572"/>
                  </a:lnTo>
                  <a:lnTo>
                    <a:pt x="76" y="570"/>
                  </a:lnTo>
                  <a:lnTo>
                    <a:pt x="79" y="567"/>
                  </a:lnTo>
                  <a:lnTo>
                    <a:pt x="78" y="570"/>
                  </a:lnTo>
                  <a:lnTo>
                    <a:pt x="76" y="572"/>
                  </a:lnTo>
                  <a:lnTo>
                    <a:pt x="75" y="574"/>
                  </a:lnTo>
                  <a:lnTo>
                    <a:pt x="74" y="576"/>
                  </a:lnTo>
                  <a:lnTo>
                    <a:pt x="71" y="577"/>
                  </a:lnTo>
                  <a:lnTo>
                    <a:pt x="69" y="579"/>
                  </a:lnTo>
                  <a:lnTo>
                    <a:pt x="66" y="579"/>
                  </a:lnTo>
                  <a:lnTo>
                    <a:pt x="64" y="580"/>
                  </a:lnTo>
                  <a:lnTo>
                    <a:pt x="61" y="581"/>
                  </a:lnTo>
                  <a:lnTo>
                    <a:pt x="59" y="582"/>
                  </a:lnTo>
                  <a:lnTo>
                    <a:pt x="58" y="581"/>
                  </a:lnTo>
                  <a:lnTo>
                    <a:pt x="58" y="580"/>
                  </a:lnTo>
                  <a:lnTo>
                    <a:pt x="57" y="580"/>
                  </a:lnTo>
                  <a:lnTo>
                    <a:pt x="57" y="579"/>
                  </a:lnTo>
                  <a:lnTo>
                    <a:pt x="55" y="577"/>
                  </a:lnTo>
                  <a:lnTo>
                    <a:pt x="55" y="576"/>
                  </a:lnTo>
                  <a:lnTo>
                    <a:pt x="54" y="575"/>
                  </a:lnTo>
                  <a:lnTo>
                    <a:pt x="54" y="574"/>
                  </a:lnTo>
                  <a:lnTo>
                    <a:pt x="53" y="574"/>
                  </a:lnTo>
                  <a:lnTo>
                    <a:pt x="53" y="572"/>
                  </a:lnTo>
                  <a:lnTo>
                    <a:pt x="53" y="570"/>
                  </a:lnTo>
                  <a:lnTo>
                    <a:pt x="53" y="569"/>
                  </a:lnTo>
                  <a:lnTo>
                    <a:pt x="53" y="567"/>
                  </a:lnTo>
                  <a:lnTo>
                    <a:pt x="53" y="566"/>
                  </a:lnTo>
                  <a:lnTo>
                    <a:pt x="54" y="565"/>
                  </a:lnTo>
                  <a:lnTo>
                    <a:pt x="54" y="564"/>
                  </a:lnTo>
                  <a:lnTo>
                    <a:pt x="55" y="564"/>
                  </a:lnTo>
                  <a:lnTo>
                    <a:pt x="57" y="562"/>
                  </a:lnTo>
                  <a:lnTo>
                    <a:pt x="58" y="561"/>
                  </a:lnTo>
                  <a:lnTo>
                    <a:pt x="59" y="560"/>
                  </a:lnTo>
                  <a:lnTo>
                    <a:pt x="60" y="559"/>
                  </a:lnTo>
                  <a:lnTo>
                    <a:pt x="61" y="557"/>
                  </a:lnTo>
                  <a:lnTo>
                    <a:pt x="63" y="556"/>
                  </a:lnTo>
                  <a:lnTo>
                    <a:pt x="64" y="556"/>
                  </a:lnTo>
                  <a:lnTo>
                    <a:pt x="64" y="555"/>
                  </a:lnTo>
                  <a:lnTo>
                    <a:pt x="65" y="555"/>
                  </a:lnTo>
                  <a:lnTo>
                    <a:pt x="66" y="554"/>
                  </a:lnTo>
                  <a:lnTo>
                    <a:pt x="68" y="553"/>
                  </a:lnTo>
                  <a:lnTo>
                    <a:pt x="68" y="551"/>
                  </a:lnTo>
                  <a:lnTo>
                    <a:pt x="69" y="551"/>
                  </a:lnTo>
                  <a:lnTo>
                    <a:pt x="69" y="550"/>
                  </a:lnTo>
                  <a:lnTo>
                    <a:pt x="70" y="550"/>
                  </a:lnTo>
                  <a:lnTo>
                    <a:pt x="70" y="549"/>
                  </a:lnTo>
                  <a:lnTo>
                    <a:pt x="71" y="550"/>
                  </a:lnTo>
                  <a:lnTo>
                    <a:pt x="73" y="551"/>
                  </a:lnTo>
                  <a:lnTo>
                    <a:pt x="74" y="551"/>
                  </a:lnTo>
                  <a:lnTo>
                    <a:pt x="74" y="553"/>
                  </a:lnTo>
                  <a:lnTo>
                    <a:pt x="75" y="553"/>
                  </a:lnTo>
                  <a:lnTo>
                    <a:pt x="76" y="553"/>
                  </a:lnTo>
                  <a:lnTo>
                    <a:pt x="78" y="553"/>
                  </a:lnTo>
                  <a:lnTo>
                    <a:pt x="79" y="553"/>
                  </a:lnTo>
                  <a:close/>
                  <a:moveTo>
                    <a:pt x="64" y="366"/>
                  </a:moveTo>
                  <a:lnTo>
                    <a:pt x="63" y="367"/>
                  </a:lnTo>
                  <a:lnTo>
                    <a:pt x="61" y="368"/>
                  </a:lnTo>
                  <a:lnTo>
                    <a:pt x="60" y="369"/>
                  </a:lnTo>
                  <a:lnTo>
                    <a:pt x="59" y="371"/>
                  </a:lnTo>
                  <a:lnTo>
                    <a:pt x="57" y="371"/>
                  </a:lnTo>
                  <a:lnTo>
                    <a:pt x="55" y="371"/>
                  </a:lnTo>
                  <a:lnTo>
                    <a:pt x="54" y="371"/>
                  </a:lnTo>
                  <a:lnTo>
                    <a:pt x="52" y="369"/>
                  </a:lnTo>
                  <a:lnTo>
                    <a:pt x="50" y="369"/>
                  </a:lnTo>
                  <a:lnTo>
                    <a:pt x="49" y="368"/>
                  </a:lnTo>
                  <a:lnTo>
                    <a:pt x="48" y="368"/>
                  </a:lnTo>
                  <a:lnTo>
                    <a:pt x="47" y="367"/>
                  </a:lnTo>
                  <a:lnTo>
                    <a:pt x="47" y="366"/>
                  </a:lnTo>
                  <a:lnTo>
                    <a:pt x="47" y="363"/>
                  </a:lnTo>
                  <a:lnTo>
                    <a:pt x="47" y="362"/>
                  </a:lnTo>
                  <a:lnTo>
                    <a:pt x="47" y="361"/>
                  </a:lnTo>
                  <a:lnTo>
                    <a:pt x="47" y="358"/>
                  </a:lnTo>
                  <a:lnTo>
                    <a:pt x="47" y="357"/>
                  </a:lnTo>
                  <a:lnTo>
                    <a:pt x="47" y="356"/>
                  </a:lnTo>
                  <a:lnTo>
                    <a:pt x="61" y="345"/>
                  </a:lnTo>
                  <a:lnTo>
                    <a:pt x="64" y="346"/>
                  </a:lnTo>
                  <a:lnTo>
                    <a:pt x="65" y="347"/>
                  </a:lnTo>
                  <a:lnTo>
                    <a:pt x="66" y="350"/>
                  </a:lnTo>
                  <a:lnTo>
                    <a:pt x="68" y="351"/>
                  </a:lnTo>
                  <a:lnTo>
                    <a:pt x="68" y="353"/>
                  </a:lnTo>
                  <a:lnTo>
                    <a:pt x="68" y="356"/>
                  </a:lnTo>
                  <a:lnTo>
                    <a:pt x="66" y="358"/>
                  </a:lnTo>
                  <a:lnTo>
                    <a:pt x="66" y="361"/>
                  </a:lnTo>
                  <a:lnTo>
                    <a:pt x="65" y="363"/>
                  </a:lnTo>
                  <a:lnTo>
                    <a:pt x="64" y="366"/>
                  </a:lnTo>
                  <a:close/>
                  <a:moveTo>
                    <a:pt x="40" y="154"/>
                  </a:moveTo>
                  <a:lnTo>
                    <a:pt x="35" y="164"/>
                  </a:lnTo>
                  <a:lnTo>
                    <a:pt x="35" y="165"/>
                  </a:lnTo>
                  <a:lnTo>
                    <a:pt x="34" y="167"/>
                  </a:lnTo>
                  <a:lnTo>
                    <a:pt x="34" y="168"/>
                  </a:lnTo>
                  <a:lnTo>
                    <a:pt x="34" y="169"/>
                  </a:lnTo>
                  <a:lnTo>
                    <a:pt x="34" y="170"/>
                  </a:lnTo>
                  <a:lnTo>
                    <a:pt x="34" y="172"/>
                  </a:lnTo>
                  <a:lnTo>
                    <a:pt x="34" y="173"/>
                  </a:lnTo>
                  <a:lnTo>
                    <a:pt x="34" y="174"/>
                  </a:lnTo>
                  <a:lnTo>
                    <a:pt x="34" y="175"/>
                  </a:lnTo>
                  <a:lnTo>
                    <a:pt x="35" y="176"/>
                  </a:lnTo>
                  <a:lnTo>
                    <a:pt x="37" y="178"/>
                  </a:lnTo>
                  <a:lnTo>
                    <a:pt x="38" y="178"/>
                  </a:lnTo>
                  <a:lnTo>
                    <a:pt x="39" y="178"/>
                  </a:lnTo>
                  <a:lnTo>
                    <a:pt x="42" y="178"/>
                  </a:lnTo>
                  <a:lnTo>
                    <a:pt x="43" y="178"/>
                  </a:lnTo>
                  <a:lnTo>
                    <a:pt x="44" y="178"/>
                  </a:lnTo>
                  <a:lnTo>
                    <a:pt x="45" y="178"/>
                  </a:lnTo>
                  <a:lnTo>
                    <a:pt x="48" y="178"/>
                  </a:lnTo>
                  <a:lnTo>
                    <a:pt x="49" y="178"/>
                  </a:lnTo>
                  <a:lnTo>
                    <a:pt x="58" y="168"/>
                  </a:lnTo>
                  <a:lnTo>
                    <a:pt x="58" y="167"/>
                  </a:lnTo>
                  <a:lnTo>
                    <a:pt x="58" y="165"/>
                  </a:lnTo>
                  <a:lnTo>
                    <a:pt x="47" y="154"/>
                  </a:lnTo>
                  <a:lnTo>
                    <a:pt x="59" y="154"/>
                  </a:lnTo>
                  <a:lnTo>
                    <a:pt x="59" y="155"/>
                  </a:lnTo>
                  <a:lnTo>
                    <a:pt x="59" y="157"/>
                  </a:lnTo>
                  <a:lnTo>
                    <a:pt x="59" y="158"/>
                  </a:lnTo>
                  <a:lnTo>
                    <a:pt x="59" y="159"/>
                  </a:lnTo>
                  <a:lnTo>
                    <a:pt x="59" y="160"/>
                  </a:lnTo>
                  <a:lnTo>
                    <a:pt x="59" y="162"/>
                  </a:lnTo>
                  <a:lnTo>
                    <a:pt x="59" y="163"/>
                  </a:lnTo>
                  <a:lnTo>
                    <a:pt x="59" y="164"/>
                  </a:lnTo>
                  <a:lnTo>
                    <a:pt x="59" y="165"/>
                  </a:lnTo>
                  <a:lnTo>
                    <a:pt x="58" y="165"/>
                  </a:lnTo>
                  <a:lnTo>
                    <a:pt x="59" y="167"/>
                  </a:lnTo>
                  <a:lnTo>
                    <a:pt x="58" y="168"/>
                  </a:lnTo>
                  <a:lnTo>
                    <a:pt x="58" y="169"/>
                  </a:lnTo>
                  <a:lnTo>
                    <a:pt x="58" y="172"/>
                  </a:lnTo>
                  <a:lnTo>
                    <a:pt x="57" y="173"/>
                  </a:lnTo>
                  <a:lnTo>
                    <a:pt x="55" y="175"/>
                  </a:lnTo>
                  <a:lnTo>
                    <a:pt x="55" y="176"/>
                  </a:lnTo>
                  <a:lnTo>
                    <a:pt x="54" y="178"/>
                  </a:lnTo>
                  <a:lnTo>
                    <a:pt x="52" y="179"/>
                  </a:lnTo>
                  <a:lnTo>
                    <a:pt x="50" y="180"/>
                  </a:lnTo>
                  <a:lnTo>
                    <a:pt x="49" y="180"/>
                  </a:lnTo>
                  <a:lnTo>
                    <a:pt x="47" y="181"/>
                  </a:lnTo>
                  <a:lnTo>
                    <a:pt x="44" y="181"/>
                  </a:lnTo>
                  <a:lnTo>
                    <a:pt x="42" y="181"/>
                  </a:lnTo>
                  <a:lnTo>
                    <a:pt x="40" y="181"/>
                  </a:lnTo>
                  <a:lnTo>
                    <a:pt x="38" y="180"/>
                  </a:lnTo>
                  <a:lnTo>
                    <a:pt x="37" y="180"/>
                  </a:lnTo>
                  <a:lnTo>
                    <a:pt x="35" y="179"/>
                  </a:lnTo>
                  <a:lnTo>
                    <a:pt x="34" y="178"/>
                  </a:lnTo>
                  <a:lnTo>
                    <a:pt x="33" y="176"/>
                  </a:lnTo>
                  <a:lnTo>
                    <a:pt x="32" y="174"/>
                  </a:lnTo>
                  <a:lnTo>
                    <a:pt x="32" y="173"/>
                  </a:lnTo>
                  <a:lnTo>
                    <a:pt x="35" y="164"/>
                  </a:lnTo>
                  <a:lnTo>
                    <a:pt x="37" y="163"/>
                  </a:lnTo>
                  <a:lnTo>
                    <a:pt x="37" y="162"/>
                  </a:lnTo>
                  <a:lnTo>
                    <a:pt x="37" y="160"/>
                  </a:lnTo>
                  <a:lnTo>
                    <a:pt x="38" y="159"/>
                  </a:lnTo>
                  <a:lnTo>
                    <a:pt x="39" y="158"/>
                  </a:lnTo>
                  <a:lnTo>
                    <a:pt x="39" y="157"/>
                  </a:lnTo>
                  <a:lnTo>
                    <a:pt x="39" y="155"/>
                  </a:lnTo>
                  <a:lnTo>
                    <a:pt x="40" y="155"/>
                  </a:lnTo>
                  <a:lnTo>
                    <a:pt x="40" y="1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6" name="Freeform 217"/>
            <p:cNvSpPr>
              <a:spLocks/>
            </p:cNvSpPr>
            <p:nvPr/>
          </p:nvSpPr>
          <p:spPr bwMode="auto">
            <a:xfrm>
              <a:off x="2812" y="1330"/>
              <a:ext cx="4" cy="13"/>
            </a:xfrm>
            <a:custGeom>
              <a:avLst/>
              <a:gdLst>
                <a:gd name="T0" fmla="*/ 4 w 8"/>
                <a:gd name="T1" fmla="*/ 0 h 26"/>
                <a:gd name="T2" fmla="*/ 4 w 8"/>
                <a:gd name="T3" fmla="*/ 1 h 26"/>
                <a:gd name="T4" fmla="*/ 4 w 8"/>
                <a:gd name="T5" fmla="*/ 3 h 26"/>
                <a:gd name="T6" fmla="*/ 3 w 8"/>
                <a:gd name="T7" fmla="*/ 4 h 26"/>
                <a:gd name="T8" fmla="*/ 2 w 8"/>
                <a:gd name="T9" fmla="*/ 6 h 26"/>
                <a:gd name="T10" fmla="*/ 2 w 8"/>
                <a:gd name="T11" fmla="*/ 7 h 26"/>
                <a:gd name="T12" fmla="*/ 2 w 8"/>
                <a:gd name="T13" fmla="*/ 8 h 26"/>
                <a:gd name="T14" fmla="*/ 2 w 8"/>
                <a:gd name="T15" fmla="*/ 9 h 26"/>
                <a:gd name="T16" fmla="*/ 1 w 8"/>
                <a:gd name="T17" fmla="*/ 11 h 26"/>
                <a:gd name="T18" fmla="*/ 0 w 8"/>
                <a:gd name="T19" fmla="*/ 12 h 26"/>
                <a:gd name="T20" fmla="*/ 0 w 8"/>
                <a:gd name="T21" fmla="*/ 13 h 26"/>
                <a:gd name="T22" fmla="*/ 1 w 8"/>
                <a:gd name="T23" fmla="*/ 12 h 26"/>
                <a:gd name="T24" fmla="*/ 2 w 8"/>
                <a:gd name="T25" fmla="*/ 11 h 26"/>
                <a:gd name="T26" fmla="*/ 2 w 8"/>
                <a:gd name="T27" fmla="*/ 9 h 26"/>
                <a:gd name="T28" fmla="*/ 3 w 8"/>
                <a:gd name="T29" fmla="*/ 8 h 26"/>
                <a:gd name="T30" fmla="*/ 4 w 8"/>
                <a:gd name="T31" fmla="*/ 6 h 26"/>
                <a:gd name="T32" fmla="*/ 4 w 8"/>
                <a:gd name="T33" fmla="*/ 5 h 26"/>
                <a:gd name="T34" fmla="*/ 4 w 8"/>
                <a:gd name="T35" fmla="*/ 4 h 26"/>
                <a:gd name="T36" fmla="*/ 4 w 8"/>
                <a:gd name="T37" fmla="*/ 3 h 26"/>
                <a:gd name="T38" fmla="*/ 4 w 8"/>
                <a:gd name="T39" fmla="*/ 1 h 26"/>
                <a:gd name="T40" fmla="*/ 4 w 8"/>
                <a:gd name="T41" fmla="*/ 0 h 26"/>
                <a:gd name="T42" fmla="*/ 4 w 8"/>
                <a:gd name="T43" fmla="*/ 0 h 26"/>
                <a:gd name="T44" fmla="*/ 4 w 8"/>
                <a:gd name="T45" fmla="*/ 0 h 2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26">
                  <a:moveTo>
                    <a:pt x="7" y="0"/>
                  </a:moveTo>
                  <a:lnTo>
                    <a:pt x="7" y="2"/>
                  </a:lnTo>
                  <a:lnTo>
                    <a:pt x="7" y="5"/>
                  </a:lnTo>
                  <a:lnTo>
                    <a:pt x="5" y="7"/>
                  </a:lnTo>
                  <a:lnTo>
                    <a:pt x="4" y="11"/>
                  </a:lnTo>
                  <a:lnTo>
                    <a:pt x="4" y="13"/>
                  </a:lnTo>
                  <a:lnTo>
                    <a:pt x="3" y="16"/>
                  </a:lnTo>
                  <a:lnTo>
                    <a:pt x="3" y="18"/>
                  </a:lnTo>
                  <a:lnTo>
                    <a:pt x="2" y="21"/>
                  </a:lnTo>
                  <a:lnTo>
                    <a:pt x="0" y="23"/>
                  </a:lnTo>
                  <a:lnTo>
                    <a:pt x="0" y="26"/>
                  </a:lnTo>
                  <a:lnTo>
                    <a:pt x="2" y="23"/>
                  </a:lnTo>
                  <a:lnTo>
                    <a:pt x="3" y="21"/>
                  </a:lnTo>
                  <a:lnTo>
                    <a:pt x="4" y="18"/>
                  </a:lnTo>
                  <a:lnTo>
                    <a:pt x="5" y="16"/>
                  </a:lnTo>
                  <a:lnTo>
                    <a:pt x="7" y="12"/>
                  </a:lnTo>
                  <a:lnTo>
                    <a:pt x="7" y="10"/>
                  </a:lnTo>
                  <a:lnTo>
                    <a:pt x="7" y="7"/>
                  </a:lnTo>
                  <a:lnTo>
                    <a:pt x="7" y="5"/>
                  </a:lnTo>
                  <a:lnTo>
                    <a:pt x="8" y="2"/>
                  </a:lnTo>
                  <a:lnTo>
                    <a:pt x="8" y="0"/>
                  </a:lnTo>
                  <a:lnTo>
                    <a:pt x="7"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7" name="Freeform 218"/>
            <p:cNvSpPr>
              <a:spLocks/>
            </p:cNvSpPr>
            <p:nvPr/>
          </p:nvSpPr>
          <p:spPr bwMode="auto">
            <a:xfrm>
              <a:off x="2827" y="1243"/>
              <a:ext cx="11" cy="51"/>
            </a:xfrm>
            <a:custGeom>
              <a:avLst/>
              <a:gdLst>
                <a:gd name="T0" fmla="*/ 11 w 21"/>
                <a:gd name="T1" fmla="*/ 0 h 104"/>
                <a:gd name="T2" fmla="*/ 3 w 21"/>
                <a:gd name="T3" fmla="*/ 35 h 104"/>
                <a:gd name="T4" fmla="*/ 2 w 21"/>
                <a:gd name="T5" fmla="*/ 36 h 104"/>
                <a:gd name="T6" fmla="*/ 2 w 21"/>
                <a:gd name="T7" fmla="*/ 38 h 104"/>
                <a:gd name="T8" fmla="*/ 2 w 21"/>
                <a:gd name="T9" fmla="*/ 40 h 104"/>
                <a:gd name="T10" fmla="*/ 2 w 21"/>
                <a:gd name="T11" fmla="*/ 42 h 104"/>
                <a:gd name="T12" fmla="*/ 3 w 21"/>
                <a:gd name="T13" fmla="*/ 44 h 104"/>
                <a:gd name="T14" fmla="*/ 3 w 21"/>
                <a:gd name="T15" fmla="*/ 46 h 104"/>
                <a:gd name="T16" fmla="*/ 3 w 21"/>
                <a:gd name="T17" fmla="*/ 47 h 104"/>
                <a:gd name="T18" fmla="*/ 3 w 21"/>
                <a:gd name="T19" fmla="*/ 48 h 104"/>
                <a:gd name="T20" fmla="*/ 2 w 21"/>
                <a:gd name="T21" fmla="*/ 49 h 104"/>
                <a:gd name="T22" fmla="*/ 0 w 21"/>
                <a:gd name="T23" fmla="*/ 49 h 104"/>
                <a:gd name="T24" fmla="*/ 2 w 21"/>
                <a:gd name="T25" fmla="*/ 51 h 104"/>
                <a:gd name="T26" fmla="*/ 3 w 21"/>
                <a:gd name="T27" fmla="*/ 46 h 104"/>
                <a:gd name="T28" fmla="*/ 5 w 21"/>
                <a:gd name="T29" fmla="*/ 41 h 104"/>
                <a:gd name="T30" fmla="*/ 6 w 21"/>
                <a:gd name="T31" fmla="*/ 36 h 104"/>
                <a:gd name="T32" fmla="*/ 8 w 21"/>
                <a:gd name="T33" fmla="*/ 31 h 104"/>
                <a:gd name="T34" fmla="*/ 9 w 21"/>
                <a:gd name="T35" fmla="*/ 26 h 104"/>
                <a:gd name="T36" fmla="*/ 10 w 21"/>
                <a:gd name="T37" fmla="*/ 21 h 104"/>
                <a:gd name="T38" fmla="*/ 10 w 21"/>
                <a:gd name="T39" fmla="*/ 16 h 104"/>
                <a:gd name="T40" fmla="*/ 11 w 21"/>
                <a:gd name="T41" fmla="*/ 10 h 104"/>
                <a:gd name="T42" fmla="*/ 11 w 21"/>
                <a:gd name="T43" fmla="*/ 5 h 104"/>
                <a:gd name="T44" fmla="*/ 11 w 21"/>
                <a:gd name="T45" fmla="*/ 0 h 104"/>
                <a:gd name="T46" fmla="*/ 11 w 21"/>
                <a:gd name="T47" fmla="*/ 0 h 10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04">
                  <a:moveTo>
                    <a:pt x="21" y="0"/>
                  </a:moveTo>
                  <a:lnTo>
                    <a:pt x="6" y="71"/>
                  </a:lnTo>
                  <a:lnTo>
                    <a:pt x="4" y="74"/>
                  </a:lnTo>
                  <a:lnTo>
                    <a:pt x="3" y="77"/>
                  </a:lnTo>
                  <a:lnTo>
                    <a:pt x="3" y="82"/>
                  </a:lnTo>
                  <a:lnTo>
                    <a:pt x="4" y="85"/>
                  </a:lnTo>
                  <a:lnTo>
                    <a:pt x="5" y="89"/>
                  </a:lnTo>
                  <a:lnTo>
                    <a:pt x="5" y="93"/>
                  </a:lnTo>
                  <a:lnTo>
                    <a:pt x="5" y="95"/>
                  </a:lnTo>
                  <a:lnTo>
                    <a:pt x="5" y="98"/>
                  </a:lnTo>
                  <a:lnTo>
                    <a:pt x="3" y="99"/>
                  </a:lnTo>
                  <a:lnTo>
                    <a:pt x="0" y="100"/>
                  </a:lnTo>
                  <a:lnTo>
                    <a:pt x="4" y="104"/>
                  </a:lnTo>
                  <a:lnTo>
                    <a:pt x="6" y="94"/>
                  </a:lnTo>
                  <a:lnTo>
                    <a:pt x="10" y="83"/>
                  </a:lnTo>
                  <a:lnTo>
                    <a:pt x="12" y="73"/>
                  </a:lnTo>
                  <a:lnTo>
                    <a:pt x="15" y="63"/>
                  </a:lnTo>
                  <a:lnTo>
                    <a:pt x="17" y="53"/>
                  </a:lnTo>
                  <a:lnTo>
                    <a:pt x="19" y="42"/>
                  </a:lnTo>
                  <a:lnTo>
                    <a:pt x="20" y="32"/>
                  </a:lnTo>
                  <a:lnTo>
                    <a:pt x="21" y="21"/>
                  </a:lnTo>
                  <a:lnTo>
                    <a:pt x="21" y="11"/>
                  </a:lnTo>
                  <a:lnTo>
                    <a:pt x="2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8" name="Freeform 219"/>
            <p:cNvSpPr>
              <a:spLocks/>
            </p:cNvSpPr>
            <p:nvPr/>
          </p:nvSpPr>
          <p:spPr bwMode="auto">
            <a:xfrm>
              <a:off x="2828" y="1294"/>
              <a:ext cx="1" cy="2"/>
            </a:xfrm>
            <a:custGeom>
              <a:avLst/>
              <a:gdLst>
                <a:gd name="T0" fmla="*/ 0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2 h 3"/>
                <a:gd name="T18" fmla="*/ 0 w 1"/>
                <a:gd name="T19" fmla="*/ 2 h 3"/>
                <a:gd name="T20" fmla="*/ 0 w 1"/>
                <a:gd name="T21" fmla="*/ 2 h 3"/>
                <a:gd name="T22" fmla="*/ 0 w 1"/>
                <a:gd name="T23" fmla="*/ 2 h 3"/>
                <a:gd name="T24" fmla="*/ 0 w 1"/>
                <a:gd name="T25" fmla="*/ 2 h 3"/>
                <a:gd name="T26" fmla="*/ 0 w 1"/>
                <a:gd name="T27" fmla="*/ 2 h 3"/>
                <a:gd name="T28" fmla="*/ 0 w 1"/>
                <a:gd name="T29" fmla="*/ 1 h 3"/>
                <a:gd name="T30" fmla="*/ 1 w 1"/>
                <a:gd name="T31" fmla="*/ 1 h 3"/>
                <a:gd name="T32" fmla="*/ 1 w 1"/>
                <a:gd name="T33" fmla="*/ 1 h 3"/>
                <a:gd name="T34" fmla="*/ 1 w 1"/>
                <a:gd name="T35" fmla="*/ 1 h 3"/>
                <a:gd name="T36" fmla="*/ 1 w 1"/>
                <a:gd name="T37" fmla="*/ 1 h 3"/>
                <a:gd name="T38" fmla="*/ 1 w 1"/>
                <a:gd name="T39" fmla="*/ 1 h 3"/>
                <a:gd name="T40" fmla="*/ 1 w 1"/>
                <a:gd name="T41" fmla="*/ 1 h 3"/>
                <a:gd name="T42" fmla="*/ 1 w 1"/>
                <a:gd name="T43" fmla="*/ 1 h 3"/>
                <a:gd name="T44" fmla="*/ 1 w 1"/>
                <a:gd name="T45" fmla="*/ 1 h 3"/>
                <a:gd name="T46" fmla="*/ 0 w 1"/>
                <a:gd name="T47" fmla="*/ 0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0"/>
                  </a:moveTo>
                  <a:lnTo>
                    <a:pt x="1" y="1"/>
                  </a:lnTo>
                  <a:lnTo>
                    <a:pt x="0" y="1"/>
                  </a:lnTo>
                  <a:lnTo>
                    <a:pt x="0" y="2"/>
                  </a:lnTo>
                  <a:lnTo>
                    <a:pt x="0" y="3"/>
                  </a:lnTo>
                  <a:lnTo>
                    <a:pt x="0" y="2"/>
                  </a:lnTo>
                  <a:lnTo>
                    <a:pt x="1" y="2"/>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89" name="Freeform 220"/>
            <p:cNvSpPr>
              <a:spLocks/>
            </p:cNvSpPr>
            <p:nvPr/>
          </p:nvSpPr>
          <p:spPr bwMode="auto">
            <a:xfrm>
              <a:off x="2818" y="1296"/>
              <a:ext cx="10" cy="25"/>
            </a:xfrm>
            <a:custGeom>
              <a:avLst/>
              <a:gdLst>
                <a:gd name="T0" fmla="*/ 8 w 20"/>
                <a:gd name="T1" fmla="*/ 1 h 51"/>
                <a:gd name="T2" fmla="*/ 8 w 20"/>
                <a:gd name="T3" fmla="*/ 0 h 51"/>
                <a:gd name="T4" fmla="*/ 8 w 20"/>
                <a:gd name="T5" fmla="*/ 2 h 51"/>
                <a:gd name="T6" fmla="*/ 7 w 20"/>
                <a:gd name="T7" fmla="*/ 4 h 51"/>
                <a:gd name="T8" fmla="*/ 7 w 20"/>
                <a:gd name="T9" fmla="*/ 6 h 51"/>
                <a:gd name="T10" fmla="*/ 6 w 20"/>
                <a:gd name="T11" fmla="*/ 8 h 51"/>
                <a:gd name="T12" fmla="*/ 6 w 20"/>
                <a:gd name="T13" fmla="*/ 10 h 51"/>
                <a:gd name="T14" fmla="*/ 6 w 20"/>
                <a:gd name="T15" fmla="*/ 12 h 51"/>
                <a:gd name="T16" fmla="*/ 5 w 20"/>
                <a:gd name="T17" fmla="*/ 13 h 51"/>
                <a:gd name="T18" fmla="*/ 4 w 20"/>
                <a:gd name="T19" fmla="*/ 14 h 51"/>
                <a:gd name="T20" fmla="*/ 4 w 20"/>
                <a:gd name="T21" fmla="*/ 14 h 51"/>
                <a:gd name="T22" fmla="*/ 3 w 20"/>
                <a:gd name="T23" fmla="*/ 14 h 51"/>
                <a:gd name="T24" fmla="*/ 4 w 20"/>
                <a:gd name="T25" fmla="*/ 15 h 51"/>
                <a:gd name="T26" fmla="*/ 4 w 20"/>
                <a:gd name="T27" fmla="*/ 16 h 51"/>
                <a:gd name="T28" fmla="*/ 3 w 20"/>
                <a:gd name="T29" fmla="*/ 17 h 51"/>
                <a:gd name="T30" fmla="*/ 3 w 20"/>
                <a:gd name="T31" fmla="*/ 19 h 51"/>
                <a:gd name="T32" fmla="*/ 2 w 20"/>
                <a:gd name="T33" fmla="*/ 20 h 51"/>
                <a:gd name="T34" fmla="*/ 1 w 20"/>
                <a:gd name="T35" fmla="*/ 21 h 51"/>
                <a:gd name="T36" fmla="*/ 1 w 20"/>
                <a:gd name="T37" fmla="*/ 22 h 51"/>
                <a:gd name="T38" fmla="*/ 1 w 20"/>
                <a:gd name="T39" fmla="*/ 23 h 51"/>
                <a:gd name="T40" fmla="*/ 0 w 20"/>
                <a:gd name="T41" fmla="*/ 24 h 51"/>
                <a:gd name="T42" fmla="*/ 1 w 20"/>
                <a:gd name="T43" fmla="*/ 25 h 51"/>
                <a:gd name="T44" fmla="*/ 2 w 20"/>
                <a:gd name="T45" fmla="*/ 23 h 51"/>
                <a:gd name="T46" fmla="*/ 3 w 20"/>
                <a:gd name="T47" fmla="*/ 20 h 51"/>
                <a:gd name="T48" fmla="*/ 4 w 20"/>
                <a:gd name="T49" fmla="*/ 18 h 51"/>
                <a:gd name="T50" fmla="*/ 4 w 20"/>
                <a:gd name="T51" fmla="*/ 15 h 51"/>
                <a:gd name="T52" fmla="*/ 6 w 20"/>
                <a:gd name="T53" fmla="*/ 13 h 51"/>
                <a:gd name="T54" fmla="*/ 6 w 20"/>
                <a:gd name="T55" fmla="*/ 10 h 51"/>
                <a:gd name="T56" fmla="*/ 8 w 20"/>
                <a:gd name="T57" fmla="*/ 7 h 51"/>
                <a:gd name="T58" fmla="*/ 8 w 20"/>
                <a:gd name="T59" fmla="*/ 5 h 51"/>
                <a:gd name="T60" fmla="*/ 9 w 20"/>
                <a:gd name="T61" fmla="*/ 2 h 51"/>
                <a:gd name="T62" fmla="*/ 10 w 20"/>
                <a:gd name="T63" fmla="*/ 0 h 51"/>
                <a:gd name="T64" fmla="*/ 10 w 20"/>
                <a:gd name="T65" fmla="*/ 0 h 51"/>
                <a:gd name="T66" fmla="*/ 9 w 20"/>
                <a:gd name="T67" fmla="*/ 1 h 51"/>
                <a:gd name="T68" fmla="*/ 9 w 20"/>
                <a:gd name="T69" fmla="*/ 1 h 51"/>
                <a:gd name="T70" fmla="*/ 9 w 20"/>
                <a:gd name="T71" fmla="*/ 1 h 51"/>
                <a:gd name="T72" fmla="*/ 9 w 20"/>
                <a:gd name="T73" fmla="*/ 1 h 51"/>
                <a:gd name="T74" fmla="*/ 9 w 20"/>
                <a:gd name="T75" fmla="*/ 1 h 51"/>
                <a:gd name="T76" fmla="*/ 9 w 20"/>
                <a:gd name="T77" fmla="*/ 1 h 51"/>
                <a:gd name="T78" fmla="*/ 9 w 20"/>
                <a:gd name="T79" fmla="*/ 1 h 51"/>
                <a:gd name="T80" fmla="*/ 9 w 20"/>
                <a:gd name="T81" fmla="*/ 1 h 51"/>
                <a:gd name="T82" fmla="*/ 9 w 20"/>
                <a:gd name="T83" fmla="*/ 1 h 51"/>
                <a:gd name="T84" fmla="*/ 9 w 20"/>
                <a:gd name="T85" fmla="*/ 1 h 51"/>
                <a:gd name="T86" fmla="*/ 8 w 20"/>
                <a:gd name="T87" fmla="*/ 1 h 51"/>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0" h="51">
                  <a:moveTo>
                    <a:pt x="16" y="3"/>
                  </a:moveTo>
                  <a:lnTo>
                    <a:pt x="15" y="0"/>
                  </a:lnTo>
                  <a:lnTo>
                    <a:pt x="15" y="4"/>
                  </a:lnTo>
                  <a:lnTo>
                    <a:pt x="13" y="8"/>
                  </a:lnTo>
                  <a:lnTo>
                    <a:pt x="13" y="12"/>
                  </a:lnTo>
                  <a:lnTo>
                    <a:pt x="12" y="16"/>
                  </a:lnTo>
                  <a:lnTo>
                    <a:pt x="12" y="20"/>
                  </a:lnTo>
                  <a:lnTo>
                    <a:pt x="11" y="24"/>
                  </a:lnTo>
                  <a:lnTo>
                    <a:pt x="10" y="26"/>
                  </a:lnTo>
                  <a:lnTo>
                    <a:pt x="8" y="28"/>
                  </a:lnTo>
                  <a:lnTo>
                    <a:pt x="7" y="29"/>
                  </a:lnTo>
                  <a:lnTo>
                    <a:pt x="6" y="28"/>
                  </a:lnTo>
                  <a:lnTo>
                    <a:pt x="7" y="30"/>
                  </a:lnTo>
                  <a:lnTo>
                    <a:pt x="7" y="33"/>
                  </a:lnTo>
                  <a:lnTo>
                    <a:pt x="6" y="35"/>
                  </a:lnTo>
                  <a:lnTo>
                    <a:pt x="5" y="38"/>
                  </a:lnTo>
                  <a:lnTo>
                    <a:pt x="3" y="40"/>
                  </a:lnTo>
                  <a:lnTo>
                    <a:pt x="2" y="42"/>
                  </a:lnTo>
                  <a:lnTo>
                    <a:pt x="1" y="44"/>
                  </a:lnTo>
                  <a:lnTo>
                    <a:pt x="1" y="46"/>
                  </a:lnTo>
                  <a:lnTo>
                    <a:pt x="0" y="49"/>
                  </a:lnTo>
                  <a:lnTo>
                    <a:pt x="1" y="51"/>
                  </a:lnTo>
                  <a:lnTo>
                    <a:pt x="3" y="46"/>
                  </a:lnTo>
                  <a:lnTo>
                    <a:pt x="5" y="41"/>
                  </a:lnTo>
                  <a:lnTo>
                    <a:pt x="7" y="36"/>
                  </a:lnTo>
                  <a:lnTo>
                    <a:pt x="8" y="31"/>
                  </a:lnTo>
                  <a:lnTo>
                    <a:pt x="11" y="26"/>
                  </a:lnTo>
                  <a:lnTo>
                    <a:pt x="12" y="21"/>
                  </a:lnTo>
                  <a:lnTo>
                    <a:pt x="15" y="15"/>
                  </a:lnTo>
                  <a:lnTo>
                    <a:pt x="16" y="10"/>
                  </a:lnTo>
                  <a:lnTo>
                    <a:pt x="17" y="5"/>
                  </a:lnTo>
                  <a:lnTo>
                    <a:pt x="20" y="0"/>
                  </a:lnTo>
                  <a:lnTo>
                    <a:pt x="18" y="2"/>
                  </a:lnTo>
                  <a:lnTo>
                    <a:pt x="17" y="2"/>
                  </a:lnTo>
                  <a:lnTo>
                    <a:pt x="17" y="3"/>
                  </a:lnTo>
                  <a:lnTo>
                    <a:pt x="16"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0" name="Freeform 221"/>
            <p:cNvSpPr>
              <a:spLocks/>
            </p:cNvSpPr>
            <p:nvPr/>
          </p:nvSpPr>
          <p:spPr bwMode="auto">
            <a:xfrm>
              <a:off x="2818" y="1321"/>
              <a:ext cx="2" cy="3"/>
            </a:xfrm>
            <a:custGeom>
              <a:avLst/>
              <a:gdLst>
                <a:gd name="T0" fmla="*/ 2 w 4"/>
                <a:gd name="T1" fmla="*/ 2 h 6"/>
                <a:gd name="T2" fmla="*/ 2 w 4"/>
                <a:gd name="T3" fmla="*/ 2 h 6"/>
                <a:gd name="T4" fmla="*/ 2 w 4"/>
                <a:gd name="T5" fmla="*/ 2 h 6"/>
                <a:gd name="T6" fmla="*/ 2 w 4"/>
                <a:gd name="T7" fmla="*/ 1 h 6"/>
                <a:gd name="T8" fmla="*/ 2 w 4"/>
                <a:gd name="T9" fmla="*/ 1 h 6"/>
                <a:gd name="T10" fmla="*/ 2 w 4"/>
                <a:gd name="T11" fmla="*/ 1 h 6"/>
                <a:gd name="T12" fmla="*/ 2 w 4"/>
                <a:gd name="T13" fmla="*/ 1 h 6"/>
                <a:gd name="T14" fmla="*/ 2 w 4"/>
                <a:gd name="T15" fmla="*/ 1 h 6"/>
                <a:gd name="T16" fmla="*/ 2 w 4"/>
                <a:gd name="T17" fmla="*/ 1 h 6"/>
                <a:gd name="T18" fmla="*/ 2 w 4"/>
                <a:gd name="T19" fmla="*/ 0 h 6"/>
                <a:gd name="T20" fmla="*/ 2 w 4"/>
                <a:gd name="T21" fmla="*/ 0 h 6"/>
                <a:gd name="T22" fmla="*/ 2 w 4"/>
                <a:gd name="T23" fmla="*/ 1 h 6"/>
                <a:gd name="T24" fmla="*/ 2 w 4"/>
                <a:gd name="T25" fmla="*/ 1 h 6"/>
                <a:gd name="T26" fmla="*/ 2 w 4"/>
                <a:gd name="T27" fmla="*/ 2 h 6"/>
                <a:gd name="T28" fmla="*/ 1 w 4"/>
                <a:gd name="T29" fmla="*/ 2 h 6"/>
                <a:gd name="T30" fmla="*/ 1 w 4"/>
                <a:gd name="T31" fmla="*/ 2 h 6"/>
                <a:gd name="T32" fmla="*/ 1 w 4"/>
                <a:gd name="T33" fmla="*/ 2 h 6"/>
                <a:gd name="T34" fmla="*/ 1 w 4"/>
                <a:gd name="T35" fmla="*/ 3 h 6"/>
                <a:gd name="T36" fmla="*/ 1 w 4"/>
                <a:gd name="T37" fmla="*/ 3 h 6"/>
                <a:gd name="T38" fmla="*/ 0 w 4"/>
                <a:gd name="T39" fmla="*/ 3 h 6"/>
                <a:gd name="T40" fmla="*/ 0 w 4"/>
                <a:gd name="T41" fmla="*/ 3 h 6"/>
                <a:gd name="T42" fmla="*/ 1 w 4"/>
                <a:gd name="T43" fmla="*/ 3 h 6"/>
                <a:gd name="T44" fmla="*/ 1 w 4"/>
                <a:gd name="T45" fmla="*/ 3 h 6"/>
                <a:gd name="T46" fmla="*/ 1 w 4"/>
                <a:gd name="T47" fmla="*/ 3 h 6"/>
                <a:gd name="T48" fmla="*/ 1 w 4"/>
                <a:gd name="T49" fmla="*/ 3 h 6"/>
                <a:gd name="T50" fmla="*/ 1 w 4"/>
                <a:gd name="T51" fmla="*/ 3 h 6"/>
                <a:gd name="T52" fmla="*/ 2 w 4"/>
                <a:gd name="T53" fmla="*/ 2 h 6"/>
                <a:gd name="T54" fmla="*/ 2 w 4"/>
                <a:gd name="T55" fmla="*/ 2 h 6"/>
                <a:gd name="T56" fmla="*/ 2 w 4"/>
                <a:gd name="T57" fmla="*/ 2 h 6"/>
                <a:gd name="T58" fmla="*/ 2 w 4"/>
                <a:gd name="T59" fmla="*/ 2 h 6"/>
                <a:gd name="T60" fmla="*/ 2 w 4"/>
                <a:gd name="T61" fmla="*/ 2 h 6"/>
                <a:gd name="T62" fmla="*/ 2 w 4"/>
                <a:gd name="T63" fmla="*/ 2 h 6"/>
                <a:gd name="T64" fmla="*/ 2 w 4"/>
                <a:gd name="T65" fmla="*/ 2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6">
                  <a:moveTo>
                    <a:pt x="3" y="3"/>
                  </a:moveTo>
                  <a:lnTo>
                    <a:pt x="4" y="3"/>
                  </a:lnTo>
                  <a:lnTo>
                    <a:pt x="4" y="1"/>
                  </a:lnTo>
                  <a:lnTo>
                    <a:pt x="3" y="1"/>
                  </a:lnTo>
                  <a:lnTo>
                    <a:pt x="3" y="0"/>
                  </a:lnTo>
                  <a:lnTo>
                    <a:pt x="3" y="1"/>
                  </a:lnTo>
                  <a:lnTo>
                    <a:pt x="3" y="3"/>
                  </a:lnTo>
                  <a:lnTo>
                    <a:pt x="2" y="3"/>
                  </a:lnTo>
                  <a:lnTo>
                    <a:pt x="2" y="4"/>
                  </a:lnTo>
                  <a:lnTo>
                    <a:pt x="2" y="5"/>
                  </a:lnTo>
                  <a:lnTo>
                    <a:pt x="0" y="6"/>
                  </a:lnTo>
                  <a:lnTo>
                    <a:pt x="2" y="6"/>
                  </a:lnTo>
                  <a:lnTo>
                    <a:pt x="2" y="5"/>
                  </a:lnTo>
                  <a:lnTo>
                    <a:pt x="3" y="4"/>
                  </a:lnTo>
                  <a:lnTo>
                    <a:pt x="4" y="3"/>
                  </a:lnTo>
                  <a:lnTo>
                    <a:pt x="3"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1" name="Freeform 222"/>
            <p:cNvSpPr>
              <a:spLocks/>
            </p:cNvSpPr>
            <p:nvPr/>
          </p:nvSpPr>
          <p:spPr bwMode="auto">
            <a:xfrm>
              <a:off x="2816" y="1324"/>
              <a:ext cx="2" cy="6"/>
            </a:xfrm>
            <a:custGeom>
              <a:avLst/>
              <a:gdLst>
                <a:gd name="T0" fmla="*/ 2 w 3"/>
                <a:gd name="T1" fmla="*/ 0 h 13"/>
                <a:gd name="T2" fmla="*/ 2 w 3"/>
                <a:gd name="T3" fmla="*/ 1 h 13"/>
                <a:gd name="T4" fmla="*/ 1 w 3"/>
                <a:gd name="T5" fmla="*/ 1 h 13"/>
                <a:gd name="T6" fmla="*/ 1 w 3"/>
                <a:gd name="T7" fmla="*/ 2 h 13"/>
                <a:gd name="T8" fmla="*/ 1 w 3"/>
                <a:gd name="T9" fmla="*/ 2 h 13"/>
                <a:gd name="T10" fmla="*/ 1 w 3"/>
                <a:gd name="T11" fmla="*/ 3 h 13"/>
                <a:gd name="T12" fmla="*/ 1 w 3"/>
                <a:gd name="T13" fmla="*/ 4 h 13"/>
                <a:gd name="T14" fmla="*/ 0 w 3"/>
                <a:gd name="T15" fmla="*/ 4 h 13"/>
                <a:gd name="T16" fmla="*/ 0 w 3"/>
                <a:gd name="T17" fmla="*/ 5 h 13"/>
                <a:gd name="T18" fmla="*/ 0 w 3"/>
                <a:gd name="T19" fmla="*/ 5 h 13"/>
                <a:gd name="T20" fmla="*/ 0 w 3"/>
                <a:gd name="T21" fmla="*/ 6 h 13"/>
                <a:gd name="T22" fmla="*/ 0 w 3"/>
                <a:gd name="T23" fmla="*/ 5 h 13"/>
                <a:gd name="T24" fmla="*/ 1 w 3"/>
                <a:gd name="T25" fmla="*/ 5 h 13"/>
                <a:gd name="T26" fmla="*/ 1 w 3"/>
                <a:gd name="T27" fmla="*/ 4 h 13"/>
                <a:gd name="T28" fmla="*/ 1 w 3"/>
                <a:gd name="T29" fmla="*/ 4 h 13"/>
                <a:gd name="T30" fmla="*/ 1 w 3"/>
                <a:gd name="T31" fmla="*/ 3 h 13"/>
                <a:gd name="T32" fmla="*/ 1 w 3"/>
                <a:gd name="T33" fmla="*/ 2 h 13"/>
                <a:gd name="T34" fmla="*/ 1 w 3"/>
                <a:gd name="T35" fmla="*/ 2 h 13"/>
                <a:gd name="T36" fmla="*/ 2 w 3"/>
                <a:gd name="T37" fmla="*/ 1 h 13"/>
                <a:gd name="T38" fmla="*/ 2 w 3"/>
                <a:gd name="T39" fmla="*/ 1 h 13"/>
                <a:gd name="T40" fmla="*/ 2 w 3"/>
                <a:gd name="T41" fmla="*/ 0 h 13"/>
                <a:gd name="T42" fmla="*/ 2 w 3"/>
                <a:gd name="T43" fmla="*/ 0 h 1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13">
                  <a:moveTo>
                    <a:pt x="3" y="0"/>
                  </a:moveTo>
                  <a:lnTo>
                    <a:pt x="3" y="2"/>
                  </a:lnTo>
                  <a:lnTo>
                    <a:pt x="2" y="3"/>
                  </a:lnTo>
                  <a:lnTo>
                    <a:pt x="2" y="4"/>
                  </a:lnTo>
                  <a:lnTo>
                    <a:pt x="1" y="5"/>
                  </a:lnTo>
                  <a:lnTo>
                    <a:pt x="1" y="6"/>
                  </a:lnTo>
                  <a:lnTo>
                    <a:pt x="1" y="8"/>
                  </a:lnTo>
                  <a:lnTo>
                    <a:pt x="0" y="9"/>
                  </a:lnTo>
                  <a:lnTo>
                    <a:pt x="0" y="10"/>
                  </a:lnTo>
                  <a:lnTo>
                    <a:pt x="0" y="11"/>
                  </a:lnTo>
                  <a:lnTo>
                    <a:pt x="0" y="13"/>
                  </a:lnTo>
                  <a:lnTo>
                    <a:pt x="0" y="11"/>
                  </a:lnTo>
                  <a:lnTo>
                    <a:pt x="1" y="10"/>
                  </a:lnTo>
                  <a:lnTo>
                    <a:pt x="1" y="9"/>
                  </a:lnTo>
                  <a:lnTo>
                    <a:pt x="1" y="8"/>
                  </a:lnTo>
                  <a:lnTo>
                    <a:pt x="2" y="6"/>
                  </a:lnTo>
                  <a:lnTo>
                    <a:pt x="2" y="5"/>
                  </a:lnTo>
                  <a:lnTo>
                    <a:pt x="2" y="4"/>
                  </a:lnTo>
                  <a:lnTo>
                    <a:pt x="3" y="3"/>
                  </a:lnTo>
                  <a:lnTo>
                    <a:pt x="3" y="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2" name="Freeform 223"/>
            <p:cNvSpPr>
              <a:spLocks/>
            </p:cNvSpPr>
            <p:nvPr/>
          </p:nvSpPr>
          <p:spPr bwMode="auto">
            <a:xfrm>
              <a:off x="2607" y="1248"/>
              <a:ext cx="4" cy="254"/>
            </a:xfrm>
            <a:custGeom>
              <a:avLst/>
              <a:gdLst>
                <a:gd name="T0" fmla="*/ 4 w 9"/>
                <a:gd name="T1" fmla="*/ 0 h 509"/>
                <a:gd name="T2" fmla="*/ 3 w 9"/>
                <a:gd name="T3" fmla="*/ 25 h 509"/>
                <a:gd name="T4" fmla="*/ 2 w 9"/>
                <a:gd name="T5" fmla="*/ 51 h 509"/>
                <a:gd name="T6" fmla="*/ 2 w 9"/>
                <a:gd name="T7" fmla="*/ 75 h 509"/>
                <a:gd name="T8" fmla="*/ 1 w 9"/>
                <a:gd name="T9" fmla="*/ 100 h 509"/>
                <a:gd name="T10" fmla="*/ 0 w 9"/>
                <a:gd name="T11" fmla="*/ 125 h 509"/>
                <a:gd name="T12" fmla="*/ 0 w 9"/>
                <a:gd name="T13" fmla="*/ 150 h 509"/>
                <a:gd name="T14" fmla="*/ 0 w 9"/>
                <a:gd name="T15" fmla="*/ 175 h 509"/>
                <a:gd name="T16" fmla="*/ 0 w 9"/>
                <a:gd name="T17" fmla="*/ 201 h 509"/>
                <a:gd name="T18" fmla="*/ 0 w 9"/>
                <a:gd name="T19" fmla="*/ 227 h 509"/>
                <a:gd name="T20" fmla="*/ 0 w 9"/>
                <a:gd name="T21" fmla="*/ 254 h 509"/>
                <a:gd name="T22" fmla="*/ 4 w 9"/>
                <a:gd name="T23" fmla="*/ 0 h 509"/>
                <a:gd name="T24" fmla="*/ 4 w 9"/>
                <a:gd name="T25" fmla="*/ 0 h 5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 h="509">
                  <a:moveTo>
                    <a:pt x="9" y="0"/>
                  </a:moveTo>
                  <a:lnTo>
                    <a:pt x="6" y="51"/>
                  </a:lnTo>
                  <a:lnTo>
                    <a:pt x="5" y="102"/>
                  </a:lnTo>
                  <a:lnTo>
                    <a:pt x="4" y="151"/>
                  </a:lnTo>
                  <a:lnTo>
                    <a:pt x="3" y="201"/>
                  </a:lnTo>
                  <a:lnTo>
                    <a:pt x="1" y="251"/>
                  </a:lnTo>
                  <a:lnTo>
                    <a:pt x="0" y="301"/>
                  </a:lnTo>
                  <a:lnTo>
                    <a:pt x="0" y="351"/>
                  </a:lnTo>
                  <a:lnTo>
                    <a:pt x="0" y="403"/>
                  </a:lnTo>
                  <a:lnTo>
                    <a:pt x="0" y="455"/>
                  </a:lnTo>
                  <a:lnTo>
                    <a:pt x="0" y="509"/>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3" name="Freeform 224"/>
            <p:cNvSpPr>
              <a:spLocks/>
            </p:cNvSpPr>
            <p:nvPr/>
          </p:nvSpPr>
          <p:spPr bwMode="auto">
            <a:xfrm>
              <a:off x="2326" y="1272"/>
              <a:ext cx="10" cy="45"/>
            </a:xfrm>
            <a:custGeom>
              <a:avLst/>
              <a:gdLst>
                <a:gd name="T0" fmla="*/ 10 w 21"/>
                <a:gd name="T1" fmla="*/ 45 h 89"/>
                <a:gd name="T2" fmla="*/ 0 w 21"/>
                <a:gd name="T3" fmla="*/ 0 h 89"/>
                <a:gd name="T4" fmla="*/ 1 w 21"/>
                <a:gd name="T5" fmla="*/ 5 h 89"/>
                <a:gd name="T6" fmla="*/ 1 w 21"/>
                <a:gd name="T7" fmla="*/ 9 h 89"/>
                <a:gd name="T8" fmla="*/ 3 w 21"/>
                <a:gd name="T9" fmla="*/ 14 h 89"/>
                <a:gd name="T10" fmla="*/ 3 w 21"/>
                <a:gd name="T11" fmla="*/ 18 h 89"/>
                <a:gd name="T12" fmla="*/ 4 w 21"/>
                <a:gd name="T13" fmla="*/ 23 h 89"/>
                <a:gd name="T14" fmla="*/ 5 w 21"/>
                <a:gd name="T15" fmla="*/ 28 h 89"/>
                <a:gd name="T16" fmla="*/ 6 w 21"/>
                <a:gd name="T17" fmla="*/ 32 h 89"/>
                <a:gd name="T18" fmla="*/ 7 w 21"/>
                <a:gd name="T19" fmla="*/ 36 h 89"/>
                <a:gd name="T20" fmla="*/ 8 w 21"/>
                <a:gd name="T21" fmla="*/ 41 h 89"/>
                <a:gd name="T22" fmla="*/ 10 w 21"/>
                <a:gd name="T23" fmla="*/ 45 h 89"/>
                <a:gd name="T24" fmla="*/ 10 w 21"/>
                <a:gd name="T25" fmla="*/ 45 h 8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 h="89">
                  <a:moveTo>
                    <a:pt x="21" y="89"/>
                  </a:moveTo>
                  <a:lnTo>
                    <a:pt x="0" y="0"/>
                  </a:lnTo>
                  <a:lnTo>
                    <a:pt x="2" y="9"/>
                  </a:lnTo>
                  <a:lnTo>
                    <a:pt x="3" y="18"/>
                  </a:lnTo>
                  <a:lnTo>
                    <a:pt x="6" y="28"/>
                  </a:lnTo>
                  <a:lnTo>
                    <a:pt x="7" y="36"/>
                  </a:lnTo>
                  <a:lnTo>
                    <a:pt x="8" y="45"/>
                  </a:lnTo>
                  <a:lnTo>
                    <a:pt x="11" y="55"/>
                  </a:lnTo>
                  <a:lnTo>
                    <a:pt x="12" y="63"/>
                  </a:lnTo>
                  <a:lnTo>
                    <a:pt x="15" y="72"/>
                  </a:lnTo>
                  <a:lnTo>
                    <a:pt x="17" y="81"/>
                  </a:lnTo>
                  <a:lnTo>
                    <a:pt x="21" y="8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4" name="Freeform 225"/>
            <p:cNvSpPr>
              <a:spLocks/>
            </p:cNvSpPr>
            <p:nvPr/>
          </p:nvSpPr>
          <p:spPr bwMode="auto">
            <a:xfrm>
              <a:off x="2590" y="1298"/>
              <a:ext cx="1" cy="1"/>
            </a:xfrm>
            <a:custGeom>
              <a:avLst/>
              <a:gdLst>
                <a:gd name="T0" fmla="*/ 0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1 h 3"/>
                <a:gd name="T18" fmla="*/ 0 w 1"/>
                <a:gd name="T19" fmla="*/ 1 h 3"/>
                <a:gd name="T20" fmla="*/ 0 w 1"/>
                <a:gd name="T21" fmla="*/ 1 h 3"/>
                <a:gd name="T22" fmla="*/ 1 w 1"/>
                <a:gd name="T23" fmla="*/ 1 h 3"/>
                <a:gd name="T24" fmla="*/ 0 w 1"/>
                <a:gd name="T25" fmla="*/ 0 h 3"/>
                <a:gd name="T26" fmla="*/ 0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0" y="0"/>
                  </a:moveTo>
                  <a:lnTo>
                    <a:pt x="0" y="2"/>
                  </a:lnTo>
                  <a:lnTo>
                    <a:pt x="0" y="3"/>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5" name="Freeform 226"/>
            <p:cNvSpPr>
              <a:spLocks/>
            </p:cNvSpPr>
            <p:nvPr/>
          </p:nvSpPr>
          <p:spPr bwMode="auto">
            <a:xfrm>
              <a:off x="2577" y="1298"/>
              <a:ext cx="13" cy="8"/>
            </a:xfrm>
            <a:custGeom>
              <a:avLst/>
              <a:gdLst>
                <a:gd name="T0" fmla="*/ 8 w 26"/>
                <a:gd name="T1" fmla="*/ 8 h 17"/>
                <a:gd name="T2" fmla="*/ 9 w 26"/>
                <a:gd name="T3" fmla="*/ 8 h 17"/>
                <a:gd name="T4" fmla="*/ 9 w 26"/>
                <a:gd name="T5" fmla="*/ 8 h 17"/>
                <a:gd name="T6" fmla="*/ 10 w 26"/>
                <a:gd name="T7" fmla="*/ 7 h 17"/>
                <a:gd name="T8" fmla="*/ 11 w 26"/>
                <a:gd name="T9" fmla="*/ 7 h 17"/>
                <a:gd name="T10" fmla="*/ 12 w 26"/>
                <a:gd name="T11" fmla="*/ 6 h 17"/>
                <a:gd name="T12" fmla="*/ 12 w 26"/>
                <a:gd name="T13" fmla="*/ 5 h 17"/>
                <a:gd name="T14" fmla="*/ 13 w 26"/>
                <a:gd name="T15" fmla="*/ 4 h 17"/>
                <a:gd name="T16" fmla="*/ 13 w 26"/>
                <a:gd name="T17" fmla="*/ 4 h 17"/>
                <a:gd name="T18" fmla="*/ 13 w 26"/>
                <a:gd name="T19" fmla="*/ 2 h 17"/>
                <a:gd name="T20" fmla="*/ 13 w 26"/>
                <a:gd name="T21" fmla="*/ 2 h 17"/>
                <a:gd name="T22" fmla="*/ 9 w 26"/>
                <a:gd name="T23" fmla="*/ 7 h 17"/>
                <a:gd name="T24" fmla="*/ 8 w 26"/>
                <a:gd name="T25" fmla="*/ 7 h 17"/>
                <a:gd name="T26" fmla="*/ 7 w 26"/>
                <a:gd name="T27" fmla="*/ 7 h 17"/>
                <a:gd name="T28" fmla="*/ 6 w 26"/>
                <a:gd name="T29" fmla="*/ 7 h 17"/>
                <a:gd name="T30" fmla="*/ 6 w 26"/>
                <a:gd name="T31" fmla="*/ 7 h 17"/>
                <a:gd name="T32" fmla="*/ 5 w 26"/>
                <a:gd name="T33" fmla="*/ 7 h 17"/>
                <a:gd name="T34" fmla="*/ 4 w 26"/>
                <a:gd name="T35" fmla="*/ 7 h 17"/>
                <a:gd name="T36" fmla="*/ 3 w 26"/>
                <a:gd name="T37" fmla="*/ 7 h 17"/>
                <a:gd name="T38" fmla="*/ 3 w 26"/>
                <a:gd name="T39" fmla="*/ 7 h 17"/>
                <a:gd name="T40" fmla="*/ 2 w 26"/>
                <a:gd name="T41" fmla="*/ 6 h 17"/>
                <a:gd name="T42" fmla="*/ 1 w 26"/>
                <a:gd name="T43" fmla="*/ 5 h 17"/>
                <a:gd name="T44" fmla="*/ 1 w 26"/>
                <a:gd name="T45" fmla="*/ 5 h 17"/>
                <a:gd name="T46" fmla="*/ 1 w 26"/>
                <a:gd name="T47" fmla="*/ 4 h 17"/>
                <a:gd name="T48" fmla="*/ 1 w 26"/>
                <a:gd name="T49" fmla="*/ 4 h 17"/>
                <a:gd name="T50" fmla="*/ 1 w 26"/>
                <a:gd name="T51" fmla="*/ 3 h 17"/>
                <a:gd name="T52" fmla="*/ 1 w 26"/>
                <a:gd name="T53" fmla="*/ 2 h 17"/>
                <a:gd name="T54" fmla="*/ 1 w 26"/>
                <a:gd name="T55" fmla="*/ 2 h 17"/>
                <a:gd name="T56" fmla="*/ 1 w 26"/>
                <a:gd name="T57" fmla="*/ 1 h 17"/>
                <a:gd name="T58" fmla="*/ 2 w 26"/>
                <a:gd name="T59" fmla="*/ 0 h 17"/>
                <a:gd name="T60" fmla="*/ 2 w 26"/>
                <a:gd name="T61" fmla="*/ 0 h 17"/>
                <a:gd name="T62" fmla="*/ 2 w 26"/>
                <a:gd name="T63" fmla="*/ 0 h 17"/>
                <a:gd name="T64" fmla="*/ 0 w 26"/>
                <a:gd name="T65" fmla="*/ 4 h 17"/>
                <a:gd name="T66" fmla="*/ 0 w 26"/>
                <a:gd name="T67" fmla="*/ 5 h 17"/>
                <a:gd name="T68" fmla="*/ 1 w 26"/>
                <a:gd name="T69" fmla="*/ 6 h 17"/>
                <a:gd name="T70" fmla="*/ 1 w 26"/>
                <a:gd name="T71" fmla="*/ 7 h 17"/>
                <a:gd name="T72" fmla="*/ 2 w 26"/>
                <a:gd name="T73" fmla="*/ 7 h 17"/>
                <a:gd name="T74" fmla="*/ 3 w 26"/>
                <a:gd name="T75" fmla="*/ 8 h 17"/>
                <a:gd name="T76" fmla="*/ 3 w 26"/>
                <a:gd name="T77" fmla="*/ 8 h 17"/>
                <a:gd name="T78" fmla="*/ 4 w 26"/>
                <a:gd name="T79" fmla="*/ 8 h 17"/>
                <a:gd name="T80" fmla="*/ 5 w 26"/>
                <a:gd name="T81" fmla="*/ 8 h 17"/>
                <a:gd name="T82" fmla="*/ 6 w 26"/>
                <a:gd name="T83" fmla="*/ 8 h 17"/>
                <a:gd name="T84" fmla="*/ 8 w 26"/>
                <a:gd name="T85" fmla="*/ 8 h 17"/>
                <a:gd name="T86" fmla="*/ 8 w 26"/>
                <a:gd name="T87" fmla="*/ 8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6" h="17">
                  <a:moveTo>
                    <a:pt x="15" y="17"/>
                  </a:moveTo>
                  <a:lnTo>
                    <a:pt x="17" y="16"/>
                  </a:lnTo>
                  <a:lnTo>
                    <a:pt x="18" y="16"/>
                  </a:lnTo>
                  <a:lnTo>
                    <a:pt x="20" y="15"/>
                  </a:lnTo>
                  <a:lnTo>
                    <a:pt x="22" y="14"/>
                  </a:lnTo>
                  <a:lnTo>
                    <a:pt x="23" y="12"/>
                  </a:lnTo>
                  <a:lnTo>
                    <a:pt x="23" y="11"/>
                  </a:lnTo>
                  <a:lnTo>
                    <a:pt x="25" y="9"/>
                  </a:lnTo>
                  <a:lnTo>
                    <a:pt x="26" y="8"/>
                  </a:lnTo>
                  <a:lnTo>
                    <a:pt x="26" y="5"/>
                  </a:lnTo>
                  <a:lnTo>
                    <a:pt x="26" y="4"/>
                  </a:lnTo>
                  <a:lnTo>
                    <a:pt x="17" y="14"/>
                  </a:lnTo>
                  <a:lnTo>
                    <a:pt x="16" y="14"/>
                  </a:lnTo>
                  <a:lnTo>
                    <a:pt x="13" y="14"/>
                  </a:lnTo>
                  <a:lnTo>
                    <a:pt x="12" y="14"/>
                  </a:lnTo>
                  <a:lnTo>
                    <a:pt x="11" y="14"/>
                  </a:lnTo>
                  <a:lnTo>
                    <a:pt x="10" y="14"/>
                  </a:lnTo>
                  <a:lnTo>
                    <a:pt x="7" y="14"/>
                  </a:lnTo>
                  <a:lnTo>
                    <a:pt x="6" y="14"/>
                  </a:lnTo>
                  <a:lnTo>
                    <a:pt x="5" y="14"/>
                  </a:lnTo>
                  <a:lnTo>
                    <a:pt x="3" y="12"/>
                  </a:lnTo>
                  <a:lnTo>
                    <a:pt x="2" y="11"/>
                  </a:lnTo>
                  <a:lnTo>
                    <a:pt x="2" y="10"/>
                  </a:lnTo>
                  <a:lnTo>
                    <a:pt x="2" y="9"/>
                  </a:lnTo>
                  <a:lnTo>
                    <a:pt x="2" y="8"/>
                  </a:lnTo>
                  <a:lnTo>
                    <a:pt x="2" y="6"/>
                  </a:lnTo>
                  <a:lnTo>
                    <a:pt x="2" y="5"/>
                  </a:lnTo>
                  <a:lnTo>
                    <a:pt x="2" y="4"/>
                  </a:lnTo>
                  <a:lnTo>
                    <a:pt x="2" y="3"/>
                  </a:lnTo>
                  <a:lnTo>
                    <a:pt x="3" y="1"/>
                  </a:lnTo>
                  <a:lnTo>
                    <a:pt x="3" y="0"/>
                  </a:lnTo>
                  <a:lnTo>
                    <a:pt x="0" y="9"/>
                  </a:lnTo>
                  <a:lnTo>
                    <a:pt x="0" y="10"/>
                  </a:lnTo>
                  <a:lnTo>
                    <a:pt x="1" y="12"/>
                  </a:lnTo>
                  <a:lnTo>
                    <a:pt x="2" y="14"/>
                  </a:lnTo>
                  <a:lnTo>
                    <a:pt x="3" y="15"/>
                  </a:lnTo>
                  <a:lnTo>
                    <a:pt x="5" y="16"/>
                  </a:lnTo>
                  <a:lnTo>
                    <a:pt x="6" y="16"/>
                  </a:lnTo>
                  <a:lnTo>
                    <a:pt x="8" y="17"/>
                  </a:lnTo>
                  <a:lnTo>
                    <a:pt x="10" y="17"/>
                  </a:lnTo>
                  <a:lnTo>
                    <a:pt x="12" y="17"/>
                  </a:lnTo>
                  <a:lnTo>
                    <a:pt x="15" y="17"/>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6" name="Freeform 227"/>
            <p:cNvSpPr>
              <a:spLocks/>
            </p:cNvSpPr>
            <p:nvPr/>
          </p:nvSpPr>
          <p:spPr bwMode="auto">
            <a:xfrm>
              <a:off x="2585" y="1293"/>
              <a:ext cx="6" cy="5"/>
            </a:xfrm>
            <a:custGeom>
              <a:avLst/>
              <a:gdLst>
                <a:gd name="T0" fmla="*/ 0 w 12"/>
                <a:gd name="T1" fmla="*/ 0 h 11"/>
                <a:gd name="T2" fmla="*/ 6 w 12"/>
                <a:gd name="T3" fmla="*/ 5 h 11"/>
                <a:gd name="T4" fmla="*/ 6 w 12"/>
                <a:gd name="T5" fmla="*/ 5 h 11"/>
                <a:gd name="T6" fmla="*/ 6 w 12"/>
                <a:gd name="T7" fmla="*/ 5 h 11"/>
                <a:gd name="T8" fmla="*/ 6 w 12"/>
                <a:gd name="T9" fmla="*/ 4 h 11"/>
                <a:gd name="T10" fmla="*/ 6 w 12"/>
                <a:gd name="T11" fmla="*/ 4 h 11"/>
                <a:gd name="T12" fmla="*/ 6 w 12"/>
                <a:gd name="T13" fmla="*/ 3 h 11"/>
                <a:gd name="T14" fmla="*/ 6 w 12"/>
                <a:gd name="T15" fmla="*/ 2 h 11"/>
                <a:gd name="T16" fmla="*/ 6 w 12"/>
                <a:gd name="T17" fmla="*/ 2 h 11"/>
                <a:gd name="T18" fmla="*/ 6 w 12"/>
                <a:gd name="T19" fmla="*/ 1 h 11"/>
                <a:gd name="T20" fmla="*/ 6 w 12"/>
                <a:gd name="T21" fmla="*/ 0 h 11"/>
                <a:gd name="T22" fmla="*/ 6 w 12"/>
                <a:gd name="T23" fmla="*/ 0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11" y="11"/>
                  </a:lnTo>
                  <a:lnTo>
                    <a:pt x="12" y="11"/>
                  </a:lnTo>
                  <a:lnTo>
                    <a:pt x="12" y="10"/>
                  </a:lnTo>
                  <a:lnTo>
                    <a:pt x="12" y="9"/>
                  </a:lnTo>
                  <a:lnTo>
                    <a:pt x="12" y="8"/>
                  </a:lnTo>
                  <a:lnTo>
                    <a:pt x="12" y="6"/>
                  </a:lnTo>
                  <a:lnTo>
                    <a:pt x="12" y="5"/>
                  </a:lnTo>
                  <a:lnTo>
                    <a:pt x="12" y="4"/>
                  </a:lnTo>
                  <a:lnTo>
                    <a:pt x="12" y="3"/>
                  </a:lnTo>
                  <a:lnTo>
                    <a:pt x="12" y="1"/>
                  </a:lnTo>
                  <a:lnTo>
                    <a:pt x="12"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7" name="Freeform 228"/>
            <p:cNvSpPr>
              <a:spLocks/>
            </p:cNvSpPr>
            <p:nvPr/>
          </p:nvSpPr>
          <p:spPr bwMode="auto">
            <a:xfrm>
              <a:off x="2579" y="1293"/>
              <a:ext cx="3" cy="5"/>
            </a:xfrm>
            <a:custGeom>
              <a:avLst/>
              <a:gdLst>
                <a:gd name="T0" fmla="*/ 0 w 5"/>
                <a:gd name="T1" fmla="*/ 5 h 10"/>
                <a:gd name="T2" fmla="*/ 3 w 5"/>
                <a:gd name="T3" fmla="*/ 0 h 10"/>
                <a:gd name="T4" fmla="*/ 3 w 5"/>
                <a:gd name="T5" fmla="*/ 1 h 10"/>
                <a:gd name="T6" fmla="*/ 2 w 5"/>
                <a:gd name="T7" fmla="*/ 1 h 10"/>
                <a:gd name="T8" fmla="*/ 2 w 5"/>
                <a:gd name="T9" fmla="*/ 2 h 10"/>
                <a:gd name="T10" fmla="*/ 2 w 5"/>
                <a:gd name="T11" fmla="*/ 2 h 10"/>
                <a:gd name="T12" fmla="*/ 2 w 5"/>
                <a:gd name="T13" fmla="*/ 3 h 10"/>
                <a:gd name="T14" fmla="*/ 2 w 5"/>
                <a:gd name="T15" fmla="*/ 3 h 10"/>
                <a:gd name="T16" fmla="*/ 1 w 5"/>
                <a:gd name="T17" fmla="*/ 3 h 10"/>
                <a:gd name="T18" fmla="*/ 1 w 5"/>
                <a:gd name="T19" fmla="*/ 4 h 10"/>
                <a:gd name="T20" fmla="*/ 1 w 5"/>
                <a:gd name="T21" fmla="*/ 5 h 10"/>
                <a:gd name="T22" fmla="*/ 0 w 5"/>
                <a:gd name="T23" fmla="*/ 5 h 10"/>
                <a:gd name="T24" fmla="*/ 0 w 5"/>
                <a:gd name="T25" fmla="*/ 5 h 10"/>
                <a:gd name="T26" fmla="*/ 0 w 5"/>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0">
                  <a:moveTo>
                    <a:pt x="0" y="9"/>
                  </a:moveTo>
                  <a:lnTo>
                    <a:pt x="5" y="0"/>
                  </a:lnTo>
                  <a:lnTo>
                    <a:pt x="5" y="1"/>
                  </a:lnTo>
                  <a:lnTo>
                    <a:pt x="4" y="1"/>
                  </a:lnTo>
                  <a:lnTo>
                    <a:pt x="4" y="3"/>
                  </a:lnTo>
                  <a:lnTo>
                    <a:pt x="4" y="4"/>
                  </a:lnTo>
                  <a:lnTo>
                    <a:pt x="3" y="5"/>
                  </a:lnTo>
                  <a:lnTo>
                    <a:pt x="2" y="6"/>
                  </a:lnTo>
                  <a:lnTo>
                    <a:pt x="2" y="8"/>
                  </a:lnTo>
                  <a:lnTo>
                    <a:pt x="2" y="9"/>
                  </a:lnTo>
                  <a:lnTo>
                    <a:pt x="0" y="10"/>
                  </a:lnTo>
                  <a:lnTo>
                    <a:pt x="0" y="9"/>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8" name="Freeform 229"/>
            <p:cNvSpPr>
              <a:spLocks/>
            </p:cNvSpPr>
            <p:nvPr/>
          </p:nvSpPr>
          <p:spPr bwMode="auto">
            <a:xfrm>
              <a:off x="2458" y="1355"/>
              <a:ext cx="7" cy="8"/>
            </a:xfrm>
            <a:custGeom>
              <a:avLst/>
              <a:gdLst>
                <a:gd name="T0" fmla="*/ 0 w 12"/>
                <a:gd name="T1" fmla="*/ 8 h 15"/>
                <a:gd name="T2" fmla="*/ 1 w 12"/>
                <a:gd name="T3" fmla="*/ 8 h 15"/>
                <a:gd name="T4" fmla="*/ 1 w 12"/>
                <a:gd name="T5" fmla="*/ 8 h 15"/>
                <a:gd name="T6" fmla="*/ 2 w 12"/>
                <a:gd name="T7" fmla="*/ 8 h 15"/>
                <a:gd name="T8" fmla="*/ 4 w 12"/>
                <a:gd name="T9" fmla="*/ 8 h 15"/>
                <a:gd name="T10" fmla="*/ 4 w 12"/>
                <a:gd name="T11" fmla="*/ 8 h 15"/>
                <a:gd name="T12" fmla="*/ 5 w 12"/>
                <a:gd name="T13" fmla="*/ 7 h 15"/>
                <a:gd name="T14" fmla="*/ 6 w 12"/>
                <a:gd name="T15" fmla="*/ 7 h 15"/>
                <a:gd name="T16" fmla="*/ 6 w 12"/>
                <a:gd name="T17" fmla="*/ 7 h 15"/>
                <a:gd name="T18" fmla="*/ 6 w 12"/>
                <a:gd name="T19" fmla="*/ 7 h 15"/>
                <a:gd name="T20" fmla="*/ 7 w 12"/>
                <a:gd name="T21" fmla="*/ 7 h 15"/>
                <a:gd name="T22" fmla="*/ 1 w 12"/>
                <a:gd name="T23" fmla="*/ 2 h 15"/>
                <a:gd name="T24" fmla="*/ 3 w 12"/>
                <a:gd name="T25" fmla="*/ 0 h 15"/>
                <a:gd name="T26" fmla="*/ 1 w 12"/>
                <a:gd name="T27" fmla="*/ 1 h 15"/>
                <a:gd name="T28" fmla="*/ 1 w 12"/>
                <a:gd name="T29" fmla="*/ 2 h 15"/>
                <a:gd name="T30" fmla="*/ 1 w 12"/>
                <a:gd name="T31" fmla="*/ 2 h 15"/>
                <a:gd name="T32" fmla="*/ 1 w 12"/>
                <a:gd name="T33" fmla="*/ 2 h 15"/>
                <a:gd name="T34" fmla="*/ 2 w 12"/>
                <a:gd name="T35" fmla="*/ 3 h 15"/>
                <a:gd name="T36" fmla="*/ 2 w 12"/>
                <a:gd name="T37" fmla="*/ 4 h 15"/>
                <a:gd name="T38" fmla="*/ 3 w 12"/>
                <a:gd name="T39" fmla="*/ 5 h 15"/>
                <a:gd name="T40" fmla="*/ 2 w 12"/>
                <a:gd name="T41" fmla="*/ 6 h 15"/>
                <a:gd name="T42" fmla="*/ 1 w 12"/>
                <a:gd name="T43" fmla="*/ 7 h 15"/>
                <a:gd name="T44" fmla="*/ 0 w 12"/>
                <a:gd name="T45" fmla="*/ 8 h 15"/>
                <a:gd name="T46" fmla="*/ 0 w 12"/>
                <a:gd name="T47" fmla="*/ 8 h 1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2" h="15">
                  <a:moveTo>
                    <a:pt x="0" y="15"/>
                  </a:moveTo>
                  <a:lnTo>
                    <a:pt x="1" y="15"/>
                  </a:lnTo>
                  <a:lnTo>
                    <a:pt x="2" y="15"/>
                  </a:lnTo>
                  <a:lnTo>
                    <a:pt x="4" y="15"/>
                  </a:lnTo>
                  <a:lnTo>
                    <a:pt x="6" y="15"/>
                  </a:lnTo>
                  <a:lnTo>
                    <a:pt x="7" y="15"/>
                  </a:lnTo>
                  <a:lnTo>
                    <a:pt x="9" y="14"/>
                  </a:lnTo>
                  <a:lnTo>
                    <a:pt x="10" y="14"/>
                  </a:lnTo>
                  <a:lnTo>
                    <a:pt x="10" y="13"/>
                  </a:lnTo>
                  <a:lnTo>
                    <a:pt x="11" y="13"/>
                  </a:lnTo>
                  <a:lnTo>
                    <a:pt x="12" y="13"/>
                  </a:lnTo>
                  <a:lnTo>
                    <a:pt x="2" y="3"/>
                  </a:lnTo>
                  <a:lnTo>
                    <a:pt x="5" y="0"/>
                  </a:lnTo>
                  <a:lnTo>
                    <a:pt x="2" y="1"/>
                  </a:lnTo>
                  <a:lnTo>
                    <a:pt x="1" y="3"/>
                  </a:lnTo>
                  <a:lnTo>
                    <a:pt x="2" y="4"/>
                  </a:lnTo>
                  <a:lnTo>
                    <a:pt x="4" y="6"/>
                  </a:lnTo>
                  <a:lnTo>
                    <a:pt x="4" y="8"/>
                  </a:lnTo>
                  <a:lnTo>
                    <a:pt x="5" y="9"/>
                  </a:lnTo>
                  <a:lnTo>
                    <a:pt x="4" y="11"/>
                  </a:lnTo>
                  <a:lnTo>
                    <a:pt x="2" y="13"/>
                  </a:lnTo>
                  <a:lnTo>
                    <a:pt x="0"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499" name="Freeform 230"/>
            <p:cNvSpPr>
              <a:spLocks/>
            </p:cNvSpPr>
            <p:nvPr/>
          </p:nvSpPr>
          <p:spPr bwMode="auto">
            <a:xfrm>
              <a:off x="2464" y="1361"/>
              <a:ext cx="1" cy="1"/>
            </a:xfrm>
            <a:custGeom>
              <a:avLst/>
              <a:gdLst>
                <a:gd name="T0" fmla="*/ 0 w 1"/>
                <a:gd name="T1" fmla="*/ 0 h 2"/>
                <a:gd name="T2" fmla="*/ 1 w 1"/>
                <a:gd name="T3" fmla="*/ 1 h 2"/>
                <a:gd name="T4" fmla="*/ 1 w 1"/>
                <a:gd name="T5" fmla="*/ 1 h 2"/>
                <a:gd name="T6" fmla="*/ 1 w 1"/>
                <a:gd name="T7" fmla="*/ 1 h 2"/>
                <a:gd name="T8" fmla="*/ 1 w 1"/>
                <a:gd name="T9" fmla="*/ 1 h 2"/>
                <a:gd name="T10" fmla="*/ 1 w 1"/>
                <a:gd name="T11" fmla="*/ 1 h 2"/>
                <a:gd name="T12" fmla="*/ 1 w 1"/>
                <a:gd name="T13" fmla="*/ 0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0 w 1"/>
                <a:gd name="T27" fmla="*/ 0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0" y="0"/>
                  </a:moveTo>
                  <a:lnTo>
                    <a:pt x="1" y="2"/>
                  </a:lnTo>
                  <a:lnTo>
                    <a:pt x="1" y="0"/>
                  </a:lnTo>
                  <a:lnTo>
                    <a:pt x="1" y="2"/>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0" name="Freeform 231"/>
            <p:cNvSpPr>
              <a:spLocks/>
            </p:cNvSpPr>
            <p:nvPr/>
          </p:nvSpPr>
          <p:spPr bwMode="auto">
            <a:xfrm>
              <a:off x="2454" y="1304"/>
              <a:ext cx="9" cy="55"/>
            </a:xfrm>
            <a:custGeom>
              <a:avLst/>
              <a:gdLst>
                <a:gd name="T0" fmla="*/ 9 w 18"/>
                <a:gd name="T1" fmla="*/ 50 h 110"/>
                <a:gd name="T2" fmla="*/ 8 w 18"/>
                <a:gd name="T3" fmla="*/ 48 h 110"/>
                <a:gd name="T4" fmla="*/ 7 w 18"/>
                <a:gd name="T5" fmla="*/ 45 h 110"/>
                <a:gd name="T6" fmla="*/ 7 w 18"/>
                <a:gd name="T7" fmla="*/ 43 h 110"/>
                <a:gd name="T8" fmla="*/ 5 w 18"/>
                <a:gd name="T9" fmla="*/ 42 h 110"/>
                <a:gd name="T10" fmla="*/ 2 w 18"/>
                <a:gd name="T11" fmla="*/ 42 h 110"/>
                <a:gd name="T12" fmla="*/ 2 w 18"/>
                <a:gd name="T13" fmla="*/ 39 h 110"/>
                <a:gd name="T14" fmla="*/ 4 w 18"/>
                <a:gd name="T15" fmla="*/ 38 h 110"/>
                <a:gd name="T16" fmla="*/ 7 w 18"/>
                <a:gd name="T17" fmla="*/ 38 h 110"/>
                <a:gd name="T18" fmla="*/ 8 w 18"/>
                <a:gd name="T19" fmla="*/ 39 h 110"/>
                <a:gd name="T20" fmla="*/ 9 w 18"/>
                <a:gd name="T21" fmla="*/ 39 h 110"/>
                <a:gd name="T22" fmla="*/ 8 w 18"/>
                <a:gd name="T23" fmla="*/ 39 h 110"/>
                <a:gd name="T24" fmla="*/ 7 w 18"/>
                <a:gd name="T25" fmla="*/ 39 h 110"/>
                <a:gd name="T26" fmla="*/ 6 w 18"/>
                <a:gd name="T27" fmla="*/ 38 h 110"/>
                <a:gd name="T28" fmla="*/ 5 w 18"/>
                <a:gd name="T29" fmla="*/ 38 h 110"/>
                <a:gd name="T30" fmla="*/ 5 w 18"/>
                <a:gd name="T31" fmla="*/ 37 h 110"/>
                <a:gd name="T32" fmla="*/ 5 w 18"/>
                <a:gd name="T33" fmla="*/ 36 h 110"/>
                <a:gd name="T34" fmla="*/ 5 w 18"/>
                <a:gd name="T35" fmla="*/ 35 h 110"/>
                <a:gd name="T36" fmla="*/ 5 w 18"/>
                <a:gd name="T37" fmla="*/ 34 h 110"/>
                <a:gd name="T38" fmla="*/ 5 w 18"/>
                <a:gd name="T39" fmla="*/ 32 h 110"/>
                <a:gd name="T40" fmla="*/ 6 w 18"/>
                <a:gd name="T41" fmla="*/ 32 h 110"/>
                <a:gd name="T42" fmla="*/ 5 w 18"/>
                <a:gd name="T43" fmla="*/ 25 h 110"/>
                <a:gd name="T44" fmla="*/ 5 w 18"/>
                <a:gd name="T45" fmla="*/ 19 h 110"/>
                <a:gd name="T46" fmla="*/ 5 w 18"/>
                <a:gd name="T47" fmla="*/ 12 h 110"/>
                <a:gd name="T48" fmla="*/ 4 w 18"/>
                <a:gd name="T49" fmla="*/ 6 h 110"/>
                <a:gd name="T50" fmla="*/ 0 w 18"/>
                <a:gd name="T51" fmla="*/ 0 h 110"/>
                <a:gd name="T52" fmla="*/ 0 w 18"/>
                <a:gd name="T53" fmla="*/ 50 h 110"/>
                <a:gd name="T54" fmla="*/ 3 w 18"/>
                <a:gd name="T55" fmla="*/ 48 h 110"/>
                <a:gd name="T56" fmla="*/ 4 w 18"/>
                <a:gd name="T57" fmla="*/ 48 h 110"/>
                <a:gd name="T58" fmla="*/ 5 w 18"/>
                <a:gd name="T59" fmla="*/ 48 h 110"/>
                <a:gd name="T60" fmla="*/ 6 w 18"/>
                <a:gd name="T61" fmla="*/ 49 h 110"/>
                <a:gd name="T62" fmla="*/ 7 w 18"/>
                <a:gd name="T63" fmla="*/ 50 h 110"/>
                <a:gd name="T64" fmla="*/ 8 w 18"/>
                <a:gd name="T65" fmla="*/ 51 h 110"/>
                <a:gd name="T66" fmla="*/ 7 w 18"/>
                <a:gd name="T67" fmla="*/ 50 h 11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8" h="110">
                  <a:moveTo>
                    <a:pt x="14" y="100"/>
                  </a:moveTo>
                  <a:lnTo>
                    <a:pt x="18" y="99"/>
                  </a:lnTo>
                  <a:lnTo>
                    <a:pt x="16" y="97"/>
                  </a:lnTo>
                  <a:lnTo>
                    <a:pt x="15" y="95"/>
                  </a:lnTo>
                  <a:lnTo>
                    <a:pt x="15" y="92"/>
                  </a:lnTo>
                  <a:lnTo>
                    <a:pt x="14" y="90"/>
                  </a:lnTo>
                  <a:lnTo>
                    <a:pt x="14" y="88"/>
                  </a:lnTo>
                  <a:lnTo>
                    <a:pt x="13" y="85"/>
                  </a:lnTo>
                  <a:lnTo>
                    <a:pt x="11" y="83"/>
                  </a:lnTo>
                  <a:lnTo>
                    <a:pt x="9" y="83"/>
                  </a:lnTo>
                  <a:lnTo>
                    <a:pt x="6" y="83"/>
                  </a:lnTo>
                  <a:lnTo>
                    <a:pt x="3" y="84"/>
                  </a:lnTo>
                  <a:lnTo>
                    <a:pt x="3" y="80"/>
                  </a:lnTo>
                  <a:lnTo>
                    <a:pt x="4" y="78"/>
                  </a:lnTo>
                  <a:lnTo>
                    <a:pt x="6" y="76"/>
                  </a:lnTo>
                  <a:lnTo>
                    <a:pt x="8" y="76"/>
                  </a:lnTo>
                  <a:lnTo>
                    <a:pt x="10" y="76"/>
                  </a:lnTo>
                  <a:lnTo>
                    <a:pt x="13" y="76"/>
                  </a:lnTo>
                  <a:lnTo>
                    <a:pt x="14" y="78"/>
                  </a:lnTo>
                  <a:lnTo>
                    <a:pt x="15" y="78"/>
                  </a:lnTo>
                  <a:lnTo>
                    <a:pt x="16" y="78"/>
                  </a:lnTo>
                  <a:lnTo>
                    <a:pt x="18" y="78"/>
                  </a:lnTo>
                  <a:lnTo>
                    <a:pt x="16" y="78"/>
                  </a:lnTo>
                  <a:lnTo>
                    <a:pt x="15" y="78"/>
                  </a:lnTo>
                  <a:lnTo>
                    <a:pt x="14" y="78"/>
                  </a:lnTo>
                  <a:lnTo>
                    <a:pt x="13" y="78"/>
                  </a:lnTo>
                  <a:lnTo>
                    <a:pt x="11" y="76"/>
                  </a:lnTo>
                  <a:lnTo>
                    <a:pt x="10" y="76"/>
                  </a:lnTo>
                  <a:lnTo>
                    <a:pt x="10" y="75"/>
                  </a:lnTo>
                  <a:lnTo>
                    <a:pt x="9" y="75"/>
                  </a:lnTo>
                  <a:lnTo>
                    <a:pt x="9" y="74"/>
                  </a:lnTo>
                  <a:lnTo>
                    <a:pt x="9" y="73"/>
                  </a:lnTo>
                  <a:lnTo>
                    <a:pt x="9" y="71"/>
                  </a:lnTo>
                  <a:lnTo>
                    <a:pt x="9" y="70"/>
                  </a:lnTo>
                  <a:lnTo>
                    <a:pt x="9" y="69"/>
                  </a:lnTo>
                  <a:lnTo>
                    <a:pt x="9" y="68"/>
                  </a:lnTo>
                  <a:lnTo>
                    <a:pt x="9" y="67"/>
                  </a:lnTo>
                  <a:lnTo>
                    <a:pt x="9" y="65"/>
                  </a:lnTo>
                  <a:lnTo>
                    <a:pt x="9" y="64"/>
                  </a:lnTo>
                  <a:lnTo>
                    <a:pt x="10" y="64"/>
                  </a:lnTo>
                  <a:lnTo>
                    <a:pt x="11" y="63"/>
                  </a:lnTo>
                  <a:lnTo>
                    <a:pt x="10" y="57"/>
                  </a:lnTo>
                  <a:lnTo>
                    <a:pt x="9" y="50"/>
                  </a:lnTo>
                  <a:lnTo>
                    <a:pt x="9" y="44"/>
                  </a:lnTo>
                  <a:lnTo>
                    <a:pt x="10" y="37"/>
                  </a:lnTo>
                  <a:lnTo>
                    <a:pt x="10" y="31"/>
                  </a:lnTo>
                  <a:lnTo>
                    <a:pt x="10" y="23"/>
                  </a:lnTo>
                  <a:lnTo>
                    <a:pt x="10" y="17"/>
                  </a:lnTo>
                  <a:lnTo>
                    <a:pt x="8" y="11"/>
                  </a:lnTo>
                  <a:lnTo>
                    <a:pt x="5" y="5"/>
                  </a:lnTo>
                  <a:lnTo>
                    <a:pt x="0" y="0"/>
                  </a:lnTo>
                  <a:lnTo>
                    <a:pt x="3" y="99"/>
                  </a:lnTo>
                  <a:lnTo>
                    <a:pt x="0" y="99"/>
                  </a:lnTo>
                  <a:lnTo>
                    <a:pt x="0" y="110"/>
                  </a:lnTo>
                  <a:lnTo>
                    <a:pt x="6" y="95"/>
                  </a:lnTo>
                  <a:lnTo>
                    <a:pt x="8" y="95"/>
                  </a:lnTo>
                  <a:lnTo>
                    <a:pt x="9" y="95"/>
                  </a:lnTo>
                  <a:lnTo>
                    <a:pt x="10" y="96"/>
                  </a:lnTo>
                  <a:lnTo>
                    <a:pt x="11" y="97"/>
                  </a:lnTo>
                  <a:lnTo>
                    <a:pt x="13" y="99"/>
                  </a:lnTo>
                  <a:lnTo>
                    <a:pt x="14" y="100"/>
                  </a:lnTo>
                  <a:lnTo>
                    <a:pt x="15" y="101"/>
                  </a:lnTo>
                  <a:lnTo>
                    <a:pt x="14" y="10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1" name="Freeform 232"/>
            <p:cNvSpPr>
              <a:spLocks/>
            </p:cNvSpPr>
            <p:nvPr/>
          </p:nvSpPr>
          <p:spPr bwMode="auto">
            <a:xfrm>
              <a:off x="2494" y="1463"/>
              <a:ext cx="2" cy="2"/>
            </a:xfrm>
            <a:custGeom>
              <a:avLst/>
              <a:gdLst>
                <a:gd name="T0" fmla="*/ 2 w 2"/>
                <a:gd name="T1" fmla="*/ 0 h 3"/>
                <a:gd name="T2" fmla="*/ 2 w 2"/>
                <a:gd name="T3" fmla="*/ 0 h 3"/>
                <a:gd name="T4" fmla="*/ 1 w 2"/>
                <a:gd name="T5" fmla="*/ 0 h 3"/>
                <a:gd name="T6" fmla="*/ 1 w 2"/>
                <a:gd name="T7" fmla="*/ 1 h 3"/>
                <a:gd name="T8" fmla="*/ 1 w 2"/>
                <a:gd name="T9" fmla="*/ 1 h 3"/>
                <a:gd name="T10" fmla="*/ 1 w 2"/>
                <a:gd name="T11" fmla="*/ 1 h 3"/>
                <a:gd name="T12" fmla="*/ 0 w 2"/>
                <a:gd name="T13" fmla="*/ 1 h 3"/>
                <a:gd name="T14" fmla="*/ 0 w 2"/>
                <a:gd name="T15" fmla="*/ 1 h 3"/>
                <a:gd name="T16" fmla="*/ 0 w 2"/>
                <a:gd name="T17" fmla="*/ 1 h 3"/>
                <a:gd name="T18" fmla="*/ 0 w 2"/>
                <a:gd name="T19" fmla="*/ 2 h 3"/>
                <a:gd name="T20" fmla="*/ 0 w 2"/>
                <a:gd name="T21" fmla="*/ 2 h 3"/>
                <a:gd name="T22" fmla="*/ 0 w 2"/>
                <a:gd name="T23" fmla="*/ 2 h 3"/>
                <a:gd name="T24" fmla="*/ 0 w 2"/>
                <a:gd name="T25" fmla="*/ 2 h 3"/>
                <a:gd name="T26" fmla="*/ 0 w 2"/>
                <a:gd name="T27" fmla="*/ 2 h 3"/>
                <a:gd name="T28" fmla="*/ 0 w 2"/>
                <a:gd name="T29" fmla="*/ 2 h 3"/>
                <a:gd name="T30" fmla="*/ 0 w 2"/>
                <a:gd name="T31" fmla="*/ 2 h 3"/>
                <a:gd name="T32" fmla="*/ 0 w 2"/>
                <a:gd name="T33" fmla="*/ 2 h 3"/>
                <a:gd name="T34" fmla="*/ 0 w 2"/>
                <a:gd name="T35" fmla="*/ 2 h 3"/>
                <a:gd name="T36" fmla="*/ 0 w 2"/>
                <a:gd name="T37" fmla="*/ 2 h 3"/>
                <a:gd name="T38" fmla="*/ 0 w 2"/>
                <a:gd name="T39" fmla="*/ 2 h 3"/>
                <a:gd name="T40" fmla="*/ 0 w 2"/>
                <a:gd name="T41" fmla="*/ 2 h 3"/>
                <a:gd name="T42" fmla="*/ 2 w 2"/>
                <a:gd name="T43" fmla="*/ 0 h 3"/>
                <a:gd name="T44" fmla="*/ 2 w 2"/>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3">
                  <a:moveTo>
                    <a:pt x="2" y="0"/>
                  </a:moveTo>
                  <a:lnTo>
                    <a:pt x="2" y="0"/>
                  </a:lnTo>
                  <a:lnTo>
                    <a:pt x="1" y="0"/>
                  </a:lnTo>
                  <a:lnTo>
                    <a:pt x="1" y="1"/>
                  </a:lnTo>
                  <a:lnTo>
                    <a:pt x="0" y="2"/>
                  </a:lnTo>
                  <a:lnTo>
                    <a:pt x="0" y="3"/>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2" name="Freeform 233"/>
            <p:cNvSpPr>
              <a:spLocks/>
            </p:cNvSpPr>
            <p:nvPr/>
          </p:nvSpPr>
          <p:spPr bwMode="auto">
            <a:xfrm>
              <a:off x="2467" y="1318"/>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3" name="Freeform 234"/>
            <p:cNvSpPr>
              <a:spLocks/>
            </p:cNvSpPr>
            <p:nvPr/>
          </p:nvSpPr>
          <p:spPr bwMode="auto">
            <a:xfrm>
              <a:off x="2494" y="1458"/>
              <a:ext cx="3" cy="1"/>
            </a:xfrm>
            <a:custGeom>
              <a:avLst/>
              <a:gdLst>
                <a:gd name="T0" fmla="*/ 3 w 7"/>
                <a:gd name="T1" fmla="*/ 0 h 3"/>
                <a:gd name="T2" fmla="*/ 2 w 7"/>
                <a:gd name="T3" fmla="*/ 0 h 3"/>
                <a:gd name="T4" fmla="*/ 2 w 7"/>
                <a:gd name="T5" fmla="*/ 0 h 3"/>
                <a:gd name="T6" fmla="*/ 2 w 7"/>
                <a:gd name="T7" fmla="*/ 0 h 3"/>
                <a:gd name="T8" fmla="*/ 2 w 7"/>
                <a:gd name="T9" fmla="*/ 0 h 3"/>
                <a:gd name="T10" fmla="*/ 1 w 7"/>
                <a:gd name="T11" fmla="*/ 1 h 3"/>
                <a:gd name="T12" fmla="*/ 1 w 7"/>
                <a:gd name="T13" fmla="*/ 1 h 3"/>
                <a:gd name="T14" fmla="*/ 1 w 7"/>
                <a:gd name="T15" fmla="*/ 1 h 3"/>
                <a:gd name="T16" fmla="*/ 1 w 7"/>
                <a:gd name="T17" fmla="*/ 1 h 3"/>
                <a:gd name="T18" fmla="*/ 0 w 7"/>
                <a:gd name="T19" fmla="*/ 1 h 3"/>
                <a:gd name="T20" fmla="*/ 0 w 7"/>
                <a:gd name="T21" fmla="*/ 1 h 3"/>
                <a:gd name="T22" fmla="*/ 0 w 7"/>
                <a:gd name="T23" fmla="*/ 1 h 3"/>
                <a:gd name="T24" fmla="*/ 0 w 7"/>
                <a:gd name="T25" fmla="*/ 1 h 3"/>
                <a:gd name="T26" fmla="*/ 1 w 7"/>
                <a:gd name="T27" fmla="*/ 1 h 3"/>
                <a:gd name="T28" fmla="*/ 1 w 7"/>
                <a:gd name="T29" fmla="*/ 1 h 3"/>
                <a:gd name="T30" fmla="*/ 1 w 7"/>
                <a:gd name="T31" fmla="*/ 1 h 3"/>
                <a:gd name="T32" fmla="*/ 1 w 7"/>
                <a:gd name="T33" fmla="*/ 1 h 3"/>
                <a:gd name="T34" fmla="*/ 1 w 7"/>
                <a:gd name="T35" fmla="*/ 1 h 3"/>
                <a:gd name="T36" fmla="*/ 1 w 7"/>
                <a:gd name="T37" fmla="*/ 1 h 3"/>
                <a:gd name="T38" fmla="*/ 2 w 7"/>
                <a:gd name="T39" fmla="*/ 1 h 3"/>
                <a:gd name="T40" fmla="*/ 2 w 7"/>
                <a:gd name="T41" fmla="*/ 1 h 3"/>
                <a:gd name="T42" fmla="*/ 3 w 7"/>
                <a:gd name="T43" fmla="*/ 0 h 3"/>
                <a:gd name="T44" fmla="*/ 3 w 7"/>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 h="3">
                  <a:moveTo>
                    <a:pt x="7" y="0"/>
                  </a:moveTo>
                  <a:lnTo>
                    <a:pt x="5" y="0"/>
                  </a:lnTo>
                  <a:lnTo>
                    <a:pt x="4" y="0"/>
                  </a:lnTo>
                  <a:lnTo>
                    <a:pt x="3" y="2"/>
                  </a:lnTo>
                  <a:lnTo>
                    <a:pt x="2" y="2"/>
                  </a:lnTo>
                  <a:lnTo>
                    <a:pt x="0" y="2"/>
                  </a:lnTo>
                  <a:lnTo>
                    <a:pt x="2" y="2"/>
                  </a:lnTo>
                  <a:lnTo>
                    <a:pt x="3" y="2"/>
                  </a:lnTo>
                  <a:lnTo>
                    <a:pt x="3" y="3"/>
                  </a:lnTo>
                  <a:lnTo>
                    <a:pt x="4" y="3"/>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4" name="Freeform 235"/>
            <p:cNvSpPr>
              <a:spLocks noEditPoints="1"/>
            </p:cNvSpPr>
            <p:nvPr/>
          </p:nvSpPr>
          <p:spPr bwMode="auto">
            <a:xfrm>
              <a:off x="2455" y="1312"/>
              <a:ext cx="42" cy="172"/>
            </a:xfrm>
            <a:custGeom>
              <a:avLst/>
              <a:gdLst>
                <a:gd name="T0" fmla="*/ 9 w 83"/>
                <a:gd name="T1" fmla="*/ 98 h 345"/>
                <a:gd name="T2" fmla="*/ 3 w 83"/>
                <a:gd name="T3" fmla="*/ 102 h 345"/>
                <a:gd name="T4" fmla="*/ 10 w 83"/>
                <a:gd name="T5" fmla="*/ 115 h 345"/>
                <a:gd name="T6" fmla="*/ 8 w 83"/>
                <a:gd name="T7" fmla="*/ 124 h 345"/>
                <a:gd name="T8" fmla="*/ 12 w 83"/>
                <a:gd name="T9" fmla="*/ 140 h 345"/>
                <a:gd name="T10" fmla="*/ 14 w 83"/>
                <a:gd name="T11" fmla="*/ 158 h 345"/>
                <a:gd name="T12" fmla="*/ 21 w 83"/>
                <a:gd name="T13" fmla="*/ 164 h 345"/>
                <a:gd name="T14" fmla="*/ 38 w 83"/>
                <a:gd name="T15" fmla="*/ 160 h 345"/>
                <a:gd name="T16" fmla="*/ 32 w 83"/>
                <a:gd name="T17" fmla="*/ 150 h 345"/>
                <a:gd name="T18" fmla="*/ 37 w 83"/>
                <a:gd name="T19" fmla="*/ 145 h 345"/>
                <a:gd name="T20" fmla="*/ 27 w 83"/>
                <a:gd name="T21" fmla="*/ 137 h 345"/>
                <a:gd name="T22" fmla="*/ 32 w 83"/>
                <a:gd name="T23" fmla="*/ 129 h 345"/>
                <a:gd name="T24" fmla="*/ 28 w 83"/>
                <a:gd name="T25" fmla="*/ 129 h 345"/>
                <a:gd name="T26" fmla="*/ 27 w 83"/>
                <a:gd name="T27" fmla="*/ 125 h 345"/>
                <a:gd name="T28" fmla="*/ 36 w 83"/>
                <a:gd name="T29" fmla="*/ 121 h 345"/>
                <a:gd name="T30" fmla="*/ 40 w 83"/>
                <a:gd name="T31" fmla="*/ 118 h 345"/>
                <a:gd name="T32" fmla="*/ 30 w 83"/>
                <a:gd name="T33" fmla="*/ 113 h 345"/>
                <a:gd name="T34" fmla="*/ 29 w 83"/>
                <a:gd name="T35" fmla="*/ 109 h 345"/>
                <a:gd name="T36" fmla="*/ 29 w 83"/>
                <a:gd name="T37" fmla="*/ 92 h 345"/>
                <a:gd name="T38" fmla="*/ 27 w 83"/>
                <a:gd name="T39" fmla="*/ 86 h 345"/>
                <a:gd name="T40" fmla="*/ 27 w 83"/>
                <a:gd name="T41" fmla="*/ 79 h 345"/>
                <a:gd name="T42" fmla="*/ 24 w 83"/>
                <a:gd name="T43" fmla="*/ 80 h 345"/>
                <a:gd name="T44" fmla="*/ 19 w 83"/>
                <a:gd name="T45" fmla="*/ 76 h 345"/>
                <a:gd name="T46" fmla="*/ 29 w 83"/>
                <a:gd name="T47" fmla="*/ 70 h 345"/>
                <a:gd name="T48" fmla="*/ 31 w 83"/>
                <a:gd name="T49" fmla="*/ 86 h 345"/>
                <a:gd name="T50" fmla="*/ 37 w 83"/>
                <a:gd name="T51" fmla="*/ 78 h 345"/>
                <a:gd name="T52" fmla="*/ 31 w 83"/>
                <a:gd name="T53" fmla="*/ 64 h 345"/>
                <a:gd name="T54" fmla="*/ 35 w 83"/>
                <a:gd name="T55" fmla="*/ 50 h 345"/>
                <a:gd name="T56" fmla="*/ 32 w 83"/>
                <a:gd name="T57" fmla="*/ 37 h 345"/>
                <a:gd name="T58" fmla="*/ 33 w 83"/>
                <a:gd name="T59" fmla="*/ 29 h 345"/>
                <a:gd name="T60" fmla="*/ 32 w 83"/>
                <a:gd name="T61" fmla="*/ 21 h 345"/>
                <a:gd name="T62" fmla="*/ 17 w 83"/>
                <a:gd name="T63" fmla="*/ 0 h 345"/>
                <a:gd name="T64" fmla="*/ 17 w 83"/>
                <a:gd name="T65" fmla="*/ 5 h 345"/>
                <a:gd name="T66" fmla="*/ 13 w 83"/>
                <a:gd name="T67" fmla="*/ 34 h 345"/>
                <a:gd name="T68" fmla="*/ 14 w 83"/>
                <a:gd name="T69" fmla="*/ 53 h 345"/>
                <a:gd name="T70" fmla="*/ 11 w 83"/>
                <a:gd name="T71" fmla="*/ 70 h 345"/>
                <a:gd name="T72" fmla="*/ 17 w 83"/>
                <a:gd name="T73" fmla="*/ 81 h 345"/>
                <a:gd name="T74" fmla="*/ 6 w 83"/>
                <a:gd name="T75" fmla="*/ 86 h 345"/>
                <a:gd name="T76" fmla="*/ 4 w 83"/>
                <a:gd name="T77" fmla="*/ 81 h 345"/>
                <a:gd name="T78" fmla="*/ 0 w 83"/>
                <a:gd name="T79" fmla="*/ 88 h 345"/>
                <a:gd name="T80" fmla="*/ 9 w 83"/>
                <a:gd name="T81" fmla="*/ 90 h 345"/>
                <a:gd name="T82" fmla="*/ 30 w 83"/>
                <a:gd name="T83" fmla="*/ 129 h 345"/>
                <a:gd name="T84" fmla="*/ 28 w 83"/>
                <a:gd name="T85" fmla="*/ 156 h 345"/>
                <a:gd name="T86" fmla="*/ 27 w 83"/>
                <a:gd name="T87" fmla="*/ 151 h 345"/>
                <a:gd name="T88" fmla="*/ 25 w 83"/>
                <a:gd name="T89" fmla="*/ 104 h 345"/>
                <a:gd name="T90" fmla="*/ 23 w 83"/>
                <a:gd name="T91" fmla="*/ 106 h 345"/>
                <a:gd name="T92" fmla="*/ 24 w 83"/>
                <a:gd name="T93" fmla="*/ 61 h 345"/>
                <a:gd name="T94" fmla="*/ 25 w 83"/>
                <a:gd name="T95" fmla="*/ 58 h 345"/>
                <a:gd name="T96" fmla="*/ 29 w 83"/>
                <a:gd name="T97" fmla="*/ 61 h 345"/>
                <a:gd name="T98" fmla="*/ 27 w 83"/>
                <a:gd name="T99" fmla="*/ 28 h 345"/>
                <a:gd name="T100" fmla="*/ 26 w 83"/>
                <a:gd name="T101" fmla="*/ 31 h 345"/>
                <a:gd name="T102" fmla="*/ 24 w 83"/>
                <a:gd name="T103" fmla="*/ 38 h 345"/>
                <a:gd name="T104" fmla="*/ 25 w 83"/>
                <a:gd name="T105" fmla="*/ 41 h 345"/>
                <a:gd name="T106" fmla="*/ 25 w 83"/>
                <a:gd name="T107" fmla="*/ 43 h 345"/>
                <a:gd name="T108" fmla="*/ 25 w 83"/>
                <a:gd name="T109" fmla="*/ 39 h 345"/>
                <a:gd name="T110" fmla="*/ 22 w 83"/>
                <a:gd name="T111" fmla="*/ 38 h 345"/>
                <a:gd name="T112" fmla="*/ 26 w 83"/>
                <a:gd name="T113" fmla="*/ 31 h 345"/>
                <a:gd name="T114" fmla="*/ 22 w 83"/>
                <a:gd name="T115" fmla="*/ 22 h 34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83" h="345">
                  <a:moveTo>
                    <a:pt x="21" y="173"/>
                  </a:moveTo>
                  <a:lnTo>
                    <a:pt x="36" y="190"/>
                  </a:lnTo>
                  <a:lnTo>
                    <a:pt x="27" y="199"/>
                  </a:lnTo>
                  <a:lnTo>
                    <a:pt x="33" y="205"/>
                  </a:lnTo>
                  <a:lnTo>
                    <a:pt x="27" y="211"/>
                  </a:lnTo>
                  <a:lnTo>
                    <a:pt x="23" y="210"/>
                  </a:lnTo>
                  <a:lnTo>
                    <a:pt x="21" y="209"/>
                  </a:lnTo>
                  <a:lnTo>
                    <a:pt x="18" y="206"/>
                  </a:lnTo>
                  <a:lnTo>
                    <a:pt x="18" y="204"/>
                  </a:lnTo>
                  <a:lnTo>
                    <a:pt x="18" y="201"/>
                  </a:lnTo>
                  <a:lnTo>
                    <a:pt x="18" y="199"/>
                  </a:lnTo>
                  <a:lnTo>
                    <a:pt x="18" y="196"/>
                  </a:lnTo>
                  <a:lnTo>
                    <a:pt x="17" y="194"/>
                  </a:lnTo>
                  <a:lnTo>
                    <a:pt x="17" y="190"/>
                  </a:lnTo>
                  <a:lnTo>
                    <a:pt x="15" y="188"/>
                  </a:lnTo>
                  <a:lnTo>
                    <a:pt x="12" y="205"/>
                  </a:lnTo>
                  <a:lnTo>
                    <a:pt x="6" y="205"/>
                  </a:lnTo>
                  <a:lnTo>
                    <a:pt x="7" y="207"/>
                  </a:lnTo>
                  <a:lnTo>
                    <a:pt x="10" y="210"/>
                  </a:lnTo>
                  <a:lnTo>
                    <a:pt x="12" y="214"/>
                  </a:lnTo>
                  <a:lnTo>
                    <a:pt x="13" y="216"/>
                  </a:lnTo>
                  <a:lnTo>
                    <a:pt x="16" y="219"/>
                  </a:lnTo>
                  <a:lnTo>
                    <a:pt x="17" y="221"/>
                  </a:lnTo>
                  <a:lnTo>
                    <a:pt x="18" y="225"/>
                  </a:lnTo>
                  <a:lnTo>
                    <a:pt x="19" y="227"/>
                  </a:lnTo>
                  <a:lnTo>
                    <a:pt x="19" y="231"/>
                  </a:lnTo>
                  <a:lnTo>
                    <a:pt x="18" y="235"/>
                  </a:lnTo>
                  <a:lnTo>
                    <a:pt x="15" y="232"/>
                  </a:lnTo>
                  <a:lnTo>
                    <a:pt x="11" y="235"/>
                  </a:lnTo>
                  <a:lnTo>
                    <a:pt x="10" y="236"/>
                  </a:lnTo>
                  <a:lnTo>
                    <a:pt x="8" y="238"/>
                  </a:lnTo>
                  <a:lnTo>
                    <a:pt x="10" y="240"/>
                  </a:lnTo>
                  <a:lnTo>
                    <a:pt x="10" y="242"/>
                  </a:lnTo>
                  <a:lnTo>
                    <a:pt x="12" y="243"/>
                  </a:lnTo>
                  <a:lnTo>
                    <a:pt x="13" y="244"/>
                  </a:lnTo>
                  <a:lnTo>
                    <a:pt x="15" y="246"/>
                  </a:lnTo>
                  <a:lnTo>
                    <a:pt x="16" y="247"/>
                  </a:lnTo>
                  <a:lnTo>
                    <a:pt x="16" y="248"/>
                  </a:lnTo>
                  <a:lnTo>
                    <a:pt x="21" y="238"/>
                  </a:lnTo>
                  <a:lnTo>
                    <a:pt x="18" y="237"/>
                  </a:lnTo>
                  <a:lnTo>
                    <a:pt x="21" y="238"/>
                  </a:lnTo>
                  <a:lnTo>
                    <a:pt x="27" y="243"/>
                  </a:lnTo>
                  <a:lnTo>
                    <a:pt x="26" y="251"/>
                  </a:lnTo>
                  <a:lnTo>
                    <a:pt x="24" y="257"/>
                  </a:lnTo>
                  <a:lnTo>
                    <a:pt x="23" y="262"/>
                  </a:lnTo>
                  <a:lnTo>
                    <a:pt x="23" y="267"/>
                  </a:lnTo>
                  <a:lnTo>
                    <a:pt x="22" y="272"/>
                  </a:lnTo>
                  <a:lnTo>
                    <a:pt x="22" y="277"/>
                  </a:lnTo>
                  <a:lnTo>
                    <a:pt x="24" y="280"/>
                  </a:lnTo>
                  <a:lnTo>
                    <a:pt x="27" y="284"/>
                  </a:lnTo>
                  <a:lnTo>
                    <a:pt x="32" y="288"/>
                  </a:lnTo>
                  <a:lnTo>
                    <a:pt x="38" y="291"/>
                  </a:lnTo>
                  <a:lnTo>
                    <a:pt x="33" y="296"/>
                  </a:lnTo>
                  <a:lnTo>
                    <a:pt x="29" y="294"/>
                  </a:lnTo>
                  <a:lnTo>
                    <a:pt x="28" y="296"/>
                  </a:lnTo>
                  <a:lnTo>
                    <a:pt x="27" y="300"/>
                  </a:lnTo>
                  <a:lnTo>
                    <a:pt x="27" y="303"/>
                  </a:lnTo>
                  <a:lnTo>
                    <a:pt x="27" y="306"/>
                  </a:lnTo>
                  <a:lnTo>
                    <a:pt x="27" y="310"/>
                  </a:lnTo>
                  <a:lnTo>
                    <a:pt x="28" y="314"/>
                  </a:lnTo>
                  <a:lnTo>
                    <a:pt x="28" y="317"/>
                  </a:lnTo>
                  <a:lnTo>
                    <a:pt x="29" y="320"/>
                  </a:lnTo>
                  <a:lnTo>
                    <a:pt x="31" y="324"/>
                  </a:lnTo>
                  <a:lnTo>
                    <a:pt x="33" y="326"/>
                  </a:lnTo>
                  <a:lnTo>
                    <a:pt x="38" y="317"/>
                  </a:lnTo>
                  <a:lnTo>
                    <a:pt x="44" y="326"/>
                  </a:lnTo>
                  <a:lnTo>
                    <a:pt x="43" y="326"/>
                  </a:lnTo>
                  <a:lnTo>
                    <a:pt x="43" y="327"/>
                  </a:lnTo>
                  <a:lnTo>
                    <a:pt x="42" y="329"/>
                  </a:lnTo>
                  <a:lnTo>
                    <a:pt x="41" y="330"/>
                  </a:lnTo>
                  <a:lnTo>
                    <a:pt x="50" y="326"/>
                  </a:lnTo>
                  <a:lnTo>
                    <a:pt x="57" y="345"/>
                  </a:lnTo>
                  <a:lnTo>
                    <a:pt x="64" y="345"/>
                  </a:lnTo>
                  <a:lnTo>
                    <a:pt x="69" y="343"/>
                  </a:lnTo>
                  <a:lnTo>
                    <a:pt x="73" y="341"/>
                  </a:lnTo>
                  <a:lnTo>
                    <a:pt x="75" y="337"/>
                  </a:lnTo>
                  <a:lnTo>
                    <a:pt x="75" y="332"/>
                  </a:lnTo>
                  <a:lnTo>
                    <a:pt x="75" y="326"/>
                  </a:lnTo>
                  <a:lnTo>
                    <a:pt x="75" y="321"/>
                  </a:lnTo>
                  <a:lnTo>
                    <a:pt x="75" y="316"/>
                  </a:lnTo>
                  <a:lnTo>
                    <a:pt x="75" y="310"/>
                  </a:lnTo>
                  <a:lnTo>
                    <a:pt x="78" y="306"/>
                  </a:lnTo>
                  <a:lnTo>
                    <a:pt x="75" y="306"/>
                  </a:lnTo>
                  <a:lnTo>
                    <a:pt x="74" y="306"/>
                  </a:lnTo>
                  <a:lnTo>
                    <a:pt x="72" y="306"/>
                  </a:lnTo>
                  <a:lnTo>
                    <a:pt x="70" y="305"/>
                  </a:lnTo>
                  <a:lnTo>
                    <a:pt x="69" y="305"/>
                  </a:lnTo>
                  <a:lnTo>
                    <a:pt x="67" y="304"/>
                  </a:lnTo>
                  <a:lnTo>
                    <a:pt x="65" y="304"/>
                  </a:lnTo>
                  <a:lnTo>
                    <a:pt x="64" y="303"/>
                  </a:lnTo>
                  <a:lnTo>
                    <a:pt x="64" y="301"/>
                  </a:lnTo>
                  <a:lnTo>
                    <a:pt x="63" y="300"/>
                  </a:lnTo>
                  <a:lnTo>
                    <a:pt x="63" y="298"/>
                  </a:lnTo>
                  <a:lnTo>
                    <a:pt x="64" y="296"/>
                  </a:lnTo>
                  <a:lnTo>
                    <a:pt x="65" y="295"/>
                  </a:lnTo>
                  <a:lnTo>
                    <a:pt x="67" y="294"/>
                  </a:lnTo>
                  <a:lnTo>
                    <a:pt x="68" y="294"/>
                  </a:lnTo>
                  <a:lnTo>
                    <a:pt x="69" y="293"/>
                  </a:lnTo>
                  <a:lnTo>
                    <a:pt x="72" y="293"/>
                  </a:lnTo>
                  <a:lnTo>
                    <a:pt x="73" y="293"/>
                  </a:lnTo>
                  <a:lnTo>
                    <a:pt x="74" y="293"/>
                  </a:lnTo>
                  <a:lnTo>
                    <a:pt x="76" y="293"/>
                  </a:lnTo>
                  <a:lnTo>
                    <a:pt x="73" y="291"/>
                  </a:lnTo>
                  <a:lnTo>
                    <a:pt x="69" y="291"/>
                  </a:lnTo>
                  <a:lnTo>
                    <a:pt x="67" y="290"/>
                  </a:lnTo>
                  <a:lnTo>
                    <a:pt x="63" y="290"/>
                  </a:lnTo>
                  <a:lnTo>
                    <a:pt x="60" y="289"/>
                  </a:lnTo>
                  <a:lnTo>
                    <a:pt x="57" y="288"/>
                  </a:lnTo>
                  <a:lnTo>
                    <a:pt x="54" y="287"/>
                  </a:lnTo>
                  <a:lnTo>
                    <a:pt x="52" y="285"/>
                  </a:lnTo>
                  <a:lnTo>
                    <a:pt x="49" y="283"/>
                  </a:lnTo>
                  <a:lnTo>
                    <a:pt x="48" y="279"/>
                  </a:lnTo>
                  <a:lnTo>
                    <a:pt x="49" y="277"/>
                  </a:lnTo>
                  <a:lnTo>
                    <a:pt x="52" y="275"/>
                  </a:lnTo>
                  <a:lnTo>
                    <a:pt x="54" y="274"/>
                  </a:lnTo>
                  <a:lnTo>
                    <a:pt x="58" y="273"/>
                  </a:lnTo>
                  <a:lnTo>
                    <a:pt x="60" y="272"/>
                  </a:lnTo>
                  <a:lnTo>
                    <a:pt x="63" y="270"/>
                  </a:lnTo>
                  <a:lnTo>
                    <a:pt x="65" y="269"/>
                  </a:lnTo>
                  <a:lnTo>
                    <a:pt x="67" y="269"/>
                  </a:lnTo>
                  <a:lnTo>
                    <a:pt x="68" y="268"/>
                  </a:lnTo>
                  <a:lnTo>
                    <a:pt x="68" y="267"/>
                  </a:lnTo>
                  <a:lnTo>
                    <a:pt x="64" y="264"/>
                  </a:lnTo>
                  <a:lnTo>
                    <a:pt x="62" y="263"/>
                  </a:lnTo>
                  <a:lnTo>
                    <a:pt x="62" y="262"/>
                  </a:lnTo>
                  <a:lnTo>
                    <a:pt x="63" y="261"/>
                  </a:lnTo>
                  <a:lnTo>
                    <a:pt x="64" y="259"/>
                  </a:lnTo>
                  <a:lnTo>
                    <a:pt x="67" y="258"/>
                  </a:lnTo>
                  <a:lnTo>
                    <a:pt x="68" y="257"/>
                  </a:lnTo>
                  <a:lnTo>
                    <a:pt x="69" y="256"/>
                  </a:lnTo>
                  <a:lnTo>
                    <a:pt x="69" y="253"/>
                  </a:lnTo>
                  <a:lnTo>
                    <a:pt x="68" y="249"/>
                  </a:lnTo>
                  <a:lnTo>
                    <a:pt x="67" y="251"/>
                  </a:lnTo>
                  <a:lnTo>
                    <a:pt x="64" y="253"/>
                  </a:lnTo>
                  <a:lnTo>
                    <a:pt x="63" y="254"/>
                  </a:lnTo>
                  <a:lnTo>
                    <a:pt x="62" y="257"/>
                  </a:lnTo>
                  <a:lnTo>
                    <a:pt x="59" y="258"/>
                  </a:lnTo>
                  <a:lnTo>
                    <a:pt x="57" y="259"/>
                  </a:lnTo>
                  <a:lnTo>
                    <a:pt x="55" y="259"/>
                  </a:lnTo>
                  <a:lnTo>
                    <a:pt x="53" y="259"/>
                  </a:lnTo>
                  <a:lnTo>
                    <a:pt x="50" y="259"/>
                  </a:lnTo>
                  <a:lnTo>
                    <a:pt x="48" y="258"/>
                  </a:lnTo>
                  <a:lnTo>
                    <a:pt x="48" y="257"/>
                  </a:lnTo>
                  <a:lnTo>
                    <a:pt x="48" y="256"/>
                  </a:lnTo>
                  <a:lnTo>
                    <a:pt x="48" y="254"/>
                  </a:lnTo>
                  <a:lnTo>
                    <a:pt x="49" y="254"/>
                  </a:lnTo>
                  <a:lnTo>
                    <a:pt x="49" y="253"/>
                  </a:lnTo>
                  <a:lnTo>
                    <a:pt x="50" y="252"/>
                  </a:lnTo>
                  <a:lnTo>
                    <a:pt x="52" y="251"/>
                  </a:lnTo>
                  <a:lnTo>
                    <a:pt x="53" y="251"/>
                  </a:lnTo>
                  <a:lnTo>
                    <a:pt x="53" y="249"/>
                  </a:lnTo>
                  <a:lnTo>
                    <a:pt x="52" y="244"/>
                  </a:lnTo>
                  <a:lnTo>
                    <a:pt x="52" y="242"/>
                  </a:lnTo>
                  <a:lnTo>
                    <a:pt x="53" y="240"/>
                  </a:lnTo>
                  <a:lnTo>
                    <a:pt x="55" y="240"/>
                  </a:lnTo>
                  <a:lnTo>
                    <a:pt x="58" y="241"/>
                  </a:lnTo>
                  <a:lnTo>
                    <a:pt x="62" y="241"/>
                  </a:lnTo>
                  <a:lnTo>
                    <a:pt x="65" y="242"/>
                  </a:lnTo>
                  <a:lnTo>
                    <a:pt x="68" y="242"/>
                  </a:lnTo>
                  <a:lnTo>
                    <a:pt x="70" y="242"/>
                  </a:lnTo>
                  <a:lnTo>
                    <a:pt x="72" y="241"/>
                  </a:lnTo>
                  <a:lnTo>
                    <a:pt x="72" y="242"/>
                  </a:lnTo>
                  <a:lnTo>
                    <a:pt x="73" y="243"/>
                  </a:lnTo>
                  <a:lnTo>
                    <a:pt x="74" y="244"/>
                  </a:lnTo>
                  <a:lnTo>
                    <a:pt x="75" y="246"/>
                  </a:lnTo>
                  <a:lnTo>
                    <a:pt x="76" y="246"/>
                  </a:lnTo>
                  <a:lnTo>
                    <a:pt x="78" y="246"/>
                  </a:lnTo>
                  <a:lnTo>
                    <a:pt x="79" y="247"/>
                  </a:lnTo>
                  <a:lnTo>
                    <a:pt x="80" y="247"/>
                  </a:lnTo>
                  <a:lnTo>
                    <a:pt x="83" y="237"/>
                  </a:lnTo>
                  <a:lnTo>
                    <a:pt x="80" y="237"/>
                  </a:lnTo>
                  <a:lnTo>
                    <a:pt x="79" y="237"/>
                  </a:lnTo>
                  <a:lnTo>
                    <a:pt x="76" y="236"/>
                  </a:lnTo>
                  <a:lnTo>
                    <a:pt x="74" y="236"/>
                  </a:lnTo>
                  <a:lnTo>
                    <a:pt x="72" y="233"/>
                  </a:lnTo>
                  <a:lnTo>
                    <a:pt x="69" y="232"/>
                  </a:lnTo>
                  <a:lnTo>
                    <a:pt x="68" y="230"/>
                  </a:lnTo>
                  <a:lnTo>
                    <a:pt x="67" y="227"/>
                  </a:lnTo>
                  <a:lnTo>
                    <a:pt x="67" y="223"/>
                  </a:lnTo>
                  <a:lnTo>
                    <a:pt x="68" y="220"/>
                  </a:lnTo>
                  <a:lnTo>
                    <a:pt x="67" y="221"/>
                  </a:lnTo>
                  <a:lnTo>
                    <a:pt x="64" y="223"/>
                  </a:lnTo>
                  <a:lnTo>
                    <a:pt x="63" y="225"/>
                  </a:lnTo>
                  <a:lnTo>
                    <a:pt x="60" y="226"/>
                  </a:lnTo>
                  <a:lnTo>
                    <a:pt x="58" y="227"/>
                  </a:lnTo>
                  <a:lnTo>
                    <a:pt x="57" y="228"/>
                  </a:lnTo>
                  <a:lnTo>
                    <a:pt x="54" y="228"/>
                  </a:lnTo>
                  <a:lnTo>
                    <a:pt x="52" y="228"/>
                  </a:lnTo>
                  <a:lnTo>
                    <a:pt x="49" y="227"/>
                  </a:lnTo>
                  <a:lnTo>
                    <a:pt x="48" y="226"/>
                  </a:lnTo>
                  <a:lnTo>
                    <a:pt x="49" y="223"/>
                  </a:lnTo>
                  <a:lnTo>
                    <a:pt x="50" y="221"/>
                  </a:lnTo>
                  <a:lnTo>
                    <a:pt x="53" y="220"/>
                  </a:lnTo>
                  <a:lnTo>
                    <a:pt x="54" y="220"/>
                  </a:lnTo>
                  <a:lnTo>
                    <a:pt x="57" y="219"/>
                  </a:lnTo>
                  <a:lnTo>
                    <a:pt x="58" y="219"/>
                  </a:lnTo>
                  <a:lnTo>
                    <a:pt x="59" y="217"/>
                  </a:lnTo>
                  <a:lnTo>
                    <a:pt x="62" y="216"/>
                  </a:lnTo>
                  <a:lnTo>
                    <a:pt x="62" y="214"/>
                  </a:lnTo>
                  <a:lnTo>
                    <a:pt x="63" y="211"/>
                  </a:lnTo>
                  <a:lnTo>
                    <a:pt x="80" y="217"/>
                  </a:lnTo>
                  <a:lnTo>
                    <a:pt x="80" y="207"/>
                  </a:lnTo>
                  <a:lnTo>
                    <a:pt x="59" y="211"/>
                  </a:lnTo>
                  <a:lnTo>
                    <a:pt x="59" y="207"/>
                  </a:lnTo>
                  <a:lnTo>
                    <a:pt x="59" y="202"/>
                  </a:lnTo>
                  <a:lnTo>
                    <a:pt x="59" y="196"/>
                  </a:lnTo>
                  <a:lnTo>
                    <a:pt x="59" y="191"/>
                  </a:lnTo>
                  <a:lnTo>
                    <a:pt x="58" y="185"/>
                  </a:lnTo>
                  <a:lnTo>
                    <a:pt x="57" y="180"/>
                  </a:lnTo>
                  <a:lnTo>
                    <a:pt x="55" y="176"/>
                  </a:lnTo>
                  <a:lnTo>
                    <a:pt x="52" y="174"/>
                  </a:lnTo>
                  <a:lnTo>
                    <a:pt x="48" y="174"/>
                  </a:lnTo>
                  <a:lnTo>
                    <a:pt x="42" y="175"/>
                  </a:lnTo>
                  <a:lnTo>
                    <a:pt x="43" y="174"/>
                  </a:lnTo>
                  <a:lnTo>
                    <a:pt x="44" y="174"/>
                  </a:lnTo>
                  <a:lnTo>
                    <a:pt x="45" y="173"/>
                  </a:lnTo>
                  <a:lnTo>
                    <a:pt x="48" y="172"/>
                  </a:lnTo>
                  <a:lnTo>
                    <a:pt x="49" y="172"/>
                  </a:lnTo>
                  <a:lnTo>
                    <a:pt x="50" y="172"/>
                  </a:lnTo>
                  <a:lnTo>
                    <a:pt x="53" y="172"/>
                  </a:lnTo>
                  <a:lnTo>
                    <a:pt x="54" y="172"/>
                  </a:lnTo>
                  <a:lnTo>
                    <a:pt x="55" y="172"/>
                  </a:lnTo>
                  <a:lnTo>
                    <a:pt x="57" y="173"/>
                  </a:lnTo>
                  <a:lnTo>
                    <a:pt x="55" y="172"/>
                  </a:lnTo>
                  <a:lnTo>
                    <a:pt x="54" y="170"/>
                  </a:lnTo>
                  <a:lnTo>
                    <a:pt x="53" y="169"/>
                  </a:lnTo>
                  <a:lnTo>
                    <a:pt x="52" y="168"/>
                  </a:lnTo>
                  <a:lnTo>
                    <a:pt x="52" y="165"/>
                  </a:lnTo>
                  <a:lnTo>
                    <a:pt x="52" y="164"/>
                  </a:lnTo>
                  <a:lnTo>
                    <a:pt x="52" y="162"/>
                  </a:lnTo>
                  <a:lnTo>
                    <a:pt x="53" y="160"/>
                  </a:lnTo>
                  <a:lnTo>
                    <a:pt x="54" y="159"/>
                  </a:lnTo>
                  <a:lnTo>
                    <a:pt x="57" y="158"/>
                  </a:lnTo>
                  <a:lnTo>
                    <a:pt x="50" y="152"/>
                  </a:lnTo>
                  <a:lnTo>
                    <a:pt x="50" y="153"/>
                  </a:lnTo>
                  <a:lnTo>
                    <a:pt x="50" y="154"/>
                  </a:lnTo>
                  <a:lnTo>
                    <a:pt x="50" y="155"/>
                  </a:lnTo>
                  <a:lnTo>
                    <a:pt x="50" y="157"/>
                  </a:lnTo>
                  <a:lnTo>
                    <a:pt x="50" y="158"/>
                  </a:lnTo>
                  <a:lnTo>
                    <a:pt x="49" y="159"/>
                  </a:lnTo>
                  <a:lnTo>
                    <a:pt x="49" y="160"/>
                  </a:lnTo>
                  <a:lnTo>
                    <a:pt x="48" y="160"/>
                  </a:lnTo>
                  <a:lnTo>
                    <a:pt x="47" y="160"/>
                  </a:lnTo>
                  <a:lnTo>
                    <a:pt x="45" y="160"/>
                  </a:lnTo>
                  <a:lnTo>
                    <a:pt x="43" y="160"/>
                  </a:lnTo>
                  <a:lnTo>
                    <a:pt x="42" y="160"/>
                  </a:lnTo>
                  <a:lnTo>
                    <a:pt x="41" y="160"/>
                  </a:lnTo>
                  <a:lnTo>
                    <a:pt x="39" y="160"/>
                  </a:lnTo>
                  <a:lnTo>
                    <a:pt x="38" y="160"/>
                  </a:lnTo>
                  <a:lnTo>
                    <a:pt x="37" y="160"/>
                  </a:lnTo>
                  <a:lnTo>
                    <a:pt x="37" y="159"/>
                  </a:lnTo>
                  <a:lnTo>
                    <a:pt x="36" y="158"/>
                  </a:lnTo>
                  <a:lnTo>
                    <a:pt x="38" y="154"/>
                  </a:lnTo>
                  <a:lnTo>
                    <a:pt x="38" y="153"/>
                  </a:lnTo>
                  <a:lnTo>
                    <a:pt x="39" y="152"/>
                  </a:lnTo>
                  <a:lnTo>
                    <a:pt x="41" y="150"/>
                  </a:lnTo>
                  <a:lnTo>
                    <a:pt x="42" y="148"/>
                  </a:lnTo>
                  <a:lnTo>
                    <a:pt x="44" y="147"/>
                  </a:lnTo>
                  <a:lnTo>
                    <a:pt x="47" y="144"/>
                  </a:lnTo>
                  <a:lnTo>
                    <a:pt x="48" y="142"/>
                  </a:lnTo>
                  <a:lnTo>
                    <a:pt x="49" y="139"/>
                  </a:lnTo>
                  <a:lnTo>
                    <a:pt x="49" y="136"/>
                  </a:lnTo>
                  <a:lnTo>
                    <a:pt x="48" y="133"/>
                  </a:lnTo>
                  <a:lnTo>
                    <a:pt x="52" y="136"/>
                  </a:lnTo>
                  <a:lnTo>
                    <a:pt x="54" y="138"/>
                  </a:lnTo>
                  <a:lnTo>
                    <a:pt x="58" y="141"/>
                  </a:lnTo>
                  <a:lnTo>
                    <a:pt x="60" y="144"/>
                  </a:lnTo>
                  <a:lnTo>
                    <a:pt x="63" y="148"/>
                  </a:lnTo>
                  <a:lnTo>
                    <a:pt x="64" y="152"/>
                  </a:lnTo>
                  <a:lnTo>
                    <a:pt x="67" y="155"/>
                  </a:lnTo>
                  <a:lnTo>
                    <a:pt x="67" y="159"/>
                  </a:lnTo>
                  <a:lnTo>
                    <a:pt x="68" y="163"/>
                  </a:lnTo>
                  <a:lnTo>
                    <a:pt x="68" y="167"/>
                  </a:lnTo>
                  <a:lnTo>
                    <a:pt x="63" y="167"/>
                  </a:lnTo>
                  <a:lnTo>
                    <a:pt x="63" y="168"/>
                  </a:lnTo>
                  <a:lnTo>
                    <a:pt x="63" y="169"/>
                  </a:lnTo>
                  <a:lnTo>
                    <a:pt x="63" y="170"/>
                  </a:lnTo>
                  <a:lnTo>
                    <a:pt x="62" y="172"/>
                  </a:lnTo>
                  <a:lnTo>
                    <a:pt x="62" y="173"/>
                  </a:lnTo>
                  <a:lnTo>
                    <a:pt x="62" y="174"/>
                  </a:lnTo>
                  <a:lnTo>
                    <a:pt x="63" y="175"/>
                  </a:lnTo>
                  <a:lnTo>
                    <a:pt x="63" y="176"/>
                  </a:lnTo>
                  <a:lnTo>
                    <a:pt x="64" y="176"/>
                  </a:lnTo>
                  <a:lnTo>
                    <a:pt x="65" y="178"/>
                  </a:lnTo>
                  <a:lnTo>
                    <a:pt x="68" y="174"/>
                  </a:lnTo>
                  <a:lnTo>
                    <a:pt x="70" y="172"/>
                  </a:lnTo>
                  <a:lnTo>
                    <a:pt x="72" y="168"/>
                  </a:lnTo>
                  <a:lnTo>
                    <a:pt x="73" y="164"/>
                  </a:lnTo>
                  <a:lnTo>
                    <a:pt x="73" y="160"/>
                  </a:lnTo>
                  <a:lnTo>
                    <a:pt x="74" y="157"/>
                  </a:lnTo>
                  <a:lnTo>
                    <a:pt x="74" y="153"/>
                  </a:lnTo>
                  <a:lnTo>
                    <a:pt x="75" y="149"/>
                  </a:lnTo>
                  <a:lnTo>
                    <a:pt x="76" y="146"/>
                  </a:lnTo>
                  <a:lnTo>
                    <a:pt x="78" y="143"/>
                  </a:lnTo>
                  <a:lnTo>
                    <a:pt x="68" y="143"/>
                  </a:lnTo>
                  <a:lnTo>
                    <a:pt x="69" y="141"/>
                  </a:lnTo>
                  <a:lnTo>
                    <a:pt x="69" y="139"/>
                  </a:lnTo>
                  <a:lnTo>
                    <a:pt x="68" y="137"/>
                  </a:lnTo>
                  <a:lnTo>
                    <a:pt x="67" y="134"/>
                  </a:lnTo>
                  <a:lnTo>
                    <a:pt x="64" y="132"/>
                  </a:lnTo>
                  <a:lnTo>
                    <a:pt x="63" y="131"/>
                  </a:lnTo>
                  <a:lnTo>
                    <a:pt x="62" y="128"/>
                  </a:lnTo>
                  <a:lnTo>
                    <a:pt x="62" y="126"/>
                  </a:lnTo>
                  <a:lnTo>
                    <a:pt x="64" y="123"/>
                  </a:lnTo>
                  <a:lnTo>
                    <a:pt x="68" y="122"/>
                  </a:lnTo>
                  <a:lnTo>
                    <a:pt x="74" y="131"/>
                  </a:lnTo>
                  <a:lnTo>
                    <a:pt x="72" y="118"/>
                  </a:lnTo>
                  <a:lnTo>
                    <a:pt x="74" y="118"/>
                  </a:lnTo>
                  <a:lnTo>
                    <a:pt x="59" y="110"/>
                  </a:lnTo>
                  <a:lnTo>
                    <a:pt x="65" y="103"/>
                  </a:lnTo>
                  <a:lnTo>
                    <a:pt x="68" y="107"/>
                  </a:lnTo>
                  <a:lnTo>
                    <a:pt x="68" y="105"/>
                  </a:lnTo>
                  <a:lnTo>
                    <a:pt x="69" y="103"/>
                  </a:lnTo>
                  <a:lnTo>
                    <a:pt x="69" y="101"/>
                  </a:lnTo>
                  <a:lnTo>
                    <a:pt x="68" y="99"/>
                  </a:lnTo>
                  <a:lnTo>
                    <a:pt x="68" y="97"/>
                  </a:lnTo>
                  <a:lnTo>
                    <a:pt x="68" y="95"/>
                  </a:lnTo>
                  <a:lnTo>
                    <a:pt x="67" y="94"/>
                  </a:lnTo>
                  <a:lnTo>
                    <a:pt x="67" y="91"/>
                  </a:lnTo>
                  <a:lnTo>
                    <a:pt x="65" y="89"/>
                  </a:lnTo>
                  <a:lnTo>
                    <a:pt x="65" y="86"/>
                  </a:lnTo>
                  <a:lnTo>
                    <a:pt x="68" y="86"/>
                  </a:lnTo>
                  <a:lnTo>
                    <a:pt x="59" y="77"/>
                  </a:lnTo>
                  <a:lnTo>
                    <a:pt x="63" y="74"/>
                  </a:lnTo>
                  <a:lnTo>
                    <a:pt x="64" y="74"/>
                  </a:lnTo>
                  <a:lnTo>
                    <a:pt x="65" y="74"/>
                  </a:lnTo>
                  <a:lnTo>
                    <a:pt x="67" y="74"/>
                  </a:lnTo>
                  <a:lnTo>
                    <a:pt x="68" y="75"/>
                  </a:lnTo>
                  <a:lnTo>
                    <a:pt x="69" y="75"/>
                  </a:lnTo>
                  <a:lnTo>
                    <a:pt x="70" y="75"/>
                  </a:lnTo>
                  <a:lnTo>
                    <a:pt x="70" y="76"/>
                  </a:lnTo>
                  <a:lnTo>
                    <a:pt x="72" y="77"/>
                  </a:lnTo>
                  <a:lnTo>
                    <a:pt x="73" y="75"/>
                  </a:lnTo>
                  <a:lnTo>
                    <a:pt x="62" y="64"/>
                  </a:lnTo>
                  <a:lnTo>
                    <a:pt x="59" y="65"/>
                  </a:lnTo>
                  <a:lnTo>
                    <a:pt x="65" y="59"/>
                  </a:lnTo>
                  <a:lnTo>
                    <a:pt x="65" y="56"/>
                  </a:lnTo>
                  <a:lnTo>
                    <a:pt x="64" y="55"/>
                  </a:lnTo>
                  <a:lnTo>
                    <a:pt x="64" y="54"/>
                  </a:lnTo>
                  <a:lnTo>
                    <a:pt x="63" y="54"/>
                  </a:lnTo>
                  <a:lnTo>
                    <a:pt x="62" y="55"/>
                  </a:lnTo>
                  <a:lnTo>
                    <a:pt x="60" y="55"/>
                  </a:lnTo>
                  <a:lnTo>
                    <a:pt x="59" y="55"/>
                  </a:lnTo>
                  <a:lnTo>
                    <a:pt x="58" y="55"/>
                  </a:lnTo>
                  <a:lnTo>
                    <a:pt x="57" y="54"/>
                  </a:lnTo>
                  <a:lnTo>
                    <a:pt x="62" y="47"/>
                  </a:lnTo>
                  <a:lnTo>
                    <a:pt x="64" y="42"/>
                  </a:lnTo>
                  <a:lnTo>
                    <a:pt x="63" y="39"/>
                  </a:lnTo>
                  <a:lnTo>
                    <a:pt x="60" y="38"/>
                  </a:lnTo>
                  <a:lnTo>
                    <a:pt x="57" y="38"/>
                  </a:lnTo>
                  <a:lnTo>
                    <a:pt x="52" y="39"/>
                  </a:lnTo>
                  <a:lnTo>
                    <a:pt x="45" y="39"/>
                  </a:lnTo>
                  <a:lnTo>
                    <a:pt x="41" y="38"/>
                  </a:lnTo>
                  <a:lnTo>
                    <a:pt x="36" y="37"/>
                  </a:lnTo>
                  <a:lnTo>
                    <a:pt x="33" y="33"/>
                  </a:lnTo>
                  <a:lnTo>
                    <a:pt x="42" y="21"/>
                  </a:lnTo>
                  <a:lnTo>
                    <a:pt x="36" y="0"/>
                  </a:lnTo>
                  <a:lnTo>
                    <a:pt x="34" y="0"/>
                  </a:lnTo>
                  <a:lnTo>
                    <a:pt x="33" y="1"/>
                  </a:lnTo>
                  <a:lnTo>
                    <a:pt x="32" y="2"/>
                  </a:lnTo>
                  <a:lnTo>
                    <a:pt x="31" y="2"/>
                  </a:lnTo>
                  <a:lnTo>
                    <a:pt x="29" y="3"/>
                  </a:lnTo>
                  <a:lnTo>
                    <a:pt x="28" y="6"/>
                  </a:lnTo>
                  <a:lnTo>
                    <a:pt x="27" y="7"/>
                  </a:lnTo>
                  <a:lnTo>
                    <a:pt x="26" y="8"/>
                  </a:lnTo>
                  <a:lnTo>
                    <a:pt x="24" y="9"/>
                  </a:lnTo>
                  <a:lnTo>
                    <a:pt x="23" y="12"/>
                  </a:lnTo>
                  <a:lnTo>
                    <a:pt x="28" y="9"/>
                  </a:lnTo>
                  <a:lnTo>
                    <a:pt x="31" y="8"/>
                  </a:lnTo>
                  <a:lnTo>
                    <a:pt x="32" y="9"/>
                  </a:lnTo>
                  <a:lnTo>
                    <a:pt x="33" y="11"/>
                  </a:lnTo>
                  <a:lnTo>
                    <a:pt x="33" y="13"/>
                  </a:lnTo>
                  <a:lnTo>
                    <a:pt x="33" y="16"/>
                  </a:lnTo>
                  <a:lnTo>
                    <a:pt x="33" y="18"/>
                  </a:lnTo>
                  <a:lnTo>
                    <a:pt x="33" y="22"/>
                  </a:lnTo>
                  <a:lnTo>
                    <a:pt x="33" y="23"/>
                  </a:lnTo>
                  <a:lnTo>
                    <a:pt x="33" y="24"/>
                  </a:lnTo>
                  <a:lnTo>
                    <a:pt x="31" y="30"/>
                  </a:lnTo>
                  <a:lnTo>
                    <a:pt x="29" y="38"/>
                  </a:lnTo>
                  <a:lnTo>
                    <a:pt x="27" y="44"/>
                  </a:lnTo>
                  <a:lnTo>
                    <a:pt x="27" y="52"/>
                  </a:lnTo>
                  <a:lnTo>
                    <a:pt x="26" y="60"/>
                  </a:lnTo>
                  <a:lnTo>
                    <a:pt x="26" y="68"/>
                  </a:lnTo>
                  <a:lnTo>
                    <a:pt x="26" y="74"/>
                  </a:lnTo>
                  <a:lnTo>
                    <a:pt x="27" y="81"/>
                  </a:lnTo>
                  <a:lnTo>
                    <a:pt x="28" y="87"/>
                  </a:lnTo>
                  <a:lnTo>
                    <a:pt x="29" y="92"/>
                  </a:lnTo>
                  <a:lnTo>
                    <a:pt x="31" y="96"/>
                  </a:lnTo>
                  <a:lnTo>
                    <a:pt x="32" y="99"/>
                  </a:lnTo>
                  <a:lnTo>
                    <a:pt x="32" y="101"/>
                  </a:lnTo>
                  <a:lnTo>
                    <a:pt x="31" y="102"/>
                  </a:lnTo>
                  <a:lnTo>
                    <a:pt x="29" y="103"/>
                  </a:lnTo>
                  <a:lnTo>
                    <a:pt x="28" y="105"/>
                  </a:lnTo>
                  <a:lnTo>
                    <a:pt x="27" y="105"/>
                  </a:lnTo>
                  <a:lnTo>
                    <a:pt x="27" y="106"/>
                  </a:lnTo>
                  <a:lnTo>
                    <a:pt x="27" y="107"/>
                  </a:lnTo>
                  <a:lnTo>
                    <a:pt x="29" y="110"/>
                  </a:lnTo>
                  <a:lnTo>
                    <a:pt x="31" y="112"/>
                  </a:lnTo>
                  <a:lnTo>
                    <a:pt x="32" y="115"/>
                  </a:lnTo>
                  <a:lnTo>
                    <a:pt x="33" y="118"/>
                  </a:lnTo>
                  <a:lnTo>
                    <a:pt x="32" y="121"/>
                  </a:lnTo>
                  <a:lnTo>
                    <a:pt x="32" y="125"/>
                  </a:lnTo>
                  <a:lnTo>
                    <a:pt x="29" y="128"/>
                  </a:lnTo>
                  <a:lnTo>
                    <a:pt x="28" y="132"/>
                  </a:lnTo>
                  <a:lnTo>
                    <a:pt x="26" y="134"/>
                  </a:lnTo>
                  <a:lnTo>
                    <a:pt x="24" y="138"/>
                  </a:lnTo>
                  <a:lnTo>
                    <a:pt x="22" y="141"/>
                  </a:lnTo>
                  <a:lnTo>
                    <a:pt x="23" y="142"/>
                  </a:lnTo>
                  <a:lnTo>
                    <a:pt x="26" y="143"/>
                  </a:lnTo>
                  <a:lnTo>
                    <a:pt x="27" y="146"/>
                  </a:lnTo>
                  <a:lnTo>
                    <a:pt x="28" y="147"/>
                  </a:lnTo>
                  <a:lnTo>
                    <a:pt x="29" y="148"/>
                  </a:lnTo>
                  <a:lnTo>
                    <a:pt x="31" y="150"/>
                  </a:lnTo>
                  <a:lnTo>
                    <a:pt x="32" y="152"/>
                  </a:lnTo>
                  <a:lnTo>
                    <a:pt x="33" y="154"/>
                  </a:lnTo>
                  <a:lnTo>
                    <a:pt x="33" y="155"/>
                  </a:lnTo>
                  <a:lnTo>
                    <a:pt x="33" y="158"/>
                  </a:lnTo>
                  <a:lnTo>
                    <a:pt x="33" y="159"/>
                  </a:lnTo>
                  <a:lnTo>
                    <a:pt x="33" y="162"/>
                  </a:lnTo>
                  <a:lnTo>
                    <a:pt x="31" y="164"/>
                  </a:lnTo>
                  <a:lnTo>
                    <a:pt x="29" y="167"/>
                  </a:lnTo>
                  <a:lnTo>
                    <a:pt x="27" y="169"/>
                  </a:lnTo>
                  <a:lnTo>
                    <a:pt x="23" y="172"/>
                  </a:lnTo>
                  <a:lnTo>
                    <a:pt x="21" y="173"/>
                  </a:lnTo>
                  <a:lnTo>
                    <a:pt x="18" y="173"/>
                  </a:lnTo>
                  <a:lnTo>
                    <a:pt x="15" y="172"/>
                  </a:lnTo>
                  <a:lnTo>
                    <a:pt x="12" y="169"/>
                  </a:lnTo>
                  <a:lnTo>
                    <a:pt x="12" y="170"/>
                  </a:lnTo>
                  <a:lnTo>
                    <a:pt x="12" y="172"/>
                  </a:lnTo>
                  <a:lnTo>
                    <a:pt x="12" y="173"/>
                  </a:lnTo>
                  <a:lnTo>
                    <a:pt x="12" y="174"/>
                  </a:lnTo>
                  <a:lnTo>
                    <a:pt x="11" y="175"/>
                  </a:lnTo>
                  <a:lnTo>
                    <a:pt x="11" y="176"/>
                  </a:lnTo>
                  <a:lnTo>
                    <a:pt x="10" y="176"/>
                  </a:lnTo>
                  <a:lnTo>
                    <a:pt x="10" y="178"/>
                  </a:lnTo>
                  <a:lnTo>
                    <a:pt x="8" y="178"/>
                  </a:lnTo>
                  <a:lnTo>
                    <a:pt x="3" y="173"/>
                  </a:lnTo>
                  <a:lnTo>
                    <a:pt x="3" y="169"/>
                  </a:lnTo>
                  <a:lnTo>
                    <a:pt x="5" y="165"/>
                  </a:lnTo>
                  <a:lnTo>
                    <a:pt x="6" y="163"/>
                  </a:lnTo>
                  <a:lnTo>
                    <a:pt x="7" y="162"/>
                  </a:lnTo>
                  <a:lnTo>
                    <a:pt x="8" y="162"/>
                  </a:lnTo>
                  <a:lnTo>
                    <a:pt x="11" y="160"/>
                  </a:lnTo>
                  <a:lnTo>
                    <a:pt x="12" y="159"/>
                  </a:lnTo>
                  <a:lnTo>
                    <a:pt x="15" y="158"/>
                  </a:lnTo>
                  <a:lnTo>
                    <a:pt x="16" y="157"/>
                  </a:lnTo>
                  <a:lnTo>
                    <a:pt x="18" y="154"/>
                  </a:lnTo>
                  <a:lnTo>
                    <a:pt x="8" y="158"/>
                  </a:lnTo>
                  <a:lnTo>
                    <a:pt x="6" y="159"/>
                  </a:lnTo>
                  <a:lnTo>
                    <a:pt x="5" y="162"/>
                  </a:lnTo>
                  <a:lnTo>
                    <a:pt x="2" y="165"/>
                  </a:lnTo>
                  <a:lnTo>
                    <a:pt x="1" y="168"/>
                  </a:lnTo>
                  <a:lnTo>
                    <a:pt x="1" y="173"/>
                  </a:lnTo>
                  <a:lnTo>
                    <a:pt x="0" y="176"/>
                  </a:lnTo>
                  <a:lnTo>
                    <a:pt x="0" y="180"/>
                  </a:lnTo>
                  <a:lnTo>
                    <a:pt x="1" y="185"/>
                  </a:lnTo>
                  <a:lnTo>
                    <a:pt x="2" y="189"/>
                  </a:lnTo>
                  <a:lnTo>
                    <a:pt x="3" y="193"/>
                  </a:lnTo>
                  <a:lnTo>
                    <a:pt x="2" y="186"/>
                  </a:lnTo>
                  <a:lnTo>
                    <a:pt x="2" y="183"/>
                  </a:lnTo>
                  <a:lnTo>
                    <a:pt x="3" y="180"/>
                  </a:lnTo>
                  <a:lnTo>
                    <a:pt x="6" y="180"/>
                  </a:lnTo>
                  <a:lnTo>
                    <a:pt x="8" y="180"/>
                  </a:lnTo>
                  <a:lnTo>
                    <a:pt x="12" y="181"/>
                  </a:lnTo>
                  <a:lnTo>
                    <a:pt x="15" y="181"/>
                  </a:lnTo>
                  <a:lnTo>
                    <a:pt x="17" y="180"/>
                  </a:lnTo>
                  <a:lnTo>
                    <a:pt x="19" y="178"/>
                  </a:lnTo>
                  <a:lnTo>
                    <a:pt x="21" y="173"/>
                  </a:lnTo>
                  <a:close/>
                  <a:moveTo>
                    <a:pt x="68" y="330"/>
                  </a:moveTo>
                  <a:lnTo>
                    <a:pt x="68" y="317"/>
                  </a:lnTo>
                  <a:lnTo>
                    <a:pt x="74" y="336"/>
                  </a:lnTo>
                  <a:lnTo>
                    <a:pt x="63" y="330"/>
                  </a:lnTo>
                  <a:lnTo>
                    <a:pt x="68" y="330"/>
                  </a:lnTo>
                  <a:close/>
                  <a:moveTo>
                    <a:pt x="59" y="258"/>
                  </a:moveTo>
                  <a:lnTo>
                    <a:pt x="57" y="270"/>
                  </a:lnTo>
                  <a:lnTo>
                    <a:pt x="53" y="273"/>
                  </a:lnTo>
                  <a:lnTo>
                    <a:pt x="59" y="258"/>
                  </a:lnTo>
                  <a:close/>
                  <a:moveTo>
                    <a:pt x="50" y="296"/>
                  </a:moveTo>
                  <a:lnTo>
                    <a:pt x="59" y="300"/>
                  </a:lnTo>
                  <a:lnTo>
                    <a:pt x="58" y="303"/>
                  </a:lnTo>
                  <a:lnTo>
                    <a:pt x="57" y="304"/>
                  </a:lnTo>
                  <a:lnTo>
                    <a:pt x="57" y="306"/>
                  </a:lnTo>
                  <a:lnTo>
                    <a:pt x="55" y="309"/>
                  </a:lnTo>
                  <a:lnTo>
                    <a:pt x="55" y="313"/>
                  </a:lnTo>
                  <a:lnTo>
                    <a:pt x="54" y="314"/>
                  </a:lnTo>
                  <a:lnTo>
                    <a:pt x="53" y="316"/>
                  </a:lnTo>
                  <a:lnTo>
                    <a:pt x="52" y="319"/>
                  </a:lnTo>
                  <a:lnTo>
                    <a:pt x="50" y="320"/>
                  </a:lnTo>
                  <a:lnTo>
                    <a:pt x="48" y="321"/>
                  </a:lnTo>
                  <a:lnTo>
                    <a:pt x="50" y="319"/>
                  </a:lnTo>
                  <a:lnTo>
                    <a:pt x="52" y="316"/>
                  </a:lnTo>
                  <a:lnTo>
                    <a:pt x="53" y="314"/>
                  </a:lnTo>
                  <a:lnTo>
                    <a:pt x="54" y="311"/>
                  </a:lnTo>
                  <a:lnTo>
                    <a:pt x="54" y="309"/>
                  </a:lnTo>
                  <a:lnTo>
                    <a:pt x="55" y="305"/>
                  </a:lnTo>
                  <a:lnTo>
                    <a:pt x="54" y="303"/>
                  </a:lnTo>
                  <a:lnTo>
                    <a:pt x="54" y="300"/>
                  </a:lnTo>
                  <a:lnTo>
                    <a:pt x="52" y="299"/>
                  </a:lnTo>
                  <a:lnTo>
                    <a:pt x="50" y="296"/>
                  </a:lnTo>
                  <a:close/>
                  <a:moveTo>
                    <a:pt x="44" y="207"/>
                  </a:moveTo>
                  <a:lnTo>
                    <a:pt x="45" y="207"/>
                  </a:lnTo>
                  <a:lnTo>
                    <a:pt x="47" y="207"/>
                  </a:lnTo>
                  <a:lnTo>
                    <a:pt x="48" y="207"/>
                  </a:lnTo>
                  <a:lnTo>
                    <a:pt x="49" y="207"/>
                  </a:lnTo>
                  <a:lnTo>
                    <a:pt x="50" y="209"/>
                  </a:lnTo>
                  <a:lnTo>
                    <a:pt x="52" y="209"/>
                  </a:lnTo>
                  <a:lnTo>
                    <a:pt x="53" y="210"/>
                  </a:lnTo>
                  <a:lnTo>
                    <a:pt x="53" y="211"/>
                  </a:lnTo>
                  <a:lnTo>
                    <a:pt x="52" y="211"/>
                  </a:lnTo>
                  <a:lnTo>
                    <a:pt x="50" y="211"/>
                  </a:lnTo>
                  <a:lnTo>
                    <a:pt x="49" y="211"/>
                  </a:lnTo>
                  <a:lnTo>
                    <a:pt x="48" y="211"/>
                  </a:lnTo>
                  <a:lnTo>
                    <a:pt x="47" y="211"/>
                  </a:lnTo>
                  <a:lnTo>
                    <a:pt x="45" y="212"/>
                  </a:lnTo>
                  <a:lnTo>
                    <a:pt x="44" y="214"/>
                  </a:lnTo>
                  <a:lnTo>
                    <a:pt x="44" y="207"/>
                  </a:lnTo>
                  <a:close/>
                  <a:moveTo>
                    <a:pt x="59" y="122"/>
                  </a:moveTo>
                  <a:lnTo>
                    <a:pt x="48" y="131"/>
                  </a:lnTo>
                  <a:lnTo>
                    <a:pt x="50" y="128"/>
                  </a:lnTo>
                  <a:lnTo>
                    <a:pt x="50" y="126"/>
                  </a:lnTo>
                  <a:lnTo>
                    <a:pt x="49" y="125"/>
                  </a:lnTo>
                  <a:lnTo>
                    <a:pt x="48" y="123"/>
                  </a:lnTo>
                  <a:lnTo>
                    <a:pt x="47" y="122"/>
                  </a:lnTo>
                  <a:lnTo>
                    <a:pt x="45" y="120"/>
                  </a:lnTo>
                  <a:lnTo>
                    <a:pt x="44" y="118"/>
                  </a:lnTo>
                  <a:lnTo>
                    <a:pt x="44" y="116"/>
                  </a:lnTo>
                  <a:lnTo>
                    <a:pt x="47" y="113"/>
                  </a:lnTo>
                  <a:lnTo>
                    <a:pt x="50" y="110"/>
                  </a:lnTo>
                  <a:lnTo>
                    <a:pt x="57" y="116"/>
                  </a:lnTo>
                  <a:lnTo>
                    <a:pt x="55" y="116"/>
                  </a:lnTo>
                  <a:lnTo>
                    <a:pt x="54" y="116"/>
                  </a:lnTo>
                  <a:lnTo>
                    <a:pt x="53" y="116"/>
                  </a:lnTo>
                  <a:lnTo>
                    <a:pt x="52" y="116"/>
                  </a:lnTo>
                  <a:lnTo>
                    <a:pt x="50" y="116"/>
                  </a:lnTo>
                  <a:lnTo>
                    <a:pt x="49" y="116"/>
                  </a:lnTo>
                  <a:lnTo>
                    <a:pt x="49" y="117"/>
                  </a:lnTo>
                  <a:lnTo>
                    <a:pt x="48" y="117"/>
                  </a:lnTo>
                  <a:lnTo>
                    <a:pt x="48" y="118"/>
                  </a:lnTo>
                  <a:lnTo>
                    <a:pt x="48" y="120"/>
                  </a:lnTo>
                  <a:lnTo>
                    <a:pt x="49" y="121"/>
                  </a:lnTo>
                  <a:lnTo>
                    <a:pt x="50" y="122"/>
                  </a:lnTo>
                  <a:lnTo>
                    <a:pt x="52" y="122"/>
                  </a:lnTo>
                  <a:lnTo>
                    <a:pt x="53" y="122"/>
                  </a:lnTo>
                  <a:lnTo>
                    <a:pt x="54" y="122"/>
                  </a:lnTo>
                  <a:lnTo>
                    <a:pt x="55" y="122"/>
                  </a:lnTo>
                  <a:lnTo>
                    <a:pt x="57" y="122"/>
                  </a:lnTo>
                  <a:lnTo>
                    <a:pt x="58" y="122"/>
                  </a:lnTo>
                  <a:lnTo>
                    <a:pt x="59" y="122"/>
                  </a:lnTo>
                  <a:close/>
                  <a:moveTo>
                    <a:pt x="44" y="44"/>
                  </a:moveTo>
                  <a:lnTo>
                    <a:pt x="47" y="47"/>
                  </a:lnTo>
                  <a:lnTo>
                    <a:pt x="49" y="48"/>
                  </a:lnTo>
                  <a:lnTo>
                    <a:pt x="50" y="50"/>
                  </a:lnTo>
                  <a:lnTo>
                    <a:pt x="52" y="52"/>
                  </a:lnTo>
                  <a:lnTo>
                    <a:pt x="53" y="54"/>
                  </a:lnTo>
                  <a:lnTo>
                    <a:pt x="53" y="55"/>
                  </a:lnTo>
                  <a:lnTo>
                    <a:pt x="53" y="56"/>
                  </a:lnTo>
                  <a:lnTo>
                    <a:pt x="53" y="59"/>
                  </a:lnTo>
                  <a:lnTo>
                    <a:pt x="53" y="60"/>
                  </a:lnTo>
                  <a:lnTo>
                    <a:pt x="53" y="61"/>
                  </a:lnTo>
                  <a:lnTo>
                    <a:pt x="53" y="63"/>
                  </a:lnTo>
                  <a:lnTo>
                    <a:pt x="52" y="63"/>
                  </a:lnTo>
                  <a:lnTo>
                    <a:pt x="52" y="64"/>
                  </a:lnTo>
                  <a:lnTo>
                    <a:pt x="50" y="65"/>
                  </a:lnTo>
                  <a:lnTo>
                    <a:pt x="50" y="66"/>
                  </a:lnTo>
                  <a:lnTo>
                    <a:pt x="49" y="69"/>
                  </a:lnTo>
                  <a:lnTo>
                    <a:pt x="49" y="70"/>
                  </a:lnTo>
                  <a:lnTo>
                    <a:pt x="49" y="71"/>
                  </a:lnTo>
                  <a:lnTo>
                    <a:pt x="48" y="73"/>
                  </a:lnTo>
                  <a:lnTo>
                    <a:pt x="48" y="74"/>
                  </a:lnTo>
                  <a:lnTo>
                    <a:pt x="48" y="76"/>
                  </a:lnTo>
                  <a:lnTo>
                    <a:pt x="48" y="77"/>
                  </a:lnTo>
                  <a:lnTo>
                    <a:pt x="49" y="77"/>
                  </a:lnTo>
                  <a:lnTo>
                    <a:pt x="49" y="79"/>
                  </a:lnTo>
                  <a:lnTo>
                    <a:pt x="50" y="79"/>
                  </a:lnTo>
                  <a:lnTo>
                    <a:pt x="50" y="80"/>
                  </a:lnTo>
                  <a:lnTo>
                    <a:pt x="49" y="81"/>
                  </a:lnTo>
                  <a:lnTo>
                    <a:pt x="50" y="81"/>
                  </a:lnTo>
                  <a:lnTo>
                    <a:pt x="50" y="82"/>
                  </a:lnTo>
                  <a:lnTo>
                    <a:pt x="52" y="82"/>
                  </a:lnTo>
                  <a:lnTo>
                    <a:pt x="52" y="84"/>
                  </a:lnTo>
                  <a:lnTo>
                    <a:pt x="53" y="85"/>
                  </a:lnTo>
                  <a:lnTo>
                    <a:pt x="54" y="86"/>
                  </a:lnTo>
                  <a:lnTo>
                    <a:pt x="54" y="87"/>
                  </a:lnTo>
                  <a:lnTo>
                    <a:pt x="55" y="87"/>
                  </a:lnTo>
                  <a:lnTo>
                    <a:pt x="57" y="89"/>
                  </a:lnTo>
                  <a:lnTo>
                    <a:pt x="53" y="89"/>
                  </a:lnTo>
                  <a:lnTo>
                    <a:pt x="52" y="89"/>
                  </a:lnTo>
                  <a:lnTo>
                    <a:pt x="49" y="89"/>
                  </a:lnTo>
                  <a:lnTo>
                    <a:pt x="49" y="87"/>
                  </a:lnTo>
                  <a:lnTo>
                    <a:pt x="48" y="87"/>
                  </a:lnTo>
                  <a:lnTo>
                    <a:pt x="48" y="86"/>
                  </a:lnTo>
                  <a:lnTo>
                    <a:pt x="48" y="85"/>
                  </a:lnTo>
                  <a:lnTo>
                    <a:pt x="49" y="84"/>
                  </a:lnTo>
                  <a:lnTo>
                    <a:pt x="49" y="82"/>
                  </a:lnTo>
                  <a:lnTo>
                    <a:pt x="49" y="81"/>
                  </a:lnTo>
                  <a:lnTo>
                    <a:pt x="49" y="80"/>
                  </a:lnTo>
                  <a:lnTo>
                    <a:pt x="49" y="79"/>
                  </a:lnTo>
                  <a:lnTo>
                    <a:pt x="49" y="77"/>
                  </a:lnTo>
                  <a:lnTo>
                    <a:pt x="48" y="77"/>
                  </a:lnTo>
                  <a:lnTo>
                    <a:pt x="47" y="77"/>
                  </a:lnTo>
                  <a:lnTo>
                    <a:pt x="45" y="77"/>
                  </a:lnTo>
                  <a:lnTo>
                    <a:pt x="44" y="77"/>
                  </a:lnTo>
                  <a:lnTo>
                    <a:pt x="43" y="77"/>
                  </a:lnTo>
                  <a:lnTo>
                    <a:pt x="42" y="77"/>
                  </a:lnTo>
                  <a:lnTo>
                    <a:pt x="42" y="75"/>
                  </a:lnTo>
                  <a:lnTo>
                    <a:pt x="42" y="74"/>
                  </a:lnTo>
                  <a:lnTo>
                    <a:pt x="42" y="71"/>
                  </a:lnTo>
                  <a:lnTo>
                    <a:pt x="43" y="70"/>
                  </a:lnTo>
                  <a:lnTo>
                    <a:pt x="44" y="68"/>
                  </a:lnTo>
                  <a:lnTo>
                    <a:pt x="45" y="66"/>
                  </a:lnTo>
                  <a:lnTo>
                    <a:pt x="47" y="65"/>
                  </a:lnTo>
                  <a:lnTo>
                    <a:pt x="49" y="64"/>
                  </a:lnTo>
                  <a:lnTo>
                    <a:pt x="50" y="64"/>
                  </a:lnTo>
                  <a:lnTo>
                    <a:pt x="52" y="63"/>
                  </a:lnTo>
                  <a:lnTo>
                    <a:pt x="52" y="61"/>
                  </a:lnTo>
                  <a:lnTo>
                    <a:pt x="53" y="61"/>
                  </a:lnTo>
                  <a:lnTo>
                    <a:pt x="44" y="44"/>
                  </a:lnTo>
                  <a:close/>
                  <a:moveTo>
                    <a:pt x="38" y="273"/>
                  </a:moveTo>
                  <a:lnTo>
                    <a:pt x="36" y="273"/>
                  </a:lnTo>
                  <a:lnTo>
                    <a:pt x="36" y="269"/>
                  </a:lnTo>
                  <a:lnTo>
                    <a:pt x="33" y="267"/>
                  </a:lnTo>
                  <a:lnTo>
                    <a:pt x="36" y="264"/>
                  </a:lnTo>
                  <a:lnTo>
                    <a:pt x="36" y="269"/>
                  </a:lnTo>
                  <a:lnTo>
                    <a:pt x="38" y="27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5" name="Freeform 236"/>
            <p:cNvSpPr>
              <a:spLocks/>
            </p:cNvSpPr>
            <p:nvPr/>
          </p:nvSpPr>
          <p:spPr bwMode="auto">
            <a:xfrm>
              <a:off x="2465" y="1382"/>
              <a:ext cx="1" cy="2"/>
            </a:xfrm>
            <a:custGeom>
              <a:avLst/>
              <a:gdLst>
                <a:gd name="T0" fmla="*/ 1 w 4"/>
                <a:gd name="T1" fmla="*/ 2 h 4"/>
                <a:gd name="T2" fmla="*/ 1 w 4"/>
                <a:gd name="T3" fmla="*/ 2 h 4"/>
                <a:gd name="T4" fmla="*/ 1 w 4"/>
                <a:gd name="T5" fmla="*/ 2 h 4"/>
                <a:gd name="T6" fmla="*/ 1 w 4"/>
                <a:gd name="T7" fmla="*/ 2 h 4"/>
                <a:gd name="T8" fmla="*/ 1 w 4"/>
                <a:gd name="T9" fmla="*/ 2 h 4"/>
                <a:gd name="T10" fmla="*/ 1 w 4"/>
                <a:gd name="T11" fmla="*/ 2 h 4"/>
                <a:gd name="T12" fmla="*/ 1 w 4"/>
                <a:gd name="T13" fmla="*/ 2 h 4"/>
                <a:gd name="T14" fmla="*/ 1 w 4"/>
                <a:gd name="T15" fmla="*/ 2 h 4"/>
                <a:gd name="T16" fmla="*/ 1 w 4"/>
                <a:gd name="T17" fmla="*/ 2 h 4"/>
                <a:gd name="T18" fmla="*/ 1 w 4"/>
                <a:gd name="T19" fmla="*/ 2 h 4"/>
                <a:gd name="T20" fmla="*/ 1 w 4"/>
                <a:gd name="T21" fmla="*/ 1 h 4"/>
                <a:gd name="T22" fmla="*/ 1 w 4"/>
                <a:gd name="T23" fmla="*/ 1 h 4"/>
                <a:gd name="T24" fmla="*/ 1 w 4"/>
                <a:gd name="T25" fmla="*/ 1 h 4"/>
                <a:gd name="T26" fmla="*/ 1 w 4"/>
                <a:gd name="T27" fmla="*/ 1 h 4"/>
                <a:gd name="T28" fmla="*/ 1 w 4"/>
                <a:gd name="T29" fmla="*/ 1 h 4"/>
                <a:gd name="T30" fmla="*/ 0 w 4"/>
                <a:gd name="T31" fmla="*/ 1 h 4"/>
                <a:gd name="T32" fmla="*/ 0 w 4"/>
                <a:gd name="T33" fmla="*/ 0 h 4"/>
                <a:gd name="T34" fmla="*/ 0 w 4"/>
                <a:gd name="T35" fmla="*/ 0 h 4"/>
                <a:gd name="T36" fmla="*/ 0 w 4"/>
                <a:gd name="T37" fmla="*/ 0 h 4"/>
                <a:gd name="T38" fmla="*/ 0 w 4"/>
                <a:gd name="T39" fmla="*/ 0 h 4"/>
                <a:gd name="T40" fmla="*/ 0 w 4"/>
                <a:gd name="T41" fmla="*/ 0 h 4"/>
                <a:gd name="T42" fmla="*/ 1 w 4"/>
                <a:gd name="T43" fmla="*/ 2 h 4"/>
                <a:gd name="T44" fmla="*/ 1 w 4"/>
                <a:gd name="T45" fmla="*/ 2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4">
                  <a:moveTo>
                    <a:pt x="3" y="4"/>
                  </a:moveTo>
                  <a:lnTo>
                    <a:pt x="3" y="4"/>
                  </a:lnTo>
                  <a:lnTo>
                    <a:pt x="3" y="3"/>
                  </a:lnTo>
                  <a:lnTo>
                    <a:pt x="4" y="3"/>
                  </a:lnTo>
                  <a:lnTo>
                    <a:pt x="4" y="2"/>
                  </a:lnTo>
                  <a:lnTo>
                    <a:pt x="3" y="2"/>
                  </a:lnTo>
                  <a:lnTo>
                    <a:pt x="1" y="2"/>
                  </a:lnTo>
                  <a:lnTo>
                    <a:pt x="1" y="0"/>
                  </a:lnTo>
                  <a:lnTo>
                    <a:pt x="0" y="0"/>
                  </a:lnTo>
                  <a:lnTo>
                    <a:pt x="3"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6" name="Freeform 237"/>
            <p:cNvSpPr>
              <a:spLocks/>
            </p:cNvSpPr>
            <p:nvPr/>
          </p:nvSpPr>
          <p:spPr bwMode="auto">
            <a:xfrm>
              <a:off x="2473" y="1477"/>
              <a:ext cx="3" cy="1"/>
            </a:xfrm>
            <a:custGeom>
              <a:avLst/>
              <a:gdLst>
                <a:gd name="T0" fmla="*/ 3 w 5"/>
                <a:gd name="T1" fmla="*/ 0 h 2"/>
                <a:gd name="T2" fmla="*/ 0 w 5"/>
                <a:gd name="T3" fmla="*/ 1 h 2"/>
                <a:gd name="T4" fmla="*/ 0 w 5"/>
                <a:gd name="T5" fmla="*/ 1 h 2"/>
                <a:gd name="T6" fmla="*/ 1 w 5"/>
                <a:gd name="T7" fmla="*/ 1 h 2"/>
                <a:gd name="T8" fmla="*/ 1 w 5"/>
                <a:gd name="T9" fmla="*/ 1 h 2"/>
                <a:gd name="T10" fmla="*/ 1 w 5"/>
                <a:gd name="T11" fmla="*/ 1 h 2"/>
                <a:gd name="T12" fmla="*/ 1 w 5"/>
                <a:gd name="T13" fmla="*/ 1 h 2"/>
                <a:gd name="T14" fmla="*/ 2 w 5"/>
                <a:gd name="T15" fmla="*/ 1 h 2"/>
                <a:gd name="T16" fmla="*/ 2 w 5"/>
                <a:gd name="T17" fmla="*/ 1 h 2"/>
                <a:gd name="T18" fmla="*/ 2 w 5"/>
                <a:gd name="T19" fmla="*/ 1 h 2"/>
                <a:gd name="T20" fmla="*/ 3 w 5"/>
                <a:gd name="T21" fmla="*/ 1 h 2"/>
                <a:gd name="T22" fmla="*/ 3 w 5"/>
                <a:gd name="T23" fmla="*/ 0 h 2"/>
                <a:gd name="T24" fmla="*/ 3 w 5"/>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2">
                  <a:moveTo>
                    <a:pt x="5" y="0"/>
                  </a:moveTo>
                  <a:lnTo>
                    <a:pt x="0" y="2"/>
                  </a:lnTo>
                  <a:lnTo>
                    <a:pt x="1" y="2"/>
                  </a:lnTo>
                  <a:lnTo>
                    <a:pt x="2" y="2"/>
                  </a:lnTo>
                  <a:lnTo>
                    <a:pt x="3" y="1"/>
                  </a:lnTo>
                  <a:lnTo>
                    <a:pt x="5" y="1"/>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7" name="Freeform 238"/>
            <p:cNvSpPr>
              <a:spLocks/>
            </p:cNvSpPr>
            <p:nvPr/>
          </p:nvSpPr>
          <p:spPr bwMode="auto">
            <a:xfrm>
              <a:off x="2466" y="1318"/>
              <a:ext cx="1" cy="3"/>
            </a:xfrm>
            <a:custGeom>
              <a:avLst/>
              <a:gdLst>
                <a:gd name="T0" fmla="*/ 1 w 1"/>
                <a:gd name="T1" fmla="*/ 3 h 6"/>
                <a:gd name="T2" fmla="*/ 1 w 1"/>
                <a:gd name="T3" fmla="*/ 0 h 6"/>
                <a:gd name="T4" fmla="*/ 1 w 1"/>
                <a:gd name="T5" fmla="*/ 1 h 6"/>
                <a:gd name="T6" fmla="*/ 0 w 1"/>
                <a:gd name="T7" fmla="*/ 1 h 6"/>
                <a:gd name="T8" fmla="*/ 0 w 1"/>
                <a:gd name="T9" fmla="*/ 1 h 6"/>
                <a:gd name="T10" fmla="*/ 0 w 1"/>
                <a:gd name="T11" fmla="*/ 2 h 6"/>
                <a:gd name="T12" fmla="*/ 0 w 1"/>
                <a:gd name="T13" fmla="*/ 2 h 6"/>
                <a:gd name="T14" fmla="*/ 0 w 1"/>
                <a:gd name="T15" fmla="*/ 2 h 6"/>
                <a:gd name="T16" fmla="*/ 0 w 1"/>
                <a:gd name="T17" fmla="*/ 3 h 6"/>
                <a:gd name="T18" fmla="*/ 0 w 1"/>
                <a:gd name="T19" fmla="*/ 3 h 6"/>
                <a:gd name="T20" fmla="*/ 1 w 1"/>
                <a:gd name="T21" fmla="*/ 3 h 6"/>
                <a:gd name="T22" fmla="*/ 1 w 1"/>
                <a:gd name="T23" fmla="*/ 3 h 6"/>
                <a:gd name="T24" fmla="*/ 1 w 1"/>
                <a:gd name="T25" fmla="*/ 3 h 6"/>
                <a:gd name="T26" fmla="*/ 1 w 1"/>
                <a:gd name="T27" fmla="*/ 3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6">
                  <a:moveTo>
                    <a:pt x="1" y="5"/>
                  </a:moveTo>
                  <a:lnTo>
                    <a:pt x="1" y="0"/>
                  </a:lnTo>
                  <a:lnTo>
                    <a:pt x="1" y="1"/>
                  </a:lnTo>
                  <a:lnTo>
                    <a:pt x="0" y="1"/>
                  </a:lnTo>
                  <a:lnTo>
                    <a:pt x="0" y="2"/>
                  </a:lnTo>
                  <a:lnTo>
                    <a:pt x="0" y="4"/>
                  </a:lnTo>
                  <a:lnTo>
                    <a:pt x="0" y="5"/>
                  </a:lnTo>
                  <a:lnTo>
                    <a:pt x="1" y="6"/>
                  </a:lnTo>
                  <a:lnTo>
                    <a:pt x="1"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8" name="Freeform 239"/>
            <p:cNvSpPr>
              <a:spLocks/>
            </p:cNvSpPr>
            <p:nvPr/>
          </p:nvSpPr>
          <p:spPr bwMode="auto">
            <a:xfrm>
              <a:off x="2465" y="1431"/>
              <a:ext cx="1" cy="1"/>
            </a:xfrm>
            <a:custGeom>
              <a:avLst/>
              <a:gdLst>
                <a:gd name="T0" fmla="*/ 0 w 3"/>
                <a:gd name="T1" fmla="*/ 0 h 1"/>
                <a:gd name="T2" fmla="*/ 1 w 3"/>
                <a:gd name="T3" fmla="*/ 1 h 1"/>
                <a:gd name="T4" fmla="*/ 1 w 3"/>
                <a:gd name="T5" fmla="*/ 1 h 1"/>
                <a:gd name="T6" fmla="*/ 0 w 3"/>
                <a:gd name="T7" fmla="*/ 0 h 1"/>
                <a:gd name="T8" fmla="*/ 0 w 3"/>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1">
                  <a:moveTo>
                    <a:pt x="0" y="0"/>
                  </a:moveTo>
                  <a:lnTo>
                    <a:pt x="3"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09" name="Freeform 240"/>
            <p:cNvSpPr>
              <a:spLocks/>
            </p:cNvSpPr>
            <p:nvPr/>
          </p:nvSpPr>
          <p:spPr bwMode="auto">
            <a:xfrm>
              <a:off x="2463" y="1435"/>
              <a:ext cx="1" cy="1"/>
            </a:xfrm>
            <a:custGeom>
              <a:avLst/>
              <a:gdLst>
                <a:gd name="T0" fmla="*/ 0 w 1"/>
                <a:gd name="T1" fmla="*/ 0 h 1"/>
                <a:gd name="T2" fmla="*/ 0 w 1"/>
                <a:gd name="T3" fmla="*/ 1 h 1"/>
                <a:gd name="T4" fmla="*/ 0 w 1"/>
                <a:gd name="T5" fmla="*/ 1 h 1"/>
                <a:gd name="T6" fmla="*/ 0 w 1"/>
                <a:gd name="T7" fmla="*/ 1 h 1"/>
                <a:gd name="T8" fmla="*/ 0 w 1"/>
                <a:gd name="T9" fmla="*/ 1 h 1"/>
                <a:gd name="T10" fmla="*/ 0 w 1"/>
                <a:gd name="T11" fmla="*/ 1 h 1"/>
                <a:gd name="T12" fmla="*/ 0 w 1"/>
                <a:gd name="T13" fmla="*/ 1 h 1"/>
                <a:gd name="T14" fmla="*/ 0 w 1"/>
                <a:gd name="T15" fmla="*/ 1 h 1"/>
                <a:gd name="T16" fmla="*/ 0 w 1"/>
                <a:gd name="T17" fmla="*/ 1 h 1"/>
                <a:gd name="T18" fmla="*/ 0 w 1"/>
                <a:gd name="T19" fmla="*/ 1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0" name="Freeform 241"/>
            <p:cNvSpPr>
              <a:spLocks/>
            </p:cNvSpPr>
            <p:nvPr/>
          </p:nvSpPr>
          <p:spPr bwMode="auto">
            <a:xfrm>
              <a:off x="2457" y="1411"/>
              <a:ext cx="1" cy="3"/>
            </a:xfrm>
            <a:custGeom>
              <a:avLst/>
              <a:gdLst>
                <a:gd name="T0" fmla="*/ 1 w 3"/>
                <a:gd name="T1" fmla="*/ 3 h 6"/>
                <a:gd name="T2" fmla="*/ 1 w 3"/>
                <a:gd name="T3" fmla="*/ 3 h 6"/>
                <a:gd name="T4" fmla="*/ 1 w 3"/>
                <a:gd name="T5" fmla="*/ 3 h 6"/>
                <a:gd name="T6" fmla="*/ 1 w 3"/>
                <a:gd name="T7" fmla="*/ 2 h 6"/>
                <a:gd name="T8" fmla="*/ 1 w 3"/>
                <a:gd name="T9" fmla="*/ 2 h 6"/>
                <a:gd name="T10" fmla="*/ 1 w 3"/>
                <a:gd name="T11" fmla="*/ 1 h 6"/>
                <a:gd name="T12" fmla="*/ 0 w 3"/>
                <a:gd name="T13" fmla="*/ 1 h 6"/>
                <a:gd name="T14" fmla="*/ 0 w 3"/>
                <a:gd name="T15" fmla="*/ 1 h 6"/>
                <a:gd name="T16" fmla="*/ 0 w 3"/>
                <a:gd name="T17" fmla="*/ 1 h 6"/>
                <a:gd name="T18" fmla="*/ 0 w 3"/>
                <a:gd name="T19" fmla="*/ 0 h 6"/>
                <a:gd name="T20" fmla="*/ 0 w 3"/>
                <a:gd name="T21" fmla="*/ 0 h 6"/>
                <a:gd name="T22" fmla="*/ 0 w 3"/>
                <a:gd name="T23" fmla="*/ 0 h 6"/>
                <a:gd name="T24" fmla="*/ 0 w 3"/>
                <a:gd name="T25" fmla="*/ 1 h 6"/>
                <a:gd name="T26" fmla="*/ 0 w 3"/>
                <a:gd name="T27" fmla="*/ 1 h 6"/>
                <a:gd name="T28" fmla="*/ 0 w 3"/>
                <a:gd name="T29" fmla="*/ 1 h 6"/>
                <a:gd name="T30" fmla="*/ 0 w 3"/>
                <a:gd name="T31" fmla="*/ 2 h 6"/>
                <a:gd name="T32" fmla="*/ 0 w 3"/>
                <a:gd name="T33" fmla="*/ 2 h 6"/>
                <a:gd name="T34" fmla="*/ 1 w 3"/>
                <a:gd name="T35" fmla="*/ 3 h 6"/>
                <a:gd name="T36" fmla="*/ 1 w 3"/>
                <a:gd name="T37" fmla="*/ 3 h 6"/>
                <a:gd name="T38" fmla="*/ 1 w 3"/>
                <a:gd name="T39" fmla="*/ 3 h 6"/>
                <a:gd name="T40" fmla="*/ 1 w 3"/>
                <a:gd name="T41" fmla="*/ 3 h 6"/>
                <a:gd name="T42" fmla="*/ 1 w 3"/>
                <a:gd name="T43" fmla="*/ 3 h 6"/>
                <a:gd name="T44" fmla="*/ 1 w 3"/>
                <a:gd name="T45" fmla="*/ 3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6">
                  <a:moveTo>
                    <a:pt x="2" y="5"/>
                  </a:moveTo>
                  <a:lnTo>
                    <a:pt x="3" y="5"/>
                  </a:lnTo>
                  <a:lnTo>
                    <a:pt x="2" y="5"/>
                  </a:lnTo>
                  <a:lnTo>
                    <a:pt x="2" y="3"/>
                  </a:lnTo>
                  <a:lnTo>
                    <a:pt x="2" y="2"/>
                  </a:lnTo>
                  <a:lnTo>
                    <a:pt x="0" y="2"/>
                  </a:lnTo>
                  <a:lnTo>
                    <a:pt x="0" y="1"/>
                  </a:lnTo>
                  <a:lnTo>
                    <a:pt x="0" y="0"/>
                  </a:lnTo>
                  <a:lnTo>
                    <a:pt x="0" y="1"/>
                  </a:lnTo>
                  <a:lnTo>
                    <a:pt x="0" y="2"/>
                  </a:lnTo>
                  <a:lnTo>
                    <a:pt x="0" y="3"/>
                  </a:lnTo>
                  <a:lnTo>
                    <a:pt x="2" y="5"/>
                  </a:lnTo>
                  <a:lnTo>
                    <a:pt x="3" y="6"/>
                  </a:lnTo>
                  <a:lnTo>
                    <a:pt x="2"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1" name="Freeform 242"/>
            <p:cNvSpPr>
              <a:spLocks/>
            </p:cNvSpPr>
            <p:nvPr/>
          </p:nvSpPr>
          <p:spPr bwMode="auto">
            <a:xfrm>
              <a:off x="2462" y="1436"/>
              <a:ext cx="1" cy="1"/>
            </a:xfrm>
            <a:custGeom>
              <a:avLst/>
              <a:gdLst>
                <a:gd name="T0" fmla="*/ 0 w 4"/>
                <a:gd name="T1" fmla="*/ 0 h 3"/>
                <a:gd name="T2" fmla="*/ 1 w 4"/>
                <a:gd name="T3" fmla="*/ 1 h 3"/>
                <a:gd name="T4" fmla="*/ 1 w 4"/>
                <a:gd name="T5" fmla="*/ 0 h 3"/>
                <a:gd name="T6" fmla="*/ 1 w 4"/>
                <a:gd name="T7" fmla="*/ 0 h 3"/>
                <a:gd name="T8" fmla="*/ 1 w 4"/>
                <a:gd name="T9" fmla="*/ 0 h 3"/>
                <a:gd name="T10" fmla="*/ 1 w 4"/>
                <a:gd name="T11" fmla="*/ 0 h 3"/>
                <a:gd name="T12" fmla="*/ 1 w 4"/>
                <a:gd name="T13" fmla="*/ 0 h 3"/>
                <a:gd name="T14" fmla="*/ 1 w 4"/>
                <a:gd name="T15" fmla="*/ 0 h 3"/>
                <a:gd name="T16" fmla="*/ 1 w 4"/>
                <a:gd name="T17" fmla="*/ 0 h 3"/>
                <a:gd name="T18" fmla="*/ 0 w 4"/>
                <a:gd name="T19" fmla="*/ 0 h 3"/>
                <a:gd name="T20" fmla="*/ 0 w 4"/>
                <a:gd name="T21" fmla="*/ 0 h 3"/>
                <a:gd name="T22" fmla="*/ 0 w 4"/>
                <a:gd name="T23" fmla="*/ 0 h 3"/>
                <a:gd name="T24" fmla="*/ 0 w 4"/>
                <a:gd name="T25" fmla="*/ 0 h 3"/>
                <a:gd name="T26" fmla="*/ 0 w 4"/>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3">
                  <a:moveTo>
                    <a:pt x="0" y="1"/>
                  </a:moveTo>
                  <a:lnTo>
                    <a:pt x="3" y="3"/>
                  </a:lnTo>
                  <a:lnTo>
                    <a:pt x="4" y="0"/>
                  </a:lnTo>
                  <a:lnTo>
                    <a:pt x="3" y="0"/>
                  </a:lnTo>
                  <a:lnTo>
                    <a:pt x="3" y="1"/>
                  </a:lnTo>
                  <a:lnTo>
                    <a:pt x="1" y="1"/>
                  </a:lnTo>
                  <a:lnTo>
                    <a:pt x="0"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2" name="Freeform 243"/>
            <p:cNvSpPr>
              <a:spLocks/>
            </p:cNvSpPr>
            <p:nvPr/>
          </p:nvSpPr>
          <p:spPr bwMode="auto">
            <a:xfrm>
              <a:off x="2481" y="1343"/>
              <a:ext cx="1" cy="1"/>
            </a:xfrm>
            <a:custGeom>
              <a:avLst/>
              <a:gdLst>
                <a:gd name="T0" fmla="*/ 1 w 1"/>
                <a:gd name="T1" fmla="*/ 1 h 2"/>
                <a:gd name="T2" fmla="*/ 1 w 1"/>
                <a:gd name="T3" fmla="*/ 0 h 2"/>
                <a:gd name="T4" fmla="*/ 0 w 1"/>
                <a:gd name="T5" fmla="*/ 0 h 2"/>
                <a:gd name="T6" fmla="*/ 0 w 1"/>
                <a:gd name="T7" fmla="*/ 0 h 2"/>
                <a:gd name="T8" fmla="*/ 0 w 1"/>
                <a:gd name="T9" fmla="*/ 0 h 2"/>
                <a:gd name="T10" fmla="*/ 0 w 1"/>
                <a:gd name="T11" fmla="*/ 1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w 1"/>
                <a:gd name="T27" fmla="*/ 1 h 2"/>
                <a:gd name="T28" fmla="*/ 0 w 1"/>
                <a:gd name="T29" fmla="*/ 1 h 2"/>
                <a:gd name="T30" fmla="*/ 0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2">
                  <a:moveTo>
                    <a:pt x="1" y="2"/>
                  </a:moveTo>
                  <a:lnTo>
                    <a:pt x="1" y="0"/>
                  </a:lnTo>
                  <a:lnTo>
                    <a:pt x="0" y="0"/>
                  </a:lnTo>
                  <a:lnTo>
                    <a:pt x="0" y="2"/>
                  </a:lnTo>
                  <a:lnTo>
                    <a:pt x="1"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3" name="Freeform 244"/>
            <p:cNvSpPr>
              <a:spLocks/>
            </p:cNvSpPr>
            <p:nvPr/>
          </p:nvSpPr>
          <p:spPr bwMode="auto">
            <a:xfrm>
              <a:off x="2476" y="1343"/>
              <a:ext cx="5" cy="8"/>
            </a:xfrm>
            <a:custGeom>
              <a:avLst/>
              <a:gdLst>
                <a:gd name="T0" fmla="*/ 0 w 10"/>
                <a:gd name="T1" fmla="*/ 8 h 14"/>
                <a:gd name="T2" fmla="*/ 1 w 10"/>
                <a:gd name="T3" fmla="*/ 8 h 14"/>
                <a:gd name="T4" fmla="*/ 1 w 10"/>
                <a:gd name="T5" fmla="*/ 8 h 14"/>
                <a:gd name="T6" fmla="*/ 1 w 10"/>
                <a:gd name="T7" fmla="*/ 8 h 14"/>
                <a:gd name="T8" fmla="*/ 2 w 10"/>
                <a:gd name="T9" fmla="*/ 8 h 14"/>
                <a:gd name="T10" fmla="*/ 2 w 10"/>
                <a:gd name="T11" fmla="*/ 8 h 14"/>
                <a:gd name="T12" fmla="*/ 3 w 10"/>
                <a:gd name="T13" fmla="*/ 8 h 14"/>
                <a:gd name="T14" fmla="*/ 3 w 10"/>
                <a:gd name="T15" fmla="*/ 8 h 14"/>
                <a:gd name="T16" fmla="*/ 3 w 10"/>
                <a:gd name="T17" fmla="*/ 8 h 14"/>
                <a:gd name="T18" fmla="*/ 3 w 10"/>
                <a:gd name="T19" fmla="*/ 8 h 14"/>
                <a:gd name="T20" fmla="*/ 3 w 10"/>
                <a:gd name="T21" fmla="*/ 8 h 14"/>
                <a:gd name="T22" fmla="*/ 3 w 10"/>
                <a:gd name="T23" fmla="*/ 7 h 14"/>
                <a:gd name="T24" fmla="*/ 3 w 10"/>
                <a:gd name="T25" fmla="*/ 6 h 14"/>
                <a:gd name="T26" fmla="*/ 3 w 10"/>
                <a:gd name="T27" fmla="*/ 6 h 14"/>
                <a:gd name="T28" fmla="*/ 4 w 10"/>
                <a:gd name="T29" fmla="*/ 5 h 14"/>
                <a:gd name="T30" fmla="*/ 4 w 10"/>
                <a:gd name="T31" fmla="*/ 4 h 14"/>
                <a:gd name="T32" fmla="*/ 4 w 10"/>
                <a:gd name="T33" fmla="*/ 3 h 14"/>
                <a:gd name="T34" fmla="*/ 4 w 10"/>
                <a:gd name="T35" fmla="*/ 2 h 14"/>
                <a:gd name="T36" fmla="*/ 4 w 10"/>
                <a:gd name="T37" fmla="*/ 1 h 14"/>
                <a:gd name="T38" fmla="*/ 5 w 10"/>
                <a:gd name="T39" fmla="*/ 1 h 14"/>
                <a:gd name="T40" fmla="*/ 5 w 10"/>
                <a:gd name="T41" fmla="*/ 0 h 14"/>
                <a:gd name="T42" fmla="*/ 4 w 10"/>
                <a:gd name="T43" fmla="*/ 1 h 14"/>
                <a:gd name="T44" fmla="*/ 4 w 10"/>
                <a:gd name="T45" fmla="*/ 1 h 14"/>
                <a:gd name="T46" fmla="*/ 3 w 10"/>
                <a:gd name="T47" fmla="*/ 1 h 14"/>
                <a:gd name="T48" fmla="*/ 2 w 10"/>
                <a:gd name="T49" fmla="*/ 2 h 14"/>
                <a:gd name="T50" fmla="*/ 1 w 10"/>
                <a:gd name="T51" fmla="*/ 3 h 14"/>
                <a:gd name="T52" fmla="*/ 1 w 10"/>
                <a:gd name="T53" fmla="*/ 4 h 14"/>
                <a:gd name="T54" fmla="*/ 0 w 10"/>
                <a:gd name="T55" fmla="*/ 5 h 14"/>
                <a:gd name="T56" fmla="*/ 0 w 10"/>
                <a:gd name="T57" fmla="*/ 6 h 14"/>
                <a:gd name="T58" fmla="*/ 0 w 10"/>
                <a:gd name="T59" fmla="*/ 7 h 14"/>
                <a:gd name="T60" fmla="*/ 0 w 10"/>
                <a:gd name="T61" fmla="*/ 8 h 14"/>
                <a:gd name="T62" fmla="*/ 0 w 10"/>
                <a:gd name="T63" fmla="*/ 8 h 1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0" h="14">
                  <a:moveTo>
                    <a:pt x="0" y="14"/>
                  </a:moveTo>
                  <a:lnTo>
                    <a:pt x="1" y="14"/>
                  </a:lnTo>
                  <a:lnTo>
                    <a:pt x="2" y="14"/>
                  </a:lnTo>
                  <a:lnTo>
                    <a:pt x="3" y="14"/>
                  </a:lnTo>
                  <a:lnTo>
                    <a:pt x="5" y="14"/>
                  </a:lnTo>
                  <a:lnTo>
                    <a:pt x="6" y="14"/>
                  </a:lnTo>
                  <a:lnTo>
                    <a:pt x="6" y="13"/>
                  </a:lnTo>
                  <a:lnTo>
                    <a:pt x="6" y="11"/>
                  </a:lnTo>
                  <a:lnTo>
                    <a:pt x="6" y="10"/>
                  </a:lnTo>
                  <a:lnTo>
                    <a:pt x="7" y="8"/>
                  </a:lnTo>
                  <a:lnTo>
                    <a:pt x="7" y="7"/>
                  </a:lnTo>
                  <a:lnTo>
                    <a:pt x="7" y="6"/>
                  </a:lnTo>
                  <a:lnTo>
                    <a:pt x="8" y="3"/>
                  </a:lnTo>
                  <a:lnTo>
                    <a:pt x="8" y="2"/>
                  </a:lnTo>
                  <a:lnTo>
                    <a:pt x="10" y="1"/>
                  </a:lnTo>
                  <a:lnTo>
                    <a:pt x="10" y="0"/>
                  </a:lnTo>
                  <a:lnTo>
                    <a:pt x="8" y="1"/>
                  </a:lnTo>
                  <a:lnTo>
                    <a:pt x="7" y="1"/>
                  </a:lnTo>
                  <a:lnTo>
                    <a:pt x="5" y="2"/>
                  </a:lnTo>
                  <a:lnTo>
                    <a:pt x="3" y="3"/>
                  </a:lnTo>
                  <a:lnTo>
                    <a:pt x="2" y="5"/>
                  </a:lnTo>
                  <a:lnTo>
                    <a:pt x="1" y="7"/>
                  </a:lnTo>
                  <a:lnTo>
                    <a:pt x="0" y="8"/>
                  </a:lnTo>
                  <a:lnTo>
                    <a:pt x="0" y="11"/>
                  </a:lnTo>
                  <a:lnTo>
                    <a:pt x="0" y="12"/>
                  </a:lnTo>
                  <a:lnTo>
                    <a:pt x="0" y="1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4" name="Freeform 245"/>
            <p:cNvSpPr>
              <a:spLocks/>
            </p:cNvSpPr>
            <p:nvPr/>
          </p:nvSpPr>
          <p:spPr bwMode="auto">
            <a:xfrm>
              <a:off x="2479" y="1350"/>
              <a:ext cx="2" cy="3"/>
            </a:xfrm>
            <a:custGeom>
              <a:avLst/>
              <a:gdLst>
                <a:gd name="T0" fmla="*/ 0 w 2"/>
                <a:gd name="T1" fmla="*/ 0 h 5"/>
                <a:gd name="T2" fmla="*/ 0 w 2"/>
                <a:gd name="T3" fmla="*/ 1 h 5"/>
                <a:gd name="T4" fmla="*/ 1 w 2"/>
                <a:gd name="T5" fmla="*/ 1 h 5"/>
                <a:gd name="T6" fmla="*/ 1 w 2"/>
                <a:gd name="T7" fmla="*/ 2 h 5"/>
                <a:gd name="T8" fmla="*/ 1 w 2"/>
                <a:gd name="T9" fmla="*/ 2 h 5"/>
                <a:gd name="T10" fmla="*/ 1 w 2"/>
                <a:gd name="T11" fmla="*/ 2 h 5"/>
                <a:gd name="T12" fmla="*/ 1 w 2"/>
                <a:gd name="T13" fmla="*/ 2 h 5"/>
                <a:gd name="T14" fmla="*/ 1 w 2"/>
                <a:gd name="T15" fmla="*/ 2 h 5"/>
                <a:gd name="T16" fmla="*/ 1 w 2"/>
                <a:gd name="T17" fmla="*/ 2 h 5"/>
                <a:gd name="T18" fmla="*/ 1 w 2"/>
                <a:gd name="T19" fmla="*/ 2 h 5"/>
                <a:gd name="T20" fmla="*/ 1 w 2"/>
                <a:gd name="T21" fmla="*/ 3 h 5"/>
                <a:gd name="T22" fmla="*/ 2 w 2"/>
                <a:gd name="T23" fmla="*/ 2 h 5"/>
                <a:gd name="T24" fmla="*/ 2 w 2"/>
                <a:gd name="T25" fmla="*/ 2 h 5"/>
                <a:gd name="T26" fmla="*/ 2 w 2"/>
                <a:gd name="T27" fmla="*/ 2 h 5"/>
                <a:gd name="T28" fmla="*/ 2 w 2"/>
                <a:gd name="T29" fmla="*/ 2 h 5"/>
                <a:gd name="T30" fmla="*/ 1 w 2"/>
                <a:gd name="T31" fmla="*/ 2 h 5"/>
                <a:gd name="T32" fmla="*/ 1 w 2"/>
                <a:gd name="T33" fmla="*/ 2 h 5"/>
                <a:gd name="T34" fmla="*/ 1 w 2"/>
                <a:gd name="T35" fmla="*/ 1 h 5"/>
                <a:gd name="T36" fmla="*/ 1 w 2"/>
                <a:gd name="T37" fmla="*/ 1 h 5"/>
                <a:gd name="T38" fmla="*/ 1 w 2"/>
                <a:gd name="T39" fmla="*/ 1 h 5"/>
                <a:gd name="T40" fmla="*/ 0 w 2"/>
                <a:gd name="T41" fmla="*/ 1 h 5"/>
                <a:gd name="T42" fmla="*/ 0 w 2"/>
                <a:gd name="T43" fmla="*/ 1 h 5"/>
                <a:gd name="T44" fmla="*/ 0 w 2"/>
                <a:gd name="T45" fmla="*/ 0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5">
                  <a:moveTo>
                    <a:pt x="0" y="0"/>
                  </a:moveTo>
                  <a:lnTo>
                    <a:pt x="0" y="1"/>
                  </a:lnTo>
                  <a:lnTo>
                    <a:pt x="1" y="1"/>
                  </a:lnTo>
                  <a:lnTo>
                    <a:pt x="1" y="3"/>
                  </a:lnTo>
                  <a:lnTo>
                    <a:pt x="1" y="4"/>
                  </a:lnTo>
                  <a:lnTo>
                    <a:pt x="1" y="5"/>
                  </a:lnTo>
                  <a:lnTo>
                    <a:pt x="2" y="4"/>
                  </a:lnTo>
                  <a:lnTo>
                    <a:pt x="2" y="3"/>
                  </a:lnTo>
                  <a:lnTo>
                    <a:pt x="1" y="3"/>
                  </a:lnTo>
                  <a:lnTo>
                    <a:pt x="1" y="1"/>
                  </a:lnTo>
                  <a:lnTo>
                    <a:pt x="0"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5" name="Freeform 246"/>
            <p:cNvSpPr>
              <a:spLocks/>
            </p:cNvSpPr>
            <p:nvPr/>
          </p:nvSpPr>
          <p:spPr bwMode="auto">
            <a:xfrm>
              <a:off x="2477" y="1334"/>
              <a:ext cx="5" cy="9"/>
            </a:xfrm>
            <a:custGeom>
              <a:avLst/>
              <a:gdLst>
                <a:gd name="T0" fmla="*/ 0 w 10"/>
                <a:gd name="T1" fmla="*/ 0 h 17"/>
                <a:gd name="T2" fmla="*/ 5 w 10"/>
                <a:gd name="T3" fmla="*/ 9 h 17"/>
                <a:gd name="T4" fmla="*/ 5 w 10"/>
                <a:gd name="T5" fmla="*/ 8 h 17"/>
                <a:gd name="T6" fmla="*/ 5 w 10"/>
                <a:gd name="T7" fmla="*/ 8 h 17"/>
                <a:gd name="T8" fmla="*/ 5 w 10"/>
                <a:gd name="T9" fmla="*/ 6 h 17"/>
                <a:gd name="T10" fmla="*/ 5 w 10"/>
                <a:gd name="T11" fmla="*/ 6 h 17"/>
                <a:gd name="T12" fmla="*/ 5 w 10"/>
                <a:gd name="T13" fmla="*/ 5 h 17"/>
                <a:gd name="T14" fmla="*/ 5 w 10"/>
                <a:gd name="T15" fmla="*/ 4 h 17"/>
                <a:gd name="T16" fmla="*/ 4 w 10"/>
                <a:gd name="T17" fmla="*/ 3 h 17"/>
                <a:gd name="T18" fmla="*/ 3 w 10"/>
                <a:gd name="T19" fmla="*/ 2 h 17"/>
                <a:gd name="T20" fmla="*/ 2 w 10"/>
                <a:gd name="T21" fmla="*/ 2 h 17"/>
                <a:gd name="T22" fmla="*/ 1 w 10"/>
                <a:gd name="T23" fmla="*/ 0 h 17"/>
                <a:gd name="T24" fmla="*/ 1 w 10"/>
                <a:gd name="T25" fmla="*/ 0 h 17"/>
                <a:gd name="T26" fmla="*/ 0 w 10"/>
                <a:gd name="T27" fmla="*/ 0 h 1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7">
                  <a:moveTo>
                    <a:pt x="0" y="0"/>
                  </a:moveTo>
                  <a:lnTo>
                    <a:pt x="10" y="17"/>
                  </a:lnTo>
                  <a:lnTo>
                    <a:pt x="10" y="16"/>
                  </a:lnTo>
                  <a:lnTo>
                    <a:pt x="10" y="15"/>
                  </a:lnTo>
                  <a:lnTo>
                    <a:pt x="10" y="12"/>
                  </a:lnTo>
                  <a:lnTo>
                    <a:pt x="10" y="11"/>
                  </a:lnTo>
                  <a:lnTo>
                    <a:pt x="10" y="10"/>
                  </a:lnTo>
                  <a:lnTo>
                    <a:pt x="9" y="8"/>
                  </a:lnTo>
                  <a:lnTo>
                    <a:pt x="7" y="6"/>
                  </a:lnTo>
                  <a:lnTo>
                    <a:pt x="6" y="4"/>
                  </a:lnTo>
                  <a:lnTo>
                    <a:pt x="4" y="3"/>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6" name="Freeform 247"/>
            <p:cNvSpPr>
              <a:spLocks/>
            </p:cNvSpPr>
            <p:nvPr/>
          </p:nvSpPr>
          <p:spPr bwMode="auto">
            <a:xfrm>
              <a:off x="2479" y="1353"/>
              <a:ext cx="5" cy="3"/>
            </a:xfrm>
            <a:custGeom>
              <a:avLst/>
              <a:gdLst>
                <a:gd name="T0" fmla="*/ 5 w 9"/>
                <a:gd name="T1" fmla="*/ 3 h 8"/>
                <a:gd name="T2" fmla="*/ 4 w 9"/>
                <a:gd name="T3" fmla="*/ 2 h 8"/>
                <a:gd name="T4" fmla="*/ 3 w 9"/>
                <a:gd name="T5" fmla="*/ 2 h 8"/>
                <a:gd name="T6" fmla="*/ 3 w 9"/>
                <a:gd name="T7" fmla="*/ 2 h 8"/>
                <a:gd name="T8" fmla="*/ 3 w 9"/>
                <a:gd name="T9" fmla="*/ 2 h 8"/>
                <a:gd name="T10" fmla="*/ 3 w 9"/>
                <a:gd name="T11" fmla="*/ 2 h 8"/>
                <a:gd name="T12" fmla="*/ 2 w 9"/>
                <a:gd name="T13" fmla="*/ 1 h 8"/>
                <a:gd name="T14" fmla="*/ 2 w 9"/>
                <a:gd name="T15" fmla="*/ 0 h 8"/>
                <a:gd name="T16" fmla="*/ 1 w 9"/>
                <a:gd name="T17" fmla="*/ 0 h 8"/>
                <a:gd name="T18" fmla="*/ 1 w 9"/>
                <a:gd name="T19" fmla="*/ 0 h 8"/>
                <a:gd name="T20" fmla="*/ 1 w 9"/>
                <a:gd name="T21" fmla="*/ 0 h 8"/>
                <a:gd name="T22" fmla="*/ 1 w 9"/>
                <a:gd name="T23" fmla="*/ 0 h 8"/>
                <a:gd name="T24" fmla="*/ 1 w 9"/>
                <a:gd name="T25" fmla="*/ 1 h 8"/>
                <a:gd name="T26" fmla="*/ 0 w 9"/>
                <a:gd name="T27" fmla="*/ 2 h 8"/>
                <a:gd name="T28" fmla="*/ 0 w 9"/>
                <a:gd name="T29" fmla="*/ 2 h 8"/>
                <a:gd name="T30" fmla="*/ 0 w 9"/>
                <a:gd name="T31" fmla="*/ 2 h 8"/>
                <a:gd name="T32" fmla="*/ 1 w 9"/>
                <a:gd name="T33" fmla="*/ 2 h 8"/>
                <a:gd name="T34" fmla="*/ 1 w 9"/>
                <a:gd name="T35" fmla="*/ 3 h 8"/>
                <a:gd name="T36" fmla="*/ 2 w 9"/>
                <a:gd name="T37" fmla="*/ 3 h 8"/>
                <a:gd name="T38" fmla="*/ 3 w 9"/>
                <a:gd name="T39" fmla="*/ 3 h 8"/>
                <a:gd name="T40" fmla="*/ 5 w 9"/>
                <a:gd name="T41" fmla="*/ 3 h 8"/>
                <a:gd name="T42" fmla="*/ 5 w 9"/>
                <a:gd name="T43" fmla="*/ 3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9" h="8">
                  <a:moveTo>
                    <a:pt x="9" y="8"/>
                  </a:moveTo>
                  <a:lnTo>
                    <a:pt x="7" y="6"/>
                  </a:lnTo>
                  <a:lnTo>
                    <a:pt x="6" y="6"/>
                  </a:lnTo>
                  <a:lnTo>
                    <a:pt x="6" y="5"/>
                  </a:lnTo>
                  <a:lnTo>
                    <a:pt x="5" y="4"/>
                  </a:lnTo>
                  <a:lnTo>
                    <a:pt x="4" y="3"/>
                  </a:lnTo>
                  <a:lnTo>
                    <a:pt x="4" y="1"/>
                  </a:lnTo>
                  <a:lnTo>
                    <a:pt x="2" y="1"/>
                  </a:lnTo>
                  <a:lnTo>
                    <a:pt x="2" y="0"/>
                  </a:lnTo>
                  <a:lnTo>
                    <a:pt x="1" y="0"/>
                  </a:lnTo>
                  <a:lnTo>
                    <a:pt x="1" y="1"/>
                  </a:lnTo>
                  <a:lnTo>
                    <a:pt x="1" y="3"/>
                  </a:lnTo>
                  <a:lnTo>
                    <a:pt x="0" y="4"/>
                  </a:lnTo>
                  <a:lnTo>
                    <a:pt x="0" y="5"/>
                  </a:lnTo>
                  <a:lnTo>
                    <a:pt x="0" y="6"/>
                  </a:lnTo>
                  <a:lnTo>
                    <a:pt x="1" y="6"/>
                  </a:lnTo>
                  <a:lnTo>
                    <a:pt x="1" y="8"/>
                  </a:lnTo>
                  <a:lnTo>
                    <a:pt x="4" y="8"/>
                  </a:lnTo>
                  <a:lnTo>
                    <a:pt x="5" y="8"/>
                  </a:lnTo>
                  <a:lnTo>
                    <a:pt x="9"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7" name="Freeform 248"/>
            <p:cNvSpPr>
              <a:spLocks/>
            </p:cNvSpPr>
            <p:nvPr/>
          </p:nvSpPr>
          <p:spPr bwMode="auto">
            <a:xfrm>
              <a:off x="2344" y="1346"/>
              <a:ext cx="10" cy="57"/>
            </a:xfrm>
            <a:custGeom>
              <a:avLst/>
              <a:gdLst>
                <a:gd name="T0" fmla="*/ 6 w 21"/>
                <a:gd name="T1" fmla="*/ 26 h 112"/>
                <a:gd name="T2" fmla="*/ 6 w 21"/>
                <a:gd name="T3" fmla="*/ 26 h 112"/>
                <a:gd name="T4" fmla="*/ 5 w 21"/>
                <a:gd name="T5" fmla="*/ 24 h 112"/>
                <a:gd name="T6" fmla="*/ 5 w 21"/>
                <a:gd name="T7" fmla="*/ 22 h 112"/>
                <a:gd name="T8" fmla="*/ 4 w 21"/>
                <a:gd name="T9" fmla="*/ 19 h 112"/>
                <a:gd name="T10" fmla="*/ 3 w 21"/>
                <a:gd name="T11" fmla="*/ 16 h 112"/>
                <a:gd name="T12" fmla="*/ 3 w 21"/>
                <a:gd name="T13" fmla="*/ 13 h 112"/>
                <a:gd name="T14" fmla="*/ 3 w 21"/>
                <a:gd name="T15" fmla="*/ 9 h 112"/>
                <a:gd name="T16" fmla="*/ 2 w 21"/>
                <a:gd name="T17" fmla="*/ 6 h 112"/>
                <a:gd name="T18" fmla="*/ 1 w 21"/>
                <a:gd name="T19" fmla="*/ 3 h 112"/>
                <a:gd name="T20" fmla="*/ 0 w 21"/>
                <a:gd name="T21" fmla="*/ 0 h 112"/>
                <a:gd name="T22" fmla="*/ 10 w 21"/>
                <a:gd name="T23" fmla="*/ 57 h 112"/>
                <a:gd name="T24" fmla="*/ 9 w 21"/>
                <a:gd name="T25" fmla="*/ 54 h 112"/>
                <a:gd name="T26" fmla="*/ 9 w 21"/>
                <a:gd name="T27" fmla="*/ 51 h 112"/>
                <a:gd name="T28" fmla="*/ 9 w 21"/>
                <a:gd name="T29" fmla="*/ 48 h 112"/>
                <a:gd name="T30" fmla="*/ 8 w 21"/>
                <a:gd name="T31" fmla="*/ 45 h 112"/>
                <a:gd name="T32" fmla="*/ 8 w 21"/>
                <a:gd name="T33" fmla="*/ 41 h 112"/>
                <a:gd name="T34" fmla="*/ 7 w 21"/>
                <a:gd name="T35" fmla="*/ 38 h 112"/>
                <a:gd name="T36" fmla="*/ 7 w 21"/>
                <a:gd name="T37" fmla="*/ 35 h 112"/>
                <a:gd name="T38" fmla="*/ 6 w 21"/>
                <a:gd name="T39" fmla="*/ 33 h 112"/>
                <a:gd name="T40" fmla="*/ 6 w 21"/>
                <a:gd name="T41" fmla="*/ 30 h 112"/>
                <a:gd name="T42" fmla="*/ 7 w 21"/>
                <a:gd name="T43" fmla="*/ 27 h 112"/>
                <a:gd name="T44" fmla="*/ 7 w 21"/>
                <a:gd name="T45" fmla="*/ 27 h 112"/>
                <a:gd name="T46" fmla="*/ 6 w 21"/>
                <a:gd name="T47" fmla="*/ 26 h 1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1" h="112">
                  <a:moveTo>
                    <a:pt x="13" y="52"/>
                  </a:moveTo>
                  <a:lnTo>
                    <a:pt x="12" y="51"/>
                  </a:lnTo>
                  <a:lnTo>
                    <a:pt x="11" y="48"/>
                  </a:lnTo>
                  <a:lnTo>
                    <a:pt x="10" y="43"/>
                  </a:lnTo>
                  <a:lnTo>
                    <a:pt x="8" y="37"/>
                  </a:lnTo>
                  <a:lnTo>
                    <a:pt x="7" y="31"/>
                  </a:lnTo>
                  <a:lnTo>
                    <a:pt x="7" y="25"/>
                  </a:lnTo>
                  <a:lnTo>
                    <a:pt x="6" y="17"/>
                  </a:lnTo>
                  <a:lnTo>
                    <a:pt x="5" y="11"/>
                  </a:lnTo>
                  <a:lnTo>
                    <a:pt x="2" y="5"/>
                  </a:lnTo>
                  <a:lnTo>
                    <a:pt x="0" y="0"/>
                  </a:lnTo>
                  <a:lnTo>
                    <a:pt x="21" y="112"/>
                  </a:lnTo>
                  <a:lnTo>
                    <a:pt x="19" y="106"/>
                  </a:lnTo>
                  <a:lnTo>
                    <a:pt x="18" y="100"/>
                  </a:lnTo>
                  <a:lnTo>
                    <a:pt x="18" y="94"/>
                  </a:lnTo>
                  <a:lnTo>
                    <a:pt x="17" y="88"/>
                  </a:lnTo>
                  <a:lnTo>
                    <a:pt x="16" y="81"/>
                  </a:lnTo>
                  <a:lnTo>
                    <a:pt x="15" y="75"/>
                  </a:lnTo>
                  <a:lnTo>
                    <a:pt x="15" y="69"/>
                  </a:lnTo>
                  <a:lnTo>
                    <a:pt x="13" y="64"/>
                  </a:lnTo>
                  <a:lnTo>
                    <a:pt x="13" y="58"/>
                  </a:lnTo>
                  <a:lnTo>
                    <a:pt x="15" y="53"/>
                  </a:lnTo>
                  <a:lnTo>
                    <a:pt x="13" y="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8" name="Freeform 249"/>
            <p:cNvSpPr>
              <a:spLocks/>
            </p:cNvSpPr>
            <p:nvPr/>
          </p:nvSpPr>
          <p:spPr bwMode="auto">
            <a:xfrm>
              <a:off x="2805" y="1360"/>
              <a:ext cx="3" cy="10"/>
            </a:xfrm>
            <a:custGeom>
              <a:avLst/>
              <a:gdLst>
                <a:gd name="T0" fmla="*/ 2 w 8"/>
                <a:gd name="T1" fmla="*/ 10 h 20"/>
                <a:gd name="T2" fmla="*/ 3 w 8"/>
                <a:gd name="T3" fmla="*/ 0 h 20"/>
                <a:gd name="T4" fmla="*/ 3 w 8"/>
                <a:gd name="T5" fmla="*/ 1 h 20"/>
                <a:gd name="T6" fmla="*/ 2 w 8"/>
                <a:gd name="T7" fmla="*/ 2 h 20"/>
                <a:gd name="T8" fmla="*/ 2 w 8"/>
                <a:gd name="T9" fmla="*/ 3 h 20"/>
                <a:gd name="T10" fmla="*/ 1 w 8"/>
                <a:gd name="T11" fmla="*/ 3 h 20"/>
                <a:gd name="T12" fmla="*/ 1 w 8"/>
                <a:gd name="T13" fmla="*/ 4 h 20"/>
                <a:gd name="T14" fmla="*/ 1 w 8"/>
                <a:gd name="T15" fmla="*/ 5 h 20"/>
                <a:gd name="T16" fmla="*/ 0 w 8"/>
                <a:gd name="T17" fmla="*/ 6 h 20"/>
                <a:gd name="T18" fmla="*/ 1 w 8"/>
                <a:gd name="T19" fmla="*/ 7 h 20"/>
                <a:gd name="T20" fmla="*/ 1 w 8"/>
                <a:gd name="T21" fmla="*/ 8 h 20"/>
                <a:gd name="T22" fmla="*/ 2 w 8"/>
                <a:gd name="T23" fmla="*/ 10 h 20"/>
                <a:gd name="T24" fmla="*/ 2 w 8"/>
                <a:gd name="T25" fmla="*/ 10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20">
                  <a:moveTo>
                    <a:pt x="4" y="20"/>
                  </a:moveTo>
                  <a:lnTo>
                    <a:pt x="8" y="0"/>
                  </a:lnTo>
                  <a:lnTo>
                    <a:pt x="7" y="1"/>
                  </a:lnTo>
                  <a:lnTo>
                    <a:pt x="5" y="3"/>
                  </a:lnTo>
                  <a:lnTo>
                    <a:pt x="4" y="5"/>
                  </a:lnTo>
                  <a:lnTo>
                    <a:pt x="3" y="6"/>
                  </a:lnTo>
                  <a:lnTo>
                    <a:pt x="2" y="7"/>
                  </a:lnTo>
                  <a:lnTo>
                    <a:pt x="2" y="10"/>
                  </a:lnTo>
                  <a:lnTo>
                    <a:pt x="0" y="12"/>
                  </a:lnTo>
                  <a:lnTo>
                    <a:pt x="2" y="14"/>
                  </a:lnTo>
                  <a:lnTo>
                    <a:pt x="2" y="16"/>
                  </a:lnTo>
                  <a:lnTo>
                    <a:pt x="4"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19" name="Freeform 250"/>
            <p:cNvSpPr>
              <a:spLocks/>
            </p:cNvSpPr>
            <p:nvPr/>
          </p:nvSpPr>
          <p:spPr bwMode="auto">
            <a:xfrm>
              <a:off x="2808" y="1355"/>
              <a:ext cx="1" cy="5"/>
            </a:xfrm>
            <a:custGeom>
              <a:avLst/>
              <a:gdLst>
                <a:gd name="T0" fmla="*/ 1 w 1"/>
                <a:gd name="T1" fmla="*/ 0 h 10"/>
                <a:gd name="T2" fmla="*/ 0 w 1"/>
                <a:gd name="T3" fmla="*/ 5 h 10"/>
                <a:gd name="T4" fmla="*/ 0 w 1"/>
                <a:gd name="T5" fmla="*/ 5 h 10"/>
                <a:gd name="T6" fmla="*/ 0 w 1"/>
                <a:gd name="T7" fmla="*/ 4 h 10"/>
                <a:gd name="T8" fmla="*/ 0 w 1"/>
                <a:gd name="T9" fmla="*/ 4 h 10"/>
                <a:gd name="T10" fmla="*/ 1 w 1"/>
                <a:gd name="T11" fmla="*/ 3 h 10"/>
                <a:gd name="T12" fmla="*/ 1 w 1"/>
                <a:gd name="T13" fmla="*/ 3 h 10"/>
                <a:gd name="T14" fmla="*/ 1 w 1"/>
                <a:gd name="T15" fmla="*/ 3 h 10"/>
                <a:gd name="T16" fmla="*/ 1 w 1"/>
                <a:gd name="T17" fmla="*/ 2 h 10"/>
                <a:gd name="T18" fmla="*/ 1 w 1"/>
                <a:gd name="T19" fmla="*/ 2 h 10"/>
                <a:gd name="T20" fmla="*/ 1 w 1"/>
                <a:gd name="T21" fmla="*/ 1 h 10"/>
                <a:gd name="T22" fmla="*/ 1 w 1"/>
                <a:gd name="T23" fmla="*/ 0 h 10"/>
                <a:gd name="T24" fmla="*/ 1 w 1"/>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10">
                  <a:moveTo>
                    <a:pt x="1" y="0"/>
                  </a:moveTo>
                  <a:lnTo>
                    <a:pt x="0" y="10"/>
                  </a:lnTo>
                  <a:lnTo>
                    <a:pt x="0" y="9"/>
                  </a:lnTo>
                  <a:lnTo>
                    <a:pt x="0" y="8"/>
                  </a:lnTo>
                  <a:lnTo>
                    <a:pt x="1" y="6"/>
                  </a:lnTo>
                  <a:lnTo>
                    <a:pt x="1" y="5"/>
                  </a:lnTo>
                  <a:lnTo>
                    <a:pt x="1" y="4"/>
                  </a:lnTo>
                  <a:lnTo>
                    <a:pt x="1" y="3"/>
                  </a:lnTo>
                  <a:lnTo>
                    <a:pt x="1" y="1"/>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0" name="Freeform 251"/>
            <p:cNvSpPr>
              <a:spLocks/>
            </p:cNvSpPr>
            <p:nvPr/>
          </p:nvSpPr>
          <p:spPr bwMode="auto">
            <a:xfrm>
              <a:off x="2478" y="1367"/>
              <a:ext cx="7" cy="10"/>
            </a:xfrm>
            <a:custGeom>
              <a:avLst/>
              <a:gdLst>
                <a:gd name="T0" fmla="*/ 1 w 15"/>
                <a:gd name="T1" fmla="*/ 4 h 21"/>
                <a:gd name="T2" fmla="*/ 2 w 15"/>
                <a:gd name="T3" fmla="*/ 3 h 21"/>
                <a:gd name="T4" fmla="*/ 2 w 15"/>
                <a:gd name="T5" fmla="*/ 3 h 21"/>
                <a:gd name="T6" fmla="*/ 2 w 15"/>
                <a:gd name="T7" fmla="*/ 3 h 21"/>
                <a:gd name="T8" fmla="*/ 3 w 15"/>
                <a:gd name="T9" fmla="*/ 3 h 21"/>
                <a:gd name="T10" fmla="*/ 4 w 15"/>
                <a:gd name="T11" fmla="*/ 3 h 21"/>
                <a:gd name="T12" fmla="*/ 4 w 15"/>
                <a:gd name="T13" fmla="*/ 3 h 21"/>
                <a:gd name="T14" fmla="*/ 4 w 15"/>
                <a:gd name="T15" fmla="*/ 3 h 21"/>
                <a:gd name="T16" fmla="*/ 5 w 15"/>
                <a:gd name="T17" fmla="*/ 3 h 21"/>
                <a:gd name="T18" fmla="*/ 5 w 15"/>
                <a:gd name="T19" fmla="*/ 3 h 21"/>
                <a:gd name="T20" fmla="*/ 6 w 15"/>
                <a:gd name="T21" fmla="*/ 3 h 21"/>
                <a:gd name="T22" fmla="*/ 3 w 15"/>
                <a:gd name="T23" fmla="*/ 0 h 21"/>
                <a:gd name="T24" fmla="*/ 1 w 15"/>
                <a:gd name="T25" fmla="*/ 1 h 21"/>
                <a:gd name="T26" fmla="*/ 0 w 15"/>
                <a:gd name="T27" fmla="*/ 3 h 21"/>
                <a:gd name="T28" fmla="*/ 0 w 15"/>
                <a:gd name="T29" fmla="*/ 4 h 21"/>
                <a:gd name="T30" fmla="*/ 0 w 15"/>
                <a:gd name="T31" fmla="*/ 5 h 21"/>
                <a:gd name="T32" fmla="*/ 1 w 15"/>
                <a:gd name="T33" fmla="*/ 6 h 21"/>
                <a:gd name="T34" fmla="*/ 2 w 15"/>
                <a:gd name="T35" fmla="*/ 6 h 21"/>
                <a:gd name="T36" fmla="*/ 2 w 15"/>
                <a:gd name="T37" fmla="*/ 7 h 21"/>
                <a:gd name="T38" fmla="*/ 3 w 15"/>
                <a:gd name="T39" fmla="*/ 8 h 21"/>
                <a:gd name="T40" fmla="*/ 3 w 15"/>
                <a:gd name="T41" fmla="*/ 9 h 21"/>
                <a:gd name="T42" fmla="*/ 2 w 15"/>
                <a:gd name="T43" fmla="*/ 10 h 21"/>
                <a:gd name="T44" fmla="*/ 7 w 15"/>
                <a:gd name="T45" fmla="*/ 6 h 21"/>
                <a:gd name="T46" fmla="*/ 7 w 15"/>
                <a:gd name="T47" fmla="*/ 6 h 21"/>
                <a:gd name="T48" fmla="*/ 6 w 15"/>
                <a:gd name="T49" fmla="*/ 6 h 21"/>
                <a:gd name="T50" fmla="*/ 5 w 15"/>
                <a:gd name="T51" fmla="*/ 6 h 21"/>
                <a:gd name="T52" fmla="*/ 5 w 15"/>
                <a:gd name="T53" fmla="*/ 6 h 21"/>
                <a:gd name="T54" fmla="*/ 4 w 15"/>
                <a:gd name="T55" fmla="*/ 6 h 21"/>
                <a:gd name="T56" fmla="*/ 4 w 15"/>
                <a:gd name="T57" fmla="*/ 6 h 21"/>
                <a:gd name="T58" fmla="*/ 3 w 15"/>
                <a:gd name="T59" fmla="*/ 6 h 21"/>
                <a:gd name="T60" fmla="*/ 2 w 15"/>
                <a:gd name="T61" fmla="*/ 5 h 21"/>
                <a:gd name="T62" fmla="*/ 2 w 15"/>
                <a:gd name="T63" fmla="*/ 5 h 21"/>
                <a:gd name="T64" fmla="*/ 2 w 15"/>
                <a:gd name="T65" fmla="*/ 4 h 21"/>
                <a:gd name="T66" fmla="*/ 2 w 15"/>
                <a:gd name="T67" fmla="*/ 4 h 21"/>
                <a:gd name="T68" fmla="*/ 1 w 15"/>
                <a:gd name="T69" fmla="*/ 4 h 2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 h="21">
                  <a:moveTo>
                    <a:pt x="3" y="8"/>
                  </a:moveTo>
                  <a:lnTo>
                    <a:pt x="4" y="7"/>
                  </a:lnTo>
                  <a:lnTo>
                    <a:pt x="5" y="7"/>
                  </a:lnTo>
                  <a:lnTo>
                    <a:pt x="5" y="6"/>
                  </a:lnTo>
                  <a:lnTo>
                    <a:pt x="6" y="6"/>
                  </a:lnTo>
                  <a:lnTo>
                    <a:pt x="8" y="6"/>
                  </a:lnTo>
                  <a:lnTo>
                    <a:pt x="9" y="6"/>
                  </a:lnTo>
                  <a:lnTo>
                    <a:pt x="10" y="6"/>
                  </a:lnTo>
                  <a:lnTo>
                    <a:pt x="11" y="6"/>
                  </a:lnTo>
                  <a:lnTo>
                    <a:pt x="13" y="6"/>
                  </a:lnTo>
                  <a:lnTo>
                    <a:pt x="6" y="0"/>
                  </a:lnTo>
                  <a:lnTo>
                    <a:pt x="3" y="3"/>
                  </a:lnTo>
                  <a:lnTo>
                    <a:pt x="0" y="6"/>
                  </a:lnTo>
                  <a:lnTo>
                    <a:pt x="0" y="8"/>
                  </a:lnTo>
                  <a:lnTo>
                    <a:pt x="1" y="10"/>
                  </a:lnTo>
                  <a:lnTo>
                    <a:pt x="3" y="12"/>
                  </a:lnTo>
                  <a:lnTo>
                    <a:pt x="4" y="13"/>
                  </a:lnTo>
                  <a:lnTo>
                    <a:pt x="5" y="15"/>
                  </a:lnTo>
                  <a:lnTo>
                    <a:pt x="6" y="16"/>
                  </a:lnTo>
                  <a:lnTo>
                    <a:pt x="6" y="18"/>
                  </a:lnTo>
                  <a:lnTo>
                    <a:pt x="4" y="21"/>
                  </a:lnTo>
                  <a:lnTo>
                    <a:pt x="15" y="12"/>
                  </a:lnTo>
                  <a:lnTo>
                    <a:pt x="14" y="12"/>
                  </a:lnTo>
                  <a:lnTo>
                    <a:pt x="13" y="12"/>
                  </a:lnTo>
                  <a:lnTo>
                    <a:pt x="11" y="12"/>
                  </a:lnTo>
                  <a:lnTo>
                    <a:pt x="10" y="12"/>
                  </a:lnTo>
                  <a:lnTo>
                    <a:pt x="9" y="12"/>
                  </a:lnTo>
                  <a:lnTo>
                    <a:pt x="8" y="12"/>
                  </a:lnTo>
                  <a:lnTo>
                    <a:pt x="6" y="12"/>
                  </a:lnTo>
                  <a:lnTo>
                    <a:pt x="5" y="11"/>
                  </a:lnTo>
                  <a:lnTo>
                    <a:pt x="4" y="10"/>
                  </a:lnTo>
                  <a:lnTo>
                    <a:pt x="4" y="8"/>
                  </a:lnTo>
                  <a:lnTo>
                    <a:pt x="3"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1" name="Freeform 252"/>
            <p:cNvSpPr>
              <a:spLocks/>
            </p:cNvSpPr>
            <p:nvPr/>
          </p:nvSpPr>
          <p:spPr bwMode="auto">
            <a:xfrm>
              <a:off x="2460" y="1370"/>
              <a:ext cx="7" cy="4"/>
            </a:xfrm>
            <a:custGeom>
              <a:avLst/>
              <a:gdLst>
                <a:gd name="T0" fmla="*/ 7 w 15"/>
                <a:gd name="T1" fmla="*/ 2 h 9"/>
                <a:gd name="T2" fmla="*/ 0 w 15"/>
                <a:gd name="T3" fmla="*/ 0 h 9"/>
                <a:gd name="T4" fmla="*/ 0 w 15"/>
                <a:gd name="T5" fmla="*/ 0 h 9"/>
                <a:gd name="T6" fmla="*/ 0 w 15"/>
                <a:gd name="T7" fmla="*/ 2 h 9"/>
                <a:gd name="T8" fmla="*/ 0 w 15"/>
                <a:gd name="T9" fmla="*/ 2 h 9"/>
                <a:gd name="T10" fmla="*/ 1 w 15"/>
                <a:gd name="T11" fmla="*/ 3 h 9"/>
                <a:gd name="T12" fmla="*/ 1 w 15"/>
                <a:gd name="T13" fmla="*/ 4 h 9"/>
                <a:gd name="T14" fmla="*/ 2 w 15"/>
                <a:gd name="T15" fmla="*/ 4 h 9"/>
                <a:gd name="T16" fmla="*/ 3 w 15"/>
                <a:gd name="T17" fmla="*/ 4 h 9"/>
                <a:gd name="T18" fmla="*/ 4 w 15"/>
                <a:gd name="T19" fmla="*/ 4 h 9"/>
                <a:gd name="T20" fmla="*/ 6 w 15"/>
                <a:gd name="T21" fmla="*/ 3 h 9"/>
                <a:gd name="T22" fmla="*/ 7 w 15"/>
                <a:gd name="T23" fmla="*/ 3 h 9"/>
                <a:gd name="T24" fmla="*/ 7 w 15"/>
                <a:gd name="T25" fmla="*/ 3 h 9"/>
                <a:gd name="T26" fmla="*/ 7 w 15"/>
                <a:gd name="T27" fmla="*/ 2 h 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5" h="9">
                  <a:moveTo>
                    <a:pt x="15" y="5"/>
                  </a:moveTo>
                  <a:lnTo>
                    <a:pt x="0" y="0"/>
                  </a:lnTo>
                  <a:lnTo>
                    <a:pt x="0" y="1"/>
                  </a:lnTo>
                  <a:lnTo>
                    <a:pt x="0" y="4"/>
                  </a:lnTo>
                  <a:lnTo>
                    <a:pt x="0" y="5"/>
                  </a:lnTo>
                  <a:lnTo>
                    <a:pt x="2" y="7"/>
                  </a:lnTo>
                  <a:lnTo>
                    <a:pt x="3" y="9"/>
                  </a:lnTo>
                  <a:lnTo>
                    <a:pt x="5" y="9"/>
                  </a:lnTo>
                  <a:lnTo>
                    <a:pt x="7" y="9"/>
                  </a:lnTo>
                  <a:lnTo>
                    <a:pt x="9" y="9"/>
                  </a:lnTo>
                  <a:lnTo>
                    <a:pt x="13" y="7"/>
                  </a:lnTo>
                  <a:lnTo>
                    <a:pt x="15" y="6"/>
                  </a:lnTo>
                  <a:lnTo>
                    <a:pt x="15"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2" name="Freeform 253"/>
            <p:cNvSpPr>
              <a:spLocks/>
            </p:cNvSpPr>
            <p:nvPr/>
          </p:nvSpPr>
          <p:spPr bwMode="auto">
            <a:xfrm>
              <a:off x="2723" y="1370"/>
              <a:ext cx="56" cy="33"/>
            </a:xfrm>
            <a:custGeom>
              <a:avLst/>
              <a:gdLst>
                <a:gd name="T0" fmla="*/ 55 w 113"/>
                <a:gd name="T1" fmla="*/ 27 h 65"/>
                <a:gd name="T2" fmla="*/ 55 w 113"/>
                <a:gd name="T3" fmla="*/ 24 h 65"/>
                <a:gd name="T4" fmla="*/ 56 w 113"/>
                <a:gd name="T5" fmla="*/ 22 h 65"/>
                <a:gd name="T6" fmla="*/ 56 w 113"/>
                <a:gd name="T7" fmla="*/ 21 h 65"/>
                <a:gd name="T8" fmla="*/ 56 w 113"/>
                <a:gd name="T9" fmla="*/ 19 h 65"/>
                <a:gd name="T10" fmla="*/ 55 w 113"/>
                <a:gd name="T11" fmla="*/ 17 h 65"/>
                <a:gd name="T12" fmla="*/ 55 w 113"/>
                <a:gd name="T13" fmla="*/ 15 h 65"/>
                <a:gd name="T14" fmla="*/ 54 w 113"/>
                <a:gd name="T15" fmla="*/ 13 h 65"/>
                <a:gd name="T16" fmla="*/ 54 w 113"/>
                <a:gd name="T17" fmla="*/ 11 h 65"/>
                <a:gd name="T18" fmla="*/ 54 w 113"/>
                <a:gd name="T19" fmla="*/ 9 h 65"/>
                <a:gd name="T20" fmla="*/ 54 w 113"/>
                <a:gd name="T21" fmla="*/ 8 h 65"/>
                <a:gd name="T22" fmla="*/ 50 w 113"/>
                <a:gd name="T23" fmla="*/ 9 h 65"/>
                <a:gd name="T24" fmla="*/ 47 w 113"/>
                <a:gd name="T25" fmla="*/ 10 h 65"/>
                <a:gd name="T26" fmla="*/ 46 w 113"/>
                <a:gd name="T27" fmla="*/ 13 h 65"/>
                <a:gd name="T28" fmla="*/ 44 w 113"/>
                <a:gd name="T29" fmla="*/ 15 h 65"/>
                <a:gd name="T30" fmla="*/ 42 w 113"/>
                <a:gd name="T31" fmla="*/ 18 h 65"/>
                <a:gd name="T32" fmla="*/ 41 w 113"/>
                <a:gd name="T33" fmla="*/ 21 h 65"/>
                <a:gd name="T34" fmla="*/ 39 w 113"/>
                <a:gd name="T35" fmla="*/ 24 h 65"/>
                <a:gd name="T36" fmla="*/ 37 w 113"/>
                <a:gd name="T37" fmla="*/ 26 h 65"/>
                <a:gd name="T38" fmla="*/ 35 w 113"/>
                <a:gd name="T39" fmla="*/ 27 h 65"/>
                <a:gd name="T40" fmla="*/ 33 w 113"/>
                <a:gd name="T41" fmla="*/ 29 h 65"/>
                <a:gd name="T42" fmla="*/ 32 w 113"/>
                <a:gd name="T43" fmla="*/ 28 h 65"/>
                <a:gd name="T44" fmla="*/ 31 w 113"/>
                <a:gd name="T45" fmla="*/ 27 h 65"/>
                <a:gd name="T46" fmla="*/ 31 w 113"/>
                <a:gd name="T47" fmla="*/ 27 h 65"/>
                <a:gd name="T48" fmla="*/ 31 w 113"/>
                <a:gd name="T49" fmla="*/ 26 h 65"/>
                <a:gd name="T50" fmla="*/ 30 w 113"/>
                <a:gd name="T51" fmla="*/ 26 h 65"/>
                <a:gd name="T52" fmla="*/ 30 w 113"/>
                <a:gd name="T53" fmla="*/ 24 h 65"/>
                <a:gd name="T54" fmla="*/ 30 w 113"/>
                <a:gd name="T55" fmla="*/ 24 h 65"/>
                <a:gd name="T56" fmla="*/ 30 w 113"/>
                <a:gd name="T57" fmla="*/ 23 h 65"/>
                <a:gd name="T58" fmla="*/ 31 w 113"/>
                <a:gd name="T59" fmla="*/ 23 h 65"/>
                <a:gd name="T60" fmla="*/ 31 w 113"/>
                <a:gd name="T61" fmla="*/ 22 h 65"/>
                <a:gd name="T62" fmla="*/ 33 w 113"/>
                <a:gd name="T63" fmla="*/ 22 h 65"/>
                <a:gd name="T64" fmla="*/ 33 w 113"/>
                <a:gd name="T65" fmla="*/ 19 h 65"/>
                <a:gd name="T66" fmla="*/ 31 w 113"/>
                <a:gd name="T67" fmla="*/ 16 h 65"/>
                <a:gd name="T68" fmla="*/ 29 w 113"/>
                <a:gd name="T69" fmla="*/ 13 h 65"/>
                <a:gd name="T70" fmla="*/ 26 w 113"/>
                <a:gd name="T71" fmla="*/ 10 h 65"/>
                <a:gd name="T72" fmla="*/ 23 w 113"/>
                <a:gd name="T73" fmla="*/ 8 h 65"/>
                <a:gd name="T74" fmla="*/ 20 w 113"/>
                <a:gd name="T75" fmla="*/ 6 h 65"/>
                <a:gd name="T76" fmla="*/ 16 w 113"/>
                <a:gd name="T77" fmla="*/ 4 h 65"/>
                <a:gd name="T78" fmla="*/ 13 w 113"/>
                <a:gd name="T79" fmla="*/ 3 h 65"/>
                <a:gd name="T80" fmla="*/ 9 w 113"/>
                <a:gd name="T81" fmla="*/ 1 h 65"/>
                <a:gd name="T82" fmla="*/ 5 w 113"/>
                <a:gd name="T83" fmla="*/ 1 h 65"/>
                <a:gd name="T84" fmla="*/ 2 w 113"/>
                <a:gd name="T85" fmla="*/ 0 h 65"/>
                <a:gd name="T86" fmla="*/ 0 w 113"/>
                <a:gd name="T87" fmla="*/ 33 h 65"/>
                <a:gd name="T88" fmla="*/ 5 w 113"/>
                <a:gd name="T89" fmla="*/ 33 h 65"/>
                <a:gd name="T90" fmla="*/ 10 w 113"/>
                <a:gd name="T91" fmla="*/ 33 h 65"/>
                <a:gd name="T92" fmla="*/ 16 w 113"/>
                <a:gd name="T93" fmla="*/ 33 h 65"/>
                <a:gd name="T94" fmla="*/ 22 w 113"/>
                <a:gd name="T95" fmla="*/ 33 h 65"/>
                <a:gd name="T96" fmla="*/ 28 w 113"/>
                <a:gd name="T97" fmla="*/ 32 h 65"/>
                <a:gd name="T98" fmla="*/ 33 w 113"/>
                <a:gd name="T99" fmla="*/ 32 h 65"/>
                <a:gd name="T100" fmla="*/ 39 w 113"/>
                <a:gd name="T101" fmla="*/ 31 h 65"/>
                <a:gd name="T102" fmla="*/ 44 w 113"/>
                <a:gd name="T103" fmla="*/ 30 h 65"/>
                <a:gd name="T104" fmla="*/ 50 w 113"/>
                <a:gd name="T105" fmla="*/ 29 h 65"/>
                <a:gd name="T106" fmla="*/ 55 w 113"/>
                <a:gd name="T107" fmla="*/ 27 h 65"/>
                <a:gd name="T108" fmla="*/ 55 w 113"/>
                <a:gd name="T109" fmla="*/ 27 h 6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13" h="65">
                  <a:moveTo>
                    <a:pt x="110" y="53"/>
                  </a:moveTo>
                  <a:lnTo>
                    <a:pt x="111" y="48"/>
                  </a:lnTo>
                  <a:lnTo>
                    <a:pt x="113" y="44"/>
                  </a:lnTo>
                  <a:lnTo>
                    <a:pt x="113" y="41"/>
                  </a:lnTo>
                  <a:lnTo>
                    <a:pt x="113" y="37"/>
                  </a:lnTo>
                  <a:lnTo>
                    <a:pt x="111" y="33"/>
                  </a:lnTo>
                  <a:lnTo>
                    <a:pt x="110" y="30"/>
                  </a:lnTo>
                  <a:lnTo>
                    <a:pt x="109" y="26"/>
                  </a:lnTo>
                  <a:lnTo>
                    <a:pt x="109" y="22"/>
                  </a:lnTo>
                  <a:lnTo>
                    <a:pt x="108" y="18"/>
                  </a:lnTo>
                  <a:lnTo>
                    <a:pt x="108" y="15"/>
                  </a:lnTo>
                  <a:lnTo>
                    <a:pt x="100" y="17"/>
                  </a:lnTo>
                  <a:lnTo>
                    <a:pt x="95" y="20"/>
                  </a:lnTo>
                  <a:lnTo>
                    <a:pt x="92" y="25"/>
                  </a:lnTo>
                  <a:lnTo>
                    <a:pt x="88" y="30"/>
                  </a:lnTo>
                  <a:lnTo>
                    <a:pt x="84" y="36"/>
                  </a:lnTo>
                  <a:lnTo>
                    <a:pt x="82" y="42"/>
                  </a:lnTo>
                  <a:lnTo>
                    <a:pt x="79" y="47"/>
                  </a:lnTo>
                  <a:lnTo>
                    <a:pt x="75" y="52"/>
                  </a:lnTo>
                  <a:lnTo>
                    <a:pt x="71" y="54"/>
                  </a:lnTo>
                  <a:lnTo>
                    <a:pt x="66" y="57"/>
                  </a:lnTo>
                  <a:lnTo>
                    <a:pt x="64" y="56"/>
                  </a:lnTo>
                  <a:lnTo>
                    <a:pt x="63" y="54"/>
                  </a:lnTo>
                  <a:lnTo>
                    <a:pt x="63" y="53"/>
                  </a:lnTo>
                  <a:lnTo>
                    <a:pt x="62" y="52"/>
                  </a:lnTo>
                  <a:lnTo>
                    <a:pt x="61" y="51"/>
                  </a:lnTo>
                  <a:lnTo>
                    <a:pt x="61" y="48"/>
                  </a:lnTo>
                  <a:lnTo>
                    <a:pt x="61" y="47"/>
                  </a:lnTo>
                  <a:lnTo>
                    <a:pt x="61" y="46"/>
                  </a:lnTo>
                  <a:lnTo>
                    <a:pt x="62" y="46"/>
                  </a:lnTo>
                  <a:lnTo>
                    <a:pt x="63" y="44"/>
                  </a:lnTo>
                  <a:lnTo>
                    <a:pt x="66" y="44"/>
                  </a:lnTo>
                  <a:lnTo>
                    <a:pt x="66" y="38"/>
                  </a:lnTo>
                  <a:lnTo>
                    <a:pt x="62" y="31"/>
                  </a:lnTo>
                  <a:lnTo>
                    <a:pt x="58" y="25"/>
                  </a:lnTo>
                  <a:lnTo>
                    <a:pt x="53" y="20"/>
                  </a:lnTo>
                  <a:lnTo>
                    <a:pt x="47" y="15"/>
                  </a:lnTo>
                  <a:lnTo>
                    <a:pt x="41" y="11"/>
                  </a:lnTo>
                  <a:lnTo>
                    <a:pt x="33" y="7"/>
                  </a:lnTo>
                  <a:lnTo>
                    <a:pt x="26" y="5"/>
                  </a:lnTo>
                  <a:lnTo>
                    <a:pt x="18" y="2"/>
                  </a:lnTo>
                  <a:lnTo>
                    <a:pt x="11" y="1"/>
                  </a:lnTo>
                  <a:lnTo>
                    <a:pt x="4" y="0"/>
                  </a:lnTo>
                  <a:lnTo>
                    <a:pt x="0" y="65"/>
                  </a:lnTo>
                  <a:lnTo>
                    <a:pt x="10" y="65"/>
                  </a:lnTo>
                  <a:lnTo>
                    <a:pt x="21" y="65"/>
                  </a:lnTo>
                  <a:lnTo>
                    <a:pt x="32" y="65"/>
                  </a:lnTo>
                  <a:lnTo>
                    <a:pt x="45" y="65"/>
                  </a:lnTo>
                  <a:lnTo>
                    <a:pt x="56" y="64"/>
                  </a:lnTo>
                  <a:lnTo>
                    <a:pt x="67" y="63"/>
                  </a:lnTo>
                  <a:lnTo>
                    <a:pt x="78" y="62"/>
                  </a:lnTo>
                  <a:lnTo>
                    <a:pt x="89" y="59"/>
                  </a:lnTo>
                  <a:lnTo>
                    <a:pt x="100" y="57"/>
                  </a:lnTo>
                  <a:lnTo>
                    <a:pt x="110" y="5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3" name="Freeform 254"/>
            <p:cNvSpPr>
              <a:spLocks/>
            </p:cNvSpPr>
            <p:nvPr/>
          </p:nvSpPr>
          <p:spPr bwMode="auto">
            <a:xfrm>
              <a:off x="2803" y="1372"/>
              <a:ext cx="4" cy="12"/>
            </a:xfrm>
            <a:custGeom>
              <a:avLst/>
              <a:gdLst>
                <a:gd name="T0" fmla="*/ 4 w 6"/>
                <a:gd name="T1" fmla="*/ 0 h 22"/>
                <a:gd name="T2" fmla="*/ 1 w 6"/>
                <a:gd name="T3" fmla="*/ 1 h 22"/>
                <a:gd name="T4" fmla="*/ 0 w 6"/>
                <a:gd name="T5" fmla="*/ 12 h 22"/>
                <a:gd name="T6" fmla="*/ 1 w 6"/>
                <a:gd name="T7" fmla="*/ 12 h 22"/>
                <a:gd name="T8" fmla="*/ 4 w 6"/>
                <a:gd name="T9" fmla="*/ 1 h 22"/>
                <a:gd name="T10" fmla="*/ 4 w 6"/>
                <a:gd name="T11" fmla="*/ 1 h 22"/>
                <a:gd name="T12" fmla="*/ 4 w 6"/>
                <a:gd name="T13" fmla="*/ 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2">
                  <a:moveTo>
                    <a:pt x="6" y="0"/>
                  </a:moveTo>
                  <a:lnTo>
                    <a:pt x="2" y="1"/>
                  </a:lnTo>
                  <a:lnTo>
                    <a:pt x="0" y="22"/>
                  </a:lnTo>
                  <a:lnTo>
                    <a:pt x="2" y="22"/>
                  </a:lnTo>
                  <a:lnTo>
                    <a:pt x="6" y="1"/>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4" name="Freeform 255"/>
            <p:cNvSpPr>
              <a:spLocks/>
            </p:cNvSpPr>
            <p:nvPr/>
          </p:nvSpPr>
          <p:spPr bwMode="auto">
            <a:xfrm>
              <a:off x="2454" y="1379"/>
              <a:ext cx="3" cy="5"/>
            </a:xfrm>
            <a:custGeom>
              <a:avLst/>
              <a:gdLst>
                <a:gd name="T0" fmla="*/ 2 w 6"/>
                <a:gd name="T1" fmla="*/ 0 h 9"/>
                <a:gd name="T2" fmla="*/ 2 w 6"/>
                <a:gd name="T3" fmla="*/ 1 h 9"/>
                <a:gd name="T4" fmla="*/ 1 w 6"/>
                <a:gd name="T5" fmla="*/ 2 h 9"/>
                <a:gd name="T6" fmla="*/ 0 w 6"/>
                <a:gd name="T7" fmla="*/ 2 h 9"/>
                <a:gd name="T8" fmla="*/ 0 w 6"/>
                <a:gd name="T9" fmla="*/ 3 h 9"/>
                <a:gd name="T10" fmla="*/ 0 w 6"/>
                <a:gd name="T11" fmla="*/ 3 h 9"/>
                <a:gd name="T12" fmla="*/ 0 w 6"/>
                <a:gd name="T13" fmla="*/ 4 h 9"/>
                <a:gd name="T14" fmla="*/ 0 w 6"/>
                <a:gd name="T15" fmla="*/ 4 h 9"/>
                <a:gd name="T16" fmla="*/ 1 w 6"/>
                <a:gd name="T17" fmla="*/ 4 h 9"/>
                <a:gd name="T18" fmla="*/ 2 w 6"/>
                <a:gd name="T19" fmla="*/ 5 h 9"/>
                <a:gd name="T20" fmla="*/ 3 w 6"/>
                <a:gd name="T21" fmla="*/ 5 h 9"/>
                <a:gd name="T22" fmla="*/ 2 w 6"/>
                <a:gd name="T23" fmla="*/ 0 h 9"/>
                <a:gd name="T24" fmla="*/ 2 w 6"/>
                <a:gd name="T25" fmla="*/ 0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9">
                  <a:moveTo>
                    <a:pt x="3" y="0"/>
                  </a:moveTo>
                  <a:lnTo>
                    <a:pt x="3" y="2"/>
                  </a:lnTo>
                  <a:lnTo>
                    <a:pt x="1" y="3"/>
                  </a:lnTo>
                  <a:lnTo>
                    <a:pt x="0" y="4"/>
                  </a:lnTo>
                  <a:lnTo>
                    <a:pt x="0" y="5"/>
                  </a:lnTo>
                  <a:lnTo>
                    <a:pt x="0" y="7"/>
                  </a:lnTo>
                  <a:lnTo>
                    <a:pt x="0" y="8"/>
                  </a:lnTo>
                  <a:lnTo>
                    <a:pt x="1" y="8"/>
                  </a:lnTo>
                  <a:lnTo>
                    <a:pt x="4" y="9"/>
                  </a:lnTo>
                  <a:lnTo>
                    <a:pt x="6" y="9"/>
                  </a:lnTo>
                  <a:lnTo>
                    <a:pt x="3"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5" name="Freeform 256"/>
            <p:cNvSpPr>
              <a:spLocks/>
            </p:cNvSpPr>
            <p:nvPr/>
          </p:nvSpPr>
          <p:spPr bwMode="auto">
            <a:xfrm>
              <a:off x="2454" y="1376"/>
              <a:ext cx="2" cy="3"/>
            </a:xfrm>
            <a:custGeom>
              <a:avLst/>
              <a:gdLst>
                <a:gd name="T0" fmla="*/ 0 w 4"/>
                <a:gd name="T1" fmla="*/ 0 h 6"/>
                <a:gd name="T2" fmla="*/ 2 w 4"/>
                <a:gd name="T3" fmla="*/ 3 h 6"/>
                <a:gd name="T4" fmla="*/ 2 w 4"/>
                <a:gd name="T5" fmla="*/ 3 h 6"/>
                <a:gd name="T6" fmla="*/ 2 w 4"/>
                <a:gd name="T7" fmla="*/ 3 h 6"/>
                <a:gd name="T8" fmla="*/ 2 w 4"/>
                <a:gd name="T9" fmla="*/ 2 h 6"/>
                <a:gd name="T10" fmla="*/ 2 w 4"/>
                <a:gd name="T11" fmla="*/ 2 h 6"/>
                <a:gd name="T12" fmla="*/ 2 w 4"/>
                <a:gd name="T13" fmla="*/ 2 h 6"/>
                <a:gd name="T14" fmla="*/ 2 w 4"/>
                <a:gd name="T15" fmla="*/ 2 h 6"/>
                <a:gd name="T16" fmla="*/ 2 w 4"/>
                <a:gd name="T17" fmla="*/ 1 h 6"/>
                <a:gd name="T18" fmla="*/ 1 w 4"/>
                <a:gd name="T19" fmla="*/ 1 h 6"/>
                <a:gd name="T20" fmla="*/ 1 w 4"/>
                <a:gd name="T21" fmla="*/ 0 h 6"/>
                <a:gd name="T22" fmla="*/ 0 w 4"/>
                <a:gd name="T23" fmla="*/ 0 h 6"/>
                <a:gd name="T24" fmla="*/ 0 w 4"/>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6">
                  <a:moveTo>
                    <a:pt x="0" y="0"/>
                  </a:moveTo>
                  <a:lnTo>
                    <a:pt x="3" y="6"/>
                  </a:lnTo>
                  <a:lnTo>
                    <a:pt x="4" y="5"/>
                  </a:lnTo>
                  <a:lnTo>
                    <a:pt x="4" y="4"/>
                  </a:lnTo>
                  <a:lnTo>
                    <a:pt x="4" y="3"/>
                  </a:lnTo>
                  <a:lnTo>
                    <a:pt x="3" y="3"/>
                  </a:lnTo>
                  <a:lnTo>
                    <a:pt x="3" y="1"/>
                  </a:lnTo>
                  <a:lnTo>
                    <a:pt x="1" y="1"/>
                  </a:lnTo>
                  <a:lnTo>
                    <a:pt x="1" y="0"/>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6" name="Freeform 257"/>
            <p:cNvSpPr>
              <a:spLocks noEditPoints="1"/>
            </p:cNvSpPr>
            <p:nvPr/>
          </p:nvSpPr>
          <p:spPr bwMode="auto">
            <a:xfrm>
              <a:off x="2585" y="1388"/>
              <a:ext cx="10" cy="13"/>
            </a:xfrm>
            <a:custGeom>
              <a:avLst/>
              <a:gdLst>
                <a:gd name="T0" fmla="*/ 1 w 21"/>
                <a:gd name="T1" fmla="*/ 12 h 26"/>
                <a:gd name="T2" fmla="*/ 1 w 21"/>
                <a:gd name="T3" fmla="*/ 12 h 26"/>
                <a:gd name="T4" fmla="*/ 2 w 21"/>
                <a:gd name="T5" fmla="*/ 12 h 26"/>
                <a:gd name="T6" fmla="*/ 3 w 21"/>
                <a:gd name="T7" fmla="*/ 13 h 26"/>
                <a:gd name="T8" fmla="*/ 4 w 21"/>
                <a:gd name="T9" fmla="*/ 13 h 26"/>
                <a:gd name="T10" fmla="*/ 5 w 21"/>
                <a:gd name="T11" fmla="*/ 13 h 26"/>
                <a:gd name="T12" fmla="*/ 6 w 21"/>
                <a:gd name="T13" fmla="*/ 13 h 26"/>
                <a:gd name="T14" fmla="*/ 6 w 21"/>
                <a:gd name="T15" fmla="*/ 12 h 26"/>
                <a:gd name="T16" fmla="*/ 7 w 21"/>
                <a:gd name="T17" fmla="*/ 12 h 26"/>
                <a:gd name="T18" fmla="*/ 8 w 21"/>
                <a:gd name="T19" fmla="*/ 11 h 26"/>
                <a:gd name="T20" fmla="*/ 8 w 21"/>
                <a:gd name="T21" fmla="*/ 11 h 26"/>
                <a:gd name="T22" fmla="*/ 9 w 21"/>
                <a:gd name="T23" fmla="*/ 9 h 26"/>
                <a:gd name="T24" fmla="*/ 9 w 21"/>
                <a:gd name="T25" fmla="*/ 8 h 26"/>
                <a:gd name="T26" fmla="*/ 9 w 21"/>
                <a:gd name="T27" fmla="*/ 7 h 26"/>
                <a:gd name="T28" fmla="*/ 10 w 21"/>
                <a:gd name="T29" fmla="*/ 6 h 26"/>
                <a:gd name="T30" fmla="*/ 10 w 21"/>
                <a:gd name="T31" fmla="*/ 4 h 26"/>
                <a:gd name="T32" fmla="*/ 10 w 21"/>
                <a:gd name="T33" fmla="*/ 3 h 26"/>
                <a:gd name="T34" fmla="*/ 9 w 21"/>
                <a:gd name="T35" fmla="*/ 3 h 26"/>
                <a:gd name="T36" fmla="*/ 9 w 21"/>
                <a:gd name="T37" fmla="*/ 1 h 26"/>
                <a:gd name="T38" fmla="*/ 8 w 21"/>
                <a:gd name="T39" fmla="*/ 1 h 26"/>
                <a:gd name="T40" fmla="*/ 7 w 21"/>
                <a:gd name="T41" fmla="*/ 0 h 26"/>
                <a:gd name="T42" fmla="*/ 0 w 21"/>
                <a:gd name="T43" fmla="*/ 6 h 26"/>
                <a:gd name="T44" fmla="*/ 0 w 21"/>
                <a:gd name="T45" fmla="*/ 6 h 26"/>
                <a:gd name="T46" fmla="*/ 0 w 21"/>
                <a:gd name="T47" fmla="*/ 7 h 26"/>
                <a:gd name="T48" fmla="*/ 0 w 21"/>
                <a:gd name="T49" fmla="*/ 8 h 26"/>
                <a:gd name="T50" fmla="*/ 0 w 21"/>
                <a:gd name="T51" fmla="*/ 9 h 26"/>
                <a:gd name="T52" fmla="*/ 0 w 21"/>
                <a:gd name="T53" fmla="*/ 9 h 26"/>
                <a:gd name="T54" fmla="*/ 0 w 21"/>
                <a:gd name="T55" fmla="*/ 11 h 26"/>
                <a:gd name="T56" fmla="*/ 0 w 21"/>
                <a:gd name="T57" fmla="*/ 11 h 26"/>
                <a:gd name="T58" fmla="*/ 0 w 21"/>
                <a:gd name="T59" fmla="*/ 11 h 26"/>
                <a:gd name="T60" fmla="*/ 0 w 21"/>
                <a:gd name="T61" fmla="*/ 12 h 26"/>
                <a:gd name="T62" fmla="*/ 1 w 21"/>
                <a:gd name="T63" fmla="*/ 12 h 26"/>
                <a:gd name="T64" fmla="*/ 1 w 21"/>
                <a:gd name="T65" fmla="*/ 12 h 26"/>
                <a:gd name="T66" fmla="*/ 1 w 21"/>
                <a:gd name="T67" fmla="*/ 12 h 26"/>
                <a:gd name="T68" fmla="*/ 8 w 21"/>
                <a:gd name="T69" fmla="*/ 4 h 26"/>
                <a:gd name="T70" fmla="*/ 6 w 21"/>
                <a:gd name="T71" fmla="*/ 11 h 26"/>
                <a:gd name="T72" fmla="*/ 3 w 21"/>
                <a:gd name="T73" fmla="*/ 8 h 26"/>
                <a:gd name="T74" fmla="*/ 3 w 21"/>
                <a:gd name="T75" fmla="*/ 7 h 26"/>
                <a:gd name="T76" fmla="*/ 4 w 21"/>
                <a:gd name="T77" fmla="*/ 6 h 26"/>
                <a:gd name="T78" fmla="*/ 4 w 21"/>
                <a:gd name="T79" fmla="*/ 6 h 26"/>
                <a:gd name="T80" fmla="*/ 5 w 21"/>
                <a:gd name="T81" fmla="*/ 5 h 26"/>
                <a:gd name="T82" fmla="*/ 5 w 21"/>
                <a:gd name="T83" fmla="*/ 5 h 26"/>
                <a:gd name="T84" fmla="*/ 6 w 21"/>
                <a:gd name="T85" fmla="*/ 4 h 26"/>
                <a:gd name="T86" fmla="*/ 6 w 21"/>
                <a:gd name="T87" fmla="*/ 4 h 26"/>
                <a:gd name="T88" fmla="*/ 7 w 21"/>
                <a:gd name="T89" fmla="*/ 4 h 26"/>
                <a:gd name="T90" fmla="*/ 8 w 21"/>
                <a:gd name="T91" fmla="*/ 4 h 26"/>
                <a:gd name="T92" fmla="*/ 8 w 21"/>
                <a:gd name="T93" fmla="*/ 4 h 26"/>
                <a:gd name="T94" fmla="*/ 8 w 21"/>
                <a:gd name="T95" fmla="*/ 4 h 26"/>
                <a:gd name="T96" fmla="*/ 8 w 21"/>
                <a:gd name="T97" fmla="*/ 4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1" h="26">
                  <a:moveTo>
                    <a:pt x="2" y="23"/>
                  </a:moveTo>
                  <a:lnTo>
                    <a:pt x="3" y="24"/>
                  </a:lnTo>
                  <a:lnTo>
                    <a:pt x="5" y="24"/>
                  </a:lnTo>
                  <a:lnTo>
                    <a:pt x="7" y="26"/>
                  </a:lnTo>
                  <a:lnTo>
                    <a:pt x="8" y="26"/>
                  </a:lnTo>
                  <a:lnTo>
                    <a:pt x="10" y="26"/>
                  </a:lnTo>
                  <a:lnTo>
                    <a:pt x="12" y="26"/>
                  </a:lnTo>
                  <a:lnTo>
                    <a:pt x="13" y="24"/>
                  </a:lnTo>
                  <a:lnTo>
                    <a:pt x="14" y="23"/>
                  </a:lnTo>
                  <a:lnTo>
                    <a:pt x="16" y="22"/>
                  </a:lnTo>
                  <a:lnTo>
                    <a:pt x="17" y="21"/>
                  </a:lnTo>
                  <a:lnTo>
                    <a:pt x="18" y="18"/>
                  </a:lnTo>
                  <a:lnTo>
                    <a:pt x="19" y="16"/>
                  </a:lnTo>
                  <a:lnTo>
                    <a:pt x="19" y="13"/>
                  </a:lnTo>
                  <a:lnTo>
                    <a:pt x="21" y="11"/>
                  </a:lnTo>
                  <a:lnTo>
                    <a:pt x="21" y="8"/>
                  </a:lnTo>
                  <a:lnTo>
                    <a:pt x="21" y="6"/>
                  </a:lnTo>
                  <a:lnTo>
                    <a:pt x="19" y="5"/>
                  </a:lnTo>
                  <a:lnTo>
                    <a:pt x="18" y="2"/>
                  </a:lnTo>
                  <a:lnTo>
                    <a:pt x="17" y="1"/>
                  </a:lnTo>
                  <a:lnTo>
                    <a:pt x="14" y="0"/>
                  </a:lnTo>
                  <a:lnTo>
                    <a:pt x="0" y="11"/>
                  </a:lnTo>
                  <a:lnTo>
                    <a:pt x="0" y="12"/>
                  </a:lnTo>
                  <a:lnTo>
                    <a:pt x="0" y="13"/>
                  </a:lnTo>
                  <a:lnTo>
                    <a:pt x="0" y="16"/>
                  </a:lnTo>
                  <a:lnTo>
                    <a:pt x="0" y="17"/>
                  </a:lnTo>
                  <a:lnTo>
                    <a:pt x="0" y="18"/>
                  </a:lnTo>
                  <a:lnTo>
                    <a:pt x="0" y="21"/>
                  </a:lnTo>
                  <a:lnTo>
                    <a:pt x="0" y="22"/>
                  </a:lnTo>
                  <a:lnTo>
                    <a:pt x="1" y="23"/>
                  </a:lnTo>
                  <a:lnTo>
                    <a:pt x="2" y="23"/>
                  </a:lnTo>
                  <a:close/>
                  <a:moveTo>
                    <a:pt x="17" y="8"/>
                  </a:moveTo>
                  <a:lnTo>
                    <a:pt x="12" y="21"/>
                  </a:lnTo>
                  <a:lnTo>
                    <a:pt x="6" y="15"/>
                  </a:lnTo>
                  <a:lnTo>
                    <a:pt x="7" y="13"/>
                  </a:lnTo>
                  <a:lnTo>
                    <a:pt x="8" y="12"/>
                  </a:lnTo>
                  <a:lnTo>
                    <a:pt x="8" y="11"/>
                  </a:lnTo>
                  <a:lnTo>
                    <a:pt x="10" y="10"/>
                  </a:lnTo>
                  <a:lnTo>
                    <a:pt x="11" y="10"/>
                  </a:lnTo>
                  <a:lnTo>
                    <a:pt x="12" y="8"/>
                  </a:lnTo>
                  <a:lnTo>
                    <a:pt x="13" y="8"/>
                  </a:lnTo>
                  <a:lnTo>
                    <a:pt x="14" y="7"/>
                  </a:lnTo>
                  <a:lnTo>
                    <a:pt x="16" y="7"/>
                  </a:lnTo>
                  <a:lnTo>
                    <a:pt x="17" y="8"/>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7" name="Freeform 258"/>
            <p:cNvSpPr>
              <a:spLocks/>
            </p:cNvSpPr>
            <p:nvPr/>
          </p:nvSpPr>
          <p:spPr bwMode="auto">
            <a:xfrm>
              <a:off x="2588" y="1392"/>
              <a:ext cx="5" cy="6"/>
            </a:xfrm>
            <a:custGeom>
              <a:avLst/>
              <a:gdLst>
                <a:gd name="T0" fmla="*/ 5 w 11"/>
                <a:gd name="T1" fmla="*/ 0 h 14"/>
                <a:gd name="T2" fmla="*/ 5 w 11"/>
                <a:gd name="T3" fmla="*/ 0 h 14"/>
                <a:gd name="T4" fmla="*/ 4 w 11"/>
                <a:gd name="T5" fmla="*/ 0 h 14"/>
                <a:gd name="T6" fmla="*/ 3 w 11"/>
                <a:gd name="T7" fmla="*/ 0 h 14"/>
                <a:gd name="T8" fmla="*/ 3 w 11"/>
                <a:gd name="T9" fmla="*/ 0 h 14"/>
                <a:gd name="T10" fmla="*/ 2 w 11"/>
                <a:gd name="T11" fmla="*/ 1 h 14"/>
                <a:gd name="T12" fmla="*/ 2 w 11"/>
                <a:gd name="T13" fmla="*/ 1 h 14"/>
                <a:gd name="T14" fmla="*/ 1 w 11"/>
                <a:gd name="T15" fmla="*/ 2 h 14"/>
                <a:gd name="T16" fmla="*/ 1 w 11"/>
                <a:gd name="T17" fmla="*/ 2 h 14"/>
                <a:gd name="T18" fmla="*/ 0 w 11"/>
                <a:gd name="T19" fmla="*/ 3 h 14"/>
                <a:gd name="T20" fmla="*/ 0 w 11"/>
                <a:gd name="T21" fmla="*/ 3 h 14"/>
                <a:gd name="T22" fmla="*/ 3 w 11"/>
                <a:gd name="T23" fmla="*/ 6 h 14"/>
                <a:gd name="T24" fmla="*/ 5 w 11"/>
                <a:gd name="T25" fmla="*/ 0 h 14"/>
                <a:gd name="T26" fmla="*/ 5 w 11"/>
                <a:gd name="T27" fmla="*/ 0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4">
                  <a:moveTo>
                    <a:pt x="11" y="1"/>
                  </a:moveTo>
                  <a:lnTo>
                    <a:pt x="10" y="0"/>
                  </a:lnTo>
                  <a:lnTo>
                    <a:pt x="8" y="0"/>
                  </a:lnTo>
                  <a:lnTo>
                    <a:pt x="7" y="1"/>
                  </a:lnTo>
                  <a:lnTo>
                    <a:pt x="6" y="1"/>
                  </a:lnTo>
                  <a:lnTo>
                    <a:pt x="5" y="3"/>
                  </a:lnTo>
                  <a:lnTo>
                    <a:pt x="4" y="3"/>
                  </a:lnTo>
                  <a:lnTo>
                    <a:pt x="2" y="4"/>
                  </a:lnTo>
                  <a:lnTo>
                    <a:pt x="2" y="5"/>
                  </a:lnTo>
                  <a:lnTo>
                    <a:pt x="1" y="6"/>
                  </a:lnTo>
                  <a:lnTo>
                    <a:pt x="0" y="8"/>
                  </a:lnTo>
                  <a:lnTo>
                    <a:pt x="6" y="14"/>
                  </a:lnTo>
                  <a:lnTo>
                    <a:pt x="11"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8" name="Freeform 259"/>
            <p:cNvSpPr>
              <a:spLocks/>
            </p:cNvSpPr>
            <p:nvPr/>
          </p:nvSpPr>
          <p:spPr bwMode="auto">
            <a:xfrm>
              <a:off x="2677" y="1395"/>
              <a:ext cx="4" cy="8"/>
            </a:xfrm>
            <a:custGeom>
              <a:avLst/>
              <a:gdLst>
                <a:gd name="T0" fmla="*/ 4 w 9"/>
                <a:gd name="T1" fmla="*/ 3 h 14"/>
                <a:gd name="T2" fmla="*/ 3 w 9"/>
                <a:gd name="T3" fmla="*/ 5 h 14"/>
                <a:gd name="T4" fmla="*/ 2 w 9"/>
                <a:gd name="T5" fmla="*/ 5 h 14"/>
                <a:gd name="T6" fmla="*/ 2 w 9"/>
                <a:gd name="T7" fmla="*/ 4 h 14"/>
                <a:gd name="T8" fmla="*/ 2 w 9"/>
                <a:gd name="T9" fmla="*/ 3 h 14"/>
                <a:gd name="T10" fmla="*/ 2 w 9"/>
                <a:gd name="T11" fmla="*/ 3 h 14"/>
                <a:gd name="T12" fmla="*/ 1 w 9"/>
                <a:gd name="T13" fmla="*/ 3 h 14"/>
                <a:gd name="T14" fmla="*/ 1 w 9"/>
                <a:gd name="T15" fmla="*/ 2 h 14"/>
                <a:gd name="T16" fmla="*/ 1 w 9"/>
                <a:gd name="T17" fmla="*/ 1 h 14"/>
                <a:gd name="T18" fmla="*/ 1 w 9"/>
                <a:gd name="T19" fmla="*/ 1 h 14"/>
                <a:gd name="T20" fmla="*/ 1 w 9"/>
                <a:gd name="T21" fmla="*/ 1 h 14"/>
                <a:gd name="T22" fmla="*/ 1 w 9"/>
                <a:gd name="T23" fmla="*/ 0 h 14"/>
                <a:gd name="T24" fmla="*/ 0 w 9"/>
                <a:gd name="T25" fmla="*/ 0 h 14"/>
                <a:gd name="T26" fmla="*/ 0 w 9"/>
                <a:gd name="T27" fmla="*/ 8 h 14"/>
                <a:gd name="T28" fmla="*/ 1 w 9"/>
                <a:gd name="T29" fmla="*/ 8 h 14"/>
                <a:gd name="T30" fmla="*/ 4 w 9"/>
                <a:gd name="T31" fmla="*/ 3 h 14"/>
                <a:gd name="T32" fmla="*/ 4 w 9"/>
                <a:gd name="T33" fmla="*/ 3 h 1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9" h="14">
                  <a:moveTo>
                    <a:pt x="9" y="6"/>
                  </a:moveTo>
                  <a:lnTo>
                    <a:pt x="6" y="8"/>
                  </a:lnTo>
                  <a:lnTo>
                    <a:pt x="5" y="8"/>
                  </a:lnTo>
                  <a:lnTo>
                    <a:pt x="4" y="7"/>
                  </a:lnTo>
                  <a:lnTo>
                    <a:pt x="4" y="6"/>
                  </a:lnTo>
                  <a:lnTo>
                    <a:pt x="3" y="5"/>
                  </a:lnTo>
                  <a:lnTo>
                    <a:pt x="3" y="3"/>
                  </a:lnTo>
                  <a:lnTo>
                    <a:pt x="3" y="2"/>
                  </a:lnTo>
                  <a:lnTo>
                    <a:pt x="3" y="1"/>
                  </a:lnTo>
                  <a:lnTo>
                    <a:pt x="3" y="0"/>
                  </a:lnTo>
                  <a:lnTo>
                    <a:pt x="0" y="0"/>
                  </a:lnTo>
                  <a:lnTo>
                    <a:pt x="0" y="14"/>
                  </a:lnTo>
                  <a:lnTo>
                    <a:pt x="3" y="14"/>
                  </a:lnTo>
                  <a:lnTo>
                    <a:pt x="9"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29" name="Freeform 260"/>
            <p:cNvSpPr>
              <a:spLocks/>
            </p:cNvSpPr>
            <p:nvPr/>
          </p:nvSpPr>
          <p:spPr bwMode="auto">
            <a:xfrm>
              <a:off x="2488" y="1400"/>
              <a:ext cx="7" cy="11"/>
            </a:xfrm>
            <a:custGeom>
              <a:avLst/>
              <a:gdLst>
                <a:gd name="T0" fmla="*/ 4 w 14"/>
                <a:gd name="T1" fmla="*/ 0 h 23"/>
                <a:gd name="T2" fmla="*/ 0 w 14"/>
                <a:gd name="T3" fmla="*/ 10 h 23"/>
                <a:gd name="T4" fmla="*/ 1 w 14"/>
                <a:gd name="T5" fmla="*/ 10 h 23"/>
                <a:gd name="T6" fmla="*/ 1 w 14"/>
                <a:gd name="T7" fmla="*/ 10 h 23"/>
                <a:gd name="T8" fmla="*/ 2 w 14"/>
                <a:gd name="T9" fmla="*/ 10 h 23"/>
                <a:gd name="T10" fmla="*/ 2 w 14"/>
                <a:gd name="T11" fmla="*/ 10 h 23"/>
                <a:gd name="T12" fmla="*/ 3 w 14"/>
                <a:gd name="T13" fmla="*/ 10 h 23"/>
                <a:gd name="T14" fmla="*/ 4 w 14"/>
                <a:gd name="T15" fmla="*/ 10 h 23"/>
                <a:gd name="T16" fmla="*/ 4 w 14"/>
                <a:gd name="T17" fmla="*/ 10 h 23"/>
                <a:gd name="T18" fmla="*/ 5 w 14"/>
                <a:gd name="T19" fmla="*/ 11 h 23"/>
                <a:gd name="T20" fmla="*/ 6 w 14"/>
                <a:gd name="T21" fmla="*/ 11 h 23"/>
                <a:gd name="T22" fmla="*/ 7 w 14"/>
                <a:gd name="T23" fmla="*/ 11 h 23"/>
                <a:gd name="T24" fmla="*/ 7 w 14"/>
                <a:gd name="T25" fmla="*/ 10 h 23"/>
                <a:gd name="T26" fmla="*/ 7 w 14"/>
                <a:gd name="T27" fmla="*/ 9 h 23"/>
                <a:gd name="T28" fmla="*/ 7 w 14"/>
                <a:gd name="T29" fmla="*/ 8 h 23"/>
                <a:gd name="T30" fmla="*/ 7 w 14"/>
                <a:gd name="T31" fmla="*/ 7 h 23"/>
                <a:gd name="T32" fmla="*/ 7 w 14"/>
                <a:gd name="T33" fmla="*/ 6 h 23"/>
                <a:gd name="T34" fmla="*/ 7 w 14"/>
                <a:gd name="T35" fmla="*/ 4 h 23"/>
                <a:gd name="T36" fmla="*/ 6 w 14"/>
                <a:gd name="T37" fmla="*/ 3 h 23"/>
                <a:gd name="T38" fmla="*/ 5 w 14"/>
                <a:gd name="T39" fmla="*/ 2 h 23"/>
                <a:gd name="T40" fmla="*/ 5 w 14"/>
                <a:gd name="T41" fmla="*/ 1 h 23"/>
                <a:gd name="T42" fmla="*/ 4 w 14"/>
                <a:gd name="T43" fmla="*/ 1 h 23"/>
                <a:gd name="T44" fmla="*/ 4 w 14"/>
                <a:gd name="T45" fmla="*/ 1 h 23"/>
                <a:gd name="T46" fmla="*/ 4 w 14"/>
                <a:gd name="T47" fmla="*/ 0 h 2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4" h="23">
                  <a:moveTo>
                    <a:pt x="7" y="0"/>
                  </a:moveTo>
                  <a:lnTo>
                    <a:pt x="0" y="21"/>
                  </a:lnTo>
                  <a:lnTo>
                    <a:pt x="2" y="21"/>
                  </a:lnTo>
                  <a:lnTo>
                    <a:pt x="3" y="21"/>
                  </a:lnTo>
                  <a:lnTo>
                    <a:pt x="4" y="21"/>
                  </a:lnTo>
                  <a:lnTo>
                    <a:pt x="5" y="21"/>
                  </a:lnTo>
                  <a:lnTo>
                    <a:pt x="7" y="21"/>
                  </a:lnTo>
                  <a:lnTo>
                    <a:pt x="8" y="21"/>
                  </a:lnTo>
                  <a:lnTo>
                    <a:pt x="9" y="23"/>
                  </a:lnTo>
                  <a:lnTo>
                    <a:pt x="11" y="23"/>
                  </a:lnTo>
                  <a:lnTo>
                    <a:pt x="13" y="23"/>
                  </a:lnTo>
                  <a:lnTo>
                    <a:pt x="13" y="21"/>
                  </a:lnTo>
                  <a:lnTo>
                    <a:pt x="13" y="19"/>
                  </a:lnTo>
                  <a:lnTo>
                    <a:pt x="14" y="17"/>
                  </a:lnTo>
                  <a:lnTo>
                    <a:pt x="14" y="14"/>
                  </a:lnTo>
                  <a:lnTo>
                    <a:pt x="13" y="12"/>
                  </a:lnTo>
                  <a:lnTo>
                    <a:pt x="13" y="9"/>
                  </a:lnTo>
                  <a:lnTo>
                    <a:pt x="11" y="7"/>
                  </a:lnTo>
                  <a:lnTo>
                    <a:pt x="10" y="4"/>
                  </a:lnTo>
                  <a:lnTo>
                    <a:pt x="9" y="3"/>
                  </a:lnTo>
                  <a:lnTo>
                    <a:pt x="7" y="2"/>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0" name="Freeform 261"/>
            <p:cNvSpPr>
              <a:spLocks/>
            </p:cNvSpPr>
            <p:nvPr/>
          </p:nvSpPr>
          <p:spPr bwMode="auto">
            <a:xfrm>
              <a:off x="2488" y="1411"/>
              <a:ext cx="1" cy="1"/>
            </a:xfrm>
            <a:custGeom>
              <a:avLst/>
              <a:gdLst>
                <a:gd name="T0" fmla="*/ 0 w 1"/>
                <a:gd name="T1" fmla="*/ 1 h 2"/>
                <a:gd name="T2" fmla="*/ 0 w 1"/>
                <a:gd name="T3" fmla="*/ 0 h 2"/>
                <a:gd name="T4" fmla="*/ 0 w 1"/>
                <a:gd name="T5" fmla="*/ 0 h 2"/>
                <a:gd name="T6" fmla="*/ 0 w 1"/>
                <a:gd name="T7" fmla="*/ 0 h 2"/>
                <a:gd name="T8" fmla="*/ 0 w 1"/>
                <a:gd name="T9" fmla="*/ 0 h 2"/>
                <a:gd name="T10" fmla="*/ 0 w 1"/>
                <a:gd name="T11" fmla="*/ 0 h 2"/>
                <a:gd name="T12" fmla="*/ 0 w 1"/>
                <a:gd name="T13" fmla="*/ 1 h 2"/>
                <a:gd name="T14" fmla="*/ 0 w 1"/>
                <a:gd name="T15" fmla="*/ 1 h 2"/>
                <a:gd name="T16" fmla="*/ 0 w 1"/>
                <a:gd name="T17" fmla="*/ 1 h 2"/>
                <a:gd name="T18" fmla="*/ 0 w 1"/>
                <a:gd name="T19" fmla="*/ 1 h 2"/>
                <a:gd name="T20" fmla="*/ 0 w 1"/>
                <a:gd name="T21" fmla="*/ 1 h 2"/>
                <a:gd name="T22" fmla="*/ 0 w 1"/>
                <a:gd name="T23" fmla="*/ 1 h 2"/>
                <a:gd name="T24" fmla="*/ 0 w 1"/>
                <a:gd name="T25" fmla="*/ 1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2">
                  <a:moveTo>
                    <a:pt x="0" y="2"/>
                  </a:moveTo>
                  <a:lnTo>
                    <a:pt x="0" y="0"/>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1" name="Freeform 262"/>
            <p:cNvSpPr>
              <a:spLocks/>
            </p:cNvSpPr>
            <p:nvPr/>
          </p:nvSpPr>
          <p:spPr bwMode="auto">
            <a:xfrm>
              <a:off x="2674" y="1407"/>
              <a:ext cx="7" cy="3"/>
            </a:xfrm>
            <a:custGeom>
              <a:avLst/>
              <a:gdLst>
                <a:gd name="T0" fmla="*/ 3 w 15"/>
                <a:gd name="T1" fmla="*/ 0 h 6"/>
                <a:gd name="T2" fmla="*/ 0 w 15"/>
                <a:gd name="T3" fmla="*/ 0 h 6"/>
                <a:gd name="T4" fmla="*/ 7 w 15"/>
                <a:gd name="T5" fmla="*/ 3 h 6"/>
                <a:gd name="T6" fmla="*/ 4 w 15"/>
                <a:gd name="T7" fmla="*/ 0 h 6"/>
                <a:gd name="T8" fmla="*/ 4 w 15"/>
                <a:gd name="T9" fmla="*/ 0 h 6"/>
                <a:gd name="T10" fmla="*/ 3 w 15"/>
                <a:gd name="T11" fmla="*/ 0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6">
                  <a:moveTo>
                    <a:pt x="7" y="0"/>
                  </a:moveTo>
                  <a:lnTo>
                    <a:pt x="0" y="0"/>
                  </a:lnTo>
                  <a:lnTo>
                    <a:pt x="15" y="6"/>
                  </a:lnTo>
                  <a:lnTo>
                    <a:pt x="9" y="0"/>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2" name="Freeform 263"/>
            <p:cNvSpPr>
              <a:spLocks/>
            </p:cNvSpPr>
            <p:nvPr/>
          </p:nvSpPr>
          <p:spPr bwMode="auto">
            <a:xfrm>
              <a:off x="2674" y="1411"/>
              <a:ext cx="4" cy="7"/>
            </a:xfrm>
            <a:custGeom>
              <a:avLst/>
              <a:gdLst>
                <a:gd name="T0" fmla="*/ 1 w 7"/>
                <a:gd name="T1" fmla="*/ 0 h 12"/>
                <a:gd name="T2" fmla="*/ 0 w 7"/>
                <a:gd name="T3" fmla="*/ 2 h 12"/>
                <a:gd name="T4" fmla="*/ 0 w 7"/>
                <a:gd name="T5" fmla="*/ 3 h 12"/>
                <a:gd name="T6" fmla="*/ 0 w 7"/>
                <a:gd name="T7" fmla="*/ 4 h 12"/>
                <a:gd name="T8" fmla="*/ 0 w 7"/>
                <a:gd name="T9" fmla="*/ 4 h 12"/>
                <a:gd name="T10" fmla="*/ 1 w 7"/>
                <a:gd name="T11" fmla="*/ 4 h 12"/>
                <a:gd name="T12" fmla="*/ 1 w 7"/>
                <a:gd name="T13" fmla="*/ 4 h 12"/>
                <a:gd name="T14" fmla="*/ 2 w 7"/>
                <a:gd name="T15" fmla="*/ 4 h 12"/>
                <a:gd name="T16" fmla="*/ 3 w 7"/>
                <a:gd name="T17" fmla="*/ 4 h 12"/>
                <a:gd name="T18" fmla="*/ 3 w 7"/>
                <a:gd name="T19" fmla="*/ 5 h 12"/>
                <a:gd name="T20" fmla="*/ 3 w 7"/>
                <a:gd name="T21" fmla="*/ 7 h 12"/>
                <a:gd name="T22" fmla="*/ 3 w 7"/>
                <a:gd name="T23" fmla="*/ 6 h 12"/>
                <a:gd name="T24" fmla="*/ 4 w 7"/>
                <a:gd name="T25" fmla="*/ 5 h 12"/>
                <a:gd name="T26" fmla="*/ 4 w 7"/>
                <a:gd name="T27" fmla="*/ 4 h 12"/>
                <a:gd name="T28" fmla="*/ 4 w 7"/>
                <a:gd name="T29" fmla="*/ 4 h 12"/>
                <a:gd name="T30" fmla="*/ 4 w 7"/>
                <a:gd name="T31" fmla="*/ 3 h 12"/>
                <a:gd name="T32" fmla="*/ 4 w 7"/>
                <a:gd name="T33" fmla="*/ 2 h 12"/>
                <a:gd name="T34" fmla="*/ 4 w 7"/>
                <a:gd name="T35" fmla="*/ 1 h 12"/>
                <a:gd name="T36" fmla="*/ 3 w 7"/>
                <a:gd name="T37" fmla="*/ 1 h 12"/>
                <a:gd name="T38" fmla="*/ 2 w 7"/>
                <a:gd name="T39" fmla="*/ 1 h 12"/>
                <a:gd name="T40" fmla="*/ 1 w 7"/>
                <a:gd name="T41" fmla="*/ 0 h 12"/>
                <a:gd name="T42" fmla="*/ 1 w 7"/>
                <a:gd name="T43" fmla="*/ 0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2">
                  <a:moveTo>
                    <a:pt x="2" y="0"/>
                  </a:moveTo>
                  <a:lnTo>
                    <a:pt x="0" y="3"/>
                  </a:lnTo>
                  <a:lnTo>
                    <a:pt x="0" y="5"/>
                  </a:lnTo>
                  <a:lnTo>
                    <a:pt x="0" y="6"/>
                  </a:lnTo>
                  <a:lnTo>
                    <a:pt x="1" y="6"/>
                  </a:lnTo>
                  <a:lnTo>
                    <a:pt x="2" y="6"/>
                  </a:lnTo>
                  <a:lnTo>
                    <a:pt x="4" y="6"/>
                  </a:lnTo>
                  <a:lnTo>
                    <a:pt x="5" y="7"/>
                  </a:lnTo>
                  <a:lnTo>
                    <a:pt x="5" y="8"/>
                  </a:lnTo>
                  <a:lnTo>
                    <a:pt x="6" y="12"/>
                  </a:lnTo>
                  <a:lnTo>
                    <a:pt x="6" y="10"/>
                  </a:lnTo>
                  <a:lnTo>
                    <a:pt x="7" y="8"/>
                  </a:lnTo>
                  <a:lnTo>
                    <a:pt x="7" y="7"/>
                  </a:lnTo>
                  <a:lnTo>
                    <a:pt x="7" y="6"/>
                  </a:lnTo>
                  <a:lnTo>
                    <a:pt x="7" y="5"/>
                  </a:lnTo>
                  <a:lnTo>
                    <a:pt x="7" y="3"/>
                  </a:lnTo>
                  <a:lnTo>
                    <a:pt x="7" y="2"/>
                  </a:lnTo>
                  <a:lnTo>
                    <a:pt x="6" y="1"/>
                  </a:lnTo>
                  <a:lnTo>
                    <a:pt x="4" y="1"/>
                  </a:lnTo>
                  <a:lnTo>
                    <a:pt x="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3" name="Freeform 264"/>
            <p:cNvSpPr>
              <a:spLocks/>
            </p:cNvSpPr>
            <p:nvPr/>
          </p:nvSpPr>
          <p:spPr bwMode="auto">
            <a:xfrm>
              <a:off x="2681" y="1413"/>
              <a:ext cx="7" cy="6"/>
            </a:xfrm>
            <a:custGeom>
              <a:avLst/>
              <a:gdLst>
                <a:gd name="T0" fmla="*/ 4 w 13"/>
                <a:gd name="T1" fmla="*/ 0 h 12"/>
                <a:gd name="T2" fmla="*/ 1 w 13"/>
                <a:gd name="T3" fmla="*/ 2 h 12"/>
                <a:gd name="T4" fmla="*/ 0 w 13"/>
                <a:gd name="T5" fmla="*/ 3 h 12"/>
                <a:gd name="T6" fmla="*/ 0 w 13"/>
                <a:gd name="T7" fmla="*/ 4 h 12"/>
                <a:gd name="T8" fmla="*/ 1 w 13"/>
                <a:gd name="T9" fmla="*/ 4 h 12"/>
                <a:gd name="T10" fmla="*/ 1 w 13"/>
                <a:gd name="T11" fmla="*/ 5 h 12"/>
                <a:gd name="T12" fmla="*/ 2 w 13"/>
                <a:gd name="T13" fmla="*/ 5 h 12"/>
                <a:gd name="T14" fmla="*/ 3 w 13"/>
                <a:gd name="T15" fmla="*/ 6 h 12"/>
                <a:gd name="T16" fmla="*/ 4 w 13"/>
                <a:gd name="T17" fmla="*/ 6 h 12"/>
                <a:gd name="T18" fmla="*/ 5 w 13"/>
                <a:gd name="T19" fmla="*/ 6 h 12"/>
                <a:gd name="T20" fmla="*/ 6 w 13"/>
                <a:gd name="T21" fmla="*/ 6 h 12"/>
                <a:gd name="T22" fmla="*/ 7 w 13"/>
                <a:gd name="T23" fmla="*/ 6 h 12"/>
                <a:gd name="T24" fmla="*/ 2 w 13"/>
                <a:gd name="T25" fmla="*/ 3 h 12"/>
                <a:gd name="T26" fmla="*/ 4 w 13"/>
                <a:gd name="T27" fmla="*/ 0 h 12"/>
                <a:gd name="T28" fmla="*/ 4 w 13"/>
                <a:gd name="T29" fmla="*/ 0 h 1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3" h="12">
                  <a:moveTo>
                    <a:pt x="7" y="0"/>
                  </a:moveTo>
                  <a:lnTo>
                    <a:pt x="1" y="3"/>
                  </a:lnTo>
                  <a:lnTo>
                    <a:pt x="0" y="5"/>
                  </a:lnTo>
                  <a:lnTo>
                    <a:pt x="0" y="7"/>
                  </a:lnTo>
                  <a:lnTo>
                    <a:pt x="1" y="8"/>
                  </a:lnTo>
                  <a:lnTo>
                    <a:pt x="2" y="9"/>
                  </a:lnTo>
                  <a:lnTo>
                    <a:pt x="3" y="10"/>
                  </a:lnTo>
                  <a:lnTo>
                    <a:pt x="5" y="12"/>
                  </a:lnTo>
                  <a:lnTo>
                    <a:pt x="7" y="12"/>
                  </a:lnTo>
                  <a:lnTo>
                    <a:pt x="10" y="12"/>
                  </a:lnTo>
                  <a:lnTo>
                    <a:pt x="11" y="12"/>
                  </a:lnTo>
                  <a:lnTo>
                    <a:pt x="13" y="12"/>
                  </a:lnTo>
                  <a:lnTo>
                    <a:pt x="3" y="5"/>
                  </a:lnTo>
                  <a:lnTo>
                    <a:pt x="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4" name="Freeform 265"/>
            <p:cNvSpPr>
              <a:spLocks/>
            </p:cNvSpPr>
            <p:nvPr/>
          </p:nvSpPr>
          <p:spPr bwMode="auto">
            <a:xfrm>
              <a:off x="2478" y="1416"/>
              <a:ext cx="4" cy="3"/>
            </a:xfrm>
            <a:custGeom>
              <a:avLst/>
              <a:gdLst>
                <a:gd name="T0" fmla="*/ 4 w 9"/>
                <a:gd name="T1" fmla="*/ 2 h 7"/>
                <a:gd name="T2" fmla="*/ 4 w 9"/>
                <a:gd name="T3" fmla="*/ 1 h 7"/>
                <a:gd name="T4" fmla="*/ 4 w 9"/>
                <a:gd name="T5" fmla="*/ 1 h 7"/>
                <a:gd name="T6" fmla="*/ 4 w 9"/>
                <a:gd name="T7" fmla="*/ 1 h 7"/>
                <a:gd name="T8" fmla="*/ 3 w 9"/>
                <a:gd name="T9" fmla="*/ 1 h 7"/>
                <a:gd name="T10" fmla="*/ 2 w 9"/>
                <a:gd name="T11" fmla="*/ 0 h 7"/>
                <a:gd name="T12" fmla="*/ 2 w 9"/>
                <a:gd name="T13" fmla="*/ 0 h 7"/>
                <a:gd name="T14" fmla="*/ 2 w 9"/>
                <a:gd name="T15" fmla="*/ 0 h 7"/>
                <a:gd name="T16" fmla="*/ 1 w 9"/>
                <a:gd name="T17" fmla="*/ 0 h 7"/>
                <a:gd name="T18" fmla="*/ 0 w 9"/>
                <a:gd name="T19" fmla="*/ 0 h 7"/>
                <a:gd name="T20" fmla="*/ 0 w 9"/>
                <a:gd name="T21" fmla="*/ 0 h 7"/>
                <a:gd name="T22" fmla="*/ 0 w 9"/>
                <a:gd name="T23" fmla="*/ 3 h 7"/>
                <a:gd name="T24" fmla="*/ 0 w 9"/>
                <a:gd name="T25" fmla="*/ 2 h 7"/>
                <a:gd name="T26" fmla="*/ 0 w 9"/>
                <a:gd name="T27" fmla="*/ 2 h 7"/>
                <a:gd name="T28" fmla="*/ 1 w 9"/>
                <a:gd name="T29" fmla="*/ 2 h 7"/>
                <a:gd name="T30" fmla="*/ 2 w 9"/>
                <a:gd name="T31" fmla="*/ 2 h 7"/>
                <a:gd name="T32" fmla="*/ 2 w 9"/>
                <a:gd name="T33" fmla="*/ 2 h 7"/>
                <a:gd name="T34" fmla="*/ 2 w 9"/>
                <a:gd name="T35" fmla="*/ 2 h 7"/>
                <a:gd name="T36" fmla="*/ 3 w 9"/>
                <a:gd name="T37" fmla="*/ 2 h 7"/>
                <a:gd name="T38" fmla="*/ 4 w 9"/>
                <a:gd name="T39" fmla="*/ 2 h 7"/>
                <a:gd name="T40" fmla="*/ 4 w 9"/>
                <a:gd name="T41" fmla="*/ 2 h 7"/>
                <a:gd name="T42" fmla="*/ 4 w 9"/>
                <a:gd name="T43" fmla="*/ 2 h 7"/>
                <a:gd name="T44" fmla="*/ 4 w 9"/>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9" h="7">
                  <a:moveTo>
                    <a:pt x="9" y="4"/>
                  </a:moveTo>
                  <a:lnTo>
                    <a:pt x="9" y="3"/>
                  </a:lnTo>
                  <a:lnTo>
                    <a:pt x="8" y="2"/>
                  </a:lnTo>
                  <a:lnTo>
                    <a:pt x="6" y="2"/>
                  </a:lnTo>
                  <a:lnTo>
                    <a:pt x="5" y="0"/>
                  </a:lnTo>
                  <a:lnTo>
                    <a:pt x="4" y="0"/>
                  </a:lnTo>
                  <a:lnTo>
                    <a:pt x="3" y="0"/>
                  </a:lnTo>
                  <a:lnTo>
                    <a:pt x="1" y="0"/>
                  </a:lnTo>
                  <a:lnTo>
                    <a:pt x="0" y="0"/>
                  </a:lnTo>
                  <a:lnTo>
                    <a:pt x="0" y="7"/>
                  </a:lnTo>
                  <a:lnTo>
                    <a:pt x="1" y="5"/>
                  </a:lnTo>
                  <a:lnTo>
                    <a:pt x="3" y="4"/>
                  </a:lnTo>
                  <a:lnTo>
                    <a:pt x="4" y="4"/>
                  </a:lnTo>
                  <a:lnTo>
                    <a:pt x="5" y="4"/>
                  </a:lnTo>
                  <a:lnTo>
                    <a:pt x="6" y="4"/>
                  </a:lnTo>
                  <a:lnTo>
                    <a:pt x="8" y="4"/>
                  </a:lnTo>
                  <a:lnTo>
                    <a:pt x="9"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5" name="Freeform 266"/>
            <p:cNvSpPr>
              <a:spLocks/>
            </p:cNvSpPr>
            <p:nvPr/>
          </p:nvSpPr>
          <p:spPr bwMode="auto">
            <a:xfrm>
              <a:off x="2624" y="1602"/>
              <a:ext cx="1" cy="4"/>
            </a:xfrm>
            <a:custGeom>
              <a:avLst/>
              <a:gdLst>
                <a:gd name="T0" fmla="*/ 1 w 1"/>
                <a:gd name="T1" fmla="*/ 4 h 7"/>
                <a:gd name="T2" fmla="*/ 1 w 1"/>
                <a:gd name="T3" fmla="*/ 3 h 7"/>
                <a:gd name="T4" fmla="*/ 1 w 1"/>
                <a:gd name="T5" fmla="*/ 3 h 7"/>
                <a:gd name="T6" fmla="*/ 1 w 1"/>
                <a:gd name="T7" fmla="*/ 3 h 7"/>
                <a:gd name="T8" fmla="*/ 1 w 1"/>
                <a:gd name="T9" fmla="*/ 3 h 7"/>
                <a:gd name="T10" fmla="*/ 1 w 1"/>
                <a:gd name="T11" fmla="*/ 2 h 7"/>
                <a:gd name="T12" fmla="*/ 1 w 1"/>
                <a:gd name="T13" fmla="*/ 2 h 7"/>
                <a:gd name="T14" fmla="*/ 1 w 1"/>
                <a:gd name="T15" fmla="*/ 1 h 7"/>
                <a:gd name="T16" fmla="*/ 1 w 1"/>
                <a:gd name="T17" fmla="*/ 1 h 7"/>
                <a:gd name="T18" fmla="*/ 1 w 1"/>
                <a:gd name="T19" fmla="*/ 1 h 7"/>
                <a:gd name="T20" fmla="*/ 1 w 1"/>
                <a:gd name="T21" fmla="*/ 0 h 7"/>
                <a:gd name="T22" fmla="*/ 1 w 1"/>
                <a:gd name="T23" fmla="*/ 1 h 7"/>
                <a:gd name="T24" fmla="*/ 1 w 1"/>
                <a:gd name="T25" fmla="*/ 1 h 7"/>
                <a:gd name="T26" fmla="*/ 0 w 1"/>
                <a:gd name="T27" fmla="*/ 1 h 7"/>
                <a:gd name="T28" fmla="*/ 0 w 1"/>
                <a:gd name="T29" fmla="*/ 1 h 7"/>
                <a:gd name="T30" fmla="*/ 0 w 1"/>
                <a:gd name="T31" fmla="*/ 2 h 7"/>
                <a:gd name="T32" fmla="*/ 0 w 1"/>
                <a:gd name="T33" fmla="*/ 3 h 7"/>
                <a:gd name="T34" fmla="*/ 1 w 1"/>
                <a:gd name="T35" fmla="*/ 3 h 7"/>
                <a:gd name="T36" fmla="*/ 1 w 1"/>
                <a:gd name="T37" fmla="*/ 3 h 7"/>
                <a:gd name="T38" fmla="*/ 1 w 1"/>
                <a:gd name="T39" fmla="*/ 3 h 7"/>
                <a:gd name="T40" fmla="*/ 1 w 1"/>
                <a:gd name="T41" fmla="*/ 4 h 7"/>
                <a:gd name="T42" fmla="*/ 1 w 1"/>
                <a:gd name="T43" fmla="*/ 4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7">
                  <a:moveTo>
                    <a:pt x="1" y="7"/>
                  </a:moveTo>
                  <a:lnTo>
                    <a:pt x="1" y="6"/>
                  </a:lnTo>
                  <a:lnTo>
                    <a:pt x="1" y="5"/>
                  </a:lnTo>
                  <a:lnTo>
                    <a:pt x="1" y="4"/>
                  </a:lnTo>
                  <a:lnTo>
                    <a:pt x="1" y="2"/>
                  </a:lnTo>
                  <a:lnTo>
                    <a:pt x="1" y="1"/>
                  </a:lnTo>
                  <a:lnTo>
                    <a:pt x="1" y="0"/>
                  </a:lnTo>
                  <a:lnTo>
                    <a:pt x="1" y="1"/>
                  </a:lnTo>
                  <a:lnTo>
                    <a:pt x="0" y="2"/>
                  </a:lnTo>
                  <a:lnTo>
                    <a:pt x="0" y="4"/>
                  </a:lnTo>
                  <a:lnTo>
                    <a:pt x="0" y="5"/>
                  </a:lnTo>
                  <a:lnTo>
                    <a:pt x="1" y="5"/>
                  </a:lnTo>
                  <a:lnTo>
                    <a:pt x="1" y="6"/>
                  </a:lnTo>
                  <a:lnTo>
                    <a:pt x="1" y="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6" name="Freeform 267"/>
            <p:cNvSpPr>
              <a:spLocks/>
            </p:cNvSpPr>
            <p:nvPr/>
          </p:nvSpPr>
          <p:spPr bwMode="auto">
            <a:xfrm>
              <a:off x="2540" y="1619"/>
              <a:ext cx="1" cy="2"/>
            </a:xfrm>
            <a:custGeom>
              <a:avLst/>
              <a:gdLst>
                <a:gd name="T0" fmla="*/ 0 w 1"/>
                <a:gd name="T1" fmla="*/ 2 h 4"/>
                <a:gd name="T2" fmla="*/ 0 w 1"/>
                <a:gd name="T3" fmla="*/ 2 h 4"/>
                <a:gd name="T4" fmla="*/ 0 w 1"/>
                <a:gd name="T5" fmla="*/ 2 h 4"/>
                <a:gd name="T6" fmla="*/ 0 w 1"/>
                <a:gd name="T7" fmla="*/ 2 h 4"/>
                <a:gd name="T8" fmla="*/ 0 w 1"/>
                <a:gd name="T9" fmla="*/ 2 h 4"/>
                <a:gd name="T10" fmla="*/ 0 w 1"/>
                <a:gd name="T11" fmla="*/ 1 h 4"/>
                <a:gd name="T12" fmla="*/ 0 w 1"/>
                <a:gd name="T13" fmla="*/ 1 h 4"/>
                <a:gd name="T14" fmla="*/ 0 w 1"/>
                <a:gd name="T15" fmla="*/ 1 h 4"/>
                <a:gd name="T16" fmla="*/ 0 w 1"/>
                <a:gd name="T17" fmla="*/ 1 h 4"/>
                <a:gd name="T18" fmla="*/ 0 w 1"/>
                <a:gd name="T19" fmla="*/ 0 h 4"/>
                <a:gd name="T20" fmla="*/ 0 w 1"/>
                <a:gd name="T21" fmla="*/ 0 h 4"/>
                <a:gd name="T22" fmla="*/ 0 w 1"/>
                <a:gd name="T23" fmla="*/ 0 h 4"/>
                <a:gd name="T24" fmla="*/ 0 w 1"/>
                <a:gd name="T25" fmla="*/ 1 h 4"/>
                <a:gd name="T26" fmla="*/ 0 w 1"/>
                <a:gd name="T27" fmla="*/ 1 h 4"/>
                <a:gd name="T28" fmla="*/ 0 w 1"/>
                <a:gd name="T29" fmla="*/ 1 h 4"/>
                <a:gd name="T30" fmla="*/ 0 w 1"/>
                <a:gd name="T31" fmla="*/ 2 h 4"/>
                <a:gd name="T32" fmla="*/ 0 w 1"/>
                <a:gd name="T33" fmla="*/ 2 h 4"/>
                <a:gd name="T34" fmla="*/ 0 w 1"/>
                <a:gd name="T35" fmla="*/ 2 h 4"/>
                <a:gd name="T36" fmla="*/ 0 w 1"/>
                <a:gd name="T37" fmla="*/ 2 h 4"/>
                <a:gd name="T38" fmla="*/ 0 w 1"/>
                <a:gd name="T39" fmla="*/ 2 h 4"/>
                <a:gd name="T40" fmla="*/ 0 w 1"/>
                <a:gd name="T41" fmla="*/ 2 h 4"/>
                <a:gd name="T42" fmla="*/ 0 w 1"/>
                <a:gd name="T43" fmla="*/ 2 h 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4">
                  <a:moveTo>
                    <a:pt x="0" y="4"/>
                  </a:moveTo>
                  <a:lnTo>
                    <a:pt x="0" y="4"/>
                  </a:lnTo>
                  <a:lnTo>
                    <a:pt x="0" y="3"/>
                  </a:lnTo>
                  <a:lnTo>
                    <a:pt x="0" y="2"/>
                  </a:lnTo>
                  <a:lnTo>
                    <a:pt x="0" y="0"/>
                  </a:lnTo>
                  <a:lnTo>
                    <a:pt x="0" y="2"/>
                  </a:lnTo>
                  <a:lnTo>
                    <a:pt x="0" y="3"/>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7" name="Freeform 268"/>
            <p:cNvSpPr>
              <a:spLocks/>
            </p:cNvSpPr>
            <p:nvPr/>
          </p:nvSpPr>
          <p:spPr bwMode="auto">
            <a:xfrm>
              <a:off x="2546" y="1618"/>
              <a:ext cx="1" cy="1"/>
            </a:xfrm>
            <a:custGeom>
              <a:avLst/>
              <a:gdLst>
                <a:gd name="T0" fmla="*/ 0 w 1"/>
                <a:gd name="T1" fmla="*/ 0 h 1"/>
                <a:gd name="T2" fmla="*/ 1 w 1"/>
                <a:gd name="T3" fmla="*/ 0 h 1"/>
                <a:gd name="T4" fmla="*/ 1 w 1"/>
                <a:gd name="T5" fmla="*/ 0 h 1"/>
                <a:gd name="T6" fmla="*/ 1 w 1"/>
                <a:gd name="T7" fmla="*/ 0 h 1"/>
                <a:gd name="T8" fmla="*/ 1 w 1"/>
                <a:gd name="T9" fmla="*/ 0 h 1"/>
                <a:gd name="T10" fmla="*/ 1 w 1"/>
                <a:gd name="T11" fmla="*/ 0 h 1"/>
                <a:gd name="T12" fmla="*/ 1 w 1"/>
                <a:gd name="T13" fmla="*/ 0 h 1"/>
                <a:gd name="T14" fmla="*/ 1 w 1"/>
                <a:gd name="T15" fmla="*/ 0 h 1"/>
                <a:gd name="T16" fmla="*/ 1 w 1"/>
                <a:gd name="T17" fmla="*/ 0 h 1"/>
                <a:gd name="T18" fmla="*/ 0 w 1"/>
                <a:gd name="T19" fmla="*/ 0 h 1"/>
                <a:gd name="T20" fmla="*/ 0 w 1"/>
                <a:gd name="T21" fmla="*/ 1 h 1"/>
                <a:gd name="T22" fmla="*/ 0 w 1"/>
                <a:gd name="T23" fmla="*/ 1 h 1"/>
                <a:gd name="T24" fmla="*/ 0 w 1"/>
                <a:gd name="T25" fmla="*/ 1 h 1"/>
                <a:gd name="T26" fmla="*/ 0 w 1"/>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
                  <a:moveTo>
                    <a:pt x="0" y="0"/>
                  </a:moveTo>
                  <a:lnTo>
                    <a:pt x="1" y="0"/>
                  </a:lnTo>
                  <a:lnTo>
                    <a:pt x="0" y="0"/>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8" name="Freeform 269"/>
            <p:cNvSpPr>
              <a:spLocks/>
            </p:cNvSpPr>
            <p:nvPr/>
          </p:nvSpPr>
          <p:spPr bwMode="auto">
            <a:xfrm>
              <a:off x="2615" y="1616"/>
              <a:ext cx="1" cy="2"/>
            </a:xfrm>
            <a:custGeom>
              <a:avLst/>
              <a:gdLst>
                <a:gd name="T0" fmla="*/ 0 w 3"/>
                <a:gd name="T1" fmla="*/ 2 h 4"/>
                <a:gd name="T2" fmla="*/ 0 w 3"/>
                <a:gd name="T3" fmla="*/ 2 h 4"/>
                <a:gd name="T4" fmla="*/ 0 w 3"/>
                <a:gd name="T5" fmla="*/ 2 h 4"/>
                <a:gd name="T6" fmla="*/ 0 w 3"/>
                <a:gd name="T7" fmla="*/ 2 h 4"/>
                <a:gd name="T8" fmla="*/ 0 w 3"/>
                <a:gd name="T9" fmla="*/ 2 h 4"/>
                <a:gd name="T10" fmla="*/ 0 w 3"/>
                <a:gd name="T11" fmla="*/ 2 h 4"/>
                <a:gd name="T12" fmla="*/ 0 w 3"/>
                <a:gd name="T13" fmla="*/ 2 h 4"/>
                <a:gd name="T14" fmla="*/ 1 w 3"/>
                <a:gd name="T15" fmla="*/ 2 h 4"/>
                <a:gd name="T16" fmla="*/ 1 w 3"/>
                <a:gd name="T17" fmla="*/ 1 h 4"/>
                <a:gd name="T18" fmla="*/ 1 w 3"/>
                <a:gd name="T19" fmla="*/ 1 h 4"/>
                <a:gd name="T20" fmla="*/ 1 w 3"/>
                <a:gd name="T21" fmla="*/ 1 h 4"/>
                <a:gd name="T22" fmla="*/ 1 w 3"/>
                <a:gd name="T23" fmla="*/ 0 h 4"/>
                <a:gd name="T24" fmla="*/ 0 w 3"/>
                <a:gd name="T25" fmla="*/ 2 h 4"/>
                <a:gd name="T26" fmla="*/ 0 w 3"/>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4">
                  <a:moveTo>
                    <a:pt x="0" y="4"/>
                  </a:moveTo>
                  <a:lnTo>
                    <a:pt x="0" y="4"/>
                  </a:lnTo>
                  <a:lnTo>
                    <a:pt x="1" y="3"/>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39" name="Freeform 270"/>
            <p:cNvSpPr>
              <a:spLocks/>
            </p:cNvSpPr>
            <p:nvPr/>
          </p:nvSpPr>
          <p:spPr bwMode="auto">
            <a:xfrm>
              <a:off x="2606" y="1593"/>
              <a:ext cx="1" cy="1"/>
            </a:xfrm>
            <a:custGeom>
              <a:avLst/>
              <a:gdLst>
                <a:gd name="T0" fmla="*/ 1 w 2"/>
                <a:gd name="T1" fmla="*/ 0 h 3"/>
                <a:gd name="T2" fmla="*/ 1 w 2"/>
                <a:gd name="T3" fmla="*/ 0 h 3"/>
                <a:gd name="T4" fmla="*/ 1 w 2"/>
                <a:gd name="T5" fmla="*/ 0 h 3"/>
                <a:gd name="T6" fmla="*/ 1 w 2"/>
                <a:gd name="T7" fmla="*/ 0 h 3"/>
                <a:gd name="T8" fmla="*/ 0 w 2"/>
                <a:gd name="T9" fmla="*/ 1 h 3"/>
                <a:gd name="T10" fmla="*/ 0 w 2"/>
                <a:gd name="T11" fmla="*/ 1 h 3"/>
                <a:gd name="T12" fmla="*/ 1 w 2"/>
                <a:gd name="T13" fmla="*/ 1 h 3"/>
                <a:gd name="T14" fmla="*/ 1 w 2"/>
                <a:gd name="T15" fmla="*/ 0 h 3"/>
                <a:gd name="T16" fmla="*/ 1 w 2"/>
                <a:gd name="T17" fmla="*/ 0 h 3"/>
                <a:gd name="T18" fmla="*/ 1 w 2"/>
                <a:gd name="T19" fmla="*/ 0 h 3"/>
                <a:gd name="T20" fmla="*/ 1 w 2"/>
                <a:gd name="T21" fmla="*/ 0 h 3"/>
                <a:gd name="T22" fmla="*/ 1 w 2"/>
                <a:gd name="T23" fmla="*/ 0 h 3"/>
                <a:gd name="T24" fmla="*/ 1 w 2"/>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3">
                  <a:moveTo>
                    <a:pt x="1" y="0"/>
                  </a:moveTo>
                  <a:lnTo>
                    <a:pt x="1" y="1"/>
                  </a:lnTo>
                  <a:lnTo>
                    <a:pt x="0" y="3"/>
                  </a:lnTo>
                  <a:lnTo>
                    <a:pt x="1" y="3"/>
                  </a:lnTo>
                  <a:lnTo>
                    <a:pt x="1" y="1"/>
                  </a:lnTo>
                  <a:lnTo>
                    <a:pt x="2" y="0"/>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0" name="Freeform 271"/>
            <p:cNvSpPr>
              <a:spLocks/>
            </p:cNvSpPr>
            <p:nvPr/>
          </p:nvSpPr>
          <p:spPr bwMode="auto">
            <a:xfrm>
              <a:off x="2379" y="1779"/>
              <a:ext cx="4" cy="1"/>
            </a:xfrm>
            <a:custGeom>
              <a:avLst/>
              <a:gdLst>
                <a:gd name="T0" fmla="*/ 0 w 10"/>
                <a:gd name="T1" fmla="*/ 0 h 1"/>
                <a:gd name="T2" fmla="*/ 0 w 10"/>
                <a:gd name="T3" fmla="*/ 0 h 1"/>
                <a:gd name="T4" fmla="*/ 1 w 10"/>
                <a:gd name="T5" fmla="*/ 0 h 1"/>
                <a:gd name="T6" fmla="*/ 2 w 10"/>
                <a:gd name="T7" fmla="*/ 0 h 1"/>
                <a:gd name="T8" fmla="*/ 2 w 10"/>
                <a:gd name="T9" fmla="*/ 0 h 1"/>
                <a:gd name="T10" fmla="*/ 2 w 10"/>
                <a:gd name="T11" fmla="*/ 0 h 1"/>
                <a:gd name="T12" fmla="*/ 2 w 10"/>
                <a:gd name="T13" fmla="*/ 0 h 1"/>
                <a:gd name="T14" fmla="*/ 3 w 10"/>
                <a:gd name="T15" fmla="*/ 0 h 1"/>
                <a:gd name="T16" fmla="*/ 3 w 10"/>
                <a:gd name="T17" fmla="*/ 0 h 1"/>
                <a:gd name="T18" fmla="*/ 4 w 10"/>
                <a:gd name="T19" fmla="*/ 0 h 1"/>
                <a:gd name="T20" fmla="*/ 4 w 10"/>
                <a:gd name="T21" fmla="*/ 0 h 1"/>
                <a:gd name="T22" fmla="*/ 4 w 10"/>
                <a:gd name="T23" fmla="*/ 0 h 1"/>
                <a:gd name="T24" fmla="*/ 4 w 10"/>
                <a:gd name="T25" fmla="*/ 0 h 1"/>
                <a:gd name="T26" fmla="*/ 4 w 10"/>
                <a:gd name="T27" fmla="*/ 0 h 1"/>
                <a:gd name="T28" fmla="*/ 4 w 10"/>
                <a:gd name="T29" fmla="*/ 0 h 1"/>
                <a:gd name="T30" fmla="*/ 4 w 10"/>
                <a:gd name="T31" fmla="*/ 0 h 1"/>
                <a:gd name="T32" fmla="*/ 4 w 10"/>
                <a:gd name="T33" fmla="*/ 0 h 1"/>
                <a:gd name="T34" fmla="*/ 4 w 10"/>
                <a:gd name="T35" fmla="*/ 0 h 1"/>
                <a:gd name="T36" fmla="*/ 4 w 10"/>
                <a:gd name="T37" fmla="*/ 0 h 1"/>
                <a:gd name="T38" fmla="*/ 4 w 10"/>
                <a:gd name="T39" fmla="*/ 0 h 1"/>
                <a:gd name="T40" fmla="*/ 4 w 10"/>
                <a:gd name="T41" fmla="*/ 0 h 1"/>
                <a:gd name="T42" fmla="*/ 3 w 10"/>
                <a:gd name="T43" fmla="*/ 0 h 1"/>
                <a:gd name="T44" fmla="*/ 3 w 10"/>
                <a:gd name="T45" fmla="*/ 0 h 1"/>
                <a:gd name="T46" fmla="*/ 2 w 10"/>
                <a:gd name="T47" fmla="*/ 0 h 1"/>
                <a:gd name="T48" fmla="*/ 2 w 10"/>
                <a:gd name="T49" fmla="*/ 0 h 1"/>
                <a:gd name="T50" fmla="*/ 2 w 10"/>
                <a:gd name="T51" fmla="*/ 0 h 1"/>
                <a:gd name="T52" fmla="*/ 2 w 10"/>
                <a:gd name="T53" fmla="*/ 0 h 1"/>
                <a:gd name="T54" fmla="*/ 2 w 10"/>
                <a:gd name="T55" fmla="*/ 0 h 1"/>
                <a:gd name="T56" fmla="*/ 1 w 10"/>
                <a:gd name="T57" fmla="*/ 0 h 1"/>
                <a:gd name="T58" fmla="*/ 0 w 10"/>
                <a:gd name="T59" fmla="*/ 0 h 1"/>
                <a:gd name="T60" fmla="*/ 0 w 10"/>
                <a:gd name="T61" fmla="*/ 0 h 1"/>
                <a:gd name="T62" fmla="*/ 0 w 10"/>
                <a:gd name="T63" fmla="*/ 0 h 1"/>
                <a:gd name="T64" fmla="*/ 0 w 10"/>
                <a:gd name="T65" fmla="*/ 0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0" h="1">
                  <a:moveTo>
                    <a:pt x="0" y="0"/>
                  </a:moveTo>
                  <a:lnTo>
                    <a:pt x="1" y="0"/>
                  </a:lnTo>
                  <a:lnTo>
                    <a:pt x="3" y="0"/>
                  </a:lnTo>
                  <a:lnTo>
                    <a:pt x="4" y="0"/>
                  </a:lnTo>
                  <a:lnTo>
                    <a:pt x="5" y="0"/>
                  </a:lnTo>
                  <a:lnTo>
                    <a:pt x="6" y="0"/>
                  </a:lnTo>
                  <a:lnTo>
                    <a:pt x="7" y="0"/>
                  </a:lnTo>
                  <a:lnTo>
                    <a:pt x="9" y="0"/>
                  </a:lnTo>
                  <a:lnTo>
                    <a:pt x="10" y="0"/>
                  </a:lnTo>
                  <a:lnTo>
                    <a:pt x="9" y="0"/>
                  </a:lnTo>
                  <a:lnTo>
                    <a:pt x="7" y="0"/>
                  </a:lnTo>
                  <a:lnTo>
                    <a:pt x="6" y="0"/>
                  </a:lnTo>
                  <a:lnTo>
                    <a:pt x="5" y="0"/>
                  </a:lnTo>
                  <a:lnTo>
                    <a:pt x="4" y="0"/>
                  </a:lnTo>
                  <a:lnTo>
                    <a:pt x="3" y="0"/>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1" name="Freeform 272"/>
            <p:cNvSpPr>
              <a:spLocks/>
            </p:cNvSpPr>
            <p:nvPr/>
          </p:nvSpPr>
          <p:spPr bwMode="auto">
            <a:xfrm>
              <a:off x="2319" y="1775"/>
              <a:ext cx="60" cy="66"/>
            </a:xfrm>
            <a:custGeom>
              <a:avLst/>
              <a:gdLst>
                <a:gd name="T0" fmla="*/ 52 w 120"/>
                <a:gd name="T1" fmla="*/ 0 h 131"/>
                <a:gd name="T2" fmla="*/ 49 w 120"/>
                <a:gd name="T3" fmla="*/ 2 h 131"/>
                <a:gd name="T4" fmla="*/ 46 w 120"/>
                <a:gd name="T5" fmla="*/ 3 h 131"/>
                <a:gd name="T6" fmla="*/ 42 w 120"/>
                <a:gd name="T7" fmla="*/ 5 h 131"/>
                <a:gd name="T8" fmla="*/ 39 w 120"/>
                <a:gd name="T9" fmla="*/ 8 h 131"/>
                <a:gd name="T10" fmla="*/ 37 w 120"/>
                <a:gd name="T11" fmla="*/ 10 h 131"/>
                <a:gd name="T12" fmla="*/ 34 w 120"/>
                <a:gd name="T13" fmla="*/ 11 h 131"/>
                <a:gd name="T14" fmla="*/ 31 w 120"/>
                <a:gd name="T15" fmla="*/ 14 h 131"/>
                <a:gd name="T16" fmla="*/ 28 w 120"/>
                <a:gd name="T17" fmla="*/ 16 h 131"/>
                <a:gd name="T18" fmla="*/ 24 w 120"/>
                <a:gd name="T19" fmla="*/ 18 h 131"/>
                <a:gd name="T20" fmla="*/ 21 w 120"/>
                <a:gd name="T21" fmla="*/ 19 h 131"/>
                <a:gd name="T22" fmla="*/ 22 w 120"/>
                <a:gd name="T23" fmla="*/ 21 h 131"/>
                <a:gd name="T24" fmla="*/ 19 w 120"/>
                <a:gd name="T25" fmla="*/ 23 h 131"/>
                <a:gd name="T26" fmla="*/ 18 w 120"/>
                <a:gd name="T27" fmla="*/ 24 h 131"/>
                <a:gd name="T28" fmla="*/ 16 w 120"/>
                <a:gd name="T29" fmla="*/ 25 h 131"/>
                <a:gd name="T30" fmla="*/ 13 w 120"/>
                <a:gd name="T31" fmla="*/ 27 h 131"/>
                <a:gd name="T32" fmla="*/ 11 w 120"/>
                <a:gd name="T33" fmla="*/ 28 h 131"/>
                <a:gd name="T34" fmla="*/ 10 w 120"/>
                <a:gd name="T35" fmla="*/ 30 h 131"/>
                <a:gd name="T36" fmla="*/ 8 w 120"/>
                <a:gd name="T37" fmla="*/ 32 h 131"/>
                <a:gd name="T38" fmla="*/ 7 w 120"/>
                <a:gd name="T39" fmla="*/ 34 h 131"/>
                <a:gd name="T40" fmla="*/ 6 w 120"/>
                <a:gd name="T41" fmla="*/ 36 h 131"/>
                <a:gd name="T42" fmla="*/ 5 w 120"/>
                <a:gd name="T43" fmla="*/ 37 h 131"/>
                <a:gd name="T44" fmla="*/ 2 w 120"/>
                <a:gd name="T45" fmla="*/ 39 h 131"/>
                <a:gd name="T46" fmla="*/ 1 w 120"/>
                <a:gd name="T47" fmla="*/ 42 h 131"/>
                <a:gd name="T48" fmla="*/ 0 w 120"/>
                <a:gd name="T49" fmla="*/ 45 h 131"/>
                <a:gd name="T50" fmla="*/ 0 w 120"/>
                <a:gd name="T51" fmla="*/ 49 h 131"/>
                <a:gd name="T52" fmla="*/ 0 w 120"/>
                <a:gd name="T53" fmla="*/ 52 h 131"/>
                <a:gd name="T54" fmla="*/ 0 w 120"/>
                <a:gd name="T55" fmla="*/ 56 h 131"/>
                <a:gd name="T56" fmla="*/ 1 w 120"/>
                <a:gd name="T57" fmla="*/ 59 h 131"/>
                <a:gd name="T58" fmla="*/ 2 w 120"/>
                <a:gd name="T59" fmla="*/ 62 h 131"/>
                <a:gd name="T60" fmla="*/ 2 w 120"/>
                <a:gd name="T61" fmla="*/ 64 h 131"/>
                <a:gd name="T62" fmla="*/ 3 w 120"/>
                <a:gd name="T63" fmla="*/ 66 h 131"/>
                <a:gd name="T64" fmla="*/ 3 w 120"/>
                <a:gd name="T65" fmla="*/ 64 h 131"/>
                <a:gd name="T66" fmla="*/ 5 w 120"/>
                <a:gd name="T67" fmla="*/ 63 h 131"/>
                <a:gd name="T68" fmla="*/ 5 w 120"/>
                <a:gd name="T69" fmla="*/ 61 h 131"/>
                <a:gd name="T70" fmla="*/ 6 w 120"/>
                <a:gd name="T71" fmla="*/ 59 h 131"/>
                <a:gd name="T72" fmla="*/ 8 w 120"/>
                <a:gd name="T73" fmla="*/ 57 h 131"/>
                <a:gd name="T74" fmla="*/ 8 w 120"/>
                <a:gd name="T75" fmla="*/ 55 h 131"/>
                <a:gd name="T76" fmla="*/ 9 w 120"/>
                <a:gd name="T77" fmla="*/ 53 h 131"/>
                <a:gd name="T78" fmla="*/ 9 w 120"/>
                <a:gd name="T79" fmla="*/ 51 h 131"/>
                <a:gd name="T80" fmla="*/ 9 w 120"/>
                <a:gd name="T81" fmla="*/ 49 h 131"/>
                <a:gd name="T82" fmla="*/ 9 w 120"/>
                <a:gd name="T83" fmla="*/ 47 h 131"/>
                <a:gd name="T84" fmla="*/ 13 w 120"/>
                <a:gd name="T85" fmla="*/ 41 h 131"/>
                <a:gd name="T86" fmla="*/ 17 w 120"/>
                <a:gd name="T87" fmla="*/ 35 h 131"/>
                <a:gd name="T88" fmla="*/ 21 w 120"/>
                <a:gd name="T89" fmla="*/ 29 h 131"/>
                <a:gd name="T90" fmla="*/ 26 w 120"/>
                <a:gd name="T91" fmla="*/ 24 h 131"/>
                <a:gd name="T92" fmla="*/ 31 w 120"/>
                <a:gd name="T93" fmla="*/ 19 h 131"/>
                <a:gd name="T94" fmla="*/ 36 w 120"/>
                <a:gd name="T95" fmla="*/ 15 h 131"/>
                <a:gd name="T96" fmla="*/ 42 w 120"/>
                <a:gd name="T97" fmla="*/ 11 h 131"/>
                <a:gd name="T98" fmla="*/ 48 w 120"/>
                <a:gd name="T99" fmla="*/ 8 h 131"/>
                <a:gd name="T100" fmla="*/ 54 w 120"/>
                <a:gd name="T101" fmla="*/ 6 h 131"/>
                <a:gd name="T102" fmla="*/ 60 w 120"/>
                <a:gd name="T103" fmla="*/ 5 h 131"/>
                <a:gd name="T104" fmla="*/ 59 w 120"/>
                <a:gd name="T105" fmla="*/ 5 h 131"/>
                <a:gd name="T106" fmla="*/ 58 w 120"/>
                <a:gd name="T107" fmla="*/ 5 h 131"/>
                <a:gd name="T108" fmla="*/ 57 w 120"/>
                <a:gd name="T109" fmla="*/ 5 h 131"/>
                <a:gd name="T110" fmla="*/ 56 w 120"/>
                <a:gd name="T111" fmla="*/ 4 h 131"/>
                <a:gd name="T112" fmla="*/ 55 w 120"/>
                <a:gd name="T113" fmla="*/ 4 h 131"/>
                <a:gd name="T114" fmla="*/ 54 w 120"/>
                <a:gd name="T115" fmla="*/ 3 h 131"/>
                <a:gd name="T116" fmla="*/ 54 w 120"/>
                <a:gd name="T117" fmla="*/ 3 h 131"/>
                <a:gd name="T118" fmla="*/ 52 w 120"/>
                <a:gd name="T119" fmla="*/ 2 h 131"/>
                <a:gd name="T120" fmla="*/ 52 w 120"/>
                <a:gd name="T121" fmla="*/ 2 h 131"/>
                <a:gd name="T122" fmla="*/ 52 w 120"/>
                <a:gd name="T123" fmla="*/ 0 h 131"/>
                <a:gd name="T124" fmla="*/ 52 w 120"/>
                <a:gd name="T125" fmla="*/ 0 h 131"/>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0" h="131">
                  <a:moveTo>
                    <a:pt x="103" y="0"/>
                  </a:moveTo>
                  <a:lnTo>
                    <a:pt x="97" y="3"/>
                  </a:lnTo>
                  <a:lnTo>
                    <a:pt x="91" y="6"/>
                  </a:lnTo>
                  <a:lnTo>
                    <a:pt x="84" y="10"/>
                  </a:lnTo>
                  <a:lnTo>
                    <a:pt x="78" y="15"/>
                  </a:lnTo>
                  <a:lnTo>
                    <a:pt x="73" y="19"/>
                  </a:lnTo>
                  <a:lnTo>
                    <a:pt x="67" y="22"/>
                  </a:lnTo>
                  <a:lnTo>
                    <a:pt x="61" y="27"/>
                  </a:lnTo>
                  <a:lnTo>
                    <a:pt x="55" y="31"/>
                  </a:lnTo>
                  <a:lnTo>
                    <a:pt x="47" y="35"/>
                  </a:lnTo>
                  <a:lnTo>
                    <a:pt x="41" y="38"/>
                  </a:lnTo>
                  <a:lnTo>
                    <a:pt x="43" y="42"/>
                  </a:lnTo>
                  <a:lnTo>
                    <a:pt x="38" y="45"/>
                  </a:lnTo>
                  <a:lnTo>
                    <a:pt x="35" y="47"/>
                  </a:lnTo>
                  <a:lnTo>
                    <a:pt x="31" y="50"/>
                  </a:lnTo>
                  <a:lnTo>
                    <a:pt x="26" y="53"/>
                  </a:lnTo>
                  <a:lnTo>
                    <a:pt x="22" y="56"/>
                  </a:lnTo>
                  <a:lnTo>
                    <a:pt x="19" y="59"/>
                  </a:lnTo>
                  <a:lnTo>
                    <a:pt x="16" y="63"/>
                  </a:lnTo>
                  <a:lnTo>
                    <a:pt x="14" y="67"/>
                  </a:lnTo>
                  <a:lnTo>
                    <a:pt x="11" y="71"/>
                  </a:lnTo>
                  <a:lnTo>
                    <a:pt x="9" y="74"/>
                  </a:lnTo>
                  <a:lnTo>
                    <a:pt x="4" y="78"/>
                  </a:lnTo>
                  <a:lnTo>
                    <a:pt x="1" y="84"/>
                  </a:lnTo>
                  <a:lnTo>
                    <a:pt x="0" y="90"/>
                  </a:lnTo>
                  <a:lnTo>
                    <a:pt x="0" y="97"/>
                  </a:lnTo>
                  <a:lnTo>
                    <a:pt x="0" y="104"/>
                  </a:lnTo>
                  <a:lnTo>
                    <a:pt x="0" y="111"/>
                  </a:lnTo>
                  <a:lnTo>
                    <a:pt x="1" y="118"/>
                  </a:lnTo>
                  <a:lnTo>
                    <a:pt x="3" y="123"/>
                  </a:lnTo>
                  <a:lnTo>
                    <a:pt x="4" y="127"/>
                  </a:lnTo>
                  <a:lnTo>
                    <a:pt x="5" y="131"/>
                  </a:lnTo>
                  <a:lnTo>
                    <a:pt x="6" y="127"/>
                  </a:lnTo>
                  <a:lnTo>
                    <a:pt x="9" y="125"/>
                  </a:lnTo>
                  <a:lnTo>
                    <a:pt x="10" y="121"/>
                  </a:lnTo>
                  <a:lnTo>
                    <a:pt x="12" y="118"/>
                  </a:lnTo>
                  <a:lnTo>
                    <a:pt x="15" y="114"/>
                  </a:lnTo>
                  <a:lnTo>
                    <a:pt x="16" y="110"/>
                  </a:lnTo>
                  <a:lnTo>
                    <a:pt x="17" y="106"/>
                  </a:lnTo>
                  <a:lnTo>
                    <a:pt x="17" y="101"/>
                  </a:lnTo>
                  <a:lnTo>
                    <a:pt x="17" y="98"/>
                  </a:lnTo>
                  <a:lnTo>
                    <a:pt x="17" y="93"/>
                  </a:lnTo>
                  <a:lnTo>
                    <a:pt x="25" y="82"/>
                  </a:lnTo>
                  <a:lnTo>
                    <a:pt x="34" y="69"/>
                  </a:lnTo>
                  <a:lnTo>
                    <a:pt x="42" y="58"/>
                  </a:lnTo>
                  <a:lnTo>
                    <a:pt x="52" y="48"/>
                  </a:lnTo>
                  <a:lnTo>
                    <a:pt x="62" y="38"/>
                  </a:lnTo>
                  <a:lnTo>
                    <a:pt x="72" y="30"/>
                  </a:lnTo>
                  <a:lnTo>
                    <a:pt x="83" y="22"/>
                  </a:lnTo>
                  <a:lnTo>
                    <a:pt x="95" y="16"/>
                  </a:lnTo>
                  <a:lnTo>
                    <a:pt x="108" y="12"/>
                  </a:lnTo>
                  <a:lnTo>
                    <a:pt x="120" y="9"/>
                  </a:lnTo>
                  <a:lnTo>
                    <a:pt x="118" y="9"/>
                  </a:lnTo>
                  <a:lnTo>
                    <a:pt x="115" y="9"/>
                  </a:lnTo>
                  <a:lnTo>
                    <a:pt x="113" y="9"/>
                  </a:lnTo>
                  <a:lnTo>
                    <a:pt x="112" y="7"/>
                  </a:lnTo>
                  <a:lnTo>
                    <a:pt x="109" y="7"/>
                  </a:lnTo>
                  <a:lnTo>
                    <a:pt x="108" y="6"/>
                  </a:lnTo>
                  <a:lnTo>
                    <a:pt x="107" y="5"/>
                  </a:lnTo>
                  <a:lnTo>
                    <a:pt x="104" y="4"/>
                  </a:lnTo>
                  <a:lnTo>
                    <a:pt x="104" y="3"/>
                  </a:lnTo>
                  <a:lnTo>
                    <a:pt x="10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2" name="Freeform 273"/>
            <p:cNvSpPr>
              <a:spLocks noEditPoints="1"/>
            </p:cNvSpPr>
            <p:nvPr/>
          </p:nvSpPr>
          <p:spPr bwMode="auto">
            <a:xfrm>
              <a:off x="2383" y="1429"/>
              <a:ext cx="404" cy="415"/>
            </a:xfrm>
            <a:custGeom>
              <a:avLst/>
              <a:gdLst>
                <a:gd name="T0" fmla="*/ 309 w 807"/>
                <a:gd name="T1" fmla="*/ 398 h 828"/>
                <a:gd name="T2" fmla="*/ 260 w 807"/>
                <a:gd name="T3" fmla="*/ 246 h 828"/>
                <a:gd name="T4" fmla="*/ 262 w 807"/>
                <a:gd name="T5" fmla="*/ 80 h 828"/>
                <a:gd name="T6" fmla="*/ 259 w 807"/>
                <a:gd name="T7" fmla="*/ 58 h 828"/>
                <a:gd name="T8" fmla="*/ 229 w 807"/>
                <a:gd name="T9" fmla="*/ 131 h 828"/>
                <a:gd name="T10" fmla="*/ 226 w 807"/>
                <a:gd name="T11" fmla="*/ 160 h 828"/>
                <a:gd name="T12" fmla="*/ 224 w 807"/>
                <a:gd name="T13" fmla="*/ 163 h 828"/>
                <a:gd name="T14" fmla="*/ 234 w 807"/>
                <a:gd name="T15" fmla="*/ 180 h 828"/>
                <a:gd name="T16" fmla="*/ 237 w 807"/>
                <a:gd name="T17" fmla="*/ 171 h 828"/>
                <a:gd name="T18" fmla="*/ 242 w 807"/>
                <a:gd name="T19" fmla="*/ 166 h 828"/>
                <a:gd name="T20" fmla="*/ 244 w 807"/>
                <a:gd name="T21" fmla="*/ 169 h 828"/>
                <a:gd name="T22" fmla="*/ 245 w 807"/>
                <a:gd name="T23" fmla="*/ 189 h 828"/>
                <a:gd name="T24" fmla="*/ 247 w 807"/>
                <a:gd name="T25" fmla="*/ 182 h 828"/>
                <a:gd name="T26" fmla="*/ 252 w 807"/>
                <a:gd name="T27" fmla="*/ 165 h 828"/>
                <a:gd name="T28" fmla="*/ 247 w 807"/>
                <a:gd name="T29" fmla="*/ 161 h 828"/>
                <a:gd name="T30" fmla="*/ 251 w 807"/>
                <a:gd name="T31" fmla="*/ 158 h 828"/>
                <a:gd name="T32" fmla="*/ 245 w 807"/>
                <a:gd name="T33" fmla="*/ 224 h 828"/>
                <a:gd name="T34" fmla="*/ 242 w 807"/>
                <a:gd name="T35" fmla="*/ 210 h 828"/>
                <a:gd name="T36" fmla="*/ 239 w 807"/>
                <a:gd name="T37" fmla="*/ 186 h 828"/>
                <a:gd name="T38" fmla="*/ 228 w 807"/>
                <a:gd name="T39" fmla="*/ 208 h 828"/>
                <a:gd name="T40" fmla="*/ 210 w 807"/>
                <a:gd name="T41" fmla="*/ 184 h 828"/>
                <a:gd name="T42" fmla="*/ 213 w 807"/>
                <a:gd name="T43" fmla="*/ 168 h 828"/>
                <a:gd name="T44" fmla="*/ 210 w 807"/>
                <a:gd name="T45" fmla="*/ 212 h 828"/>
                <a:gd name="T46" fmla="*/ 208 w 807"/>
                <a:gd name="T47" fmla="*/ 228 h 828"/>
                <a:gd name="T48" fmla="*/ 211 w 807"/>
                <a:gd name="T49" fmla="*/ 232 h 828"/>
                <a:gd name="T50" fmla="*/ 215 w 807"/>
                <a:gd name="T51" fmla="*/ 222 h 828"/>
                <a:gd name="T52" fmla="*/ 230 w 807"/>
                <a:gd name="T53" fmla="*/ 230 h 828"/>
                <a:gd name="T54" fmla="*/ 224 w 807"/>
                <a:gd name="T55" fmla="*/ 235 h 828"/>
                <a:gd name="T56" fmla="*/ 226 w 807"/>
                <a:gd name="T57" fmla="*/ 241 h 828"/>
                <a:gd name="T58" fmla="*/ 237 w 807"/>
                <a:gd name="T59" fmla="*/ 260 h 828"/>
                <a:gd name="T60" fmla="*/ 219 w 807"/>
                <a:gd name="T61" fmla="*/ 268 h 828"/>
                <a:gd name="T62" fmla="*/ 206 w 807"/>
                <a:gd name="T63" fmla="*/ 251 h 828"/>
                <a:gd name="T64" fmla="*/ 189 w 807"/>
                <a:gd name="T65" fmla="*/ 138 h 828"/>
                <a:gd name="T66" fmla="*/ 145 w 807"/>
                <a:gd name="T67" fmla="*/ 75 h 828"/>
                <a:gd name="T68" fmla="*/ 166 w 807"/>
                <a:gd name="T69" fmla="*/ 171 h 828"/>
                <a:gd name="T70" fmla="*/ 170 w 807"/>
                <a:gd name="T71" fmla="*/ 197 h 828"/>
                <a:gd name="T72" fmla="*/ 165 w 807"/>
                <a:gd name="T73" fmla="*/ 196 h 828"/>
                <a:gd name="T74" fmla="*/ 159 w 807"/>
                <a:gd name="T75" fmla="*/ 194 h 828"/>
                <a:gd name="T76" fmla="*/ 158 w 807"/>
                <a:gd name="T77" fmla="*/ 200 h 828"/>
                <a:gd name="T78" fmla="*/ 154 w 807"/>
                <a:gd name="T79" fmla="*/ 249 h 828"/>
                <a:gd name="T80" fmla="*/ 77 w 807"/>
                <a:gd name="T81" fmla="*/ 390 h 828"/>
                <a:gd name="T82" fmla="*/ 11 w 807"/>
                <a:gd name="T83" fmla="*/ 353 h 828"/>
                <a:gd name="T84" fmla="*/ 10 w 807"/>
                <a:gd name="T85" fmla="*/ 356 h 828"/>
                <a:gd name="T86" fmla="*/ 90 w 807"/>
                <a:gd name="T87" fmla="*/ 402 h 828"/>
                <a:gd name="T88" fmla="*/ 96 w 807"/>
                <a:gd name="T89" fmla="*/ 389 h 828"/>
                <a:gd name="T90" fmla="*/ 145 w 807"/>
                <a:gd name="T91" fmla="*/ 312 h 828"/>
                <a:gd name="T92" fmla="*/ 183 w 807"/>
                <a:gd name="T93" fmla="*/ 331 h 828"/>
                <a:gd name="T94" fmla="*/ 250 w 807"/>
                <a:gd name="T95" fmla="*/ 326 h 828"/>
                <a:gd name="T96" fmla="*/ 276 w 807"/>
                <a:gd name="T97" fmla="*/ 323 h 828"/>
                <a:gd name="T98" fmla="*/ 294 w 807"/>
                <a:gd name="T99" fmla="*/ 411 h 828"/>
                <a:gd name="T100" fmla="*/ 370 w 807"/>
                <a:gd name="T101" fmla="*/ 390 h 828"/>
                <a:gd name="T102" fmla="*/ 403 w 807"/>
                <a:gd name="T103" fmla="*/ 375 h 828"/>
                <a:gd name="T104" fmla="*/ 250 w 807"/>
                <a:gd name="T105" fmla="*/ 155 h 828"/>
                <a:gd name="T106" fmla="*/ 256 w 807"/>
                <a:gd name="T107" fmla="*/ 152 h 828"/>
                <a:gd name="T108" fmla="*/ 254 w 807"/>
                <a:gd name="T109" fmla="*/ 156 h 828"/>
                <a:gd name="T110" fmla="*/ 229 w 807"/>
                <a:gd name="T111" fmla="*/ 223 h 828"/>
                <a:gd name="T112" fmla="*/ 224 w 807"/>
                <a:gd name="T113" fmla="*/ 212 h 828"/>
                <a:gd name="T114" fmla="*/ 215 w 807"/>
                <a:gd name="T115" fmla="*/ 219 h 828"/>
                <a:gd name="T116" fmla="*/ 217 w 807"/>
                <a:gd name="T117" fmla="*/ 214 h 828"/>
                <a:gd name="T118" fmla="*/ 229 w 807"/>
                <a:gd name="T119" fmla="*/ 211 h 828"/>
                <a:gd name="T120" fmla="*/ 230 w 807"/>
                <a:gd name="T121" fmla="*/ 223 h 82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7" h="828">
                  <a:moveTo>
                    <a:pt x="805" y="741"/>
                  </a:moveTo>
                  <a:lnTo>
                    <a:pt x="787" y="749"/>
                  </a:lnTo>
                  <a:lnTo>
                    <a:pt x="766" y="754"/>
                  </a:lnTo>
                  <a:lnTo>
                    <a:pt x="745" y="760"/>
                  </a:lnTo>
                  <a:lnTo>
                    <a:pt x="724" y="765"/>
                  </a:lnTo>
                  <a:lnTo>
                    <a:pt x="702" y="770"/>
                  </a:lnTo>
                  <a:lnTo>
                    <a:pt x="680" y="776"/>
                  </a:lnTo>
                  <a:lnTo>
                    <a:pt x="659" y="781"/>
                  </a:lnTo>
                  <a:lnTo>
                    <a:pt x="639" y="788"/>
                  </a:lnTo>
                  <a:lnTo>
                    <a:pt x="618" y="795"/>
                  </a:lnTo>
                  <a:lnTo>
                    <a:pt x="598" y="804"/>
                  </a:lnTo>
                  <a:lnTo>
                    <a:pt x="587" y="780"/>
                  </a:lnTo>
                  <a:lnTo>
                    <a:pt x="583" y="744"/>
                  </a:lnTo>
                  <a:lnTo>
                    <a:pt x="577" y="707"/>
                  </a:lnTo>
                  <a:lnTo>
                    <a:pt x="569" y="671"/>
                  </a:lnTo>
                  <a:lnTo>
                    <a:pt x="560" y="634"/>
                  </a:lnTo>
                  <a:lnTo>
                    <a:pt x="550" y="597"/>
                  </a:lnTo>
                  <a:lnTo>
                    <a:pt x="540" y="561"/>
                  </a:lnTo>
                  <a:lnTo>
                    <a:pt x="530" y="525"/>
                  </a:lnTo>
                  <a:lnTo>
                    <a:pt x="520" y="491"/>
                  </a:lnTo>
                  <a:lnTo>
                    <a:pt x="513" y="456"/>
                  </a:lnTo>
                  <a:lnTo>
                    <a:pt x="507" y="424"/>
                  </a:lnTo>
                  <a:lnTo>
                    <a:pt x="509" y="390"/>
                  </a:lnTo>
                  <a:lnTo>
                    <a:pt x="513" y="357"/>
                  </a:lnTo>
                  <a:lnTo>
                    <a:pt x="515" y="324"/>
                  </a:lnTo>
                  <a:lnTo>
                    <a:pt x="517" y="292"/>
                  </a:lnTo>
                  <a:lnTo>
                    <a:pt x="519" y="258"/>
                  </a:lnTo>
                  <a:lnTo>
                    <a:pt x="520" y="226"/>
                  </a:lnTo>
                  <a:lnTo>
                    <a:pt x="522" y="193"/>
                  </a:lnTo>
                  <a:lnTo>
                    <a:pt x="523" y="159"/>
                  </a:lnTo>
                  <a:lnTo>
                    <a:pt x="523" y="126"/>
                  </a:lnTo>
                  <a:lnTo>
                    <a:pt x="522" y="91"/>
                  </a:lnTo>
                  <a:lnTo>
                    <a:pt x="519" y="94"/>
                  </a:lnTo>
                  <a:lnTo>
                    <a:pt x="518" y="97"/>
                  </a:lnTo>
                  <a:lnTo>
                    <a:pt x="518" y="101"/>
                  </a:lnTo>
                  <a:lnTo>
                    <a:pt x="518" y="104"/>
                  </a:lnTo>
                  <a:lnTo>
                    <a:pt x="518" y="107"/>
                  </a:lnTo>
                  <a:lnTo>
                    <a:pt x="518" y="110"/>
                  </a:lnTo>
                  <a:lnTo>
                    <a:pt x="518" y="112"/>
                  </a:lnTo>
                  <a:lnTo>
                    <a:pt x="517" y="115"/>
                  </a:lnTo>
                  <a:lnTo>
                    <a:pt x="514" y="117"/>
                  </a:lnTo>
                  <a:lnTo>
                    <a:pt x="509" y="118"/>
                  </a:lnTo>
                  <a:lnTo>
                    <a:pt x="503" y="136"/>
                  </a:lnTo>
                  <a:lnTo>
                    <a:pt x="497" y="153"/>
                  </a:lnTo>
                  <a:lnTo>
                    <a:pt x="491" y="172"/>
                  </a:lnTo>
                  <a:lnTo>
                    <a:pt x="484" y="189"/>
                  </a:lnTo>
                  <a:lnTo>
                    <a:pt x="478" y="207"/>
                  </a:lnTo>
                  <a:lnTo>
                    <a:pt x="472" y="226"/>
                  </a:lnTo>
                  <a:lnTo>
                    <a:pt x="465" y="243"/>
                  </a:lnTo>
                  <a:lnTo>
                    <a:pt x="457" y="262"/>
                  </a:lnTo>
                  <a:lnTo>
                    <a:pt x="450" y="279"/>
                  </a:lnTo>
                  <a:lnTo>
                    <a:pt x="441" y="296"/>
                  </a:lnTo>
                  <a:lnTo>
                    <a:pt x="447" y="303"/>
                  </a:lnTo>
                  <a:lnTo>
                    <a:pt x="450" y="304"/>
                  </a:lnTo>
                  <a:lnTo>
                    <a:pt x="452" y="306"/>
                  </a:lnTo>
                  <a:lnTo>
                    <a:pt x="453" y="309"/>
                  </a:lnTo>
                  <a:lnTo>
                    <a:pt x="453" y="311"/>
                  </a:lnTo>
                  <a:lnTo>
                    <a:pt x="453" y="315"/>
                  </a:lnTo>
                  <a:lnTo>
                    <a:pt x="452" y="317"/>
                  </a:lnTo>
                  <a:lnTo>
                    <a:pt x="451" y="320"/>
                  </a:lnTo>
                  <a:lnTo>
                    <a:pt x="450" y="322"/>
                  </a:lnTo>
                  <a:lnTo>
                    <a:pt x="448" y="325"/>
                  </a:lnTo>
                  <a:lnTo>
                    <a:pt x="447" y="326"/>
                  </a:lnTo>
                  <a:lnTo>
                    <a:pt x="448" y="330"/>
                  </a:lnTo>
                  <a:lnTo>
                    <a:pt x="451" y="335"/>
                  </a:lnTo>
                  <a:lnTo>
                    <a:pt x="455" y="340"/>
                  </a:lnTo>
                  <a:lnTo>
                    <a:pt x="458" y="345"/>
                  </a:lnTo>
                  <a:lnTo>
                    <a:pt x="463" y="350"/>
                  </a:lnTo>
                  <a:lnTo>
                    <a:pt x="466" y="355"/>
                  </a:lnTo>
                  <a:lnTo>
                    <a:pt x="468" y="360"/>
                  </a:lnTo>
                  <a:lnTo>
                    <a:pt x="470" y="365"/>
                  </a:lnTo>
                  <a:lnTo>
                    <a:pt x="468" y="369"/>
                  </a:lnTo>
                  <a:lnTo>
                    <a:pt x="465" y="374"/>
                  </a:lnTo>
                  <a:lnTo>
                    <a:pt x="468" y="383"/>
                  </a:lnTo>
                  <a:lnTo>
                    <a:pt x="468" y="376"/>
                  </a:lnTo>
                  <a:lnTo>
                    <a:pt x="470" y="369"/>
                  </a:lnTo>
                  <a:lnTo>
                    <a:pt x="471" y="362"/>
                  </a:lnTo>
                  <a:lnTo>
                    <a:pt x="472" y="355"/>
                  </a:lnTo>
                  <a:lnTo>
                    <a:pt x="473" y="348"/>
                  </a:lnTo>
                  <a:lnTo>
                    <a:pt x="474" y="341"/>
                  </a:lnTo>
                  <a:lnTo>
                    <a:pt x="476" y="335"/>
                  </a:lnTo>
                  <a:lnTo>
                    <a:pt x="477" y="327"/>
                  </a:lnTo>
                  <a:lnTo>
                    <a:pt x="478" y="321"/>
                  </a:lnTo>
                  <a:lnTo>
                    <a:pt x="479" y="314"/>
                  </a:lnTo>
                  <a:lnTo>
                    <a:pt x="481" y="316"/>
                  </a:lnTo>
                  <a:lnTo>
                    <a:pt x="482" y="320"/>
                  </a:lnTo>
                  <a:lnTo>
                    <a:pt x="482" y="322"/>
                  </a:lnTo>
                  <a:lnTo>
                    <a:pt x="483" y="326"/>
                  </a:lnTo>
                  <a:lnTo>
                    <a:pt x="483" y="329"/>
                  </a:lnTo>
                  <a:lnTo>
                    <a:pt x="483" y="332"/>
                  </a:lnTo>
                  <a:lnTo>
                    <a:pt x="483" y="336"/>
                  </a:lnTo>
                  <a:lnTo>
                    <a:pt x="483" y="340"/>
                  </a:lnTo>
                  <a:lnTo>
                    <a:pt x="483" y="343"/>
                  </a:lnTo>
                  <a:lnTo>
                    <a:pt x="483" y="346"/>
                  </a:lnTo>
                  <a:lnTo>
                    <a:pt x="483" y="345"/>
                  </a:lnTo>
                  <a:lnTo>
                    <a:pt x="483" y="343"/>
                  </a:lnTo>
                  <a:lnTo>
                    <a:pt x="484" y="342"/>
                  </a:lnTo>
                  <a:lnTo>
                    <a:pt x="484" y="341"/>
                  </a:lnTo>
                  <a:lnTo>
                    <a:pt x="486" y="339"/>
                  </a:lnTo>
                  <a:lnTo>
                    <a:pt x="487" y="337"/>
                  </a:lnTo>
                  <a:lnTo>
                    <a:pt x="487" y="336"/>
                  </a:lnTo>
                  <a:lnTo>
                    <a:pt x="488" y="335"/>
                  </a:lnTo>
                  <a:lnTo>
                    <a:pt x="488" y="334"/>
                  </a:lnTo>
                  <a:lnTo>
                    <a:pt x="489" y="332"/>
                  </a:lnTo>
                  <a:lnTo>
                    <a:pt x="491" y="339"/>
                  </a:lnTo>
                  <a:lnTo>
                    <a:pt x="492" y="346"/>
                  </a:lnTo>
                  <a:lnTo>
                    <a:pt x="492" y="353"/>
                  </a:lnTo>
                  <a:lnTo>
                    <a:pt x="491" y="361"/>
                  </a:lnTo>
                  <a:lnTo>
                    <a:pt x="491" y="369"/>
                  </a:lnTo>
                  <a:lnTo>
                    <a:pt x="489" y="377"/>
                  </a:lnTo>
                  <a:lnTo>
                    <a:pt x="489" y="383"/>
                  </a:lnTo>
                  <a:lnTo>
                    <a:pt x="488" y="390"/>
                  </a:lnTo>
                  <a:lnTo>
                    <a:pt x="488" y="397"/>
                  </a:lnTo>
                  <a:lnTo>
                    <a:pt x="489" y="403"/>
                  </a:lnTo>
                  <a:lnTo>
                    <a:pt x="489" y="397"/>
                  </a:lnTo>
                  <a:lnTo>
                    <a:pt x="489" y="389"/>
                  </a:lnTo>
                  <a:lnTo>
                    <a:pt x="491" y="383"/>
                  </a:lnTo>
                  <a:lnTo>
                    <a:pt x="492" y="377"/>
                  </a:lnTo>
                  <a:lnTo>
                    <a:pt x="493" y="371"/>
                  </a:lnTo>
                  <a:lnTo>
                    <a:pt x="493" y="363"/>
                  </a:lnTo>
                  <a:lnTo>
                    <a:pt x="494" y="357"/>
                  </a:lnTo>
                  <a:lnTo>
                    <a:pt x="496" y="351"/>
                  </a:lnTo>
                  <a:lnTo>
                    <a:pt x="494" y="345"/>
                  </a:lnTo>
                  <a:lnTo>
                    <a:pt x="494" y="339"/>
                  </a:lnTo>
                  <a:lnTo>
                    <a:pt x="504" y="339"/>
                  </a:lnTo>
                  <a:lnTo>
                    <a:pt x="504" y="336"/>
                  </a:lnTo>
                  <a:lnTo>
                    <a:pt x="504" y="335"/>
                  </a:lnTo>
                  <a:lnTo>
                    <a:pt x="504" y="334"/>
                  </a:lnTo>
                  <a:lnTo>
                    <a:pt x="504" y="331"/>
                  </a:lnTo>
                  <a:lnTo>
                    <a:pt x="504" y="330"/>
                  </a:lnTo>
                  <a:lnTo>
                    <a:pt x="504" y="329"/>
                  </a:lnTo>
                  <a:lnTo>
                    <a:pt x="505" y="327"/>
                  </a:lnTo>
                  <a:lnTo>
                    <a:pt x="505" y="326"/>
                  </a:lnTo>
                  <a:lnTo>
                    <a:pt x="507" y="325"/>
                  </a:lnTo>
                  <a:lnTo>
                    <a:pt x="507" y="324"/>
                  </a:lnTo>
                  <a:lnTo>
                    <a:pt x="498" y="324"/>
                  </a:lnTo>
                  <a:lnTo>
                    <a:pt x="497" y="324"/>
                  </a:lnTo>
                  <a:lnTo>
                    <a:pt x="496" y="324"/>
                  </a:lnTo>
                  <a:lnTo>
                    <a:pt x="494" y="324"/>
                  </a:lnTo>
                  <a:lnTo>
                    <a:pt x="494" y="322"/>
                  </a:lnTo>
                  <a:lnTo>
                    <a:pt x="493" y="322"/>
                  </a:lnTo>
                  <a:lnTo>
                    <a:pt x="492" y="321"/>
                  </a:lnTo>
                  <a:lnTo>
                    <a:pt x="492" y="320"/>
                  </a:lnTo>
                  <a:lnTo>
                    <a:pt x="492" y="319"/>
                  </a:lnTo>
                  <a:lnTo>
                    <a:pt x="492" y="317"/>
                  </a:lnTo>
                  <a:lnTo>
                    <a:pt x="494" y="317"/>
                  </a:lnTo>
                  <a:lnTo>
                    <a:pt x="497" y="317"/>
                  </a:lnTo>
                  <a:lnTo>
                    <a:pt x="499" y="317"/>
                  </a:lnTo>
                  <a:lnTo>
                    <a:pt x="502" y="316"/>
                  </a:lnTo>
                  <a:lnTo>
                    <a:pt x="504" y="316"/>
                  </a:lnTo>
                  <a:lnTo>
                    <a:pt x="507" y="315"/>
                  </a:lnTo>
                  <a:lnTo>
                    <a:pt x="509" y="315"/>
                  </a:lnTo>
                  <a:lnTo>
                    <a:pt x="512" y="315"/>
                  </a:lnTo>
                  <a:lnTo>
                    <a:pt x="513" y="316"/>
                  </a:lnTo>
                  <a:lnTo>
                    <a:pt x="515" y="317"/>
                  </a:lnTo>
                  <a:lnTo>
                    <a:pt x="500" y="460"/>
                  </a:lnTo>
                  <a:lnTo>
                    <a:pt x="496" y="456"/>
                  </a:lnTo>
                  <a:lnTo>
                    <a:pt x="492" y="451"/>
                  </a:lnTo>
                  <a:lnTo>
                    <a:pt x="489" y="446"/>
                  </a:lnTo>
                  <a:lnTo>
                    <a:pt x="488" y="441"/>
                  </a:lnTo>
                  <a:lnTo>
                    <a:pt x="487" y="435"/>
                  </a:lnTo>
                  <a:lnTo>
                    <a:pt x="487" y="429"/>
                  </a:lnTo>
                  <a:lnTo>
                    <a:pt x="487" y="423"/>
                  </a:lnTo>
                  <a:lnTo>
                    <a:pt x="487" y="418"/>
                  </a:lnTo>
                  <a:lnTo>
                    <a:pt x="487" y="413"/>
                  </a:lnTo>
                  <a:lnTo>
                    <a:pt x="486" y="409"/>
                  </a:lnTo>
                  <a:lnTo>
                    <a:pt x="486" y="413"/>
                  </a:lnTo>
                  <a:lnTo>
                    <a:pt x="484" y="415"/>
                  </a:lnTo>
                  <a:lnTo>
                    <a:pt x="483" y="418"/>
                  </a:lnTo>
                  <a:lnTo>
                    <a:pt x="482" y="420"/>
                  </a:lnTo>
                  <a:lnTo>
                    <a:pt x="481" y="423"/>
                  </a:lnTo>
                  <a:lnTo>
                    <a:pt x="479" y="425"/>
                  </a:lnTo>
                  <a:lnTo>
                    <a:pt x="477" y="426"/>
                  </a:lnTo>
                  <a:lnTo>
                    <a:pt x="474" y="428"/>
                  </a:lnTo>
                  <a:lnTo>
                    <a:pt x="473" y="429"/>
                  </a:lnTo>
                  <a:lnTo>
                    <a:pt x="471" y="430"/>
                  </a:lnTo>
                  <a:lnTo>
                    <a:pt x="479" y="362"/>
                  </a:lnTo>
                  <a:lnTo>
                    <a:pt x="478" y="367"/>
                  </a:lnTo>
                  <a:lnTo>
                    <a:pt x="477" y="372"/>
                  </a:lnTo>
                  <a:lnTo>
                    <a:pt x="477" y="377"/>
                  </a:lnTo>
                  <a:lnTo>
                    <a:pt x="476" y="383"/>
                  </a:lnTo>
                  <a:lnTo>
                    <a:pt x="476" y="388"/>
                  </a:lnTo>
                  <a:lnTo>
                    <a:pt x="474" y="393"/>
                  </a:lnTo>
                  <a:lnTo>
                    <a:pt x="473" y="398"/>
                  </a:lnTo>
                  <a:lnTo>
                    <a:pt x="471" y="402"/>
                  </a:lnTo>
                  <a:lnTo>
                    <a:pt x="468" y="405"/>
                  </a:lnTo>
                  <a:lnTo>
                    <a:pt x="465" y="409"/>
                  </a:lnTo>
                  <a:lnTo>
                    <a:pt x="462" y="407"/>
                  </a:lnTo>
                  <a:lnTo>
                    <a:pt x="456" y="415"/>
                  </a:lnTo>
                  <a:lnTo>
                    <a:pt x="447" y="415"/>
                  </a:lnTo>
                  <a:lnTo>
                    <a:pt x="440" y="414"/>
                  </a:lnTo>
                  <a:lnTo>
                    <a:pt x="435" y="409"/>
                  </a:lnTo>
                  <a:lnTo>
                    <a:pt x="431" y="404"/>
                  </a:lnTo>
                  <a:lnTo>
                    <a:pt x="429" y="398"/>
                  </a:lnTo>
                  <a:lnTo>
                    <a:pt x="427" y="390"/>
                  </a:lnTo>
                  <a:lnTo>
                    <a:pt x="426" y="384"/>
                  </a:lnTo>
                  <a:lnTo>
                    <a:pt x="424" y="377"/>
                  </a:lnTo>
                  <a:lnTo>
                    <a:pt x="422" y="372"/>
                  </a:lnTo>
                  <a:lnTo>
                    <a:pt x="420" y="368"/>
                  </a:lnTo>
                  <a:lnTo>
                    <a:pt x="417" y="365"/>
                  </a:lnTo>
                  <a:lnTo>
                    <a:pt x="417" y="361"/>
                  </a:lnTo>
                  <a:lnTo>
                    <a:pt x="417" y="356"/>
                  </a:lnTo>
                  <a:lnTo>
                    <a:pt x="417" y="352"/>
                  </a:lnTo>
                  <a:lnTo>
                    <a:pt x="419" y="348"/>
                  </a:lnTo>
                  <a:lnTo>
                    <a:pt x="420" y="345"/>
                  </a:lnTo>
                  <a:lnTo>
                    <a:pt x="422" y="342"/>
                  </a:lnTo>
                  <a:lnTo>
                    <a:pt x="424" y="339"/>
                  </a:lnTo>
                  <a:lnTo>
                    <a:pt x="425" y="336"/>
                  </a:lnTo>
                  <a:lnTo>
                    <a:pt x="426" y="335"/>
                  </a:lnTo>
                  <a:lnTo>
                    <a:pt x="417" y="326"/>
                  </a:lnTo>
                  <a:lnTo>
                    <a:pt x="415" y="337"/>
                  </a:lnTo>
                  <a:lnTo>
                    <a:pt x="415" y="348"/>
                  </a:lnTo>
                  <a:lnTo>
                    <a:pt x="415" y="360"/>
                  </a:lnTo>
                  <a:lnTo>
                    <a:pt x="415" y="371"/>
                  </a:lnTo>
                  <a:lnTo>
                    <a:pt x="416" y="382"/>
                  </a:lnTo>
                  <a:lnTo>
                    <a:pt x="417" y="393"/>
                  </a:lnTo>
                  <a:lnTo>
                    <a:pt x="417" y="404"/>
                  </a:lnTo>
                  <a:lnTo>
                    <a:pt x="419" y="414"/>
                  </a:lnTo>
                  <a:lnTo>
                    <a:pt x="419" y="423"/>
                  </a:lnTo>
                  <a:lnTo>
                    <a:pt x="417" y="430"/>
                  </a:lnTo>
                  <a:lnTo>
                    <a:pt x="417" y="433"/>
                  </a:lnTo>
                  <a:lnTo>
                    <a:pt x="419" y="436"/>
                  </a:lnTo>
                  <a:lnTo>
                    <a:pt x="420" y="439"/>
                  </a:lnTo>
                  <a:lnTo>
                    <a:pt x="420" y="441"/>
                  </a:lnTo>
                  <a:lnTo>
                    <a:pt x="420" y="444"/>
                  </a:lnTo>
                  <a:lnTo>
                    <a:pt x="420" y="446"/>
                  </a:lnTo>
                  <a:lnTo>
                    <a:pt x="419" y="450"/>
                  </a:lnTo>
                  <a:lnTo>
                    <a:pt x="417" y="452"/>
                  </a:lnTo>
                  <a:lnTo>
                    <a:pt x="415" y="455"/>
                  </a:lnTo>
                  <a:lnTo>
                    <a:pt x="411" y="457"/>
                  </a:lnTo>
                  <a:lnTo>
                    <a:pt x="420" y="454"/>
                  </a:lnTo>
                  <a:lnTo>
                    <a:pt x="426" y="517"/>
                  </a:lnTo>
                  <a:lnTo>
                    <a:pt x="432" y="509"/>
                  </a:lnTo>
                  <a:lnTo>
                    <a:pt x="435" y="501"/>
                  </a:lnTo>
                  <a:lnTo>
                    <a:pt x="434" y="493"/>
                  </a:lnTo>
                  <a:lnTo>
                    <a:pt x="432" y="486"/>
                  </a:lnTo>
                  <a:lnTo>
                    <a:pt x="429" y="478"/>
                  </a:lnTo>
                  <a:lnTo>
                    <a:pt x="425" y="471"/>
                  </a:lnTo>
                  <a:lnTo>
                    <a:pt x="422" y="462"/>
                  </a:lnTo>
                  <a:lnTo>
                    <a:pt x="421" y="455"/>
                  </a:lnTo>
                  <a:lnTo>
                    <a:pt x="422" y="446"/>
                  </a:lnTo>
                  <a:lnTo>
                    <a:pt x="426" y="439"/>
                  </a:lnTo>
                  <a:lnTo>
                    <a:pt x="427" y="440"/>
                  </a:lnTo>
                  <a:lnTo>
                    <a:pt x="427" y="441"/>
                  </a:lnTo>
                  <a:lnTo>
                    <a:pt x="429" y="441"/>
                  </a:lnTo>
                  <a:lnTo>
                    <a:pt x="429" y="442"/>
                  </a:lnTo>
                  <a:lnTo>
                    <a:pt x="430" y="444"/>
                  </a:lnTo>
                  <a:lnTo>
                    <a:pt x="430" y="445"/>
                  </a:lnTo>
                  <a:lnTo>
                    <a:pt x="435" y="446"/>
                  </a:lnTo>
                  <a:lnTo>
                    <a:pt x="441" y="446"/>
                  </a:lnTo>
                  <a:lnTo>
                    <a:pt x="445" y="447"/>
                  </a:lnTo>
                  <a:lnTo>
                    <a:pt x="450" y="450"/>
                  </a:lnTo>
                  <a:lnTo>
                    <a:pt x="453" y="452"/>
                  </a:lnTo>
                  <a:lnTo>
                    <a:pt x="457" y="455"/>
                  </a:lnTo>
                  <a:lnTo>
                    <a:pt x="460" y="459"/>
                  </a:lnTo>
                  <a:lnTo>
                    <a:pt x="463" y="463"/>
                  </a:lnTo>
                  <a:lnTo>
                    <a:pt x="467" y="470"/>
                  </a:lnTo>
                  <a:lnTo>
                    <a:pt x="471" y="477"/>
                  </a:lnTo>
                  <a:lnTo>
                    <a:pt x="468" y="477"/>
                  </a:lnTo>
                  <a:lnTo>
                    <a:pt x="466" y="476"/>
                  </a:lnTo>
                  <a:lnTo>
                    <a:pt x="463" y="475"/>
                  </a:lnTo>
                  <a:lnTo>
                    <a:pt x="460" y="473"/>
                  </a:lnTo>
                  <a:lnTo>
                    <a:pt x="456" y="471"/>
                  </a:lnTo>
                  <a:lnTo>
                    <a:pt x="451" y="470"/>
                  </a:lnTo>
                  <a:lnTo>
                    <a:pt x="447" y="468"/>
                  </a:lnTo>
                  <a:lnTo>
                    <a:pt x="443" y="467"/>
                  </a:lnTo>
                  <a:lnTo>
                    <a:pt x="439" y="466"/>
                  </a:lnTo>
                  <a:lnTo>
                    <a:pt x="435" y="466"/>
                  </a:lnTo>
                  <a:lnTo>
                    <a:pt x="437" y="473"/>
                  </a:lnTo>
                  <a:lnTo>
                    <a:pt x="439" y="478"/>
                  </a:lnTo>
                  <a:lnTo>
                    <a:pt x="441" y="481"/>
                  </a:lnTo>
                  <a:lnTo>
                    <a:pt x="443" y="482"/>
                  </a:lnTo>
                  <a:lnTo>
                    <a:pt x="447" y="482"/>
                  </a:lnTo>
                  <a:lnTo>
                    <a:pt x="448" y="481"/>
                  </a:lnTo>
                  <a:lnTo>
                    <a:pt x="451" y="480"/>
                  </a:lnTo>
                  <a:lnTo>
                    <a:pt x="453" y="480"/>
                  </a:lnTo>
                  <a:lnTo>
                    <a:pt x="455" y="481"/>
                  </a:lnTo>
                  <a:lnTo>
                    <a:pt x="456" y="483"/>
                  </a:lnTo>
                  <a:lnTo>
                    <a:pt x="458" y="487"/>
                  </a:lnTo>
                  <a:lnTo>
                    <a:pt x="461" y="492"/>
                  </a:lnTo>
                  <a:lnTo>
                    <a:pt x="465" y="497"/>
                  </a:lnTo>
                  <a:lnTo>
                    <a:pt x="468" y="502"/>
                  </a:lnTo>
                  <a:lnTo>
                    <a:pt x="471" y="508"/>
                  </a:lnTo>
                  <a:lnTo>
                    <a:pt x="473" y="513"/>
                  </a:lnTo>
                  <a:lnTo>
                    <a:pt x="474" y="519"/>
                  </a:lnTo>
                  <a:lnTo>
                    <a:pt x="474" y="525"/>
                  </a:lnTo>
                  <a:lnTo>
                    <a:pt x="472" y="530"/>
                  </a:lnTo>
                  <a:lnTo>
                    <a:pt x="468" y="536"/>
                  </a:lnTo>
                  <a:lnTo>
                    <a:pt x="463" y="539"/>
                  </a:lnTo>
                  <a:lnTo>
                    <a:pt x="458" y="540"/>
                  </a:lnTo>
                  <a:lnTo>
                    <a:pt x="455" y="540"/>
                  </a:lnTo>
                  <a:lnTo>
                    <a:pt x="450" y="539"/>
                  </a:lnTo>
                  <a:lnTo>
                    <a:pt x="445" y="538"/>
                  </a:lnTo>
                  <a:lnTo>
                    <a:pt x="441" y="536"/>
                  </a:lnTo>
                  <a:lnTo>
                    <a:pt x="437" y="534"/>
                  </a:lnTo>
                  <a:lnTo>
                    <a:pt x="435" y="530"/>
                  </a:lnTo>
                  <a:lnTo>
                    <a:pt x="431" y="527"/>
                  </a:lnTo>
                  <a:lnTo>
                    <a:pt x="430" y="522"/>
                  </a:lnTo>
                  <a:lnTo>
                    <a:pt x="426" y="546"/>
                  </a:lnTo>
                  <a:lnTo>
                    <a:pt x="420" y="534"/>
                  </a:lnTo>
                  <a:lnTo>
                    <a:pt x="419" y="527"/>
                  </a:lnTo>
                  <a:lnTo>
                    <a:pt x="416" y="519"/>
                  </a:lnTo>
                  <a:lnTo>
                    <a:pt x="415" y="513"/>
                  </a:lnTo>
                  <a:lnTo>
                    <a:pt x="413" y="506"/>
                  </a:lnTo>
                  <a:lnTo>
                    <a:pt x="411" y="501"/>
                  </a:lnTo>
                  <a:lnTo>
                    <a:pt x="410" y="494"/>
                  </a:lnTo>
                  <a:lnTo>
                    <a:pt x="409" y="488"/>
                  </a:lnTo>
                  <a:lnTo>
                    <a:pt x="409" y="482"/>
                  </a:lnTo>
                  <a:lnTo>
                    <a:pt x="410" y="476"/>
                  </a:lnTo>
                  <a:lnTo>
                    <a:pt x="411" y="468"/>
                  </a:lnTo>
                  <a:lnTo>
                    <a:pt x="405" y="468"/>
                  </a:lnTo>
                  <a:lnTo>
                    <a:pt x="408" y="418"/>
                  </a:lnTo>
                  <a:lnTo>
                    <a:pt x="403" y="368"/>
                  </a:lnTo>
                  <a:lnTo>
                    <a:pt x="391" y="321"/>
                  </a:lnTo>
                  <a:lnTo>
                    <a:pt x="378" y="275"/>
                  </a:lnTo>
                  <a:lnTo>
                    <a:pt x="360" y="230"/>
                  </a:lnTo>
                  <a:lnTo>
                    <a:pt x="342" y="185"/>
                  </a:lnTo>
                  <a:lnTo>
                    <a:pt x="323" y="141"/>
                  </a:lnTo>
                  <a:lnTo>
                    <a:pt x="307" y="95"/>
                  </a:lnTo>
                  <a:lnTo>
                    <a:pt x="292" y="48"/>
                  </a:lnTo>
                  <a:lnTo>
                    <a:pt x="284" y="0"/>
                  </a:lnTo>
                  <a:lnTo>
                    <a:pt x="282" y="38"/>
                  </a:lnTo>
                  <a:lnTo>
                    <a:pt x="284" y="76"/>
                  </a:lnTo>
                  <a:lnTo>
                    <a:pt x="286" y="113"/>
                  </a:lnTo>
                  <a:lnTo>
                    <a:pt x="289" y="149"/>
                  </a:lnTo>
                  <a:lnTo>
                    <a:pt x="294" y="185"/>
                  </a:lnTo>
                  <a:lnTo>
                    <a:pt x="297" y="220"/>
                  </a:lnTo>
                  <a:lnTo>
                    <a:pt x="303" y="256"/>
                  </a:lnTo>
                  <a:lnTo>
                    <a:pt x="310" y="290"/>
                  </a:lnTo>
                  <a:lnTo>
                    <a:pt x="316" y="326"/>
                  </a:lnTo>
                  <a:lnTo>
                    <a:pt x="322" y="362"/>
                  </a:lnTo>
                  <a:lnTo>
                    <a:pt x="322" y="320"/>
                  </a:lnTo>
                  <a:lnTo>
                    <a:pt x="326" y="327"/>
                  </a:lnTo>
                  <a:lnTo>
                    <a:pt x="328" y="335"/>
                  </a:lnTo>
                  <a:lnTo>
                    <a:pt x="331" y="342"/>
                  </a:lnTo>
                  <a:lnTo>
                    <a:pt x="332" y="350"/>
                  </a:lnTo>
                  <a:lnTo>
                    <a:pt x="333" y="357"/>
                  </a:lnTo>
                  <a:lnTo>
                    <a:pt x="334" y="363"/>
                  </a:lnTo>
                  <a:lnTo>
                    <a:pt x="336" y="371"/>
                  </a:lnTo>
                  <a:lnTo>
                    <a:pt x="337" y="378"/>
                  </a:lnTo>
                  <a:lnTo>
                    <a:pt x="339" y="384"/>
                  </a:lnTo>
                  <a:lnTo>
                    <a:pt x="343" y="392"/>
                  </a:lnTo>
                  <a:lnTo>
                    <a:pt x="342" y="393"/>
                  </a:lnTo>
                  <a:lnTo>
                    <a:pt x="341" y="393"/>
                  </a:lnTo>
                  <a:lnTo>
                    <a:pt x="339" y="394"/>
                  </a:lnTo>
                  <a:lnTo>
                    <a:pt x="339" y="395"/>
                  </a:lnTo>
                  <a:lnTo>
                    <a:pt x="338" y="397"/>
                  </a:lnTo>
                  <a:lnTo>
                    <a:pt x="337" y="397"/>
                  </a:lnTo>
                  <a:lnTo>
                    <a:pt x="336" y="398"/>
                  </a:lnTo>
                  <a:lnTo>
                    <a:pt x="334" y="398"/>
                  </a:lnTo>
                  <a:lnTo>
                    <a:pt x="332" y="398"/>
                  </a:lnTo>
                  <a:lnTo>
                    <a:pt x="331" y="398"/>
                  </a:lnTo>
                  <a:lnTo>
                    <a:pt x="331" y="395"/>
                  </a:lnTo>
                  <a:lnTo>
                    <a:pt x="330" y="393"/>
                  </a:lnTo>
                  <a:lnTo>
                    <a:pt x="330" y="392"/>
                  </a:lnTo>
                  <a:lnTo>
                    <a:pt x="328" y="389"/>
                  </a:lnTo>
                  <a:lnTo>
                    <a:pt x="327" y="387"/>
                  </a:lnTo>
                  <a:lnTo>
                    <a:pt x="327" y="384"/>
                  </a:lnTo>
                  <a:lnTo>
                    <a:pt x="326" y="382"/>
                  </a:lnTo>
                  <a:lnTo>
                    <a:pt x="326" y="381"/>
                  </a:lnTo>
                  <a:lnTo>
                    <a:pt x="326" y="379"/>
                  </a:lnTo>
                  <a:lnTo>
                    <a:pt x="325" y="378"/>
                  </a:lnTo>
                  <a:lnTo>
                    <a:pt x="320" y="388"/>
                  </a:lnTo>
                  <a:lnTo>
                    <a:pt x="318" y="388"/>
                  </a:lnTo>
                  <a:lnTo>
                    <a:pt x="318" y="387"/>
                  </a:lnTo>
                  <a:lnTo>
                    <a:pt x="317" y="386"/>
                  </a:lnTo>
                  <a:lnTo>
                    <a:pt x="316" y="386"/>
                  </a:lnTo>
                  <a:lnTo>
                    <a:pt x="316" y="384"/>
                  </a:lnTo>
                  <a:lnTo>
                    <a:pt x="315" y="384"/>
                  </a:lnTo>
                  <a:lnTo>
                    <a:pt x="315" y="383"/>
                  </a:lnTo>
                  <a:lnTo>
                    <a:pt x="313" y="383"/>
                  </a:lnTo>
                  <a:lnTo>
                    <a:pt x="316" y="390"/>
                  </a:lnTo>
                  <a:lnTo>
                    <a:pt x="316" y="399"/>
                  </a:lnTo>
                  <a:lnTo>
                    <a:pt x="317" y="408"/>
                  </a:lnTo>
                  <a:lnTo>
                    <a:pt x="318" y="415"/>
                  </a:lnTo>
                  <a:lnTo>
                    <a:pt x="318" y="424"/>
                  </a:lnTo>
                  <a:lnTo>
                    <a:pt x="320" y="433"/>
                  </a:lnTo>
                  <a:lnTo>
                    <a:pt x="318" y="440"/>
                  </a:lnTo>
                  <a:lnTo>
                    <a:pt x="318" y="449"/>
                  </a:lnTo>
                  <a:lnTo>
                    <a:pt x="317" y="456"/>
                  </a:lnTo>
                  <a:lnTo>
                    <a:pt x="316" y="462"/>
                  </a:lnTo>
                  <a:lnTo>
                    <a:pt x="313" y="460"/>
                  </a:lnTo>
                  <a:lnTo>
                    <a:pt x="307" y="497"/>
                  </a:lnTo>
                  <a:lnTo>
                    <a:pt x="299" y="531"/>
                  </a:lnTo>
                  <a:lnTo>
                    <a:pt x="287" y="565"/>
                  </a:lnTo>
                  <a:lnTo>
                    <a:pt x="274" y="598"/>
                  </a:lnTo>
                  <a:lnTo>
                    <a:pt x="259" y="629"/>
                  </a:lnTo>
                  <a:lnTo>
                    <a:pt x="243" y="660"/>
                  </a:lnTo>
                  <a:lnTo>
                    <a:pt x="224" y="691"/>
                  </a:lnTo>
                  <a:lnTo>
                    <a:pt x="206" y="722"/>
                  </a:lnTo>
                  <a:lnTo>
                    <a:pt x="187" y="754"/>
                  </a:lnTo>
                  <a:lnTo>
                    <a:pt x="167" y="786"/>
                  </a:lnTo>
                  <a:lnTo>
                    <a:pt x="154" y="779"/>
                  </a:lnTo>
                  <a:lnTo>
                    <a:pt x="140" y="770"/>
                  </a:lnTo>
                  <a:lnTo>
                    <a:pt x="126" y="762"/>
                  </a:lnTo>
                  <a:lnTo>
                    <a:pt x="113" y="752"/>
                  </a:lnTo>
                  <a:lnTo>
                    <a:pt x="99" y="742"/>
                  </a:lnTo>
                  <a:lnTo>
                    <a:pt x="84" y="732"/>
                  </a:lnTo>
                  <a:lnTo>
                    <a:pt x="71" y="724"/>
                  </a:lnTo>
                  <a:lnTo>
                    <a:pt x="56" y="716"/>
                  </a:lnTo>
                  <a:lnTo>
                    <a:pt x="41" y="710"/>
                  </a:lnTo>
                  <a:lnTo>
                    <a:pt x="25" y="706"/>
                  </a:lnTo>
                  <a:lnTo>
                    <a:pt x="22" y="705"/>
                  </a:lnTo>
                  <a:lnTo>
                    <a:pt x="21" y="702"/>
                  </a:lnTo>
                  <a:lnTo>
                    <a:pt x="19" y="702"/>
                  </a:lnTo>
                  <a:lnTo>
                    <a:pt x="16" y="701"/>
                  </a:lnTo>
                  <a:lnTo>
                    <a:pt x="14" y="701"/>
                  </a:lnTo>
                  <a:lnTo>
                    <a:pt x="11" y="700"/>
                  </a:lnTo>
                  <a:lnTo>
                    <a:pt x="9" y="700"/>
                  </a:lnTo>
                  <a:lnTo>
                    <a:pt x="5" y="700"/>
                  </a:lnTo>
                  <a:lnTo>
                    <a:pt x="2" y="700"/>
                  </a:lnTo>
                  <a:lnTo>
                    <a:pt x="0" y="700"/>
                  </a:lnTo>
                  <a:lnTo>
                    <a:pt x="19" y="710"/>
                  </a:lnTo>
                  <a:lnTo>
                    <a:pt x="36" y="720"/>
                  </a:lnTo>
                  <a:lnTo>
                    <a:pt x="53" y="732"/>
                  </a:lnTo>
                  <a:lnTo>
                    <a:pt x="71" y="744"/>
                  </a:lnTo>
                  <a:lnTo>
                    <a:pt x="88" y="757"/>
                  </a:lnTo>
                  <a:lnTo>
                    <a:pt x="105" y="769"/>
                  </a:lnTo>
                  <a:lnTo>
                    <a:pt x="123" y="780"/>
                  </a:lnTo>
                  <a:lnTo>
                    <a:pt x="141" y="790"/>
                  </a:lnTo>
                  <a:lnTo>
                    <a:pt x="160" y="797"/>
                  </a:lnTo>
                  <a:lnTo>
                    <a:pt x="180" y="804"/>
                  </a:lnTo>
                  <a:lnTo>
                    <a:pt x="180" y="802"/>
                  </a:lnTo>
                  <a:lnTo>
                    <a:pt x="180" y="801"/>
                  </a:lnTo>
                  <a:lnTo>
                    <a:pt x="180" y="800"/>
                  </a:lnTo>
                  <a:lnTo>
                    <a:pt x="180" y="799"/>
                  </a:lnTo>
                  <a:lnTo>
                    <a:pt x="178" y="797"/>
                  </a:lnTo>
                  <a:lnTo>
                    <a:pt x="178" y="796"/>
                  </a:lnTo>
                  <a:lnTo>
                    <a:pt x="177" y="795"/>
                  </a:lnTo>
                  <a:lnTo>
                    <a:pt x="177" y="794"/>
                  </a:lnTo>
                  <a:lnTo>
                    <a:pt x="177" y="792"/>
                  </a:lnTo>
                  <a:lnTo>
                    <a:pt x="191" y="776"/>
                  </a:lnTo>
                  <a:lnTo>
                    <a:pt x="203" y="759"/>
                  </a:lnTo>
                  <a:lnTo>
                    <a:pt x="214" y="742"/>
                  </a:lnTo>
                  <a:lnTo>
                    <a:pt x="224" y="724"/>
                  </a:lnTo>
                  <a:lnTo>
                    <a:pt x="234" y="706"/>
                  </a:lnTo>
                  <a:lnTo>
                    <a:pt x="243" y="687"/>
                  </a:lnTo>
                  <a:lnTo>
                    <a:pt x="253" y="669"/>
                  </a:lnTo>
                  <a:lnTo>
                    <a:pt x="261" y="651"/>
                  </a:lnTo>
                  <a:lnTo>
                    <a:pt x="271" y="634"/>
                  </a:lnTo>
                  <a:lnTo>
                    <a:pt x="281" y="617"/>
                  </a:lnTo>
                  <a:lnTo>
                    <a:pt x="289" y="623"/>
                  </a:lnTo>
                  <a:lnTo>
                    <a:pt x="296" y="629"/>
                  </a:lnTo>
                  <a:lnTo>
                    <a:pt x="303" y="637"/>
                  </a:lnTo>
                  <a:lnTo>
                    <a:pt x="310" y="643"/>
                  </a:lnTo>
                  <a:lnTo>
                    <a:pt x="317" y="650"/>
                  </a:lnTo>
                  <a:lnTo>
                    <a:pt x="325" y="656"/>
                  </a:lnTo>
                  <a:lnTo>
                    <a:pt x="333" y="663"/>
                  </a:lnTo>
                  <a:lnTo>
                    <a:pt x="341" y="668"/>
                  </a:lnTo>
                  <a:lnTo>
                    <a:pt x="349" y="671"/>
                  </a:lnTo>
                  <a:lnTo>
                    <a:pt x="358" y="674"/>
                  </a:lnTo>
                  <a:lnTo>
                    <a:pt x="365" y="661"/>
                  </a:lnTo>
                  <a:lnTo>
                    <a:pt x="372" y="650"/>
                  </a:lnTo>
                  <a:lnTo>
                    <a:pt x="379" y="638"/>
                  </a:lnTo>
                  <a:lnTo>
                    <a:pt x="386" y="626"/>
                  </a:lnTo>
                  <a:lnTo>
                    <a:pt x="394" y="613"/>
                  </a:lnTo>
                  <a:lnTo>
                    <a:pt x="403" y="601"/>
                  </a:lnTo>
                  <a:lnTo>
                    <a:pt x="411" y="590"/>
                  </a:lnTo>
                  <a:lnTo>
                    <a:pt x="420" y="578"/>
                  </a:lnTo>
                  <a:lnTo>
                    <a:pt x="430" y="567"/>
                  </a:lnTo>
                  <a:lnTo>
                    <a:pt x="441" y="557"/>
                  </a:lnTo>
                  <a:lnTo>
                    <a:pt x="500" y="650"/>
                  </a:lnTo>
                  <a:lnTo>
                    <a:pt x="505" y="654"/>
                  </a:lnTo>
                  <a:lnTo>
                    <a:pt x="510" y="656"/>
                  </a:lnTo>
                  <a:lnTo>
                    <a:pt x="515" y="658"/>
                  </a:lnTo>
                  <a:lnTo>
                    <a:pt x="522" y="659"/>
                  </a:lnTo>
                  <a:lnTo>
                    <a:pt x="527" y="658"/>
                  </a:lnTo>
                  <a:lnTo>
                    <a:pt x="533" y="656"/>
                  </a:lnTo>
                  <a:lnTo>
                    <a:pt x="538" y="655"/>
                  </a:lnTo>
                  <a:lnTo>
                    <a:pt x="543" y="651"/>
                  </a:lnTo>
                  <a:lnTo>
                    <a:pt x="548" y="648"/>
                  </a:lnTo>
                  <a:lnTo>
                    <a:pt x="551" y="644"/>
                  </a:lnTo>
                  <a:lnTo>
                    <a:pt x="575" y="739"/>
                  </a:lnTo>
                  <a:lnTo>
                    <a:pt x="579" y="748"/>
                  </a:lnTo>
                  <a:lnTo>
                    <a:pt x="580" y="758"/>
                  </a:lnTo>
                  <a:lnTo>
                    <a:pt x="581" y="768"/>
                  </a:lnTo>
                  <a:lnTo>
                    <a:pt x="581" y="776"/>
                  </a:lnTo>
                  <a:lnTo>
                    <a:pt x="580" y="786"/>
                  </a:lnTo>
                  <a:lnTo>
                    <a:pt x="580" y="796"/>
                  </a:lnTo>
                  <a:lnTo>
                    <a:pt x="581" y="805"/>
                  </a:lnTo>
                  <a:lnTo>
                    <a:pt x="583" y="814"/>
                  </a:lnTo>
                  <a:lnTo>
                    <a:pt x="588" y="821"/>
                  </a:lnTo>
                  <a:lnTo>
                    <a:pt x="596" y="828"/>
                  </a:lnTo>
                  <a:lnTo>
                    <a:pt x="612" y="822"/>
                  </a:lnTo>
                  <a:lnTo>
                    <a:pt x="627" y="815"/>
                  </a:lnTo>
                  <a:lnTo>
                    <a:pt x="643" y="810"/>
                  </a:lnTo>
                  <a:lnTo>
                    <a:pt x="659" y="804"/>
                  </a:lnTo>
                  <a:lnTo>
                    <a:pt x="675" y="797"/>
                  </a:lnTo>
                  <a:lnTo>
                    <a:pt x="691" y="792"/>
                  </a:lnTo>
                  <a:lnTo>
                    <a:pt x="707" y="788"/>
                  </a:lnTo>
                  <a:lnTo>
                    <a:pt x="724" y="783"/>
                  </a:lnTo>
                  <a:lnTo>
                    <a:pt x="740" y="778"/>
                  </a:lnTo>
                  <a:lnTo>
                    <a:pt x="757" y="774"/>
                  </a:lnTo>
                  <a:lnTo>
                    <a:pt x="762" y="771"/>
                  </a:lnTo>
                  <a:lnTo>
                    <a:pt x="768" y="769"/>
                  </a:lnTo>
                  <a:lnTo>
                    <a:pt x="774" y="767"/>
                  </a:lnTo>
                  <a:lnTo>
                    <a:pt x="782" y="764"/>
                  </a:lnTo>
                  <a:lnTo>
                    <a:pt x="788" y="762"/>
                  </a:lnTo>
                  <a:lnTo>
                    <a:pt x="794" y="759"/>
                  </a:lnTo>
                  <a:lnTo>
                    <a:pt x="799" y="757"/>
                  </a:lnTo>
                  <a:lnTo>
                    <a:pt x="803" y="752"/>
                  </a:lnTo>
                  <a:lnTo>
                    <a:pt x="805" y="748"/>
                  </a:lnTo>
                  <a:lnTo>
                    <a:pt x="807" y="742"/>
                  </a:lnTo>
                  <a:lnTo>
                    <a:pt x="805" y="741"/>
                  </a:lnTo>
                  <a:close/>
                  <a:moveTo>
                    <a:pt x="498" y="314"/>
                  </a:moveTo>
                  <a:lnTo>
                    <a:pt x="498" y="309"/>
                  </a:lnTo>
                  <a:lnTo>
                    <a:pt x="499" y="309"/>
                  </a:lnTo>
                  <a:lnTo>
                    <a:pt x="500" y="309"/>
                  </a:lnTo>
                  <a:lnTo>
                    <a:pt x="502" y="309"/>
                  </a:lnTo>
                  <a:lnTo>
                    <a:pt x="502" y="310"/>
                  </a:lnTo>
                  <a:lnTo>
                    <a:pt x="503" y="310"/>
                  </a:lnTo>
                  <a:lnTo>
                    <a:pt x="503" y="311"/>
                  </a:lnTo>
                  <a:lnTo>
                    <a:pt x="504" y="311"/>
                  </a:lnTo>
                  <a:lnTo>
                    <a:pt x="509" y="299"/>
                  </a:lnTo>
                  <a:lnTo>
                    <a:pt x="510" y="300"/>
                  </a:lnTo>
                  <a:lnTo>
                    <a:pt x="512" y="301"/>
                  </a:lnTo>
                  <a:lnTo>
                    <a:pt x="512" y="303"/>
                  </a:lnTo>
                  <a:lnTo>
                    <a:pt x="513" y="304"/>
                  </a:lnTo>
                  <a:lnTo>
                    <a:pt x="513" y="305"/>
                  </a:lnTo>
                  <a:lnTo>
                    <a:pt x="513" y="306"/>
                  </a:lnTo>
                  <a:lnTo>
                    <a:pt x="513" y="308"/>
                  </a:lnTo>
                  <a:lnTo>
                    <a:pt x="513" y="309"/>
                  </a:lnTo>
                  <a:lnTo>
                    <a:pt x="512" y="309"/>
                  </a:lnTo>
                  <a:lnTo>
                    <a:pt x="509" y="309"/>
                  </a:lnTo>
                  <a:lnTo>
                    <a:pt x="508" y="310"/>
                  </a:lnTo>
                  <a:lnTo>
                    <a:pt x="507" y="311"/>
                  </a:lnTo>
                  <a:lnTo>
                    <a:pt x="505" y="313"/>
                  </a:lnTo>
                  <a:lnTo>
                    <a:pt x="504" y="314"/>
                  </a:lnTo>
                  <a:lnTo>
                    <a:pt x="503" y="315"/>
                  </a:lnTo>
                  <a:lnTo>
                    <a:pt x="502" y="315"/>
                  </a:lnTo>
                  <a:lnTo>
                    <a:pt x="500" y="315"/>
                  </a:lnTo>
                  <a:lnTo>
                    <a:pt x="498" y="314"/>
                  </a:lnTo>
                  <a:close/>
                  <a:moveTo>
                    <a:pt x="456" y="447"/>
                  </a:moveTo>
                  <a:lnTo>
                    <a:pt x="457" y="445"/>
                  </a:lnTo>
                  <a:lnTo>
                    <a:pt x="458" y="442"/>
                  </a:lnTo>
                  <a:lnTo>
                    <a:pt x="460" y="439"/>
                  </a:lnTo>
                  <a:lnTo>
                    <a:pt x="458" y="436"/>
                  </a:lnTo>
                  <a:lnTo>
                    <a:pt x="458" y="434"/>
                  </a:lnTo>
                  <a:lnTo>
                    <a:pt x="457" y="431"/>
                  </a:lnTo>
                  <a:lnTo>
                    <a:pt x="456" y="429"/>
                  </a:lnTo>
                  <a:lnTo>
                    <a:pt x="453" y="426"/>
                  </a:lnTo>
                  <a:lnTo>
                    <a:pt x="452" y="424"/>
                  </a:lnTo>
                  <a:lnTo>
                    <a:pt x="450" y="421"/>
                  </a:lnTo>
                  <a:lnTo>
                    <a:pt x="448" y="423"/>
                  </a:lnTo>
                  <a:lnTo>
                    <a:pt x="447" y="423"/>
                  </a:lnTo>
                  <a:lnTo>
                    <a:pt x="445" y="424"/>
                  </a:lnTo>
                  <a:lnTo>
                    <a:pt x="443" y="424"/>
                  </a:lnTo>
                  <a:lnTo>
                    <a:pt x="442" y="424"/>
                  </a:lnTo>
                  <a:lnTo>
                    <a:pt x="440" y="425"/>
                  </a:lnTo>
                  <a:lnTo>
                    <a:pt x="439" y="425"/>
                  </a:lnTo>
                  <a:lnTo>
                    <a:pt x="437" y="425"/>
                  </a:lnTo>
                  <a:lnTo>
                    <a:pt x="435" y="426"/>
                  </a:lnTo>
                  <a:lnTo>
                    <a:pt x="434" y="426"/>
                  </a:lnTo>
                  <a:lnTo>
                    <a:pt x="430" y="436"/>
                  </a:lnTo>
                  <a:lnTo>
                    <a:pt x="430" y="435"/>
                  </a:lnTo>
                  <a:lnTo>
                    <a:pt x="430" y="434"/>
                  </a:lnTo>
                  <a:lnTo>
                    <a:pt x="430" y="433"/>
                  </a:lnTo>
                  <a:lnTo>
                    <a:pt x="430" y="431"/>
                  </a:lnTo>
                  <a:lnTo>
                    <a:pt x="430" y="430"/>
                  </a:lnTo>
                  <a:lnTo>
                    <a:pt x="431" y="429"/>
                  </a:lnTo>
                  <a:lnTo>
                    <a:pt x="432" y="428"/>
                  </a:lnTo>
                  <a:lnTo>
                    <a:pt x="434" y="426"/>
                  </a:lnTo>
                  <a:lnTo>
                    <a:pt x="439" y="415"/>
                  </a:lnTo>
                  <a:lnTo>
                    <a:pt x="440" y="416"/>
                  </a:lnTo>
                  <a:lnTo>
                    <a:pt x="442" y="416"/>
                  </a:lnTo>
                  <a:lnTo>
                    <a:pt x="445" y="418"/>
                  </a:lnTo>
                  <a:lnTo>
                    <a:pt x="446" y="419"/>
                  </a:lnTo>
                  <a:lnTo>
                    <a:pt x="448" y="419"/>
                  </a:lnTo>
                  <a:lnTo>
                    <a:pt x="451" y="420"/>
                  </a:lnTo>
                  <a:lnTo>
                    <a:pt x="453" y="420"/>
                  </a:lnTo>
                  <a:lnTo>
                    <a:pt x="455" y="420"/>
                  </a:lnTo>
                  <a:lnTo>
                    <a:pt x="457" y="421"/>
                  </a:lnTo>
                  <a:lnTo>
                    <a:pt x="460" y="421"/>
                  </a:lnTo>
                  <a:lnTo>
                    <a:pt x="458" y="424"/>
                  </a:lnTo>
                  <a:lnTo>
                    <a:pt x="458" y="426"/>
                  </a:lnTo>
                  <a:lnTo>
                    <a:pt x="458" y="429"/>
                  </a:lnTo>
                  <a:lnTo>
                    <a:pt x="460" y="431"/>
                  </a:lnTo>
                  <a:lnTo>
                    <a:pt x="461" y="435"/>
                  </a:lnTo>
                  <a:lnTo>
                    <a:pt x="462" y="437"/>
                  </a:lnTo>
                  <a:lnTo>
                    <a:pt x="462" y="440"/>
                  </a:lnTo>
                  <a:lnTo>
                    <a:pt x="461" y="442"/>
                  </a:lnTo>
                  <a:lnTo>
                    <a:pt x="460" y="445"/>
                  </a:lnTo>
                  <a:lnTo>
                    <a:pt x="456" y="447"/>
                  </a:lnTo>
                  <a:close/>
                  <a:moveTo>
                    <a:pt x="432" y="555"/>
                  </a:moveTo>
                  <a:lnTo>
                    <a:pt x="430" y="546"/>
                  </a:lnTo>
                  <a:lnTo>
                    <a:pt x="435" y="551"/>
                  </a:lnTo>
                  <a:lnTo>
                    <a:pt x="432" y="55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3" name="Freeform 274"/>
            <p:cNvSpPr>
              <a:spLocks/>
            </p:cNvSpPr>
            <p:nvPr/>
          </p:nvSpPr>
          <p:spPr bwMode="auto">
            <a:xfrm>
              <a:off x="2482" y="1441"/>
              <a:ext cx="3" cy="7"/>
            </a:xfrm>
            <a:custGeom>
              <a:avLst/>
              <a:gdLst>
                <a:gd name="T0" fmla="*/ 3 w 6"/>
                <a:gd name="T1" fmla="*/ 0 h 15"/>
                <a:gd name="T2" fmla="*/ 0 w 6"/>
                <a:gd name="T3" fmla="*/ 7 h 15"/>
                <a:gd name="T4" fmla="*/ 2 w 6"/>
                <a:gd name="T5" fmla="*/ 6 h 15"/>
                <a:gd name="T6" fmla="*/ 3 w 6"/>
                <a:gd name="T7" fmla="*/ 0 h 15"/>
                <a:gd name="T8" fmla="*/ 3 w 6"/>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5">
                  <a:moveTo>
                    <a:pt x="6" y="0"/>
                  </a:moveTo>
                  <a:lnTo>
                    <a:pt x="0" y="15"/>
                  </a:lnTo>
                  <a:lnTo>
                    <a:pt x="4" y="12"/>
                  </a:lnTo>
                  <a:lnTo>
                    <a:pt x="6"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4" name="Freeform 275"/>
            <p:cNvSpPr>
              <a:spLocks/>
            </p:cNvSpPr>
            <p:nvPr/>
          </p:nvSpPr>
          <p:spPr bwMode="auto">
            <a:xfrm>
              <a:off x="2791" y="1469"/>
              <a:ext cx="1" cy="1"/>
            </a:xfrm>
            <a:custGeom>
              <a:avLst/>
              <a:gdLst>
                <a:gd name="T0" fmla="*/ 0 w 1"/>
                <a:gd name="T1" fmla="*/ 1 h 1"/>
                <a:gd name="T2" fmla="*/ 1 w 1"/>
                <a:gd name="T3" fmla="*/ 1 h 1"/>
                <a:gd name="T4" fmla="*/ 1 w 1"/>
                <a:gd name="T5" fmla="*/ 1 h 1"/>
                <a:gd name="T6" fmla="*/ 1 w 1"/>
                <a:gd name="T7" fmla="*/ 1 h 1"/>
                <a:gd name="T8" fmla="*/ 1 w 1"/>
                <a:gd name="T9" fmla="*/ 1 h 1"/>
                <a:gd name="T10" fmla="*/ 1 w 1"/>
                <a:gd name="T11" fmla="*/ 1 h 1"/>
                <a:gd name="T12" fmla="*/ 1 w 1"/>
                <a:gd name="T13" fmla="*/ 0 h 1"/>
                <a:gd name="T14" fmla="*/ 1 w 1"/>
                <a:gd name="T15" fmla="*/ 0 h 1"/>
                <a:gd name="T16" fmla="*/ 1 w 1"/>
                <a:gd name="T17" fmla="*/ 0 h 1"/>
                <a:gd name="T18" fmla="*/ 1 w 1"/>
                <a:gd name="T19" fmla="*/ 0 h 1"/>
                <a:gd name="T20" fmla="*/ 1 w 1"/>
                <a:gd name="T21" fmla="*/ 0 h 1"/>
                <a:gd name="T22" fmla="*/ 1 w 1"/>
                <a:gd name="T23" fmla="*/ 0 h 1"/>
                <a:gd name="T24" fmla="*/ 1 w 1"/>
                <a:gd name="T25" fmla="*/ 0 h 1"/>
                <a:gd name="T26" fmla="*/ 1 w 1"/>
                <a:gd name="T27" fmla="*/ 0 h 1"/>
                <a:gd name="T28" fmla="*/ 1 w 1"/>
                <a:gd name="T29" fmla="*/ 1 h 1"/>
                <a:gd name="T30" fmla="*/ 1 w 1"/>
                <a:gd name="T31" fmla="*/ 1 h 1"/>
                <a:gd name="T32" fmla="*/ 1 w 1"/>
                <a:gd name="T33" fmla="*/ 1 h 1"/>
                <a:gd name="T34" fmla="*/ 1 w 1"/>
                <a:gd name="T35" fmla="*/ 1 h 1"/>
                <a:gd name="T36" fmla="*/ 1 w 1"/>
                <a:gd name="T37" fmla="*/ 1 h 1"/>
                <a:gd name="T38" fmla="*/ 1 w 1"/>
                <a:gd name="T39" fmla="*/ 1 h 1"/>
                <a:gd name="T40" fmla="*/ 1 w 1"/>
                <a:gd name="T41" fmla="*/ 1 h 1"/>
                <a:gd name="T42" fmla="*/ 1 w 1"/>
                <a:gd name="T43" fmla="*/ 1 h 1"/>
                <a:gd name="T44" fmla="*/ 0 w 1"/>
                <a:gd name="T45" fmla="*/ 1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1"/>
                  </a:moveTo>
                  <a:lnTo>
                    <a:pt x="1" y="1"/>
                  </a:lnTo>
                  <a:lnTo>
                    <a:pt x="1" y="0"/>
                  </a:lnTo>
                  <a:lnTo>
                    <a:pt x="1"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5" name="Freeform 276"/>
            <p:cNvSpPr>
              <a:spLocks/>
            </p:cNvSpPr>
            <p:nvPr/>
          </p:nvSpPr>
          <p:spPr bwMode="auto">
            <a:xfrm>
              <a:off x="2787" y="1441"/>
              <a:ext cx="10" cy="92"/>
            </a:xfrm>
            <a:custGeom>
              <a:avLst/>
              <a:gdLst>
                <a:gd name="T0" fmla="*/ 1 w 21"/>
                <a:gd name="T1" fmla="*/ 92 h 184"/>
                <a:gd name="T2" fmla="*/ 1 w 21"/>
                <a:gd name="T3" fmla="*/ 83 h 184"/>
                <a:gd name="T4" fmla="*/ 1 w 21"/>
                <a:gd name="T5" fmla="*/ 74 h 184"/>
                <a:gd name="T6" fmla="*/ 3 w 21"/>
                <a:gd name="T7" fmla="*/ 64 h 184"/>
                <a:gd name="T8" fmla="*/ 4 w 21"/>
                <a:gd name="T9" fmla="*/ 55 h 184"/>
                <a:gd name="T10" fmla="*/ 5 w 21"/>
                <a:gd name="T11" fmla="*/ 45 h 184"/>
                <a:gd name="T12" fmla="*/ 6 w 21"/>
                <a:gd name="T13" fmla="*/ 36 h 184"/>
                <a:gd name="T14" fmla="*/ 8 w 21"/>
                <a:gd name="T15" fmla="*/ 27 h 184"/>
                <a:gd name="T16" fmla="*/ 9 w 21"/>
                <a:gd name="T17" fmla="*/ 18 h 184"/>
                <a:gd name="T18" fmla="*/ 9 w 21"/>
                <a:gd name="T19" fmla="*/ 9 h 184"/>
                <a:gd name="T20" fmla="*/ 10 w 21"/>
                <a:gd name="T21" fmla="*/ 0 h 184"/>
                <a:gd name="T22" fmla="*/ 6 w 21"/>
                <a:gd name="T23" fmla="*/ 32 h 184"/>
                <a:gd name="T24" fmla="*/ 6 w 21"/>
                <a:gd name="T25" fmla="*/ 31 h 184"/>
                <a:gd name="T26" fmla="*/ 5 w 21"/>
                <a:gd name="T27" fmla="*/ 31 h 184"/>
                <a:gd name="T28" fmla="*/ 5 w 21"/>
                <a:gd name="T29" fmla="*/ 31 h 184"/>
                <a:gd name="T30" fmla="*/ 5 w 21"/>
                <a:gd name="T31" fmla="*/ 31 h 184"/>
                <a:gd name="T32" fmla="*/ 5 w 21"/>
                <a:gd name="T33" fmla="*/ 31 h 184"/>
                <a:gd name="T34" fmla="*/ 4 w 21"/>
                <a:gd name="T35" fmla="*/ 31 h 184"/>
                <a:gd name="T36" fmla="*/ 4 w 21"/>
                <a:gd name="T37" fmla="*/ 30 h 184"/>
                <a:gd name="T38" fmla="*/ 4 w 21"/>
                <a:gd name="T39" fmla="*/ 30 h 184"/>
                <a:gd name="T40" fmla="*/ 4 w 21"/>
                <a:gd name="T41" fmla="*/ 30 h 184"/>
                <a:gd name="T42" fmla="*/ 4 w 21"/>
                <a:gd name="T43" fmla="*/ 29 h 184"/>
                <a:gd name="T44" fmla="*/ 4 w 21"/>
                <a:gd name="T45" fmla="*/ 34 h 184"/>
                <a:gd name="T46" fmla="*/ 3 w 21"/>
                <a:gd name="T47" fmla="*/ 39 h 184"/>
                <a:gd name="T48" fmla="*/ 3 w 21"/>
                <a:gd name="T49" fmla="*/ 44 h 184"/>
                <a:gd name="T50" fmla="*/ 3 w 21"/>
                <a:gd name="T51" fmla="*/ 48 h 184"/>
                <a:gd name="T52" fmla="*/ 3 w 21"/>
                <a:gd name="T53" fmla="*/ 52 h 184"/>
                <a:gd name="T54" fmla="*/ 3 w 21"/>
                <a:gd name="T55" fmla="*/ 56 h 184"/>
                <a:gd name="T56" fmla="*/ 3 w 21"/>
                <a:gd name="T57" fmla="*/ 60 h 184"/>
                <a:gd name="T58" fmla="*/ 2 w 21"/>
                <a:gd name="T59" fmla="*/ 64 h 184"/>
                <a:gd name="T60" fmla="*/ 2 w 21"/>
                <a:gd name="T61" fmla="*/ 68 h 184"/>
                <a:gd name="T62" fmla="*/ 1 w 21"/>
                <a:gd name="T63" fmla="*/ 73 h 184"/>
                <a:gd name="T64" fmla="*/ 0 w 21"/>
                <a:gd name="T65" fmla="*/ 73 h 184"/>
                <a:gd name="T66" fmla="*/ 1 w 21"/>
                <a:gd name="T67" fmla="*/ 75 h 184"/>
                <a:gd name="T68" fmla="*/ 1 w 21"/>
                <a:gd name="T69" fmla="*/ 77 h 184"/>
                <a:gd name="T70" fmla="*/ 1 w 21"/>
                <a:gd name="T71" fmla="*/ 79 h 184"/>
                <a:gd name="T72" fmla="*/ 1 w 21"/>
                <a:gd name="T73" fmla="*/ 82 h 184"/>
                <a:gd name="T74" fmla="*/ 0 w 21"/>
                <a:gd name="T75" fmla="*/ 84 h 184"/>
                <a:gd name="T76" fmla="*/ 0 w 21"/>
                <a:gd name="T77" fmla="*/ 86 h 184"/>
                <a:gd name="T78" fmla="*/ 0 w 21"/>
                <a:gd name="T79" fmla="*/ 88 h 184"/>
                <a:gd name="T80" fmla="*/ 0 w 21"/>
                <a:gd name="T81" fmla="*/ 90 h 184"/>
                <a:gd name="T82" fmla="*/ 0 w 21"/>
                <a:gd name="T83" fmla="*/ 91 h 184"/>
                <a:gd name="T84" fmla="*/ 1 w 21"/>
                <a:gd name="T85" fmla="*/ 92 h 184"/>
                <a:gd name="T86" fmla="*/ 1 w 21"/>
                <a:gd name="T87" fmla="*/ 92 h 18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184">
                  <a:moveTo>
                    <a:pt x="3" y="184"/>
                  </a:moveTo>
                  <a:lnTo>
                    <a:pt x="3" y="166"/>
                  </a:lnTo>
                  <a:lnTo>
                    <a:pt x="3" y="147"/>
                  </a:lnTo>
                  <a:lnTo>
                    <a:pt x="6" y="128"/>
                  </a:lnTo>
                  <a:lnTo>
                    <a:pt x="8" y="109"/>
                  </a:lnTo>
                  <a:lnTo>
                    <a:pt x="11" y="90"/>
                  </a:lnTo>
                  <a:lnTo>
                    <a:pt x="13" y="72"/>
                  </a:lnTo>
                  <a:lnTo>
                    <a:pt x="16" y="53"/>
                  </a:lnTo>
                  <a:lnTo>
                    <a:pt x="18" y="35"/>
                  </a:lnTo>
                  <a:lnTo>
                    <a:pt x="19" y="17"/>
                  </a:lnTo>
                  <a:lnTo>
                    <a:pt x="21" y="0"/>
                  </a:lnTo>
                  <a:lnTo>
                    <a:pt x="12" y="63"/>
                  </a:lnTo>
                  <a:lnTo>
                    <a:pt x="12" y="62"/>
                  </a:lnTo>
                  <a:lnTo>
                    <a:pt x="11" y="62"/>
                  </a:lnTo>
                  <a:lnTo>
                    <a:pt x="11" y="61"/>
                  </a:lnTo>
                  <a:lnTo>
                    <a:pt x="9" y="61"/>
                  </a:lnTo>
                  <a:lnTo>
                    <a:pt x="9" y="59"/>
                  </a:lnTo>
                  <a:lnTo>
                    <a:pt x="9" y="58"/>
                  </a:lnTo>
                  <a:lnTo>
                    <a:pt x="8" y="68"/>
                  </a:lnTo>
                  <a:lnTo>
                    <a:pt x="7" y="78"/>
                  </a:lnTo>
                  <a:lnTo>
                    <a:pt x="6" y="87"/>
                  </a:lnTo>
                  <a:lnTo>
                    <a:pt x="6" y="95"/>
                  </a:lnTo>
                  <a:lnTo>
                    <a:pt x="6" y="103"/>
                  </a:lnTo>
                  <a:lnTo>
                    <a:pt x="6" y="111"/>
                  </a:lnTo>
                  <a:lnTo>
                    <a:pt x="6" y="120"/>
                  </a:lnTo>
                  <a:lnTo>
                    <a:pt x="4" y="128"/>
                  </a:lnTo>
                  <a:lnTo>
                    <a:pt x="4" y="136"/>
                  </a:lnTo>
                  <a:lnTo>
                    <a:pt x="3" y="146"/>
                  </a:lnTo>
                  <a:lnTo>
                    <a:pt x="0" y="146"/>
                  </a:lnTo>
                  <a:lnTo>
                    <a:pt x="2" y="150"/>
                  </a:lnTo>
                  <a:lnTo>
                    <a:pt x="3" y="153"/>
                  </a:lnTo>
                  <a:lnTo>
                    <a:pt x="3" y="158"/>
                  </a:lnTo>
                  <a:lnTo>
                    <a:pt x="2" y="163"/>
                  </a:lnTo>
                  <a:lnTo>
                    <a:pt x="1" y="167"/>
                  </a:lnTo>
                  <a:lnTo>
                    <a:pt x="1" y="172"/>
                  </a:lnTo>
                  <a:lnTo>
                    <a:pt x="0" y="176"/>
                  </a:lnTo>
                  <a:lnTo>
                    <a:pt x="0" y="179"/>
                  </a:lnTo>
                  <a:lnTo>
                    <a:pt x="1" y="182"/>
                  </a:lnTo>
                  <a:lnTo>
                    <a:pt x="3" y="18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6" name="Freeform 277"/>
            <p:cNvSpPr>
              <a:spLocks/>
            </p:cNvSpPr>
            <p:nvPr/>
          </p:nvSpPr>
          <p:spPr bwMode="auto">
            <a:xfrm>
              <a:off x="2473" y="1447"/>
              <a:ext cx="2" cy="1"/>
            </a:xfrm>
            <a:custGeom>
              <a:avLst/>
              <a:gdLst>
                <a:gd name="T0" fmla="*/ 0 w 4"/>
                <a:gd name="T1" fmla="*/ 1 h 4"/>
                <a:gd name="T2" fmla="*/ 2 w 4"/>
                <a:gd name="T3" fmla="*/ 1 h 4"/>
                <a:gd name="T4" fmla="*/ 1 w 4"/>
                <a:gd name="T5" fmla="*/ 0 h 4"/>
                <a:gd name="T6" fmla="*/ 1 w 4"/>
                <a:gd name="T7" fmla="*/ 1 h 4"/>
                <a:gd name="T8" fmla="*/ 1 w 4"/>
                <a:gd name="T9" fmla="*/ 1 h 4"/>
                <a:gd name="T10" fmla="*/ 0 w 4"/>
                <a:gd name="T11" fmla="*/ 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0" y="4"/>
                  </a:moveTo>
                  <a:lnTo>
                    <a:pt x="4" y="4"/>
                  </a:lnTo>
                  <a:lnTo>
                    <a:pt x="2" y="0"/>
                  </a:lnTo>
                  <a:lnTo>
                    <a:pt x="2" y="4"/>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7" name="Freeform 278"/>
            <p:cNvSpPr>
              <a:spLocks/>
            </p:cNvSpPr>
            <p:nvPr/>
          </p:nvSpPr>
          <p:spPr bwMode="auto">
            <a:xfrm>
              <a:off x="2659" y="1445"/>
              <a:ext cx="3" cy="5"/>
            </a:xfrm>
            <a:custGeom>
              <a:avLst/>
              <a:gdLst>
                <a:gd name="T0" fmla="*/ 2 w 6"/>
                <a:gd name="T1" fmla="*/ 5 h 10"/>
                <a:gd name="T2" fmla="*/ 2 w 6"/>
                <a:gd name="T3" fmla="*/ 4 h 10"/>
                <a:gd name="T4" fmla="*/ 2 w 6"/>
                <a:gd name="T5" fmla="*/ 4 h 10"/>
                <a:gd name="T6" fmla="*/ 2 w 6"/>
                <a:gd name="T7" fmla="*/ 3 h 10"/>
                <a:gd name="T8" fmla="*/ 2 w 6"/>
                <a:gd name="T9" fmla="*/ 3 h 10"/>
                <a:gd name="T10" fmla="*/ 2 w 6"/>
                <a:gd name="T11" fmla="*/ 3 h 10"/>
                <a:gd name="T12" fmla="*/ 2 w 6"/>
                <a:gd name="T13" fmla="*/ 2 h 10"/>
                <a:gd name="T14" fmla="*/ 2 w 6"/>
                <a:gd name="T15" fmla="*/ 1 h 10"/>
                <a:gd name="T16" fmla="*/ 2 w 6"/>
                <a:gd name="T17" fmla="*/ 1 h 10"/>
                <a:gd name="T18" fmla="*/ 3 w 6"/>
                <a:gd name="T19" fmla="*/ 1 h 10"/>
                <a:gd name="T20" fmla="*/ 3 w 6"/>
                <a:gd name="T21" fmla="*/ 0 h 10"/>
                <a:gd name="T22" fmla="*/ 0 w 6"/>
                <a:gd name="T23" fmla="*/ 0 h 10"/>
                <a:gd name="T24" fmla="*/ 2 w 6"/>
                <a:gd name="T25" fmla="*/ 5 h 10"/>
                <a:gd name="T26" fmla="*/ 2 w 6"/>
                <a:gd name="T27" fmla="*/ 5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6" h="10">
                  <a:moveTo>
                    <a:pt x="3" y="10"/>
                  </a:moveTo>
                  <a:lnTo>
                    <a:pt x="3" y="8"/>
                  </a:lnTo>
                  <a:lnTo>
                    <a:pt x="3" y="7"/>
                  </a:lnTo>
                  <a:lnTo>
                    <a:pt x="3" y="6"/>
                  </a:lnTo>
                  <a:lnTo>
                    <a:pt x="3" y="5"/>
                  </a:lnTo>
                  <a:lnTo>
                    <a:pt x="4" y="3"/>
                  </a:lnTo>
                  <a:lnTo>
                    <a:pt x="4" y="2"/>
                  </a:lnTo>
                  <a:lnTo>
                    <a:pt x="4" y="1"/>
                  </a:lnTo>
                  <a:lnTo>
                    <a:pt x="5" y="1"/>
                  </a:lnTo>
                  <a:lnTo>
                    <a:pt x="6" y="0"/>
                  </a:lnTo>
                  <a:lnTo>
                    <a:pt x="0" y="0"/>
                  </a:lnTo>
                  <a:lnTo>
                    <a:pt x="3"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8" name="Freeform 279"/>
            <p:cNvSpPr>
              <a:spLocks/>
            </p:cNvSpPr>
            <p:nvPr/>
          </p:nvSpPr>
          <p:spPr bwMode="auto">
            <a:xfrm>
              <a:off x="2479" y="1460"/>
              <a:ext cx="6" cy="13"/>
            </a:xfrm>
            <a:custGeom>
              <a:avLst/>
              <a:gdLst>
                <a:gd name="T0" fmla="*/ 6 w 11"/>
                <a:gd name="T1" fmla="*/ 2 h 25"/>
                <a:gd name="T2" fmla="*/ 1 w 11"/>
                <a:gd name="T3" fmla="*/ 0 h 25"/>
                <a:gd name="T4" fmla="*/ 2 w 11"/>
                <a:gd name="T5" fmla="*/ 2 h 25"/>
                <a:gd name="T6" fmla="*/ 3 w 11"/>
                <a:gd name="T7" fmla="*/ 2 h 25"/>
                <a:gd name="T8" fmla="*/ 3 w 11"/>
                <a:gd name="T9" fmla="*/ 4 h 25"/>
                <a:gd name="T10" fmla="*/ 4 w 11"/>
                <a:gd name="T11" fmla="*/ 5 h 25"/>
                <a:gd name="T12" fmla="*/ 3 w 11"/>
                <a:gd name="T13" fmla="*/ 7 h 25"/>
                <a:gd name="T14" fmla="*/ 3 w 11"/>
                <a:gd name="T15" fmla="*/ 8 h 25"/>
                <a:gd name="T16" fmla="*/ 3 w 11"/>
                <a:gd name="T17" fmla="*/ 9 h 25"/>
                <a:gd name="T18" fmla="*/ 2 w 11"/>
                <a:gd name="T19" fmla="*/ 10 h 25"/>
                <a:gd name="T20" fmla="*/ 1 w 11"/>
                <a:gd name="T21" fmla="*/ 12 h 25"/>
                <a:gd name="T22" fmla="*/ 0 w 11"/>
                <a:gd name="T23" fmla="*/ 13 h 25"/>
                <a:gd name="T24" fmla="*/ 1 w 11"/>
                <a:gd name="T25" fmla="*/ 12 h 25"/>
                <a:gd name="T26" fmla="*/ 2 w 11"/>
                <a:gd name="T27" fmla="*/ 12 h 25"/>
                <a:gd name="T28" fmla="*/ 3 w 11"/>
                <a:gd name="T29" fmla="*/ 10 h 25"/>
                <a:gd name="T30" fmla="*/ 3 w 11"/>
                <a:gd name="T31" fmla="*/ 9 h 25"/>
                <a:gd name="T32" fmla="*/ 4 w 11"/>
                <a:gd name="T33" fmla="*/ 9 h 25"/>
                <a:gd name="T34" fmla="*/ 4 w 11"/>
                <a:gd name="T35" fmla="*/ 7 h 25"/>
                <a:gd name="T36" fmla="*/ 5 w 11"/>
                <a:gd name="T37" fmla="*/ 5 h 25"/>
                <a:gd name="T38" fmla="*/ 5 w 11"/>
                <a:gd name="T39" fmla="*/ 4 h 25"/>
                <a:gd name="T40" fmla="*/ 5 w 11"/>
                <a:gd name="T41" fmla="*/ 4 h 25"/>
                <a:gd name="T42" fmla="*/ 6 w 11"/>
                <a:gd name="T43" fmla="*/ 2 h 25"/>
                <a:gd name="T44" fmla="*/ 6 w 11"/>
                <a:gd name="T45" fmla="*/ 2 h 2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 h="25">
                  <a:moveTo>
                    <a:pt x="11" y="4"/>
                  </a:moveTo>
                  <a:lnTo>
                    <a:pt x="2" y="0"/>
                  </a:lnTo>
                  <a:lnTo>
                    <a:pt x="4" y="3"/>
                  </a:lnTo>
                  <a:lnTo>
                    <a:pt x="6" y="4"/>
                  </a:lnTo>
                  <a:lnTo>
                    <a:pt x="6" y="7"/>
                  </a:lnTo>
                  <a:lnTo>
                    <a:pt x="7" y="9"/>
                  </a:lnTo>
                  <a:lnTo>
                    <a:pt x="6" y="13"/>
                  </a:lnTo>
                  <a:lnTo>
                    <a:pt x="6" y="15"/>
                  </a:lnTo>
                  <a:lnTo>
                    <a:pt x="5" y="18"/>
                  </a:lnTo>
                  <a:lnTo>
                    <a:pt x="4" y="20"/>
                  </a:lnTo>
                  <a:lnTo>
                    <a:pt x="2" y="23"/>
                  </a:lnTo>
                  <a:lnTo>
                    <a:pt x="0" y="25"/>
                  </a:lnTo>
                  <a:lnTo>
                    <a:pt x="2" y="24"/>
                  </a:lnTo>
                  <a:lnTo>
                    <a:pt x="4" y="23"/>
                  </a:lnTo>
                  <a:lnTo>
                    <a:pt x="5" y="20"/>
                  </a:lnTo>
                  <a:lnTo>
                    <a:pt x="6" y="18"/>
                  </a:lnTo>
                  <a:lnTo>
                    <a:pt x="7" y="17"/>
                  </a:lnTo>
                  <a:lnTo>
                    <a:pt x="7" y="13"/>
                  </a:lnTo>
                  <a:lnTo>
                    <a:pt x="9" y="10"/>
                  </a:lnTo>
                  <a:lnTo>
                    <a:pt x="9" y="8"/>
                  </a:lnTo>
                  <a:lnTo>
                    <a:pt x="10" y="7"/>
                  </a:lnTo>
                  <a:lnTo>
                    <a:pt x="11"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49" name="Freeform 280"/>
            <p:cNvSpPr>
              <a:spLocks/>
            </p:cNvSpPr>
            <p:nvPr/>
          </p:nvSpPr>
          <p:spPr bwMode="auto">
            <a:xfrm>
              <a:off x="2487" y="1471"/>
              <a:ext cx="5" cy="9"/>
            </a:xfrm>
            <a:custGeom>
              <a:avLst/>
              <a:gdLst>
                <a:gd name="T0" fmla="*/ 2 w 11"/>
                <a:gd name="T1" fmla="*/ 0 h 19"/>
                <a:gd name="T2" fmla="*/ 2 w 11"/>
                <a:gd name="T3" fmla="*/ 6 h 19"/>
                <a:gd name="T4" fmla="*/ 0 w 11"/>
                <a:gd name="T5" fmla="*/ 6 h 19"/>
                <a:gd name="T6" fmla="*/ 5 w 11"/>
                <a:gd name="T7" fmla="*/ 9 h 19"/>
                <a:gd name="T8" fmla="*/ 2 w 11"/>
                <a:gd name="T9" fmla="*/ 0 h 19"/>
                <a:gd name="T10" fmla="*/ 2 w 11"/>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19">
                  <a:moveTo>
                    <a:pt x="5" y="0"/>
                  </a:moveTo>
                  <a:lnTo>
                    <a:pt x="5" y="13"/>
                  </a:lnTo>
                  <a:lnTo>
                    <a:pt x="0" y="13"/>
                  </a:lnTo>
                  <a:lnTo>
                    <a:pt x="11" y="19"/>
                  </a:lnTo>
                  <a:lnTo>
                    <a:pt x="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0" name="Freeform 281"/>
            <p:cNvSpPr>
              <a:spLocks/>
            </p:cNvSpPr>
            <p:nvPr/>
          </p:nvSpPr>
          <p:spPr bwMode="auto">
            <a:xfrm>
              <a:off x="2473" y="1481"/>
              <a:ext cx="5" cy="3"/>
            </a:xfrm>
            <a:custGeom>
              <a:avLst/>
              <a:gdLst>
                <a:gd name="T0" fmla="*/ 1 w 8"/>
                <a:gd name="T1" fmla="*/ 2 h 6"/>
                <a:gd name="T2" fmla="*/ 5 w 8"/>
                <a:gd name="T3" fmla="*/ 1 h 6"/>
                <a:gd name="T4" fmla="*/ 0 w 8"/>
                <a:gd name="T5" fmla="*/ 0 h 6"/>
                <a:gd name="T6" fmla="*/ 1 w 8"/>
                <a:gd name="T7" fmla="*/ 3 h 6"/>
                <a:gd name="T8" fmla="*/ 1 w 8"/>
                <a:gd name="T9" fmla="*/ 3 h 6"/>
                <a:gd name="T10" fmla="*/ 1 w 8"/>
                <a:gd name="T11" fmla="*/ 2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 h="6">
                  <a:moveTo>
                    <a:pt x="2" y="4"/>
                  </a:moveTo>
                  <a:lnTo>
                    <a:pt x="8" y="2"/>
                  </a:lnTo>
                  <a:lnTo>
                    <a:pt x="0" y="0"/>
                  </a:lnTo>
                  <a:lnTo>
                    <a:pt x="2" y="6"/>
                  </a:lnTo>
                  <a:lnTo>
                    <a:pt x="2"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1" name="Freeform 282"/>
            <p:cNvSpPr>
              <a:spLocks/>
            </p:cNvSpPr>
            <p:nvPr/>
          </p:nvSpPr>
          <p:spPr bwMode="auto">
            <a:xfrm>
              <a:off x="2484" y="1487"/>
              <a:ext cx="4" cy="3"/>
            </a:xfrm>
            <a:custGeom>
              <a:avLst/>
              <a:gdLst>
                <a:gd name="T0" fmla="*/ 0 w 8"/>
                <a:gd name="T1" fmla="*/ 3 h 5"/>
                <a:gd name="T2" fmla="*/ 1 w 8"/>
                <a:gd name="T3" fmla="*/ 3 h 5"/>
                <a:gd name="T4" fmla="*/ 1 w 8"/>
                <a:gd name="T5" fmla="*/ 3 h 5"/>
                <a:gd name="T6" fmla="*/ 1 w 8"/>
                <a:gd name="T7" fmla="*/ 3 h 5"/>
                <a:gd name="T8" fmla="*/ 2 w 8"/>
                <a:gd name="T9" fmla="*/ 3 h 5"/>
                <a:gd name="T10" fmla="*/ 3 w 8"/>
                <a:gd name="T11" fmla="*/ 3 h 5"/>
                <a:gd name="T12" fmla="*/ 3 w 8"/>
                <a:gd name="T13" fmla="*/ 3 h 5"/>
                <a:gd name="T14" fmla="*/ 3 w 8"/>
                <a:gd name="T15" fmla="*/ 3 h 5"/>
                <a:gd name="T16" fmla="*/ 4 w 8"/>
                <a:gd name="T17" fmla="*/ 2 h 5"/>
                <a:gd name="T18" fmla="*/ 4 w 8"/>
                <a:gd name="T19" fmla="*/ 2 h 5"/>
                <a:gd name="T20" fmla="*/ 4 w 8"/>
                <a:gd name="T21" fmla="*/ 1 h 5"/>
                <a:gd name="T22" fmla="*/ 1 w 8"/>
                <a:gd name="T23" fmla="*/ 0 h 5"/>
                <a:gd name="T24" fmla="*/ 0 w 8"/>
                <a:gd name="T25" fmla="*/ 3 h 5"/>
                <a:gd name="T26" fmla="*/ 0 w 8"/>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5">
                  <a:moveTo>
                    <a:pt x="0" y="5"/>
                  </a:moveTo>
                  <a:lnTo>
                    <a:pt x="1" y="5"/>
                  </a:lnTo>
                  <a:lnTo>
                    <a:pt x="2" y="5"/>
                  </a:lnTo>
                  <a:lnTo>
                    <a:pt x="3" y="5"/>
                  </a:lnTo>
                  <a:lnTo>
                    <a:pt x="5" y="5"/>
                  </a:lnTo>
                  <a:lnTo>
                    <a:pt x="6" y="5"/>
                  </a:lnTo>
                  <a:lnTo>
                    <a:pt x="7" y="4"/>
                  </a:lnTo>
                  <a:lnTo>
                    <a:pt x="8" y="4"/>
                  </a:lnTo>
                  <a:lnTo>
                    <a:pt x="8" y="2"/>
                  </a:lnTo>
                  <a:lnTo>
                    <a:pt x="2" y="0"/>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2" name="Freeform 283"/>
            <p:cNvSpPr>
              <a:spLocks/>
            </p:cNvSpPr>
            <p:nvPr/>
          </p:nvSpPr>
          <p:spPr bwMode="auto">
            <a:xfrm>
              <a:off x="2591" y="1493"/>
              <a:ext cx="3" cy="2"/>
            </a:xfrm>
            <a:custGeom>
              <a:avLst/>
              <a:gdLst>
                <a:gd name="T0" fmla="*/ 0 w 6"/>
                <a:gd name="T1" fmla="*/ 2 h 5"/>
                <a:gd name="T2" fmla="*/ 1 w 6"/>
                <a:gd name="T3" fmla="*/ 2 h 5"/>
                <a:gd name="T4" fmla="*/ 1 w 6"/>
                <a:gd name="T5" fmla="*/ 2 h 5"/>
                <a:gd name="T6" fmla="*/ 1 w 6"/>
                <a:gd name="T7" fmla="*/ 2 h 5"/>
                <a:gd name="T8" fmla="*/ 1 w 6"/>
                <a:gd name="T9" fmla="*/ 2 h 5"/>
                <a:gd name="T10" fmla="*/ 2 w 6"/>
                <a:gd name="T11" fmla="*/ 1 h 5"/>
                <a:gd name="T12" fmla="*/ 2 w 6"/>
                <a:gd name="T13" fmla="*/ 1 h 5"/>
                <a:gd name="T14" fmla="*/ 3 w 6"/>
                <a:gd name="T15" fmla="*/ 0 h 5"/>
                <a:gd name="T16" fmla="*/ 3 w 6"/>
                <a:gd name="T17" fmla="*/ 0 h 5"/>
                <a:gd name="T18" fmla="*/ 3 w 6"/>
                <a:gd name="T19" fmla="*/ 0 h 5"/>
                <a:gd name="T20" fmla="*/ 3 w 6"/>
                <a:gd name="T21" fmla="*/ 0 h 5"/>
                <a:gd name="T22" fmla="*/ 3 w 6"/>
                <a:gd name="T23" fmla="*/ 0 h 5"/>
                <a:gd name="T24" fmla="*/ 3 w 6"/>
                <a:gd name="T25" fmla="*/ 0 h 5"/>
                <a:gd name="T26" fmla="*/ 2 w 6"/>
                <a:gd name="T27" fmla="*/ 0 h 5"/>
                <a:gd name="T28" fmla="*/ 2 w 6"/>
                <a:gd name="T29" fmla="*/ 0 h 5"/>
                <a:gd name="T30" fmla="*/ 1 w 6"/>
                <a:gd name="T31" fmla="*/ 1 h 5"/>
                <a:gd name="T32" fmla="*/ 1 w 6"/>
                <a:gd name="T33" fmla="*/ 1 h 5"/>
                <a:gd name="T34" fmla="*/ 1 w 6"/>
                <a:gd name="T35" fmla="*/ 2 h 5"/>
                <a:gd name="T36" fmla="*/ 1 w 6"/>
                <a:gd name="T37" fmla="*/ 2 h 5"/>
                <a:gd name="T38" fmla="*/ 0 w 6"/>
                <a:gd name="T39" fmla="*/ 2 h 5"/>
                <a:gd name="T40" fmla="*/ 0 w 6"/>
                <a:gd name="T41" fmla="*/ 2 h 5"/>
                <a:gd name="T42" fmla="*/ 0 w 6"/>
                <a:gd name="T43" fmla="*/ 2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5">
                  <a:moveTo>
                    <a:pt x="0" y="5"/>
                  </a:moveTo>
                  <a:lnTo>
                    <a:pt x="1" y="5"/>
                  </a:lnTo>
                  <a:lnTo>
                    <a:pt x="1" y="4"/>
                  </a:lnTo>
                  <a:lnTo>
                    <a:pt x="2" y="4"/>
                  </a:lnTo>
                  <a:lnTo>
                    <a:pt x="4" y="2"/>
                  </a:lnTo>
                  <a:lnTo>
                    <a:pt x="5" y="1"/>
                  </a:lnTo>
                  <a:lnTo>
                    <a:pt x="6" y="1"/>
                  </a:lnTo>
                  <a:lnTo>
                    <a:pt x="6" y="0"/>
                  </a:lnTo>
                  <a:lnTo>
                    <a:pt x="5" y="0"/>
                  </a:lnTo>
                  <a:lnTo>
                    <a:pt x="5" y="1"/>
                  </a:lnTo>
                  <a:lnTo>
                    <a:pt x="4" y="1"/>
                  </a:lnTo>
                  <a:lnTo>
                    <a:pt x="2" y="2"/>
                  </a:lnTo>
                  <a:lnTo>
                    <a:pt x="1" y="4"/>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3" name="Freeform 284"/>
            <p:cNvSpPr>
              <a:spLocks/>
            </p:cNvSpPr>
            <p:nvPr/>
          </p:nvSpPr>
          <p:spPr bwMode="auto">
            <a:xfrm>
              <a:off x="2588" y="1502"/>
              <a:ext cx="1" cy="1"/>
            </a:xfrm>
            <a:custGeom>
              <a:avLst/>
              <a:gdLst>
                <a:gd name="T0" fmla="*/ 0 w 1"/>
                <a:gd name="T1" fmla="*/ 1 h 2"/>
                <a:gd name="T2" fmla="*/ 1 w 1"/>
                <a:gd name="T3" fmla="*/ 1 h 2"/>
                <a:gd name="T4" fmla="*/ 1 w 1"/>
                <a:gd name="T5" fmla="*/ 1 h 2"/>
                <a:gd name="T6" fmla="*/ 1 w 1"/>
                <a:gd name="T7" fmla="*/ 1 h 2"/>
                <a:gd name="T8" fmla="*/ 1 w 1"/>
                <a:gd name="T9" fmla="*/ 1 h 2"/>
                <a:gd name="T10" fmla="*/ 0 w 1"/>
                <a:gd name="T11" fmla="*/ 0 h 2"/>
                <a:gd name="T12" fmla="*/ 0 w 1"/>
                <a:gd name="T13" fmla="*/ 0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0 h 2"/>
                <a:gd name="T28" fmla="*/ 0 w 1"/>
                <a:gd name="T29" fmla="*/ 0 h 2"/>
                <a:gd name="T30" fmla="*/ 0 w 1"/>
                <a:gd name="T31" fmla="*/ 0 h 2"/>
                <a:gd name="T32" fmla="*/ 0 w 1"/>
                <a:gd name="T33" fmla="*/ 0 h 2"/>
                <a:gd name="T34" fmla="*/ 0 w 1"/>
                <a:gd name="T35" fmla="*/ 1 h 2"/>
                <a:gd name="T36" fmla="*/ 0 w 1"/>
                <a:gd name="T37" fmla="*/ 1 h 2"/>
                <a:gd name="T38" fmla="*/ 0 w 1"/>
                <a:gd name="T39" fmla="*/ 1 h 2"/>
                <a:gd name="T40" fmla="*/ 0 w 1"/>
                <a:gd name="T41" fmla="*/ 1 h 2"/>
                <a:gd name="T42" fmla="*/ 0 w 1"/>
                <a:gd name="T43" fmla="*/ 1 h 2"/>
                <a:gd name="T44" fmla="*/ 0 w 1"/>
                <a:gd name="T45" fmla="*/ 1 h 2"/>
                <a:gd name="T46" fmla="*/ 0 w 1"/>
                <a:gd name="T47" fmla="*/ 1 h 2"/>
                <a:gd name="T48" fmla="*/ 0 w 1"/>
                <a:gd name="T49" fmla="*/ 1 h 2"/>
                <a:gd name="T50" fmla="*/ 0 w 1"/>
                <a:gd name="T51" fmla="*/ 1 h 2"/>
                <a:gd name="T52" fmla="*/ 0 w 1"/>
                <a:gd name="T53" fmla="*/ 1 h 2"/>
                <a:gd name="T54" fmla="*/ 1 w 1"/>
                <a:gd name="T55" fmla="*/ 1 h 2"/>
                <a:gd name="T56" fmla="*/ 1 w 1"/>
                <a:gd name="T57" fmla="*/ 1 h 2"/>
                <a:gd name="T58" fmla="*/ 1 w 1"/>
                <a:gd name="T59" fmla="*/ 1 h 2"/>
                <a:gd name="T60" fmla="*/ 1 w 1"/>
                <a:gd name="T61" fmla="*/ 1 h 2"/>
                <a:gd name="T62" fmla="*/ 1 w 1"/>
                <a:gd name="T63" fmla="*/ 1 h 2"/>
                <a:gd name="T64" fmla="*/ 0 w 1"/>
                <a:gd name="T65" fmla="*/ 1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2"/>
                  </a:moveTo>
                  <a:lnTo>
                    <a:pt x="1" y="2"/>
                  </a:lnTo>
                  <a:lnTo>
                    <a:pt x="0" y="0"/>
                  </a:lnTo>
                  <a:lnTo>
                    <a:pt x="0" y="2"/>
                  </a:lnTo>
                  <a:lnTo>
                    <a:pt x="1" y="2"/>
                  </a:lnTo>
                  <a:lnTo>
                    <a:pt x="0" y="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4" name="Freeform 285"/>
            <p:cNvSpPr>
              <a:spLocks/>
            </p:cNvSpPr>
            <p:nvPr/>
          </p:nvSpPr>
          <p:spPr bwMode="auto">
            <a:xfrm>
              <a:off x="2588" y="1495"/>
              <a:ext cx="3" cy="7"/>
            </a:xfrm>
            <a:custGeom>
              <a:avLst/>
              <a:gdLst>
                <a:gd name="T0" fmla="*/ 0 w 6"/>
                <a:gd name="T1" fmla="*/ 6 h 12"/>
                <a:gd name="T2" fmla="*/ 0 w 6"/>
                <a:gd name="T3" fmla="*/ 6 h 12"/>
                <a:gd name="T4" fmla="*/ 1 w 6"/>
                <a:gd name="T5" fmla="*/ 6 h 12"/>
                <a:gd name="T6" fmla="*/ 1 w 6"/>
                <a:gd name="T7" fmla="*/ 5 h 12"/>
                <a:gd name="T8" fmla="*/ 1 w 6"/>
                <a:gd name="T9" fmla="*/ 4 h 12"/>
                <a:gd name="T10" fmla="*/ 1 w 6"/>
                <a:gd name="T11" fmla="*/ 4 h 12"/>
                <a:gd name="T12" fmla="*/ 1 w 6"/>
                <a:gd name="T13" fmla="*/ 3 h 12"/>
                <a:gd name="T14" fmla="*/ 1 w 6"/>
                <a:gd name="T15" fmla="*/ 2 h 12"/>
                <a:gd name="T16" fmla="*/ 2 w 6"/>
                <a:gd name="T17" fmla="*/ 2 h 12"/>
                <a:gd name="T18" fmla="*/ 3 w 6"/>
                <a:gd name="T19" fmla="*/ 1 h 12"/>
                <a:gd name="T20" fmla="*/ 3 w 6"/>
                <a:gd name="T21" fmla="*/ 1 h 12"/>
                <a:gd name="T22" fmla="*/ 3 w 6"/>
                <a:gd name="T23" fmla="*/ 1 h 12"/>
                <a:gd name="T24" fmla="*/ 3 w 6"/>
                <a:gd name="T25" fmla="*/ 1 h 12"/>
                <a:gd name="T26" fmla="*/ 3 w 6"/>
                <a:gd name="T27" fmla="*/ 1 h 12"/>
                <a:gd name="T28" fmla="*/ 3 w 6"/>
                <a:gd name="T29" fmla="*/ 1 h 12"/>
                <a:gd name="T30" fmla="*/ 3 w 6"/>
                <a:gd name="T31" fmla="*/ 1 h 12"/>
                <a:gd name="T32" fmla="*/ 3 w 6"/>
                <a:gd name="T33" fmla="*/ 0 h 12"/>
                <a:gd name="T34" fmla="*/ 3 w 6"/>
                <a:gd name="T35" fmla="*/ 0 h 12"/>
                <a:gd name="T36" fmla="*/ 3 w 6"/>
                <a:gd name="T37" fmla="*/ 0 h 12"/>
                <a:gd name="T38" fmla="*/ 3 w 6"/>
                <a:gd name="T39" fmla="*/ 0 h 12"/>
                <a:gd name="T40" fmla="*/ 3 w 6"/>
                <a:gd name="T41" fmla="*/ 0 h 12"/>
                <a:gd name="T42" fmla="*/ 3 w 6"/>
                <a:gd name="T43" fmla="*/ 1 h 12"/>
                <a:gd name="T44" fmla="*/ 2 w 6"/>
                <a:gd name="T45" fmla="*/ 1 h 12"/>
                <a:gd name="T46" fmla="*/ 1 w 6"/>
                <a:gd name="T47" fmla="*/ 2 h 12"/>
                <a:gd name="T48" fmla="*/ 1 w 6"/>
                <a:gd name="T49" fmla="*/ 2 h 12"/>
                <a:gd name="T50" fmla="*/ 1 w 6"/>
                <a:gd name="T51" fmla="*/ 3 h 12"/>
                <a:gd name="T52" fmla="*/ 0 w 6"/>
                <a:gd name="T53" fmla="*/ 4 h 12"/>
                <a:gd name="T54" fmla="*/ 0 w 6"/>
                <a:gd name="T55" fmla="*/ 4 h 12"/>
                <a:gd name="T56" fmla="*/ 0 w 6"/>
                <a:gd name="T57" fmla="*/ 5 h 12"/>
                <a:gd name="T58" fmla="*/ 0 w 6"/>
                <a:gd name="T59" fmla="*/ 6 h 12"/>
                <a:gd name="T60" fmla="*/ 0 w 6"/>
                <a:gd name="T61" fmla="*/ 7 h 12"/>
                <a:gd name="T62" fmla="*/ 0 w 6"/>
                <a:gd name="T63" fmla="*/ 7 h 12"/>
                <a:gd name="T64" fmla="*/ 0 w 6"/>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 h="12">
                  <a:moveTo>
                    <a:pt x="0" y="11"/>
                  </a:moveTo>
                  <a:lnTo>
                    <a:pt x="0" y="11"/>
                  </a:lnTo>
                  <a:lnTo>
                    <a:pt x="1" y="10"/>
                  </a:lnTo>
                  <a:lnTo>
                    <a:pt x="1" y="9"/>
                  </a:lnTo>
                  <a:lnTo>
                    <a:pt x="1" y="7"/>
                  </a:lnTo>
                  <a:lnTo>
                    <a:pt x="1" y="6"/>
                  </a:lnTo>
                  <a:lnTo>
                    <a:pt x="2" y="5"/>
                  </a:lnTo>
                  <a:lnTo>
                    <a:pt x="2" y="4"/>
                  </a:lnTo>
                  <a:lnTo>
                    <a:pt x="4" y="4"/>
                  </a:lnTo>
                  <a:lnTo>
                    <a:pt x="5" y="2"/>
                  </a:lnTo>
                  <a:lnTo>
                    <a:pt x="6" y="1"/>
                  </a:lnTo>
                  <a:lnTo>
                    <a:pt x="6" y="0"/>
                  </a:lnTo>
                  <a:lnTo>
                    <a:pt x="5" y="1"/>
                  </a:lnTo>
                  <a:lnTo>
                    <a:pt x="4" y="2"/>
                  </a:lnTo>
                  <a:lnTo>
                    <a:pt x="2" y="4"/>
                  </a:lnTo>
                  <a:lnTo>
                    <a:pt x="1" y="4"/>
                  </a:lnTo>
                  <a:lnTo>
                    <a:pt x="1" y="5"/>
                  </a:lnTo>
                  <a:lnTo>
                    <a:pt x="0" y="6"/>
                  </a:lnTo>
                  <a:lnTo>
                    <a:pt x="0" y="7"/>
                  </a:lnTo>
                  <a:lnTo>
                    <a:pt x="0" y="9"/>
                  </a:lnTo>
                  <a:lnTo>
                    <a:pt x="0" y="10"/>
                  </a:lnTo>
                  <a:lnTo>
                    <a:pt x="0" y="12"/>
                  </a:lnTo>
                  <a:lnTo>
                    <a:pt x="0" y="1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5" name="Freeform 286"/>
            <p:cNvSpPr>
              <a:spLocks/>
            </p:cNvSpPr>
            <p:nvPr/>
          </p:nvSpPr>
          <p:spPr bwMode="auto">
            <a:xfrm>
              <a:off x="2589" y="1499"/>
              <a:ext cx="12" cy="8"/>
            </a:xfrm>
            <a:custGeom>
              <a:avLst/>
              <a:gdLst>
                <a:gd name="T0" fmla="*/ 12 w 25"/>
                <a:gd name="T1" fmla="*/ 0 h 15"/>
                <a:gd name="T2" fmla="*/ 11 w 25"/>
                <a:gd name="T3" fmla="*/ 2 h 15"/>
                <a:gd name="T4" fmla="*/ 10 w 25"/>
                <a:gd name="T5" fmla="*/ 3 h 15"/>
                <a:gd name="T6" fmla="*/ 10 w 25"/>
                <a:gd name="T7" fmla="*/ 4 h 15"/>
                <a:gd name="T8" fmla="*/ 8 w 25"/>
                <a:gd name="T9" fmla="*/ 4 h 15"/>
                <a:gd name="T10" fmla="*/ 7 w 25"/>
                <a:gd name="T11" fmla="*/ 5 h 15"/>
                <a:gd name="T12" fmla="*/ 6 w 25"/>
                <a:gd name="T13" fmla="*/ 5 h 15"/>
                <a:gd name="T14" fmla="*/ 5 w 25"/>
                <a:gd name="T15" fmla="*/ 5 h 15"/>
                <a:gd name="T16" fmla="*/ 3 w 25"/>
                <a:gd name="T17" fmla="*/ 5 h 15"/>
                <a:gd name="T18" fmla="*/ 2 w 25"/>
                <a:gd name="T19" fmla="*/ 5 h 15"/>
                <a:gd name="T20" fmla="*/ 1 w 25"/>
                <a:gd name="T21" fmla="*/ 4 h 15"/>
                <a:gd name="T22" fmla="*/ 0 w 25"/>
                <a:gd name="T23" fmla="*/ 4 h 15"/>
                <a:gd name="T24" fmla="*/ 0 w 25"/>
                <a:gd name="T25" fmla="*/ 4 h 15"/>
                <a:gd name="T26" fmla="*/ 0 w 25"/>
                <a:gd name="T27" fmla="*/ 4 h 15"/>
                <a:gd name="T28" fmla="*/ 0 w 25"/>
                <a:gd name="T29" fmla="*/ 5 h 15"/>
                <a:gd name="T30" fmla="*/ 0 w 25"/>
                <a:gd name="T31" fmla="*/ 5 h 15"/>
                <a:gd name="T32" fmla="*/ 0 w 25"/>
                <a:gd name="T33" fmla="*/ 5 h 15"/>
                <a:gd name="T34" fmla="*/ 1 w 25"/>
                <a:gd name="T35" fmla="*/ 6 h 15"/>
                <a:gd name="T36" fmla="*/ 1 w 25"/>
                <a:gd name="T37" fmla="*/ 7 h 15"/>
                <a:gd name="T38" fmla="*/ 2 w 25"/>
                <a:gd name="T39" fmla="*/ 7 h 15"/>
                <a:gd name="T40" fmla="*/ 2 w 25"/>
                <a:gd name="T41" fmla="*/ 7 h 15"/>
                <a:gd name="T42" fmla="*/ 2 w 25"/>
                <a:gd name="T43" fmla="*/ 8 h 15"/>
                <a:gd name="T44" fmla="*/ 3 w 25"/>
                <a:gd name="T45" fmla="*/ 7 h 15"/>
                <a:gd name="T46" fmla="*/ 5 w 25"/>
                <a:gd name="T47" fmla="*/ 7 h 15"/>
                <a:gd name="T48" fmla="*/ 6 w 25"/>
                <a:gd name="T49" fmla="*/ 6 h 15"/>
                <a:gd name="T50" fmla="*/ 7 w 25"/>
                <a:gd name="T51" fmla="*/ 6 h 15"/>
                <a:gd name="T52" fmla="*/ 8 w 25"/>
                <a:gd name="T53" fmla="*/ 5 h 15"/>
                <a:gd name="T54" fmla="*/ 10 w 25"/>
                <a:gd name="T55" fmla="*/ 5 h 15"/>
                <a:gd name="T56" fmla="*/ 10 w 25"/>
                <a:gd name="T57" fmla="*/ 4 h 15"/>
                <a:gd name="T58" fmla="*/ 11 w 25"/>
                <a:gd name="T59" fmla="*/ 3 h 15"/>
                <a:gd name="T60" fmla="*/ 12 w 25"/>
                <a:gd name="T61" fmla="*/ 2 h 15"/>
                <a:gd name="T62" fmla="*/ 12 w 25"/>
                <a:gd name="T63" fmla="*/ 0 h 15"/>
                <a:gd name="T64" fmla="*/ 12 w 25"/>
                <a:gd name="T65" fmla="*/ 0 h 1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5" h="15">
                  <a:moveTo>
                    <a:pt x="25" y="0"/>
                  </a:moveTo>
                  <a:lnTo>
                    <a:pt x="22" y="3"/>
                  </a:lnTo>
                  <a:lnTo>
                    <a:pt x="21" y="5"/>
                  </a:lnTo>
                  <a:lnTo>
                    <a:pt x="20" y="7"/>
                  </a:lnTo>
                  <a:lnTo>
                    <a:pt x="17" y="8"/>
                  </a:lnTo>
                  <a:lnTo>
                    <a:pt x="15" y="9"/>
                  </a:lnTo>
                  <a:lnTo>
                    <a:pt x="12" y="9"/>
                  </a:lnTo>
                  <a:lnTo>
                    <a:pt x="10" y="9"/>
                  </a:lnTo>
                  <a:lnTo>
                    <a:pt x="7" y="9"/>
                  </a:lnTo>
                  <a:lnTo>
                    <a:pt x="5" y="9"/>
                  </a:lnTo>
                  <a:lnTo>
                    <a:pt x="3" y="8"/>
                  </a:lnTo>
                  <a:lnTo>
                    <a:pt x="0" y="7"/>
                  </a:lnTo>
                  <a:lnTo>
                    <a:pt x="0" y="8"/>
                  </a:lnTo>
                  <a:lnTo>
                    <a:pt x="1" y="9"/>
                  </a:lnTo>
                  <a:lnTo>
                    <a:pt x="1" y="10"/>
                  </a:lnTo>
                  <a:lnTo>
                    <a:pt x="3" y="12"/>
                  </a:lnTo>
                  <a:lnTo>
                    <a:pt x="3" y="13"/>
                  </a:lnTo>
                  <a:lnTo>
                    <a:pt x="4" y="13"/>
                  </a:lnTo>
                  <a:lnTo>
                    <a:pt x="4" y="14"/>
                  </a:lnTo>
                  <a:lnTo>
                    <a:pt x="5" y="15"/>
                  </a:lnTo>
                  <a:lnTo>
                    <a:pt x="7" y="14"/>
                  </a:lnTo>
                  <a:lnTo>
                    <a:pt x="10" y="13"/>
                  </a:lnTo>
                  <a:lnTo>
                    <a:pt x="12" y="12"/>
                  </a:lnTo>
                  <a:lnTo>
                    <a:pt x="15" y="12"/>
                  </a:lnTo>
                  <a:lnTo>
                    <a:pt x="17" y="10"/>
                  </a:lnTo>
                  <a:lnTo>
                    <a:pt x="20" y="9"/>
                  </a:lnTo>
                  <a:lnTo>
                    <a:pt x="21" y="7"/>
                  </a:lnTo>
                  <a:lnTo>
                    <a:pt x="22" y="5"/>
                  </a:lnTo>
                  <a:lnTo>
                    <a:pt x="24" y="3"/>
                  </a:lnTo>
                  <a:lnTo>
                    <a:pt x="25"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6" name="Freeform 287"/>
            <p:cNvSpPr>
              <a:spLocks/>
            </p:cNvSpPr>
            <p:nvPr/>
          </p:nvSpPr>
          <p:spPr bwMode="auto">
            <a:xfrm>
              <a:off x="2594" y="1490"/>
              <a:ext cx="7" cy="6"/>
            </a:xfrm>
            <a:custGeom>
              <a:avLst/>
              <a:gdLst>
                <a:gd name="T0" fmla="*/ 7 w 14"/>
                <a:gd name="T1" fmla="*/ 6 h 12"/>
                <a:gd name="T2" fmla="*/ 7 w 14"/>
                <a:gd name="T3" fmla="*/ 2 h 12"/>
                <a:gd name="T4" fmla="*/ 7 w 14"/>
                <a:gd name="T5" fmla="*/ 2 h 12"/>
                <a:gd name="T6" fmla="*/ 7 w 14"/>
                <a:gd name="T7" fmla="*/ 2 h 12"/>
                <a:gd name="T8" fmla="*/ 6 w 14"/>
                <a:gd name="T9" fmla="*/ 2 h 12"/>
                <a:gd name="T10" fmla="*/ 5 w 14"/>
                <a:gd name="T11" fmla="*/ 2 h 12"/>
                <a:gd name="T12" fmla="*/ 5 w 14"/>
                <a:gd name="T13" fmla="*/ 2 h 12"/>
                <a:gd name="T14" fmla="*/ 5 w 14"/>
                <a:gd name="T15" fmla="*/ 1 h 12"/>
                <a:gd name="T16" fmla="*/ 4 w 14"/>
                <a:gd name="T17" fmla="*/ 1 h 12"/>
                <a:gd name="T18" fmla="*/ 3 w 14"/>
                <a:gd name="T19" fmla="*/ 1 h 12"/>
                <a:gd name="T20" fmla="*/ 3 w 14"/>
                <a:gd name="T21" fmla="*/ 1 h 12"/>
                <a:gd name="T22" fmla="*/ 3 w 14"/>
                <a:gd name="T23" fmla="*/ 0 h 12"/>
                <a:gd name="T24" fmla="*/ 3 w 14"/>
                <a:gd name="T25" fmla="*/ 1 h 12"/>
                <a:gd name="T26" fmla="*/ 2 w 14"/>
                <a:gd name="T27" fmla="*/ 1 h 12"/>
                <a:gd name="T28" fmla="*/ 2 w 14"/>
                <a:gd name="T29" fmla="*/ 1 h 12"/>
                <a:gd name="T30" fmla="*/ 2 w 14"/>
                <a:gd name="T31" fmla="*/ 1 h 12"/>
                <a:gd name="T32" fmla="*/ 2 w 14"/>
                <a:gd name="T33" fmla="*/ 2 h 12"/>
                <a:gd name="T34" fmla="*/ 2 w 14"/>
                <a:gd name="T35" fmla="*/ 2 h 12"/>
                <a:gd name="T36" fmla="*/ 1 w 14"/>
                <a:gd name="T37" fmla="*/ 3 h 12"/>
                <a:gd name="T38" fmla="*/ 1 w 14"/>
                <a:gd name="T39" fmla="*/ 3 h 12"/>
                <a:gd name="T40" fmla="*/ 0 w 14"/>
                <a:gd name="T41" fmla="*/ 3 h 12"/>
                <a:gd name="T42" fmla="*/ 0 w 14"/>
                <a:gd name="T43" fmla="*/ 3 h 12"/>
                <a:gd name="T44" fmla="*/ 1 w 14"/>
                <a:gd name="T45" fmla="*/ 3 h 12"/>
                <a:gd name="T46" fmla="*/ 2 w 14"/>
                <a:gd name="T47" fmla="*/ 3 h 12"/>
                <a:gd name="T48" fmla="*/ 3 w 14"/>
                <a:gd name="T49" fmla="*/ 3 h 12"/>
                <a:gd name="T50" fmla="*/ 3 w 14"/>
                <a:gd name="T51" fmla="*/ 3 h 12"/>
                <a:gd name="T52" fmla="*/ 4 w 14"/>
                <a:gd name="T53" fmla="*/ 3 h 12"/>
                <a:gd name="T54" fmla="*/ 5 w 14"/>
                <a:gd name="T55" fmla="*/ 4 h 12"/>
                <a:gd name="T56" fmla="*/ 6 w 14"/>
                <a:gd name="T57" fmla="*/ 4 h 12"/>
                <a:gd name="T58" fmla="*/ 6 w 14"/>
                <a:gd name="T59" fmla="*/ 4 h 12"/>
                <a:gd name="T60" fmla="*/ 7 w 14"/>
                <a:gd name="T61" fmla="*/ 6 h 12"/>
                <a:gd name="T62" fmla="*/ 7 w 14"/>
                <a:gd name="T63" fmla="*/ 6 h 12"/>
                <a:gd name="T64" fmla="*/ 7 w 14"/>
                <a:gd name="T65" fmla="*/ 6 h 1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4" h="12">
                  <a:moveTo>
                    <a:pt x="14" y="12"/>
                  </a:moveTo>
                  <a:lnTo>
                    <a:pt x="14" y="4"/>
                  </a:lnTo>
                  <a:lnTo>
                    <a:pt x="13" y="4"/>
                  </a:lnTo>
                  <a:lnTo>
                    <a:pt x="11" y="4"/>
                  </a:lnTo>
                  <a:lnTo>
                    <a:pt x="10" y="4"/>
                  </a:lnTo>
                  <a:lnTo>
                    <a:pt x="9" y="4"/>
                  </a:lnTo>
                  <a:lnTo>
                    <a:pt x="9" y="2"/>
                  </a:lnTo>
                  <a:lnTo>
                    <a:pt x="8" y="2"/>
                  </a:lnTo>
                  <a:lnTo>
                    <a:pt x="6" y="1"/>
                  </a:lnTo>
                  <a:lnTo>
                    <a:pt x="5" y="0"/>
                  </a:lnTo>
                  <a:lnTo>
                    <a:pt x="5" y="1"/>
                  </a:lnTo>
                  <a:lnTo>
                    <a:pt x="4" y="1"/>
                  </a:lnTo>
                  <a:lnTo>
                    <a:pt x="4" y="2"/>
                  </a:lnTo>
                  <a:lnTo>
                    <a:pt x="3" y="2"/>
                  </a:lnTo>
                  <a:lnTo>
                    <a:pt x="3" y="4"/>
                  </a:lnTo>
                  <a:lnTo>
                    <a:pt x="1" y="5"/>
                  </a:lnTo>
                  <a:lnTo>
                    <a:pt x="0" y="6"/>
                  </a:lnTo>
                  <a:lnTo>
                    <a:pt x="1" y="6"/>
                  </a:lnTo>
                  <a:lnTo>
                    <a:pt x="4" y="6"/>
                  </a:lnTo>
                  <a:lnTo>
                    <a:pt x="5" y="6"/>
                  </a:lnTo>
                  <a:lnTo>
                    <a:pt x="6" y="6"/>
                  </a:lnTo>
                  <a:lnTo>
                    <a:pt x="8" y="6"/>
                  </a:lnTo>
                  <a:lnTo>
                    <a:pt x="9" y="7"/>
                  </a:lnTo>
                  <a:lnTo>
                    <a:pt x="11" y="8"/>
                  </a:lnTo>
                  <a:lnTo>
                    <a:pt x="13" y="11"/>
                  </a:lnTo>
                  <a:lnTo>
                    <a:pt x="14" y="1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7" name="Freeform 288"/>
            <p:cNvSpPr>
              <a:spLocks/>
            </p:cNvSpPr>
            <p:nvPr/>
          </p:nvSpPr>
          <p:spPr bwMode="auto">
            <a:xfrm>
              <a:off x="2667" y="1534"/>
              <a:ext cx="19" cy="30"/>
            </a:xfrm>
            <a:custGeom>
              <a:avLst/>
              <a:gdLst>
                <a:gd name="T0" fmla="*/ 11 w 39"/>
                <a:gd name="T1" fmla="*/ 0 h 59"/>
                <a:gd name="T2" fmla="*/ 10 w 39"/>
                <a:gd name="T3" fmla="*/ 13 h 59"/>
                <a:gd name="T4" fmla="*/ 8 w 39"/>
                <a:gd name="T5" fmla="*/ 13 h 59"/>
                <a:gd name="T6" fmla="*/ 7 w 39"/>
                <a:gd name="T7" fmla="*/ 13 h 59"/>
                <a:gd name="T8" fmla="*/ 6 w 39"/>
                <a:gd name="T9" fmla="*/ 14 h 59"/>
                <a:gd name="T10" fmla="*/ 5 w 39"/>
                <a:gd name="T11" fmla="*/ 15 h 59"/>
                <a:gd name="T12" fmla="*/ 5 w 39"/>
                <a:gd name="T13" fmla="*/ 16 h 59"/>
                <a:gd name="T14" fmla="*/ 5 w 39"/>
                <a:gd name="T15" fmla="*/ 18 h 59"/>
                <a:gd name="T16" fmla="*/ 4 w 39"/>
                <a:gd name="T17" fmla="*/ 19 h 59"/>
                <a:gd name="T18" fmla="*/ 4 w 39"/>
                <a:gd name="T19" fmla="*/ 20 h 59"/>
                <a:gd name="T20" fmla="*/ 4 w 39"/>
                <a:gd name="T21" fmla="*/ 22 h 59"/>
                <a:gd name="T22" fmla="*/ 3 w 39"/>
                <a:gd name="T23" fmla="*/ 23 h 59"/>
                <a:gd name="T24" fmla="*/ 1 w 39"/>
                <a:gd name="T25" fmla="*/ 22 h 59"/>
                <a:gd name="T26" fmla="*/ 6 w 39"/>
                <a:gd name="T27" fmla="*/ 26 h 59"/>
                <a:gd name="T28" fmla="*/ 0 w 39"/>
                <a:gd name="T29" fmla="*/ 29 h 59"/>
                <a:gd name="T30" fmla="*/ 0 w 39"/>
                <a:gd name="T31" fmla="*/ 29 h 59"/>
                <a:gd name="T32" fmla="*/ 1 w 39"/>
                <a:gd name="T33" fmla="*/ 29 h 59"/>
                <a:gd name="T34" fmla="*/ 2 w 39"/>
                <a:gd name="T35" fmla="*/ 29 h 59"/>
                <a:gd name="T36" fmla="*/ 2 w 39"/>
                <a:gd name="T37" fmla="*/ 29 h 59"/>
                <a:gd name="T38" fmla="*/ 3 w 39"/>
                <a:gd name="T39" fmla="*/ 29 h 59"/>
                <a:gd name="T40" fmla="*/ 4 w 39"/>
                <a:gd name="T41" fmla="*/ 29 h 59"/>
                <a:gd name="T42" fmla="*/ 4 w 39"/>
                <a:gd name="T43" fmla="*/ 29 h 59"/>
                <a:gd name="T44" fmla="*/ 5 w 39"/>
                <a:gd name="T45" fmla="*/ 29 h 59"/>
                <a:gd name="T46" fmla="*/ 5 w 39"/>
                <a:gd name="T47" fmla="*/ 30 h 59"/>
                <a:gd name="T48" fmla="*/ 6 w 39"/>
                <a:gd name="T49" fmla="*/ 30 h 59"/>
                <a:gd name="T50" fmla="*/ 7 w 39"/>
                <a:gd name="T51" fmla="*/ 27 h 59"/>
                <a:gd name="T52" fmla="*/ 8 w 39"/>
                <a:gd name="T53" fmla="*/ 24 h 59"/>
                <a:gd name="T54" fmla="*/ 10 w 39"/>
                <a:gd name="T55" fmla="*/ 21 h 59"/>
                <a:gd name="T56" fmla="*/ 12 w 39"/>
                <a:gd name="T57" fmla="*/ 19 h 59"/>
                <a:gd name="T58" fmla="*/ 13 w 39"/>
                <a:gd name="T59" fmla="*/ 16 h 59"/>
                <a:gd name="T60" fmla="*/ 15 w 39"/>
                <a:gd name="T61" fmla="*/ 13 h 59"/>
                <a:gd name="T62" fmla="*/ 16 w 39"/>
                <a:gd name="T63" fmla="*/ 10 h 59"/>
                <a:gd name="T64" fmla="*/ 17 w 39"/>
                <a:gd name="T65" fmla="*/ 7 h 59"/>
                <a:gd name="T66" fmla="*/ 18 w 39"/>
                <a:gd name="T67" fmla="*/ 4 h 59"/>
                <a:gd name="T68" fmla="*/ 19 w 39"/>
                <a:gd name="T69" fmla="*/ 1 h 59"/>
                <a:gd name="T70" fmla="*/ 12 w 39"/>
                <a:gd name="T71" fmla="*/ 1 h 59"/>
                <a:gd name="T72" fmla="*/ 12 w 39"/>
                <a:gd name="T73" fmla="*/ 1 h 59"/>
                <a:gd name="T74" fmla="*/ 11 w 39"/>
                <a:gd name="T75" fmla="*/ 0 h 5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9" h="59">
                  <a:moveTo>
                    <a:pt x="22" y="0"/>
                  </a:moveTo>
                  <a:lnTo>
                    <a:pt x="21" y="26"/>
                  </a:lnTo>
                  <a:lnTo>
                    <a:pt x="17" y="26"/>
                  </a:lnTo>
                  <a:lnTo>
                    <a:pt x="15" y="26"/>
                  </a:lnTo>
                  <a:lnTo>
                    <a:pt x="13" y="28"/>
                  </a:lnTo>
                  <a:lnTo>
                    <a:pt x="11" y="29"/>
                  </a:lnTo>
                  <a:lnTo>
                    <a:pt x="10" y="32"/>
                  </a:lnTo>
                  <a:lnTo>
                    <a:pt x="10" y="36"/>
                  </a:lnTo>
                  <a:lnTo>
                    <a:pt x="9" y="38"/>
                  </a:lnTo>
                  <a:lnTo>
                    <a:pt x="9" y="40"/>
                  </a:lnTo>
                  <a:lnTo>
                    <a:pt x="8" y="43"/>
                  </a:lnTo>
                  <a:lnTo>
                    <a:pt x="6" y="45"/>
                  </a:lnTo>
                  <a:lnTo>
                    <a:pt x="3" y="43"/>
                  </a:lnTo>
                  <a:lnTo>
                    <a:pt x="13" y="52"/>
                  </a:lnTo>
                  <a:lnTo>
                    <a:pt x="0" y="58"/>
                  </a:lnTo>
                  <a:lnTo>
                    <a:pt x="1" y="58"/>
                  </a:lnTo>
                  <a:lnTo>
                    <a:pt x="3" y="58"/>
                  </a:lnTo>
                  <a:lnTo>
                    <a:pt x="4" y="58"/>
                  </a:lnTo>
                  <a:lnTo>
                    <a:pt x="5" y="58"/>
                  </a:lnTo>
                  <a:lnTo>
                    <a:pt x="6" y="58"/>
                  </a:lnTo>
                  <a:lnTo>
                    <a:pt x="8" y="58"/>
                  </a:lnTo>
                  <a:lnTo>
                    <a:pt x="9" y="58"/>
                  </a:lnTo>
                  <a:lnTo>
                    <a:pt x="10" y="58"/>
                  </a:lnTo>
                  <a:lnTo>
                    <a:pt x="11" y="59"/>
                  </a:lnTo>
                  <a:lnTo>
                    <a:pt x="13" y="59"/>
                  </a:lnTo>
                  <a:lnTo>
                    <a:pt x="15" y="53"/>
                  </a:lnTo>
                  <a:lnTo>
                    <a:pt x="17" y="48"/>
                  </a:lnTo>
                  <a:lnTo>
                    <a:pt x="20" y="42"/>
                  </a:lnTo>
                  <a:lnTo>
                    <a:pt x="24" y="37"/>
                  </a:lnTo>
                  <a:lnTo>
                    <a:pt x="26" y="31"/>
                  </a:lnTo>
                  <a:lnTo>
                    <a:pt x="30" y="26"/>
                  </a:lnTo>
                  <a:lnTo>
                    <a:pt x="32" y="19"/>
                  </a:lnTo>
                  <a:lnTo>
                    <a:pt x="35" y="13"/>
                  </a:lnTo>
                  <a:lnTo>
                    <a:pt x="37" y="7"/>
                  </a:lnTo>
                  <a:lnTo>
                    <a:pt x="39" y="1"/>
                  </a:lnTo>
                  <a:lnTo>
                    <a:pt x="24" y="1"/>
                  </a:lnTo>
                  <a:lnTo>
                    <a:pt x="22"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8" name="Freeform 289"/>
            <p:cNvSpPr>
              <a:spLocks/>
            </p:cNvSpPr>
            <p:nvPr/>
          </p:nvSpPr>
          <p:spPr bwMode="auto">
            <a:xfrm>
              <a:off x="2668" y="1565"/>
              <a:ext cx="4" cy="4"/>
            </a:xfrm>
            <a:custGeom>
              <a:avLst/>
              <a:gdLst>
                <a:gd name="T0" fmla="*/ 0 w 8"/>
                <a:gd name="T1" fmla="*/ 1 h 9"/>
                <a:gd name="T2" fmla="*/ 3 w 8"/>
                <a:gd name="T3" fmla="*/ 4 h 9"/>
                <a:gd name="T4" fmla="*/ 3 w 8"/>
                <a:gd name="T5" fmla="*/ 4 h 9"/>
                <a:gd name="T6" fmla="*/ 3 w 8"/>
                <a:gd name="T7" fmla="*/ 3 h 9"/>
                <a:gd name="T8" fmla="*/ 3 w 8"/>
                <a:gd name="T9" fmla="*/ 3 h 9"/>
                <a:gd name="T10" fmla="*/ 4 w 8"/>
                <a:gd name="T11" fmla="*/ 2 h 9"/>
                <a:gd name="T12" fmla="*/ 4 w 8"/>
                <a:gd name="T13" fmla="*/ 2 h 9"/>
                <a:gd name="T14" fmla="*/ 4 w 8"/>
                <a:gd name="T15" fmla="*/ 2 h 9"/>
                <a:gd name="T16" fmla="*/ 4 w 8"/>
                <a:gd name="T17" fmla="*/ 1 h 9"/>
                <a:gd name="T18" fmla="*/ 4 w 8"/>
                <a:gd name="T19" fmla="*/ 1 h 9"/>
                <a:gd name="T20" fmla="*/ 4 w 8"/>
                <a:gd name="T21" fmla="*/ 1 h 9"/>
                <a:gd name="T22" fmla="*/ 4 w 8"/>
                <a:gd name="T23" fmla="*/ 0 h 9"/>
                <a:gd name="T24" fmla="*/ 4 w 8"/>
                <a:gd name="T25" fmla="*/ 0 h 9"/>
                <a:gd name="T26" fmla="*/ 4 w 8"/>
                <a:gd name="T27" fmla="*/ 1 h 9"/>
                <a:gd name="T28" fmla="*/ 3 w 8"/>
                <a:gd name="T29" fmla="*/ 1 h 9"/>
                <a:gd name="T30" fmla="*/ 3 w 8"/>
                <a:gd name="T31" fmla="*/ 1 h 9"/>
                <a:gd name="T32" fmla="*/ 3 w 8"/>
                <a:gd name="T33" fmla="*/ 1 h 9"/>
                <a:gd name="T34" fmla="*/ 2 w 8"/>
                <a:gd name="T35" fmla="*/ 1 h 9"/>
                <a:gd name="T36" fmla="*/ 1 w 8"/>
                <a:gd name="T37" fmla="*/ 1 h 9"/>
                <a:gd name="T38" fmla="*/ 1 w 8"/>
                <a:gd name="T39" fmla="*/ 1 h 9"/>
                <a:gd name="T40" fmla="*/ 1 w 8"/>
                <a:gd name="T41" fmla="*/ 1 h 9"/>
                <a:gd name="T42" fmla="*/ 0 w 8"/>
                <a:gd name="T43" fmla="*/ 1 h 9"/>
                <a:gd name="T44" fmla="*/ 0 w 8"/>
                <a:gd name="T45" fmla="*/ 1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9">
                  <a:moveTo>
                    <a:pt x="0" y="3"/>
                  </a:moveTo>
                  <a:lnTo>
                    <a:pt x="6" y="9"/>
                  </a:lnTo>
                  <a:lnTo>
                    <a:pt x="6" y="8"/>
                  </a:lnTo>
                  <a:lnTo>
                    <a:pt x="6" y="7"/>
                  </a:lnTo>
                  <a:lnTo>
                    <a:pt x="7" y="5"/>
                  </a:lnTo>
                  <a:lnTo>
                    <a:pt x="7" y="4"/>
                  </a:lnTo>
                  <a:lnTo>
                    <a:pt x="7" y="3"/>
                  </a:lnTo>
                  <a:lnTo>
                    <a:pt x="8" y="2"/>
                  </a:lnTo>
                  <a:lnTo>
                    <a:pt x="8" y="0"/>
                  </a:lnTo>
                  <a:lnTo>
                    <a:pt x="7" y="0"/>
                  </a:lnTo>
                  <a:lnTo>
                    <a:pt x="7" y="2"/>
                  </a:lnTo>
                  <a:lnTo>
                    <a:pt x="6" y="2"/>
                  </a:lnTo>
                  <a:lnTo>
                    <a:pt x="5" y="2"/>
                  </a:lnTo>
                  <a:lnTo>
                    <a:pt x="5" y="3"/>
                  </a:lnTo>
                  <a:lnTo>
                    <a:pt x="3" y="3"/>
                  </a:lnTo>
                  <a:lnTo>
                    <a:pt x="2" y="3"/>
                  </a:lnTo>
                  <a:lnTo>
                    <a:pt x="1" y="3"/>
                  </a:lnTo>
                  <a:lnTo>
                    <a:pt x="0" y="3"/>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59" name="Freeform 290"/>
            <p:cNvSpPr>
              <a:spLocks/>
            </p:cNvSpPr>
            <p:nvPr/>
          </p:nvSpPr>
          <p:spPr bwMode="auto">
            <a:xfrm>
              <a:off x="2672" y="1564"/>
              <a:ext cx="1" cy="1"/>
            </a:xfrm>
            <a:custGeom>
              <a:avLst/>
              <a:gdLst>
                <a:gd name="T0" fmla="*/ 1 w 2"/>
                <a:gd name="T1" fmla="*/ 1 h 2"/>
                <a:gd name="T2" fmla="*/ 1 w 2"/>
                <a:gd name="T3" fmla="*/ 1 h 2"/>
                <a:gd name="T4" fmla="*/ 1 w 2"/>
                <a:gd name="T5" fmla="*/ 1 h 2"/>
                <a:gd name="T6" fmla="*/ 1 w 2"/>
                <a:gd name="T7" fmla="*/ 1 h 2"/>
                <a:gd name="T8" fmla="*/ 1 w 2"/>
                <a:gd name="T9" fmla="*/ 1 h 2"/>
                <a:gd name="T10" fmla="*/ 1 w 2"/>
                <a:gd name="T11" fmla="*/ 1 h 2"/>
                <a:gd name="T12" fmla="*/ 1 w 2"/>
                <a:gd name="T13" fmla="*/ 1 h 2"/>
                <a:gd name="T14" fmla="*/ 1 w 2"/>
                <a:gd name="T15" fmla="*/ 1 h 2"/>
                <a:gd name="T16" fmla="*/ 1 w 2"/>
                <a:gd name="T17" fmla="*/ 0 h 2"/>
                <a:gd name="T18" fmla="*/ 1 w 2"/>
                <a:gd name="T19" fmla="*/ 0 h 2"/>
                <a:gd name="T20" fmla="*/ 1 w 2"/>
                <a:gd name="T21" fmla="*/ 0 h 2"/>
                <a:gd name="T22" fmla="*/ 0 w 2"/>
                <a:gd name="T23" fmla="*/ 1 h 2"/>
                <a:gd name="T24" fmla="*/ 0 w 2"/>
                <a:gd name="T25" fmla="*/ 1 h 2"/>
                <a:gd name="T26" fmla="*/ 0 w 2"/>
                <a:gd name="T27" fmla="*/ 1 h 2"/>
                <a:gd name="T28" fmla="*/ 0 w 2"/>
                <a:gd name="T29" fmla="*/ 1 h 2"/>
                <a:gd name="T30" fmla="*/ 0 w 2"/>
                <a:gd name="T31" fmla="*/ 1 h 2"/>
                <a:gd name="T32" fmla="*/ 0 w 2"/>
                <a:gd name="T33" fmla="*/ 1 h 2"/>
                <a:gd name="T34" fmla="*/ 0 w 2"/>
                <a:gd name="T35" fmla="*/ 1 h 2"/>
                <a:gd name="T36" fmla="*/ 0 w 2"/>
                <a:gd name="T37" fmla="*/ 1 h 2"/>
                <a:gd name="T38" fmla="*/ 0 w 2"/>
                <a:gd name="T39" fmla="*/ 1 h 2"/>
                <a:gd name="T40" fmla="*/ 0 w 2"/>
                <a:gd name="T41" fmla="*/ 1 h 2"/>
                <a:gd name="T42" fmla="*/ 0 w 2"/>
                <a:gd name="T43" fmla="*/ 1 h 2"/>
                <a:gd name="T44" fmla="*/ 0 w 2"/>
                <a:gd name="T45" fmla="*/ 1 h 2"/>
                <a:gd name="T46" fmla="*/ 0 w 2"/>
                <a:gd name="T47" fmla="*/ 1 h 2"/>
                <a:gd name="T48" fmla="*/ 0 w 2"/>
                <a:gd name="T49" fmla="*/ 1 h 2"/>
                <a:gd name="T50" fmla="*/ 0 w 2"/>
                <a:gd name="T51" fmla="*/ 1 h 2"/>
                <a:gd name="T52" fmla="*/ 1 w 2"/>
                <a:gd name="T53" fmla="*/ 1 h 2"/>
                <a:gd name="T54" fmla="*/ 1 w 2"/>
                <a:gd name="T55" fmla="*/ 1 h 2"/>
                <a:gd name="T56" fmla="*/ 1 w 2"/>
                <a:gd name="T57" fmla="*/ 1 h 2"/>
                <a:gd name="T58" fmla="*/ 1 w 2"/>
                <a:gd name="T59" fmla="*/ 1 h 2"/>
                <a:gd name="T60" fmla="*/ 1 w 2"/>
                <a:gd name="T61" fmla="*/ 1 h 2"/>
                <a:gd name="T62" fmla="*/ 1 w 2"/>
                <a:gd name="T63" fmla="*/ 1 h 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 h="2">
                  <a:moveTo>
                    <a:pt x="2" y="1"/>
                  </a:moveTo>
                  <a:lnTo>
                    <a:pt x="2" y="1"/>
                  </a:lnTo>
                  <a:lnTo>
                    <a:pt x="2" y="0"/>
                  </a:lnTo>
                  <a:lnTo>
                    <a:pt x="0" y="1"/>
                  </a:lnTo>
                  <a:lnTo>
                    <a:pt x="0" y="2"/>
                  </a:lnTo>
                  <a:lnTo>
                    <a:pt x="0" y="1"/>
                  </a:lnTo>
                  <a:lnTo>
                    <a:pt x="2" y="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0" name="Freeform 291"/>
            <p:cNvSpPr>
              <a:spLocks/>
            </p:cNvSpPr>
            <p:nvPr/>
          </p:nvSpPr>
          <p:spPr bwMode="auto">
            <a:xfrm>
              <a:off x="2784" y="1536"/>
              <a:ext cx="3" cy="9"/>
            </a:xfrm>
            <a:custGeom>
              <a:avLst/>
              <a:gdLst>
                <a:gd name="T0" fmla="*/ 2 w 5"/>
                <a:gd name="T1" fmla="*/ 0 h 17"/>
                <a:gd name="T2" fmla="*/ 0 w 5"/>
                <a:gd name="T3" fmla="*/ 9 h 17"/>
                <a:gd name="T4" fmla="*/ 3 w 5"/>
                <a:gd name="T5" fmla="*/ 9 h 17"/>
                <a:gd name="T6" fmla="*/ 3 w 5"/>
                <a:gd name="T7" fmla="*/ 0 h 17"/>
                <a:gd name="T8" fmla="*/ 3 w 5"/>
                <a:gd name="T9" fmla="*/ 0 h 17"/>
                <a:gd name="T10" fmla="*/ 2 w 5"/>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3" y="0"/>
                  </a:moveTo>
                  <a:lnTo>
                    <a:pt x="0" y="17"/>
                  </a:lnTo>
                  <a:lnTo>
                    <a:pt x="5" y="17"/>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1" name="Freeform 292"/>
            <p:cNvSpPr>
              <a:spLocks/>
            </p:cNvSpPr>
            <p:nvPr/>
          </p:nvSpPr>
          <p:spPr bwMode="auto">
            <a:xfrm>
              <a:off x="2784" y="1569"/>
              <a:ext cx="2" cy="10"/>
            </a:xfrm>
            <a:custGeom>
              <a:avLst/>
              <a:gdLst>
                <a:gd name="T0" fmla="*/ 2 w 2"/>
                <a:gd name="T1" fmla="*/ 0 h 20"/>
                <a:gd name="T2" fmla="*/ 0 w 2"/>
                <a:gd name="T3" fmla="*/ 0 h 20"/>
                <a:gd name="T4" fmla="*/ 0 w 2"/>
                <a:gd name="T5" fmla="*/ 10 h 20"/>
                <a:gd name="T6" fmla="*/ 2 w 2"/>
                <a:gd name="T7" fmla="*/ 10 h 20"/>
                <a:gd name="T8" fmla="*/ 2 w 2"/>
                <a:gd name="T9" fmla="*/ 0 h 20"/>
                <a:gd name="T10" fmla="*/ 2 w 2"/>
                <a:gd name="T11" fmla="*/ 0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0">
                  <a:moveTo>
                    <a:pt x="2" y="0"/>
                  </a:moveTo>
                  <a:lnTo>
                    <a:pt x="0" y="0"/>
                  </a:lnTo>
                  <a:lnTo>
                    <a:pt x="0" y="20"/>
                  </a:lnTo>
                  <a:lnTo>
                    <a:pt x="2" y="2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2" name="Freeform 293"/>
            <p:cNvSpPr>
              <a:spLocks/>
            </p:cNvSpPr>
            <p:nvPr/>
          </p:nvSpPr>
          <p:spPr bwMode="auto">
            <a:xfrm>
              <a:off x="2659" y="1576"/>
              <a:ext cx="5" cy="10"/>
            </a:xfrm>
            <a:custGeom>
              <a:avLst/>
              <a:gdLst>
                <a:gd name="T0" fmla="*/ 0 w 10"/>
                <a:gd name="T1" fmla="*/ 10 h 21"/>
                <a:gd name="T2" fmla="*/ 2 w 10"/>
                <a:gd name="T3" fmla="*/ 9 h 21"/>
                <a:gd name="T4" fmla="*/ 3 w 10"/>
                <a:gd name="T5" fmla="*/ 8 h 21"/>
                <a:gd name="T6" fmla="*/ 3 w 10"/>
                <a:gd name="T7" fmla="*/ 6 h 21"/>
                <a:gd name="T8" fmla="*/ 4 w 10"/>
                <a:gd name="T9" fmla="*/ 5 h 21"/>
                <a:gd name="T10" fmla="*/ 4 w 10"/>
                <a:gd name="T11" fmla="*/ 5 h 21"/>
                <a:gd name="T12" fmla="*/ 5 w 10"/>
                <a:gd name="T13" fmla="*/ 3 h 21"/>
                <a:gd name="T14" fmla="*/ 5 w 10"/>
                <a:gd name="T15" fmla="*/ 2 h 21"/>
                <a:gd name="T16" fmla="*/ 5 w 10"/>
                <a:gd name="T17" fmla="*/ 1 h 21"/>
                <a:gd name="T18" fmla="*/ 5 w 10"/>
                <a:gd name="T19" fmla="*/ 0 h 21"/>
                <a:gd name="T20" fmla="*/ 5 w 10"/>
                <a:gd name="T21" fmla="*/ 0 h 21"/>
                <a:gd name="T22" fmla="*/ 4 w 10"/>
                <a:gd name="T23" fmla="*/ 0 h 21"/>
                <a:gd name="T24" fmla="*/ 3 w 10"/>
                <a:gd name="T25" fmla="*/ 1 h 21"/>
                <a:gd name="T26" fmla="*/ 3 w 10"/>
                <a:gd name="T27" fmla="*/ 1 h 21"/>
                <a:gd name="T28" fmla="*/ 2 w 10"/>
                <a:gd name="T29" fmla="*/ 2 h 21"/>
                <a:gd name="T30" fmla="*/ 2 w 10"/>
                <a:gd name="T31" fmla="*/ 3 h 21"/>
                <a:gd name="T32" fmla="*/ 2 w 10"/>
                <a:gd name="T33" fmla="*/ 3 h 21"/>
                <a:gd name="T34" fmla="*/ 2 w 10"/>
                <a:gd name="T35" fmla="*/ 5 h 21"/>
                <a:gd name="T36" fmla="*/ 1 w 10"/>
                <a:gd name="T37" fmla="*/ 6 h 21"/>
                <a:gd name="T38" fmla="*/ 1 w 10"/>
                <a:gd name="T39" fmla="*/ 8 h 21"/>
                <a:gd name="T40" fmla="*/ 0 w 10"/>
                <a:gd name="T41" fmla="*/ 10 h 21"/>
                <a:gd name="T42" fmla="*/ 0 w 10"/>
                <a:gd name="T43" fmla="*/ 1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21">
                  <a:moveTo>
                    <a:pt x="0" y="21"/>
                  </a:moveTo>
                  <a:lnTo>
                    <a:pt x="3" y="18"/>
                  </a:lnTo>
                  <a:lnTo>
                    <a:pt x="5" y="16"/>
                  </a:lnTo>
                  <a:lnTo>
                    <a:pt x="6" y="13"/>
                  </a:lnTo>
                  <a:lnTo>
                    <a:pt x="8" y="11"/>
                  </a:lnTo>
                  <a:lnTo>
                    <a:pt x="8" y="10"/>
                  </a:lnTo>
                  <a:lnTo>
                    <a:pt x="9" y="7"/>
                  </a:lnTo>
                  <a:lnTo>
                    <a:pt x="9" y="5"/>
                  </a:lnTo>
                  <a:lnTo>
                    <a:pt x="9" y="3"/>
                  </a:lnTo>
                  <a:lnTo>
                    <a:pt x="10" y="1"/>
                  </a:lnTo>
                  <a:lnTo>
                    <a:pt x="10" y="0"/>
                  </a:lnTo>
                  <a:lnTo>
                    <a:pt x="8" y="1"/>
                  </a:lnTo>
                  <a:lnTo>
                    <a:pt x="6" y="2"/>
                  </a:lnTo>
                  <a:lnTo>
                    <a:pt x="5" y="3"/>
                  </a:lnTo>
                  <a:lnTo>
                    <a:pt x="4" y="5"/>
                  </a:lnTo>
                  <a:lnTo>
                    <a:pt x="4" y="6"/>
                  </a:lnTo>
                  <a:lnTo>
                    <a:pt x="3" y="7"/>
                  </a:lnTo>
                  <a:lnTo>
                    <a:pt x="3" y="10"/>
                  </a:lnTo>
                  <a:lnTo>
                    <a:pt x="2" y="12"/>
                  </a:lnTo>
                  <a:lnTo>
                    <a:pt x="2" y="16"/>
                  </a:lnTo>
                  <a:lnTo>
                    <a:pt x="0" y="21"/>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3" name="Freeform 294"/>
            <p:cNvSpPr>
              <a:spLocks/>
            </p:cNvSpPr>
            <p:nvPr/>
          </p:nvSpPr>
          <p:spPr bwMode="auto">
            <a:xfrm>
              <a:off x="2664" y="1573"/>
              <a:ext cx="4" cy="3"/>
            </a:xfrm>
            <a:custGeom>
              <a:avLst/>
              <a:gdLst>
                <a:gd name="T0" fmla="*/ 0 w 8"/>
                <a:gd name="T1" fmla="*/ 3 h 5"/>
                <a:gd name="T2" fmla="*/ 1 w 8"/>
                <a:gd name="T3" fmla="*/ 3 h 5"/>
                <a:gd name="T4" fmla="*/ 1 w 8"/>
                <a:gd name="T5" fmla="*/ 2 h 5"/>
                <a:gd name="T6" fmla="*/ 2 w 8"/>
                <a:gd name="T7" fmla="*/ 2 h 5"/>
                <a:gd name="T8" fmla="*/ 2 w 8"/>
                <a:gd name="T9" fmla="*/ 2 h 5"/>
                <a:gd name="T10" fmla="*/ 2 w 8"/>
                <a:gd name="T11" fmla="*/ 1 h 5"/>
                <a:gd name="T12" fmla="*/ 2 w 8"/>
                <a:gd name="T13" fmla="*/ 1 h 5"/>
                <a:gd name="T14" fmla="*/ 3 w 8"/>
                <a:gd name="T15" fmla="*/ 1 h 5"/>
                <a:gd name="T16" fmla="*/ 3 w 8"/>
                <a:gd name="T17" fmla="*/ 1 h 5"/>
                <a:gd name="T18" fmla="*/ 3 w 8"/>
                <a:gd name="T19" fmla="*/ 0 h 5"/>
                <a:gd name="T20" fmla="*/ 4 w 8"/>
                <a:gd name="T21" fmla="*/ 0 h 5"/>
                <a:gd name="T22" fmla="*/ 3 w 8"/>
                <a:gd name="T23" fmla="*/ 0 h 5"/>
                <a:gd name="T24" fmla="*/ 3 w 8"/>
                <a:gd name="T25" fmla="*/ 1 h 5"/>
                <a:gd name="T26" fmla="*/ 3 w 8"/>
                <a:gd name="T27" fmla="*/ 1 h 5"/>
                <a:gd name="T28" fmla="*/ 2 w 8"/>
                <a:gd name="T29" fmla="*/ 1 h 5"/>
                <a:gd name="T30" fmla="*/ 2 w 8"/>
                <a:gd name="T31" fmla="*/ 1 h 5"/>
                <a:gd name="T32" fmla="*/ 2 w 8"/>
                <a:gd name="T33" fmla="*/ 1 h 5"/>
                <a:gd name="T34" fmla="*/ 1 w 8"/>
                <a:gd name="T35" fmla="*/ 2 h 5"/>
                <a:gd name="T36" fmla="*/ 1 w 8"/>
                <a:gd name="T37" fmla="*/ 2 h 5"/>
                <a:gd name="T38" fmla="*/ 1 w 8"/>
                <a:gd name="T39" fmla="*/ 3 h 5"/>
                <a:gd name="T40" fmla="*/ 0 w 8"/>
                <a:gd name="T41" fmla="*/ 3 h 5"/>
                <a:gd name="T42" fmla="*/ 0 w 8"/>
                <a:gd name="T43" fmla="*/ 3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5">
                  <a:moveTo>
                    <a:pt x="0" y="5"/>
                  </a:moveTo>
                  <a:lnTo>
                    <a:pt x="1" y="5"/>
                  </a:lnTo>
                  <a:lnTo>
                    <a:pt x="1" y="4"/>
                  </a:lnTo>
                  <a:lnTo>
                    <a:pt x="3" y="4"/>
                  </a:lnTo>
                  <a:lnTo>
                    <a:pt x="4" y="2"/>
                  </a:lnTo>
                  <a:lnTo>
                    <a:pt x="5" y="1"/>
                  </a:lnTo>
                  <a:lnTo>
                    <a:pt x="6" y="1"/>
                  </a:lnTo>
                  <a:lnTo>
                    <a:pt x="6" y="0"/>
                  </a:lnTo>
                  <a:lnTo>
                    <a:pt x="8" y="0"/>
                  </a:lnTo>
                  <a:lnTo>
                    <a:pt x="6" y="0"/>
                  </a:lnTo>
                  <a:lnTo>
                    <a:pt x="5" y="1"/>
                  </a:lnTo>
                  <a:lnTo>
                    <a:pt x="4" y="1"/>
                  </a:lnTo>
                  <a:lnTo>
                    <a:pt x="3" y="2"/>
                  </a:lnTo>
                  <a:lnTo>
                    <a:pt x="1" y="4"/>
                  </a:lnTo>
                  <a:lnTo>
                    <a:pt x="1" y="5"/>
                  </a:lnTo>
                  <a:lnTo>
                    <a:pt x="0" y="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4" name="Freeform 295"/>
            <p:cNvSpPr>
              <a:spLocks/>
            </p:cNvSpPr>
            <p:nvPr/>
          </p:nvSpPr>
          <p:spPr bwMode="auto">
            <a:xfrm>
              <a:off x="2633" y="1579"/>
              <a:ext cx="7" cy="8"/>
            </a:xfrm>
            <a:custGeom>
              <a:avLst/>
              <a:gdLst>
                <a:gd name="T0" fmla="*/ 5 w 15"/>
                <a:gd name="T1" fmla="*/ 0 h 16"/>
                <a:gd name="T2" fmla="*/ 3 w 15"/>
                <a:gd name="T3" fmla="*/ 6 h 16"/>
                <a:gd name="T4" fmla="*/ 2 w 15"/>
                <a:gd name="T5" fmla="*/ 6 h 16"/>
                <a:gd name="T6" fmla="*/ 2 w 15"/>
                <a:gd name="T7" fmla="*/ 6 h 16"/>
                <a:gd name="T8" fmla="*/ 2 w 15"/>
                <a:gd name="T9" fmla="*/ 6 h 16"/>
                <a:gd name="T10" fmla="*/ 2 w 15"/>
                <a:gd name="T11" fmla="*/ 5 h 16"/>
                <a:gd name="T12" fmla="*/ 1 w 15"/>
                <a:gd name="T13" fmla="*/ 5 h 16"/>
                <a:gd name="T14" fmla="*/ 1 w 15"/>
                <a:gd name="T15" fmla="*/ 5 h 16"/>
                <a:gd name="T16" fmla="*/ 0 w 15"/>
                <a:gd name="T17" fmla="*/ 5 h 16"/>
                <a:gd name="T18" fmla="*/ 0 w 15"/>
                <a:gd name="T19" fmla="*/ 5 h 16"/>
                <a:gd name="T20" fmla="*/ 0 w 15"/>
                <a:gd name="T21" fmla="*/ 5 h 16"/>
                <a:gd name="T22" fmla="*/ 0 w 15"/>
                <a:gd name="T23" fmla="*/ 5 h 16"/>
                <a:gd name="T24" fmla="*/ 0 w 15"/>
                <a:gd name="T25" fmla="*/ 8 h 16"/>
                <a:gd name="T26" fmla="*/ 1 w 15"/>
                <a:gd name="T27" fmla="*/ 8 h 16"/>
                <a:gd name="T28" fmla="*/ 2 w 15"/>
                <a:gd name="T29" fmla="*/ 8 h 16"/>
                <a:gd name="T30" fmla="*/ 2 w 15"/>
                <a:gd name="T31" fmla="*/ 8 h 16"/>
                <a:gd name="T32" fmla="*/ 3 w 15"/>
                <a:gd name="T33" fmla="*/ 8 h 16"/>
                <a:gd name="T34" fmla="*/ 3 w 15"/>
                <a:gd name="T35" fmla="*/ 7 h 16"/>
                <a:gd name="T36" fmla="*/ 4 w 15"/>
                <a:gd name="T37" fmla="*/ 6 h 16"/>
                <a:gd name="T38" fmla="*/ 5 w 15"/>
                <a:gd name="T39" fmla="*/ 6 h 16"/>
                <a:gd name="T40" fmla="*/ 5 w 15"/>
                <a:gd name="T41" fmla="*/ 5 h 16"/>
                <a:gd name="T42" fmla="*/ 7 w 15"/>
                <a:gd name="T43" fmla="*/ 5 h 16"/>
                <a:gd name="T44" fmla="*/ 7 w 15"/>
                <a:gd name="T45" fmla="*/ 5 h 16"/>
                <a:gd name="T46" fmla="*/ 7 w 15"/>
                <a:gd name="T47" fmla="*/ 5 h 16"/>
                <a:gd name="T48" fmla="*/ 7 w 15"/>
                <a:gd name="T49" fmla="*/ 4 h 16"/>
                <a:gd name="T50" fmla="*/ 7 w 15"/>
                <a:gd name="T51" fmla="*/ 3 h 16"/>
                <a:gd name="T52" fmla="*/ 7 w 15"/>
                <a:gd name="T53" fmla="*/ 3 h 16"/>
                <a:gd name="T54" fmla="*/ 7 w 15"/>
                <a:gd name="T55" fmla="*/ 3 h 16"/>
                <a:gd name="T56" fmla="*/ 7 w 15"/>
                <a:gd name="T57" fmla="*/ 2 h 16"/>
                <a:gd name="T58" fmla="*/ 7 w 15"/>
                <a:gd name="T59" fmla="*/ 1 h 16"/>
                <a:gd name="T60" fmla="*/ 6 w 15"/>
                <a:gd name="T61" fmla="*/ 1 h 16"/>
                <a:gd name="T62" fmla="*/ 6 w 15"/>
                <a:gd name="T63" fmla="*/ 1 h 16"/>
                <a:gd name="T64" fmla="*/ 5 w 15"/>
                <a:gd name="T65" fmla="*/ 0 h 16"/>
                <a:gd name="T66" fmla="*/ 5 w 15"/>
                <a:gd name="T67" fmla="*/ 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6">
                  <a:moveTo>
                    <a:pt x="11" y="0"/>
                  </a:moveTo>
                  <a:lnTo>
                    <a:pt x="6" y="12"/>
                  </a:lnTo>
                  <a:lnTo>
                    <a:pt x="5" y="12"/>
                  </a:lnTo>
                  <a:lnTo>
                    <a:pt x="5" y="11"/>
                  </a:lnTo>
                  <a:lnTo>
                    <a:pt x="4" y="11"/>
                  </a:lnTo>
                  <a:lnTo>
                    <a:pt x="4" y="10"/>
                  </a:lnTo>
                  <a:lnTo>
                    <a:pt x="2" y="10"/>
                  </a:lnTo>
                  <a:lnTo>
                    <a:pt x="1" y="10"/>
                  </a:lnTo>
                  <a:lnTo>
                    <a:pt x="0" y="10"/>
                  </a:lnTo>
                  <a:lnTo>
                    <a:pt x="0" y="15"/>
                  </a:lnTo>
                  <a:lnTo>
                    <a:pt x="2" y="16"/>
                  </a:lnTo>
                  <a:lnTo>
                    <a:pt x="4" y="16"/>
                  </a:lnTo>
                  <a:lnTo>
                    <a:pt x="5" y="16"/>
                  </a:lnTo>
                  <a:lnTo>
                    <a:pt x="6" y="15"/>
                  </a:lnTo>
                  <a:lnTo>
                    <a:pt x="7" y="14"/>
                  </a:lnTo>
                  <a:lnTo>
                    <a:pt x="9" y="12"/>
                  </a:lnTo>
                  <a:lnTo>
                    <a:pt x="10" y="11"/>
                  </a:lnTo>
                  <a:lnTo>
                    <a:pt x="11" y="10"/>
                  </a:lnTo>
                  <a:lnTo>
                    <a:pt x="14" y="10"/>
                  </a:lnTo>
                  <a:lnTo>
                    <a:pt x="15" y="10"/>
                  </a:lnTo>
                  <a:lnTo>
                    <a:pt x="15" y="9"/>
                  </a:lnTo>
                  <a:lnTo>
                    <a:pt x="15" y="7"/>
                  </a:lnTo>
                  <a:lnTo>
                    <a:pt x="15" y="6"/>
                  </a:lnTo>
                  <a:lnTo>
                    <a:pt x="15" y="5"/>
                  </a:lnTo>
                  <a:lnTo>
                    <a:pt x="14" y="4"/>
                  </a:lnTo>
                  <a:lnTo>
                    <a:pt x="14" y="2"/>
                  </a:lnTo>
                  <a:lnTo>
                    <a:pt x="12" y="1"/>
                  </a:lnTo>
                  <a:lnTo>
                    <a:pt x="11"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5" name="Freeform 296"/>
            <p:cNvSpPr>
              <a:spLocks/>
            </p:cNvSpPr>
            <p:nvPr/>
          </p:nvSpPr>
          <p:spPr bwMode="auto">
            <a:xfrm>
              <a:off x="2597" y="1582"/>
              <a:ext cx="5" cy="9"/>
            </a:xfrm>
            <a:custGeom>
              <a:avLst/>
              <a:gdLst>
                <a:gd name="T0" fmla="*/ 4 w 11"/>
                <a:gd name="T1" fmla="*/ 0 h 19"/>
                <a:gd name="T2" fmla="*/ 0 w 11"/>
                <a:gd name="T3" fmla="*/ 9 h 19"/>
                <a:gd name="T4" fmla="*/ 3 w 11"/>
                <a:gd name="T5" fmla="*/ 9 h 19"/>
                <a:gd name="T6" fmla="*/ 4 w 11"/>
                <a:gd name="T7" fmla="*/ 8 h 19"/>
                <a:gd name="T8" fmla="*/ 4 w 11"/>
                <a:gd name="T9" fmla="*/ 7 h 19"/>
                <a:gd name="T10" fmla="*/ 4 w 11"/>
                <a:gd name="T11" fmla="*/ 6 h 19"/>
                <a:gd name="T12" fmla="*/ 5 w 11"/>
                <a:gd name="T13" fmla="*/ 5 h 19"/>
                <a:gd name="T14" fmla="*/ 5 w 11"/>
                <a:gd name="T15" fmla="*/ 4 h 19"/>
                <a:gd name="T16" fmla="*/ 5 w 11"/>
                <a:gd name="T17" fmla="*/ 3 h 19"/>
                <a:gd name="T18" fmla="*/ 5 w 11"/>
                <a:gd name="T19" fmla="*/ 2 h 19"/>
                <a:gd name="T20" fmla="*/ 5 w 11"/>
                <a:gd name="T21" fmla="*/ 1 h 19"/>
                <a:gd name="T22" fmla="*/ 5 w 11"/>
                <a:gd name="T23" fmla="*/ 0 h 19"/>
                <a:gd name="T24" fmla="*/ 4 w 11"/>
                <a:gd name="T25" fmla="*/ 0 h 19"/>
                <a:gd name="T26" fmla="*/ 4 w 11"/>
                <a:gd name="T27" fmla="*/ 0 h 1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19">
                  <a:moveTo>
                    <a:pt x="9" y="0"/>
                  </a:moveTo>
                  <a:lnTo>
                    <a:pt x="0" y="19"/>
                  </a:lnTo>
                  <a:lnTo>
                    <a:pt x="6" y="19"/>
                  </a:lnTo>
                  <a:lnTo>
                    <a:pt x="8" y="16"/>
                  </a:lnTo>
                  <a:lnTo>
                    <a:pt x="8" y="15"/>
                  </a:lnTo>
                  <a:lnTo>
                    <a:pt x="9" y="12"/>
                  </a:lnTo>
                  <a:lnTo>
                    <a:pt x="10" y="10"/>
                  </a:lnTo>
                  <a:lnTo>
                    <a:pt x="11" y="9"/>
                  </a:lnTo>
                  <a:lnTo>
                    <a:pt x="11" y="6"/>
                  </a:lnTo>
                  <a:lnTo>
                    <a:pt x="11" y="5"/>
                  </a:lnTo>
                  <a:lnTo>
                    <a:pt x="11" y="3"/>
                  </a:lnTo>
                  <a:lnTo>
                    <a:pt x="10" y="1"/>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6" name="Freeform 297"/>
            <p:cNvSpPr>
              <a:spLocks/>
            </p:cNvSpPr>
            <p:nvPr/>
          </p:nvSpPr>
          <p:spPr bwMode="auto">
            <a:xfrm>
              <a:off x="2598" y="1599"/>
              <a:ext cx="10" cy="13"/>
            </a:xfrm>
            <a:custGeom>
              <a:avLst/>
              <a:gdLst>
                <a:gd name="T0" fmla="*/ 5 w 18"/>
                <a:gd name="T1" fmla="*/ 0 h 26"/>
                <a:gd name="T2" fmla="*/ 4 w 18"/>
                <a:gd name="T3" fmla="*/ 1 h 26"/>
                <a:gd name="T4" fmla="*/ 3 w 18"/>
                <a:gd name="T5" fmla="*/ 2 h 26"/>
                <a:gd name="T6" fmla="*/ 2 w 18"/>
                <a:gd name="T7" fmla="*/ 4 h 26"/>
                <a:gd name="T8" fmla="*/ 1 w 18"/>
                <a:gd name="T9" fmla="*/ 5 h 26"/>
                <a:gd name="T10" fmla="*/ 1 w 18"/>
                <a:gd name="T11" fmla="*/ 6 h 26"/>
                <a:gd name="T12" fmla="*/ 0 w 18"/>
                <a:gd name="T13" fmla="*/ 7 h 26"/>
                <a:gd name="T14" fmla="*/ 0 w 18"/>
                <a:gd name="T15" fmla="*/ 9 h 26"/>
                <a:gd name="T16" fmla="*/ 0 w 18"/>
                <a:gd name="T17" fmla="*/ 11 h 26"/>
                <a:gd name="T18" fmla="*/ 0 w 18"/>
                <a:gd name="T19" fmla="*/ 12 h 26"/>
                <a:gd name="T20" fmla="*/ 1 w 18"/>
                <a:gd name="T21" fmla="*/ 13 h 26"/>
                <a:gd name="T22" fmla="*/ 3 w 18"/>
                <a:gd name="T23" fmla="*/ 12 h 26"/>
                <a:gd name="T24" fmla="*/ 5 w 18"/>
                <a:gd name="T25" fmla="*/ 12 h 26"/>
                <a:gd name="T26" fmla="*/ 6 w 18"/>
                <a:gd name="T27" fmla="*/ 12 h 26"/>
                <a:gd name="T28" fmla="*/ 7 w 18"/>
                <a:gd name="T29" fmla="*/ 11 h 26"/>
                <a:gd name="T30" fmla="*/ 8 w 18"/>
                <a:gd name="T31" fmla="*/ 11 h 26"/>
                <a:gd name="T32" fmla="*/ 9 w 18"/>
                <a:gd name="T33" fmla="*/ 10 h 26"/>
                <a:gd name="T34" fmla="*/ 9 w 18"/>
                <a:gd name="T35" fmla="*/ 9 h 26"/>
                <a:gd name="T36" fmla="*/ 10 w 18"/>
                <a:gd name="T37" fmla="*/ 8 h 26"/>
                <a:gd name="T38" fmla="*/ 10 w 18"/>
                <a:gd name="T39" fmla="*/ 6 h 26"/>
                <a:gd name="T40" fmla="*/ 9 w 18"/>
                <a:gd name="T41" fmla="*/ 4 h 26"/>
                <a:gd name="T42" fmla="*/ 9 w 18"/>
                <a:gd name="T43" fmla="*/ 4 h 26"/>
                <a:gd name="T44" fmla="*/ 9 w 18"/>
                <a:gd name="T45" fmla="*/ 3 h 26"/>
                <a:gd name="T46" fmla="*/ 9 w 18"/>
                <a:gd name="T47" fmla="*/ 2 h 26"/>
                <a:gd name="T48" fmla="*/ 8 w 18"/>
                <a:gd name="T49" fmla="*/ 1 h 26"/>
                <a:gd name="T50" fmla="*/ 8 w 18"/>
                <a:gd name="T51" fmla="*/ 1 h 26"/>
                <a:gd name="T52" fmla="*/ 7 w 18"/>
                <a:gd name="T53" fmla="*/ 1 h 26"/>
                <a:gd name="T54" fmla="*/ 7 w 18"/>
                <a:gd name="T55" fmla="*/ 0 h 26"/>
                <a:gd name="T56" fmla="*/ 6 w 18"/>
                <a:gd name="T57" fmla="*/ 0 h 26"/>
                <a:gd name="T58" fmla="*/ 6 w 18"/>
                <a:gd name="T59" fmla="*/ 0 h 26"/>
                <a:gd name="T60" fmla="*/ 5 w 18"/>
                <a:gd name="T61" fmla="*/ 0 h 26"/>
                <a:gd name="T62" fmla="*/ 5 w 18"/>
                <a:gd name="T63" fmla="*/ 0 h 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8" h="26">
                  <a:moveTo>
                    <a:pt x="9" y="0"/>
                  </a:moveTo>
                  <a:lnTo>
                    <a:pt x="7" y="2"/>
                  </a:lnTo>
                  <a:lnTo>
                    <a:pt x="5" y="4"/>
                  </a:lnTo>
                  <a:lnTo>
                    <a:pt x="4" y="7"/>
                  </a:lnTo>
                  <a:lnTo>
                    <a:pt x="2" y="9"/>
                  </a:lnTo>
                  <a:lnTo>
                    <a:pt x="1" y="12"/>
                  </a:lnTo>
                  <a:lnTo>
                    <a:pt x="0" y="14"/>
                  </a:lnTo>
                  <a:lnTo>
                    <a:pt x="0" y="17"/>
                  </a:lnTo>
                  <a:lnTo>
                    <a:pt x="0" y="21"/>
                  </a:lnTo>
                  <a:lnTo>
                    <a:pt x="0" y="23"/>
                  </a:lnTo>
                  <a:lnTo>
                    <a:pt x="2" y="26"/>
                  </a:lnTo>
                  <a:lnTo>
                    <a:pt x="5" y="24"/>
                  </a:lnTo>
                  <a:lnTo>
                    <a:pt x="9" y="23"/>
                  </a:lnTo>
                  <a:lnTo>
                    <a:pt x="11" y="23"/>
                  </a:lnTo>
                  <a:lnTo>
                    <a:pt x="12" y="22"/>
                  </a:lnTo>
                  <a:lnTo>
                    <a:pt x="15" y="21"/>
                  </a:lnTo>
                  <a:lnTo>
                    <a:pt x="16" y="19"/>
                  </a:lnTo>
                  <a:lnTo>
                    <a:pt x="17" y="18"/>
                  </a:lnTo>
                  <a:lnTo>
                    <a:pt x="18" y="16"/>
                  </a:lnTo>
                  <a:lnTo>
                    <a:pt x="18" y="12"/>
                  </a:lnTo>
                  <a:lnTo>
                    <a:pt x="17" y="8"/>
                  </a:lnTo>
                  <a:lnTo>
                    <a:pt x="17" y="7"/>
                  </a:lnTo>
                  <a:lnTo>
                    <a:pt x="16" y="6"/>
                  </a:lnTo>
                  <a:lnTo>
                    <a:pt x="16" y="3"/>
                  </a:lnTo>
                  <a:lnTo>
                    <a:pt x="15" y="2"/>
                  </a:lnTo>
                  <a:lnTo>
                    <a:pt x="13" y="1"/>
                  </a:lnTo>
                  <a:lnTo>
                    <a:pt x="12" y="0"/>
                  </a:lnTo>
                  <a:lnTo>
                    <a:pt x="11" y="0"/>
                  </a:lnTo>
                  <a:lnTo>
                    <a:pt x="10" y="0"/>
                  </a:lnTo>
                  <a:lnTo>
                    <a:pt x="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7" name="Freeform 298"/>
            <p:cNvSpPr>
              <a:spLocks/>
            </p:cNvSpPr>
            <p:nvPr/>
          </p:nvSpPr>
          <p:spPr bwMode="auto">
            <a:xfrm>
              <a:off x="2780" y="1599"/>
              <a:ext cx="2" cy="50"/>
            </a:xfrm>
            <a:custGeom>
              <a:avLst/>
              <a:gdLst>
                <a:gd name="T0" fmla="*/ 2 w 5"/>
                <a:gd name="T1" fmla="*/ 0 h 100"/>
                <a:gd name="T2" fmla="*/ 2 w 5"/>
                <a:gd name="T3" fmla="*/ 5 h 100"/>
                <a:gd name="T4" fmla="*/ 1 w 5"/>
                <a:gd name="T5" fmla="*/ 10 h 100"/>
                <a:gd name="T6" fmla="*/ 0 w 5"/>
                <a:gd name="T7" fmla="*/ 15 h 100"/>
                <a:gd name="T8" fmla="*/ 0 w 5"/>
                <a:gd name="T9" fmla="*/ 20 h 100"/>
                <a:gd name="T10" fmla="*/ 0 w 5"/>
                <a:gd name="T11" fmla="*/ 25 h 100"/>
                <a:gd name="T12" fmla="*/ 0 w 5"/>
                <a:gd name="T13" fmla="*/ 30 h 100"/>
                <a:gd name="T14" fmla="*/ 0 w 5"/>
                <a:gd name="T15" fmla="*/ 35 h 100"/>
                <a:gd name="T16" fmla="*/ 0 w 5"/>
                <a:gd name="T17" fmla="*/ 40 h 100"/>
                <a:gd name="T18" fmla="*/ 0 w 5"/>
                <a:gd name="T19" fmla="*/ 45 h 100"/>
                <a:gd name="T20" fmla="*/ 1 w 5"/>
                <a:gd name="T21" fmla="*/ 50 h 100"/>
                <a:gd name="T22" fmla="*/ 2 w 5"/>
                <a:gd name="T23" fmla="*/ 0 h 100"/>
                <a:gd name="T24" fmla="*/ 2 w 5"/>
                <a:gd name="T25" fmla="*/ 0 h 1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100">
                  <a:moveTo>
                    <a:pt x="5" y="0"/>
                  </a:moveTo>
                  <a:lnTo>
                    <a:pt x="4" y="9"/>
                  </a:lnTo>
                  <a:lnTo>
                    <a:pt x="2" y="19"/>
                  </a:lnTo>
                  <a:lnTo>
                    <a:pt x="1" y="29"/>
                  </a:lnTo>
                  <a:lnTo>
                    <a:pt x="1" y="39"/>
                  </a:lnTo>
                  <a:lnTo>
                    <a:pt x="0" y="49"/>
                  </a:lnTo>
                  <a:lnTo>
                    <a:pt x="0" y="60"/>
                  </a:lnTo>
                  <a:lnTo>
                    <a:pt x="0" y="70"/>
                  </a:lnTo>
                  <a:lnTo>
                    <a:pt x="0" y="80"/>
                  </a:lnTo>
                  <a:lnTo>
                    <a:pt x="1" y="90"/>
                  </a:lnTo>
                  <a:lnTo>
                    <a:pt x="2" y="100"/>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8" name="Freeform 299"/>
            <p:cNvSpPr>
              <a:spLocks/>
            </p:cNvSpPr>
            <p:nvPr/>
          </p:nvSpPr>
          <p:spPr bwMode="auto">
            <a:xfrm>
              <a:off x="2600" y="1616"/>
              <a:ext cx="11" cy="15"/>
            </a:xfrm>
            <a:custGeom>
              <a:avLst/>
              <a:gdLst>
                <a:gd name="T0" fmla="*/ 8 w 22"/>
                <a:gd name="T1" fmla="*/ 3 h 30"/>
                <a:gd name="T2" fmla="*/ 4 w 22"/>
                <a:gd name="T3" fmla="*/ 2 h 30"/>
                <a:gd name="T4" fmla="*/ 6 w 22"/>
                <a:gd name="T5" fmla="*/ 0 h 30"/>
                <a:gd name="T6" fmla="*/ 1 w 22"/>
                <a:gd name="T7" fmla="*/ 0 h 30"/>
                <a:gd name="T8" fmla="*/ 0 w 22"/>
                <a:gd name="T9" fmla="*/ 2 h 30"/>
                <a:gd name="T10" fmla="*/ 0 w 22"/>
                <a:gd name="T11" fmla="*/ 4 h 30"/>
                <a:gd name="T12" fmla="*/ 1 w 22"/>
                <a:gd name="T13" fmla="*/ 5 h 30"/>
                <a:gd name="T14" fmla="*/ 1 w 22"/>
                <a:gd name="T15" fmla="*/ 6 h 30"/>
                <a:gd name="T16" fmla="*/ 3 w 22"/>
                <a:gd name="T17" fmla="*/ 7 h 30"/>
                <a:gd name="T18" fmla="*/ 3 w 22"/>
                <a:gd name="T19" fmla="*/ 8 h 30"/>
                <a:gd name="T20" fmla="*/ 4 w 22"/>
                <a:gd name="T21" fmla="*/ 8 h 30"/>
                <a:gd name="T22" fmla="*/ 4 w 22"/>
                <a:gd name="T23" fmla="*/ 10 h 30"/>
                <a:gd name="T24" fmla="*/ 4 w 22"/>
                <a:gd name="T25" fmla="*/ 11 h 30"/>
                <a:gd name="T26" fmla="*/ 3 w 22"/>
                <a:gd name="T27" fmla="*/ 13 h 30"/>
                <a:gd name="T28" fmla="*/ 3 w 22"/>
                <a:gd name="T29" fmla="*/ 13 h 30"/>
                <a:gd name="T30" fmla="*/ 4 w 22"/>
                <a:gd name="T31" fmla="*/ 14 h 30"/>
                <a:gd name="T32" fmla="*/ 4 w 22"/>
                <a:gd name="T33" fmla="*/ 15 h 30"/>
                <a:gd name="T34" fmla="*/ 5 w 22"/>
                <a:gd name="T35" fmla="*/ 15 h 30"/>
                <a:gd name="T36" fmla="*/ 6 w 22"/>
                <a:gd name="T37" fmla="*/ 15 h 30"/>
                <a:gd name="T38" fmla="*/ 6 w 22"/>
                <a:gd name="T39" fmla="*/ 15 h 30"/>
                <a:gd name="T40" fmla="*/ 7 w 22"/>
                <a:gd name="T41" fmla="*/ 15 h 30"/>
                <a:gd name="T42" fmla="*/ 8 w 22"/>
                <a:gd name="T43" fmla="*/ 15 h 30"/>
                <a:gd name="T44" fmla="*/ 9 w 22"/>
                <a:gd name="T45" fmla="*/ 15 h 30"/>
                <a:gd name="T46" fmla="*/ 10 w 22"/>
                <a:gd name="T47" fmla="*/ 15 h 30"/>
                <a:gd name="T48" fmla="*/ 11 w 22"/>
                <a:gd name="T49" fmla="*/ 13 h 30"/>
                <a:gd name="T50" fmla="*/ 11 w 22"/>
                <a:gd name="T51" fmla="*/ 12 h 30"/>
                <a:gd name="T52" fmla="*/ 11 w 22"/>
                <a:gd name="T53" fmla="*/ 11 h 30"/>
                <a:gd name="T54" fmla="*/ 11 w 22"/>
                <a:gd name="T55" fmla="*/ 10 h 30"/>
                <a:gd name="T56" fmla="*/ 9 w 22"/>
                <a:gd name="T57" fmla="*/ 9 h 30"/>
                <a:gd name="T58" fmla="*/ 8 w 22"/>
                <a:gd name="T59" fmla="*/ 8 h 30"/>
                <a:gd name="T60" fmla="*/ 7 w 22"/>
                <a:gd name="T61" fmla="*/ 8 h 30"/>
                <a:gd name="T62" fmla="*/ 6 w 22"/>
                <a:gd name="T63" fmla="*/ 7 h 30"/>
                <a:gd name="T64" fmla="*/ 4 w 22"/>
                <a:gd name="T65" fmla="*/ 7 h 30"/>
                <a:gd name="T66" fmla="*/ 4 w 22"/>
                <a:gd name="T67" fmla="*/ 5 h 30"/>
                <a:gd name="T68" fmla="*/ 4 w 22"/>
                <a:gd name="T69" fmla="*/ 5 h 30"/>
                <a:gd name="T70" fmla="*/ 4 w 22"/>
                <a:gd name="T71" fmla="*/ 4 h 30"/>
                <a:gd name="T72" fmla="*/ 5 w 22"/>
                <a:gd name="T73" fmla="*/ 4 h 30"/>
                <a:gd name="T74" fmla="*/ 6 w 22"/>
                <a:gd name="T75" fmla="*/ 4 h 30"/>
                <a:gd name="T76" fmla="*/ 6 w 22"/>
                <a:gd name="T77" fmla="*/ 3 h 30"/>
                <a:gd name="T78" fmla="*/ 6 w 22"/>
                <a:gd name="T79" fmla="*/ 3 h 30"/>
                <a:gd name="T80" fmla="*/ 7 w 22"/>
                <a:gd name="T81" fmla="*/ 3 h 30"/>
                <a:gd name="T82" fmla="*/ 7 w 22"/>
                <a:gd name="T83" fmla="*/ 3 h 30"/>
                <a:gd name="T84" fmla="*/ 7 w 22"/>
                <a:gd name="T85" fmla="*/ 3 h 30"/>
                <a:gd name="T86" fmla="*/ 8 w 22"/>
                <a:gd name="T87" fmla="*/ 3 h 30"/>
                <a:gd name="T88" fmla="*/ 8 w 22"/>
                <a:gd name="T89" fmla="*/ 3 h 3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2" h="30">
                  <a:moveTo>
                    <a:pt x="16" y="6"/>
                  </a:moveTo>
                  <a:lnTo>
                    <a:pt x="7" y="4"/>
                  </a:lnTo>
                  <a:lnTo>
                    <a:pt x="11" y="0"/>
                  </a:lnTo>
                  <a:lnTo>
                    <a:pt x="1" y="0"/>
                  </a:lnTo>
                  <a:lnTo>
                    <a:pt x="0" y="4"/>
                  </a:lnTo>
                  <a:lnTo>
                    <a:pt x="0" y="8"/>
                  </a:lnTo>
                  <a:lnTo>
                    <a:pt x="1" y="9"/>
                  </a:lnTo>
                  <a:lnTo>
                    <a:pt x="2" y="11"/>
                  </a:lnTo>
                  <a:lnTo>
                    <a:pt x="5" y="13"/>
                  </a:lnTo>
                  <a:lnTo>
                    <a:pt x="6" y="15"/>
                  </a:lnTo>
                  <a:lnTo>
                    <a:pt x="7" y="16"/>
                  </a:lnTo>
                  <a:lnTo>
                    <a:pt x="7" y="19"/>
                  </a:lnTo>
                  <a:lnTo>
                    <a:pt x="7" y="21"/>
                  </a:lnTo>
                  <a:lnTo>
                    <a:pt x="5" y="25"/>
                  </a:lnTo>
                  <a:lnTo>
                    <a:pt x="6" y="26"/>
                  </a:lnTo>
                  <a:lnTo>
                    <a:pt x="7" y="27"/>
                  </a:lnTo>
                  <a:lnTo>
                    <a:pt x="8" y="29"/>
                  </a:lnTo>
                  <a:lnTo>
                    <a:pt x="9" y="29"/>
                  </a:lnTo>
                  <a:lnTo>
                    <a:pt x="11" y="30"/>
                  </a:lnTo>
                  <a:lnTo>
                    <a:pt x="12" y="30"/>
                  </a:lnTo>
                  <a:lnTo>
                    <a:pt x="14" y="30"/>
                  </a:lnTo>
                  <a:lnTo>
                    <a:pt x="16" y="30"/>
                  </a:lnTo>
                  <a:lnTo>
                    <a:pt x="17" y="30"/>
                  </a:lnTo>
                  <a:lnTo>
                    <a:pt x="19" y="30"/>
                  </a:lnTo>
                  <a:lnTo>
                    <a:pt x="22" y="26"/>
                  </a:lnTo>
                  <a:lnTo>
                    <a:pt x="22" y="24"/>
                  </a:lnTo>
                  <a:lnTo>
                    <a:pt x="22" y="21"/>
                  </a:lnTo>
                  <a:lnTo>
                    <a:pt x="21" y="20"/>
                  </a:lnTo>
                  <a:lnTo>
                    <a:pt x="18" y="17"/>
                  </a:lnTo>
                  <a:lnTo>
                    <a:pt x="16" y="16"/>
                  </a:lnTo>
                  <a:lnTo>
                    <a:pt x="13" y="15"/>
                  </a:lnTo>
                  <a:lnTo>
                    <a:pt x="11" y="14"/>
                  </a:lnTo>
                  <a:lnTo>
                    <a:pt x="8" y="13"/>
                  </a:lnTo>
                  <a:lnTo>
                    <a:pt x="7" y="10"/>
                  </a:lnTo>
                  <a:lnTo>
                    <a:pt x="8" y="9"/>
                  </a:lnTo>
                  <a:lnTo>
                    <a:pt x="8" y="8"/>
                  </a:lnTo>
                  <a:lnTo>
                    <a:pt x="9" y="8"/>
                  </a:lnTo>
                  <a:lnTo>
                    <a:pt x="11" y="8"/>
                  </a:lnTo>
                  <a:lnTo>
                    <a:pt x="11" y="6"/>
                  </a:lnTo>
                  <a:lnTo>
                    <a:pt x="12" y="6"/>
                  </a:lnTo>
                  <a:lnTo>
                    <a:pt x="13" y="6"/>
                  </a:lnTo>
                  <a:lnTo>
                    <a:pt x="14" y="6"/>
                  </a:lnTo>
                  <a:lnTo>
                    <a:pt x="16"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69" name="Freeform 300"/>
            <p:cNvSpPr>
              <a:spLocks/>
            </p:cNvSpPr>
            <p:nvPr/>
          </p:nvSpPr>
          <p:spPr bwMode="auto">
            <a:xfrm>
              <a:off x="2598" y="1643"/>
              <a:ext cx="2" cy="5"/>
            </a:xfrm>
            <a:custGeom>
              <a:avLst/>
              <a:gdLst>
                <a:gd name="T0" fmla="*/ 0 w 4"/>
                <a:gd name="T1" fmla="*/ 5 h 10"/>
                <a:gd name="T2" fmla="*/ 2 w 4"/>
                <a:gd name="T3" fmla="*/ 0 h 10"/>
                <a:gd name="T4" fmla="*/ 1 w 4"/>
                <a:gd name="T5" fmla="*/ 1 h 10"/>
                <a:gd name="T6" fmla="*/ 1 w 4"/>
                <a:gd name="T7" fmla="*/ 1 h 10"/>
                <a:gd name="T8" fmla="*/ 1 w 4"/>
                <a:gd name="T9" fmla="*/ 2 h 10"/>
                <a:gd name="T10" fmla="*/ 1 w 4"/>
                <a:gd name="T11" fmla="*/ 2 h 10"/>
                <a:gd name="T12" fmla="*/ 0 w 4"/>
                <a:gd name="T13" fmla="*/ 2 h 10"/>
                <a:gd name="T14" fmla="*/ 0 w 4"/>
                <a:gd name="T15" fmla="*/ 3 h 10"/>
                <a:gd name="T16" fmla="*/ 0 w 4"/>
                <a:gd name="T17" fmla="*/ 4 h 10"/>
                <a:gd name="T18" fmla="*/ 0 w 4"/>
                <a:gd name="T19" fmla="*/ 4 h 10"/>
                <a:gd name="T20" fmla="*/ 0 w 4"/>
                <a:gd name="T21" fmla="*/ 5 h 10"/>
                <a:gd name="T22" fmla="*/ 0 w 4"/>
                <a:gd name="T23" fmla="*/ 5 h 10"/>
                <a:gd name="T24" fmla="*/ 0 w 4"/>
                <a:gd name="T25" fmla="*/ 5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0">
                  <a:moveTo>
                    <a:pt x="0" y="10"/>
                  </a:moveTo>
                  <a:lnTo>
                    <a:pt x="4" y="0"/>
                  </a:lnTo>
                  <a:lnTo>
                    <a:pt x="2" y="2"/>
                  </a:lnTo>
                  <a:lnTo>
                    <a:pt x="1" y="3"/>
                  </a:lnTo>
                  <a:lnTo>
                    <a:pt x="0" y="4"/>
                  </a:lnTo>
                  <a:lnTo>
                    <a:pt x="0" y="5"/>
                  </a:lnTo>
                  <a:lnTo>
                    <a:pt x="0" y="7"/>
                  </a:lnTo>
                  <a:lnTo>
                    <a:pt x="0" y="8"/>
                  </a:lnTo>
                  <a:lnTo>
                    <a:pt x="0" y="9"/>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0" name="Freeform 301"/>
            <p:cNvSpPr>
              <a:spLocks/>
            </p:cNvSpPr>
            <p:nvPr/>
          </p:nvSpPr>
          <p:spPr bwMode="auto">
            <a:xfrm>
              <a:off x="2600" y="1637"/>
              <a:ext cx="15" cy="16"/>
            </a:xfrm>
            <a:custGeom>
              <a:avLst/>
              <a:gdLst>
                <a:gd name="T0" fmla="*/ 13 w 28"/>
                <a:gd name="T1" fmla="*/ 3 h 32"/>
                <a:gd name="T2" fmla="*/ 12 w 28"/>
                <a:gd name="T3" fmla="*/ 3 h 32"/>
                <a:gd name="T4" fmla="*/ 11 w 28"/>
                <a:gd name="T5" fmla="*/ 3 h 32"/>
                <a:gd name="T6" fmla="*/ 10 w 28"/>
                <a:gd name="T7" fmla="*/ 3 h 32"/>
                <a:gd name="T8" fmla="*/ 9 w 28"/>
                <a:gd name="T9" fmla="*/ 3 h 32"/>
                <a:gd name="T10" fmla="*/ 8 w 28"/>
                <a:gd name="T11" fmla="*/ 2 h 32"/>
                <a:gd name="T12" fmla="*/ 6 w 28"/>
                <a:gd name="T13" fmla="*/ 2 h 32"/>
                <a:gd name="T14" fmla="*/ 6 w 28"/>
                <a:gd name="T15" fmla="*/ 2 h 32"/>
                <a:gd name="T16" fmla="*/ 4 w 28"/>
                <a:gd name="T17" fmla="*/ 1 h 32"/>
                <a:gd name="T18" fmla="*/ 3 w 28"/>
                <a:gd name="T19" fmla="*/ 1 h 32"/>
                <a:gd name="T20" fmla="*/ 3 w 28"/>
                <a:gd name="T21" fmla="*/ 0 h 32"/>
                <a:gd name="T22" fmla="*/ 0 w 28"/>
                <a:gd name="T23" fmla="*/ 6 h 32"/>
                <a:gd name="T24" fmla="*/ 1 w 28"/>
                <a:gd name="T25" fmla="*/ 6 h 32"/>
                <a:gd name="T26" fmla="*/ 2 w 28"/>
                <a:gd name="T27" fmla="*/ 5 h 32"/>
                <a:gd name="T28" fmla="*/ 3 w 28"/>
                <a:gd name="T29" fmla="*/ 5 h 32"/>
                <a:gd name="T30" fmla="*/ 3 w 28"/>
                <a:gd name="T31" fmla="*/ 5 h 32"/>
                <a:gd name="T32" fmla="*/ 4 w 28"/>
                <a:gd name="T33" fmla="*/ 5 h 32"/>
                <a:gd name="T34" fmla="*/ 5 w 28"/>
                <a:gd name="T35" fmla="*/ 5 h 32"/>
                <a:gd name="T36" fmla="*/ 6 w 28"/>
                <a:gd name="T37" fmla="*/ 5 h 32"/>
                <a:gd name="T38" fmla="*/ 7 w 28"/>
                <a:gd name="T39" fmla="*/ 4 h 32"/>
                <a:gd name="T40" fmla="*/ 8 w 28"/>
                <a:gd name="T41" fmla="*/ 4 h 32"/>
                <a:gd name="T42" fmla="*/ 9 w 28"/>
                <a:gd name="T43" fmla="*/ 3 h 32"/>
                <a:gd name="T44" fmla="*/ 10 w 28"/>
                <a:gd name="T45" fmla="*/ 5 h 32"/>
                <a:gd name="T46" fmla="*/ 10 w 28"/>
                <a:gd name="T47" fmla="*/ 6 h 32"/>
                <a:gd name="T48" fmla="*/ 12 w 28"/>
                <a:gd name="T49" fmla="*/ 7 h 32"/>
                <a:gd name="T50" fmla="*/ 12 w 28"/>
                <a:gd name="T51" fmla="*/ 8 h 32"/>
                <a:gd name="T52" fmla="*/ 13 w 28"/>
                <a:gd name="T53" fmla="*/ 10 h 32"/>
                <a:gd name="T54" fmla="*/ 13 w 28"/>
                <a:gd name="T55" fmla="*/ 11 h 32"/>
                <a:gd name="T56" fmla="*/ 14 w 28"/>
                <a:gd name="T57" fmla="*/ 12 h 32"/>
                <a:gd name="T58" fmla="*/ 13 w 28"/>
                <a:gd name="T59" fmla="*/ 14 h 32"/>
                <a:gd name="T60" fmla="*/ 12 w 28"/>
                <a:gd name="T61" fmla="*/ 15 h 32"/>
                <a:gd name="T62" fmla="*/ 12 w 28"/>
                <a:gd name="T63" fmla="*/ 16 h 32"/>
                <a:gd name="T64" fmla="*/ 14 w 28"/>
                <a:gd name="T65" fmla="*/ 15 h 32"/>
                <a:gd name="T66" fmla="*/ 14 w 28"/>
                <a:gd name="T67" fmla="*/ 14 h 32"/>
                <a:gd name="T68" fmla="*/ 15 w 28"/>
                <a:gd name="T69" fmla="*/ 13 h 32"/>
                <a:gd name="T70" fmla="*/ 15 w 28"/>
                <a:gd name="T71" fmla="*/ 11 h 32"/>
                <a:gd name="T72" fmla="*/ 14 w 28"/>
                <a:gd name="T73" fmla="*/ 10 h 32"/>
                <a:gd name="T74" fmla="*/ 14 w 28"/>
                <a:gd name="T75" fmla="*/ 8 h 32"/>
                <a:gd name="T76" fmla="*/ 13 w 28"/>
                <a:gd name="T77" fmla="*/ 7 h 32"/>
                <a:gd name="T78" fmla="*/ 13 w 28"/>
                <a:gd name="T79" fmla="*/ 6 h 32"/>
                <a:gd name="T80" fmla="*/ 13 w 28"/>
                <a:gd name="T81" fmla="*/ 5 h 32"/>
                <a:gd name="T82" fmla="*/ 14 w 28"/>
                <a:gd name="T83" fmla="*/ 3 h 32"/>
                <a:gd name="T84" fmla="*/ 14 w 28"/>
                <a:gd name="T85" fmla="*/ 3 h 32"/>
                <a:gd name="T86" fmla="*/ 13 w 28"/>
                <a:gd name="T87" fmla="*/ 3 h 3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8" h="32">
                  <a:moveTo>
                    <a:pt x="24" y="6"/>
                  </a:moveTo>
                  <a:lnTo>
                    <a:pt x="23" y="6"/>
                  </a:lnTo>
                  <a:lnTo>
                    <a:pt x="21" y="5"/>
                  </a:lnTo>
                  <a:lnTo>
                    <a:pt x="19" y="5"/>
                  </a:lnTo>
                  <a:lnTo>
                    <a:pt x="17" y="5"/>
                  </a:lnTo>
                  <a:lnTo>
                    <a:pt x="14" y="4"/>
                  </a:lnTo>
                  <a:lnTo>
                    <a:pt x="12" y="4"/>
                  </a:lnTo>
                  <a:lnTo>
                    <a:pt x="11" y="3"/>
                  </a:lnTo>
                  <a:lnTo>
                    <a:pt x="8" y="1"/>
                  </a:lnTo>
                  <a:lnTo>
                    <a:pt x="6" y="1"/>
                  </a:lnTo>
                  <a:lnTo>
                    <a:pt x="5" y="0"/>
                  </a:lnTo>
                  <a:lnTo>
                    <a:pt x="0" y="11"/>
                  </a:lnTo>
                  <a:lnTo>
                    <a:pt x="1" y="11"/>
                  </a:lnTo>
                  <a:lnTo>
                    <a:pt x="3" y="10"/>
                  </a:lnTo>
                  <a:lnTo>
                    <a:pt x="5" y="10"/>
                  </a:lnTo>
                  <a:lnTo>
                    <a:pt x="6" y="10"/>
                  </a:lnTo>
                  <a:lnTo>
                    <a:pt x="8" y="9"/>
                  </a:lnTo>
                  <a:lnTo>
                    <a:pt x="9" y="9"/>
                  </a:lnTo>
                  <a:lnTo>
                    <a:pt x="11" y="9"/>
                  </a:lnTo>
                  <a:lnTo>
                    <a:pt x="13" y="8"/>
                  </a:lnTo>
                  <a:lnTo>
                    <a:pt x="14" y="8"/>
                  </a:lnTo>
                  <a:lnTo>
                    <a:pt x="16" y="6"/>
                  </a:lnTo>
                  <a:lnTo>
                    <a:pt x="18" y="9"/>
                  </a:lnTo>
                  <a:lnTo>
                    <a:pt x="19" y="11"/>
                  </a:lnTo>
                  <a:lnTo>
                    <a:pt x="22" y="14"/>
                  </a:lnTo>
                  <a:lnTo>
                    <a:pt x="23" y="16"/>
                  </a:lnTo>
                  <a:lnTo>
                    <a:pt x="24" y="19"/>
                  </a:lnTo>
                  <a:lnTo>
                    <a:pt x="24" y="21"/>
                  </a:lnTo>
                  <a:lnTo>
                    <a:pt x="26" y="24"/>
                  </a:lnTo>
                  <a:lnTo>
                    <a:pt x="24" y="27"/>
                  </a:lnTo>
                  <a:lnTo>
                    <a:pt x="23" y="30"/>
                  </a:lnTo>
                  <a:lnTo>
                    <a:pt x="22" y="32"/>
                  </a:lnTo>
                  <a:lnTo>
                    <a:pt x="26" y="30"/>
                  </a:lnTo>
                  <a:lnTo>
                    <a:pt x="27" y="27"/>
                  </a:lnTo>
                  <a:lnTo>
                    <a:pt x="28" y="25"/>
                  </a:lnTo>
                  <a:lnTo>
                    <a:pt x="28" y="22"/>
                  </a:lnTo>
                  <a:lnTo>
                    <a:pt x="27" y="20"/>
                  </a:lnTo>
                  <a:lnTo>
                    <a:pt x="26" y="16"/>
                  </a:lnTo>
                  <a:lnTo>
                    <a:pt x="24" y="14"/>
                  </a:lnTo>
                  <a:lnTo>
                    <a:pt x="24" y="11"/>
                  </a:lnTo>
                  <a:lnTo>
                    <a:pt x="24" y="9"/>
                  </a:lnTo>
                  <a:lnTo>
                    <a:pt x="26" y="6"/>
                  </a:lnTo>
                  <a:lnTo>
                    <a:pt x="24"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1" name="Freeform 302"/>
            <p:cNvSpPr>
              <a:spLocks/>
            </p:cNvSpPr>
            <p:nvPr/>
          </p:nvSpPr>
          <p:spPr bwMode="auto">
            <a:xfrm>
              <a:off x="2779" y="1653"/>
              <a:ext cx="3" cy="51"/>
            </a:xfrm>
            <a:custGeom>
              <a:avLst/>
              <a:gdLst>
                <a:gd name="T0" fmla="*/ 2 w 6"/>
                <a:gd name="T1" fmla="*/ 0 h 102"/>
                <a:gd name="T2" fmla="*/ 1 w 6"/>
                <a:gd name="T3" fmla="*/ 4 h 102"/>
                <a:gd name="T4" fmla="*/ 0 w 6"/>
                <a:gd name="T5" fmla="*/ 8 h 102"/>
                <a:gd name="T6" fmla="*/ 0 w 6"/>
                <a:gd name="T7" fmla="*/ 13 h 102"/>
                <a:gd name="T8" fmla="*/ 0 w 6"/>
                <a:gd name="T9" fmla="*/ 18 h 102"/>
                <a:gd name="T10" fmla="*/ 1 w 6"/>
                <a:gd name="T11" fmla="*/ 23 h 102"/>
                <a:gd name="T12" fmla="*/ 1 w 6"/>
                <a:gd name="T13" fmla="*/ 29 h 102"/>
                <a:gd name="T14" fmla="*/ 2 w 6"/>
                <a:gd name="T15" fmla="*/ 34 h 102"/>
                <a:gd name="T16" fmla="*/ 3 w 6"/>
                <a:gd name="T17" fmla="*/ 40 h 102"/>
                <a:gd name="T18" fmla="*/ 3 w 6"/>
                <a:gd name="T19" fmla="*/ 46 h 102"/>
                <a:gd name="T20" fmla="*/ 3 w 6"/>
                <a:gd name="T21" fmla="*/ 51 h 102"/>
                <a:gd name="T22" fmla="*/ 3 w 6"/>
                <a:gd name="T23" fmla="*/ 46 h 102"/>
                <a:gd name="T24" fmla="*/ 3 w 6"/>
                <a:gd name="T25" fmla="*/ 41 h 102"/>
                <a:gd name="T26" fmla="*/ 3 w 6"/>
                <a:gd name="T27" fmla="*/ 36 h 102"/>
                <a:gd name="T28" fmla="*/ 3 w 6"/>
                <a:gd name="T29" fmla="*/ 31 h 102"/>
                <a:gd name="T30" fmla="*/ 3 w 6"/>
                <a:gd name="T31" fmla="*/ 26 h 102"/>
                <a:gd name="T32" fmla="*/ 3 w 6"/>
                <a:gd name="T33" fmla="*/ 21 h 102"/>
                <a:gd name="T34" fmla="*/ 3 w 6"/>
                <a:gd name="T35" fmla="*/ 16 h 102"/>
                <a:gd name="T36" fmla="*/ 3 w 6"/>
                <a:gd name="T37" fmla="*/ 11 h 102"/>
                <a:gd name="T38" fmla="*/ 3 w 6"/>
                <a:gd name="T39" fmla="*/ 6 h 102"/>
                <a:gd name="T40" fmla="*/ 2 w 6"/>
                <a:gd name="T41" fmla="*/ 0 h 102"/>
                <a:gd name="T42" fmla="*/ 2 w 6"/>
                <a:gd name="T43" fmla="*/ 0 h 10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102">
                  <a:moveTo>
                    <a:pt x="3" y="0"/>
                  </a:moveTo>
                  <a:lnTo>
                    <a:pt x="1" y="8"/>
                  </a:lnTo>
                  <a:lnTo>
                    <a:pt x="0" y="16"/>
                  </a:lnTo>
                  <a:lnTo>
                    <a:pt x="0" y="26"/>
                  </a:lnTo>
                  <a:lnTo>
                    <a:pt x="0" y="36"/>
                  </a:lnTo>
                  <a:lnTo>
                    <a:pt x="1" y="46"/>
                  </a:lnTo>
                  <a:lnTo>
                    <a:pt x="2" y="57"/>
                  </a:lnTo>
                  <a:lnTo>
                    <a:pt x="3" y="68"/>
                  </a:lnTo>
                  <a:lnTo>
                    <a:pt x="5" y="80"/>
                  </a:lnTo>
                  <a:lnTo>
                    <a:pt x="5" y="91"/>
                  </a:lnTo>
                  <a:lnTo>
                    <a:pt x="6" y="102"/>
                  </a:lnTo>
                  <a:lnTo>
                    <a:pt x="6" y="92"/>
                  </a:lnTo>
                  <a:lnTo>
                    <a:pt x="6" y="82"/>
                  </a:lnTo>
                  <a:lnTo>
                    <a:pt x="6" y="72"/>
                  </a:lnTo>
                  <a:lnTo>
                    <a:pt x="6" y="62"/>
                  </a:lnTo>
                  <a:lnTo>
                    <a:pt x="6" y="52"/>
                  </a:lnTo>
                  <a:lnTo>
                    <a:pt x="6" y="42"/>
                  </a:lnTo>
                  <a:lnTo>
                    <a:pt x="6" y="31"/>
                  </a:lnTo>
                  <a:lnTo>
                    <a:pt x="6" y="21"/>
                  </a:lnTo>
                  <a:lnTo>
                    <a:pt x="5" y="12"/>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2" name="Freeform 303"/>
            <p:cNvSpPr>
              <a:spLocks/>
            </p:cNvSpPr>
            <p:nvPr/>
          </p:nvSpPr>
          <p:spPr bwMode="auto">
            <a:xfrm>
              <a:off x="2602" y="1679"/>
              <a:ext cx="13" cy="14"/>
            </a:xfrm>
            <a:custGeom>
              <a:avLst/>
              <a:gdLst>
                <a:gd name="T0" fmla="*/ 13 w 26"/>
                <a:gd name="T1" fmla="*/ 7 h 30"/>
                <a:gd name="T2" fmla="*/ 13 w 26"/>
                <a:gd name="T3" fmla="*/ 6 h 30"/>
                <a:gd name="T4" fmla="*/ 13 w 26"/>
                <a:gd name="T5" fmla="*/ 5 h 30"/>
                <a:gd name="T6" fmla="*/ 12 w 26"/>
                <a:gd name="T7" fmla="*/ 4 h 30"/>
                <a:gd name="T8" fmla="*/ 11 w 26"/>
                <a:gd name="T9" fmla="*/ 3 h 30"/>
                <a:gd name="T10" fmla="*/ 10 w 26"/>
                <a:gd name="T11" fmla="*/ 2 h 30"/>
                <a:gd name="T12" fmla="*/ 9 w 26"/>
                <a:gd name="T13" fmla="*/ 1 h 30"/>
                <a:gd name="T14" fmla="*/ 8 w 26"/>
                <a:gd name="T15" fmla="*/ 0 h 30"/>
                <a:gd name="T16" fmla="*/ 7 w 26"/>
                <a:gd name="T17" fmla="*/ 0 h 30"/>
                <a:gd name="T18" fmla="*/ 6 w 26"/>
                <a:gd name="T19" fmla="*/ 0 h 30"/>
                <a:gd name="T20" fmla="*/ 5 w 26"/>
                <a:gd name="T21" fmla="*/ 0 h 30"/>
                <a:gd name="T22" fmla="*/ 3 w 26"/>
                <a:gd name="T23" fmla="*/ 0 h 30"/>
                <a:gd name="T24" fmla="*/ 2 w 26"/>
                <a:gd name="T25" fmla="*/ 2 h 30"/>
                <a:gd name="T26" fmla="*/ 1 w 26"/>
                <a:gd name="T27" fmla="*/ 4 h 30"/>
                <a:gd name="T28" fmla="*/ 0 w 26"/>
                <a:gd name="T29" fmla="*/ 5 h 30"/>
                <a:gd name="T30" fmla="*/ 0 w 26"/>
                <a:gd name="T31" fmla="*/ 7 h 30"/>
                <a:gd name="T32" fmla="*/ 0 w 26"/>
                <a:gd name="T33" fmla="*/ 8 h 30"/>
                <a:gd name="T34" fmla="*/ 0 w 26"/>
                <a:gd name="T35" fmla="*/ 9 h 30"/>
                <a:gd name="T36" fmla="*/ 1 w 26"/>
                <a:gd name="T37" fmla="*/ 11 h 30"/>
                <a:gd name="T38" fmla="*/ 2 w 26"/>
                <a:gd name="T39" fmla="*/ 13 h 30"/>
                <a:gd name="T40" fmla="*/ 3 w 26"/>
                <a:gd name="T41" fmla="*/ 14 h 30"/>
                <a:gd name="T42" fmla="*/ 5 w 26"/>
                <a:gd name="T43" fmla="*/ 14 h 30"/>
                <a:gd name="T44" fmla="*/ 6 w 26"/>
                <a:gd name="T45" fmla="*/ 14 h 30"/>
                <a:gd name="T46" fmla="*/ 8 w 26"/>
                <a:gd name="T47" fmla="*/ 14 h 30"/>
                <a:gd name="T48" fmla="*/ 10 w 26"/>
                <a:gd name="T49" fmla="*/ 14 h 30"/>
                <a:gd name="T50" fmla="*/ 11 w 26"/>
                <a:gd name="T51" fmla="*/ 14 h 30"/>
                <a:gd name="T52" fmla="*/ 12 w 26"/>
                <a:gd name="T53" fmla="*/ 12 h 30"/>
                <a:gd name="T54" fmla="*/ 13 w 26"/>
                <a:gd name="T55" fmla="*/ 12 h 30"/>
                <a:gd name="T56" fmla="*/ 13 w 26"/>
                <a:gd name="T57" fmla="*/ 10 h 30"/>
                <a:gd name="T58" fmla="*/ 13 w 26"/>
                <a:gd name="T59" fmla="*/ 9 h 30"/>
                <a:gd name="T60" fmla="*/ 13 w 26"/>
                <a:gd name="T61" fmla="*/ 7 h 30"/>
                <a:gd name="T62" fmla="*/ 13 w 26"/>
                <a:gd name="T63" fmla="*/ 7 h 3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6" h="30">
                  <a:moveTo>
                    <a:pt x="26" y="15"/>
                  </a:moveTo>
                  <a:lnTo>
                    <a:pt x="26" y="12"/>
                  </a:lnTo>
                  <a:lnTo>
                    <a:pt x="25" y="10"/>
                  </a:lnTo>
                  <a:lnTo>
                    <a:pt x="24" y="8"/>
                  </a:lnTo>
                  <a:lnTo>
                    <a:pt x="22" y="6"/>
                  </a:lnTo>
                  <a:lnTo>
                    <a:pt x="20" y="4"/>
                  </a:lnTo>
                  <a:lnTo>
                    <a:pt x="17" y="3"/>
                  </a:lnTo>
                  <a:lnTo>
                    <a:pt x="16" y="1"/>
                  </a:lnTo>
                  <a:lnTo>
                    <a:pt x="14" y="1"/>
                  </a:lnTo>
                  <a:lnTo>
                    <a:pt x="11" y="0"/>
                  </a:lnTo>
                  <a:lnTo>
                    <a:pt x="9" y="0"/>
                  </a:lnTo>
                  <a:lnTo>
                    <a:pt x="5" y="1"/>
                  </a:lnTo>
                  <a:lnTo>
                    <a:pt x="3" y="4"/>
                  </a:lnTo>
                  <a:lnTo>
                    <a:pt x="1" y="8"/>
                  </a:lnTo>
                  <a:lnTo>
                    <a:pt x="0" y="10"/>
                  </a:lnTo>
                  <a:lnTo>
                    <a:pt x="0" y="14"/>
                  </a:lnTo>
                  <a:lnTo>
                    <a:pt x="0" y="17"/>
                  </a:lnTo>
                  <a:lnTo>
                    <a:pt x="0" y="20"/>
                  </a:lnTo>
                  <a:lnTo>
                    <a:pt x="1" y="24"/>
                  </a:lnTo>
                  <a:lnTo>
                    <a:pt x="3" y="27"/>
                  </a:lnTo>
                  <a:lnTo>
                    <a:pt x="5" y="30"/>
                  </a:lnTo>
                  <a:lnTo>
                    <a:pt x="9" y="30"/>
                  </a:lnTo>
                  <a:lnTo>
                    <a:pt x="12" y="30"/>
                  </a:lnTo>
                  <a:lnTo>
                    <a:pt x="16" y="30"/>
                  </a:lnTo>
                  <a:lnTo>
                    <a:pt x="19" y="30"/>
                  </a:lnTo>
                  <a:lnTo>
                    <a:pt x="21" y="29"/>
                  </a:lnTo>
                  <a:lnTo>
                    <a:pt x="24" y="26"/>
                  </a:lnTo>
                  <a:lnTo>
                    <a:pt x="25" y="25"/>
                  </a:lnTo>
                  <a:lnTo>
                    <a:pt x="26" y="22"/>
                  </a:lnTo>
                  <a:lnTo>
                    <a:pt x="26" y="19"/>
                  </a:lnTo>
                  <a:lnTo>
                    <a:pt x="26" y="15"/>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3" name="Freeform 304"/>
            <p:cNvSpPr>
              <a:spLocks/>
            </p:cNvSpPr>
            <p:nvPr/>
          </p:nvSpPr>
          <p:spPr bwMode="auto">
            <a:xfrm>
              <a:off x="2782" y="1707"/>
              <a:ext cx="2" cy="16"/>
            </a:xfrm>
            <a:custGeom>
              <a:avLst/>
              <a:gdLst>
                <a:gd name="T0" fmla="*/ 2 w 4"/>
                <a:gd name="T1" fmla="*/ 16 h 32"/>
                <a:gd name="T2" fmla="*/ 2 w 4"/>
                <a:gd name="T3" fmla="*/ 12 h 32"/>
                <a:gd name="T4" fmla="*/ 0 w 4"/>
                <a:gd name="T5" fmla="*/ 0 h 32"/>
                <a:gd name="T6" fmla="*/ 2 w 4"/>
                <a:gd name="T7" fmla="*/ 16 h 32"/>
                <a:gd name="T8" fmla="*/ 2 w 4"/>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2">
                  <a:moveTo>
                    <a:pt x="4" y="32"/>
                  </a:moveTo>
                  <a:lnTo>
                    <a:pt x="4" y="23"/>
                  </a:lnTo>
                  <a:lnTo>
                    <a:pt x="0" y="0"/>
                  </a:lnTo>
                  <a:lnTo>
                    <a:pt x="4" y="3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4" name="Freeform 305"/>
            <p:cNvSpPr>
              <a:spLocks/>
            </p:cNvSpPr>
            <p:nvPr/>
          </p:nvSpPr>
          <p:spPr bwMode="auto">
            <a:xfrm>
              <a:off x="2784" y="1726"/>
              <a:ext cx="5" cy="27"/>
            </a:xfrm>
            <a:custGeom>
              <a:avLst/>
              <a:gdLst>
                <a:gd name="T0" fmla="*/ 5 w 10"/>
                <a:gd name="T1" fmla="*/ 27 h 54"/>
                <a:gd name="T2" fmla="*/ 5 w 10"/>
                <a:gd name="T3" fmla="*/ 25 h 54"/>
                <a:gd name="T4" fmla="*/ 4 w 10"/>
                <a:gd name="T5" fmla="*/ 21 h 54"/>
                <a:gd name="T6" fmla="*/ 4 w 10"/>
                <a:gd name="T7" fmla="*/ 18 h 54"/>
                <a:gd name="T8" fmla="*/ 4 w 10"/>
                <a:gd name="T9" fmla="*/ 15 h 54"/>
                <a:gd name="T10" fmla="*/ 3 w 10"/>
                <a:gd name="T11" fmla="*/ 13 h 54"/>
                <a:gd name="T12" fmla="*/ 2 w 10"/>
                <a:gd name="T13" fmla="*/ 10 h 54"/>
                <a:gd name="T14" fmla="*/ 2 w 10"/>
                <a:gd name="T15" fmla="*/ 7 h 54"/>
                <a:gd name="T16" fmla="*/ 2 w 10"/>
                <a:gd name="T17" fmla="*/ 4 h 54"/>
                <a:gd name="T18" fmla="*/ 2 w 10"/>
                <a:gd name="T19" fmla="*/ 2 h 54"/>
                <a:gd name="T20" fmla="*/ 1 w 10"/>
                <a:gd name="T21" fmla="*/ 0 h 54"/>
                <a:gd name="T22" fmla="*/ 0 w 10"/>
                <a:gd name="T23" fmla="*/ 3 h 54"/>
                <a:gd name="T24" fmla="*/ 0 w 10"/>
                <a:gd name="T25" fmla="*/ 5 h 54"/>
                <a:gd name="T26" fmla="*/ 1 w 10"/>
                <a:gd name="T27" fmla="*/ 8 h 54"/>
                <a:gd name="T28" fmla="*/ 1 w 10"/>
                <a:gd name="T29" fmla="*/ 11 h 54"/>
                <a:gd name="T30" fmla="*/ 2 w 10"/>
                <a:gd name="T31" fmla="*/ 13 h 54"/>
                <a:gd name="T32" fmla="*/ 2 w 10"/>
                <a:gd name="T33" fmla="*/ 17 h 54"/>
                <a:gd name="T34" fmla="*/ 3 w 10"/>
                <a:gd name="T35" fmla="*/ 19 h 54"/>
                <a:gd name="T36" fmla="*/ 4 w 10"/>
                <a:gd name="T37" fmla="*/ 22 h 54"/>
                <a:gd name="T38" fmla="*/ 4 w 10"/>
                <a:gd name="T39" fmla="*/ 25 h 54"/>
                <a:gd name="T40" fmla="*/ 5 w 10"/>
                <a:gd name="T41" fmla="*/ 27 h 54"/>
                <a:gd name="T42" fmla="*/ 5 w 10"/>
                <a:gd name="T43" fmla="*/ 27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0" h="54">
                  <a:moveTo>
                    <a:pt x="10" y="54"/>
                  </a:moveTo>
                  <a:lnTo>
                    <a:pt x="9" y="49"/>
                  </a:lnTo>
                  <a:lnTo>
                    <a:pt x="8" y="42"/>
                  </a:lnTo>
                  <a:lnTo>
                    <a:pt x="7" y="36"/>
                  </a:lnTo>
                  <a:lnTo>
                    <a:pt x="7" y="30"/>
                  </a:lnTo>
                  <a:lnTo>
                    <a:pt x="5" y="25"/>
                  </a:lnTo>
                  <a:lnTo>
                    <a:pt x="4" y="19"/>
                  </a:lnTo>
                  <a:lnTo>
                    <a:pt x="4" y="14"/>
                  </a:lnTo>
                  <a:lnTo>
                    <a:pt x="3" y="8"/>
                  </a:lnTo>
                  <a:lnTo>
                    <a:pt x="3" y="4"/>
                  </a:lnTo>
                  <a:lnTo>
                    <a:pt x="2" y="0"/>
                  </a:lnTo>
                  <a:lnTo>
                    <a:pt x="0" y="5"/>
                  </a:lnTo>
                  <a:lnTo>
                    <a:pt x="0" y="10"/>
                  </a:lnTo>
                  <a:lnTo>
                    <a:pt x="2" y="15"/>
                  </a:lnTo>
                  <a:lnTo>
                    <a:pt x="2" y="21"/>
                  </a:lnTo>
                  <a:lnTo>
                    <a:pt x="3" y="26"/>
                  </a:lnTo>
                  <a:lnTo>
                    <a:pt x="4" y="33"/>
                  </a:lnTo>
                  <a:lnTo>
                    <a:pt x="5" y="37"/>
                  </a:lnTo>
                  <a:lnTo>
                    <a:pt x="7" y="44"/>
                  </a:lnTo>
                  <a:lnTo>
                    <a:pt x="8" y="49"/>
                  </a:lnTo>
                  <a:lnTo>
                    <a:pt x="10" y="5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5" name="Freeform 306"/>
            <p:cNvSpPr>
              <a:spLocks/>
            </p:cNvSpPr>
            <p:nvPr/>
          </p:nvSpPr>
          <p:spPr bwMode="auto">
            <a:xfrm>
              <a:off x="2592" y="1832"/>
              <a:ext cx="1" cy="5"/>
            </a:xfrm>
            <a:custGeom>
              <a:avLst/>
              <a:gdLst>
                <a:gd name="T0" fmla="*/ 1 w 1"/>
                <a:gd name="T1" fmla="*/ 5 h 11"/>
                <a:gd name="T2" fmla="*/ 1 w 1"/>
                <a:gd name="T3" fmla="*/ 0 h 11"/>
                <a:gd name="T4" fmla="*/ 1 w 1"/>
                <a:gd name="T5" fmla="*/ 0 h 11"/>
                <a:gd name="T6" fmla="*/ 1 w 1"/>
                <a:gd name="T7" fmla="*/ 0 h 11"/>
                <a:gd name="T8" fmla="*/ 0 w 1"/>
                <a:gd name="T9" fmla="*/ 1 h 11"/>
                <a:gd name="T10" fmla="*/ 0 w 1"/>
                <a:gd name="T11" fmla="*/ 2 h 11"/>
                <a:gd name="T12" fmla="*/ 0 w 1"/>
                <a:gd name="T13" fmla="*/ 2 h 11"/>
                <a:gd name="T14" fmla="*/ 0 w 1"/>
                <a:gd name="T15" fmla="*/ 3 h 11"/>
                <a:gd name="T16" fmla="*/ 0 w 1"/>
                <a:gd name="T17" fmla="*/ 3 h 11"/>
                <a:gd name="T18" fmla="*/ 1 w 1"/>
                <a:gd name="T19" fmla="*/ 4 h 11"/>
                <a:gd name="T20" fmla="*/ 1 w 1"/>
                <a:gd name="T21" fmla="*/ 5 h 11"/>
                <a:gd name="T22" fmla="*/ 1 w 1"/>
                <a:gd name="T23" fmla="*/ 5 h 11"/>
                <a:gd name="T24" fmla="*/ 1 w 1"/>
                <a:gd name="T25" fmla="*/ 5 h 11"/>
                <a:gd name="T26" fmla="*/ 1 w 1"/>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1">
                  <a:moveTo>
                    <a:pt x="1" y="10"/>
                  </a:moveTo>
                  <a:lnTo>
                    <a:pt x="1" y="0"/>
                  </a:lnTo>
                  <a:lnTo>
                    <a:pt x="1" y="1"/>
                  </a:lnTo>
                  <a:lnTo>
                    <a:pt x="0" y="2"/>
                  </a:lnTo>
                  <a:lnTo>
                    <a:pt x="0" y="4"/>
                  </a:lnTo>
                  <a:lnTo>
                    <a:pt x="0" y="5"/>
                  </a:lnTo>
                  <a:lnTo>
                    <a:pt x="0" y="6"/>
                  </a:lnTo>
                  <a:lnTo>
                    <a:pt x="0" y="7"/>
                  </a:lnTo>
                  <a:lnTo>
                    <a:pt x="1" y="9"/>
                  </a:lnTo>
                  <a:lnTo>
                    <a:pt x="1" y="10"/>
                  </a:lnTo>
                  <a:lnTo>
                    <a:pt x="1" y="11"/>
                  </a:lnTo>
                  <a:lnTo>
                    <a:pt x="1"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6" name="Freeform 307"/>
            <p:cNvSpPr>
              <a:spLocks/>
            </p:cNvSpPr>
            <p:nvPr/>
          </p:nvSpPr>
          <p:spPr bwMode="auto">
            <a:xfrm>
              <a:off x="2597" y="1797"/>
              <a:ext cx="1" cy="6"/>
            </a:xfrm>
            <a:custGeom>
              <a:avLst/>
              <a:gdLst>
                <a:gd name="T0" fmla="*/ 1 w 4"/>
                <a:gd name="T1" fmla="*/ 0 h 12"/>
                <a:gd name="T2" fmla="*/ 1 w 4"/>
                <a:gd name="T3" fmla="*/ 1 h 12"/>
                <a:gd name="T4" fmla="*/ 1 w 4"/>
                <a:gd name="T5" fmla="*/ 1 h 12"/>
                <a:gd name="T6" fmla="*/ 1 w 4"/>
                <a:gd name="T7" fmla="*/ 2 h 12"/>
                <a:gd name="T8" fmla="*/ 1 w 4"/>
                <a:gd name="T9" fmla="*/ 2 h 12"/>
                <a:gd name="T10" fmla="*/ 1 w 4"/>
                <a:gd name="T11" fmla="*/ 3 h 12"/>
                <a:gd name="T12" fmla="*/ 1 w 4"/>
                <a:gd name="T13" fmla="*/ 3 h 12"/>
                <a:gd name="T14" fmla="*/ 1 w 4"/>
                <a:gd name="T15" fmla="*/ 4 h 12"/>
                <a:gd name="T16" fmla="*/ 0 w 4"/>
                <a:gd name="T17" fmla="*/ 4 h 12"/>
                <a:gd name="T18" fmla="*/ 0 w 4"/>
                <a:gd name="T19" fmla="*/ 4 h 12"/>
                <a:gd name="T20" fmla="*/ 0 w 4"/>
                <a:gd name="T21" fmla="*/ 4 h 12"/>
                <a:gd name="T22" fmla="*/ 1 w 4"/>
                <a:gd name="T23" fmla="*/ 6 h 12"/>
                <a:gd name="T24" fmla="*/ 1 w 4"/>
                <a:gd name="T25" fmla="*/ 0 h 12"/>
                <a:gd name="T26" fmla="*/ 1 w 4"/>
                <a:gd name="T27" fmla="*/ 0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12">
                  <a:moveTo>
                    <a:pt x="4" y="0"/>
                  </a:moveTo>
                  <a:lnTo>
                    <a:pt x="4" y="1"/>
                  </a:lnTo>
                  <a:lnTo>
                    <a:pt x="4" y="2"/>
                  </a:lnTo>
                  <a:lnTo>
                    <a:pt x="4" y="3"/>
                  </a:lnTo>
                  <a:lnTo>
                    <a:pt x="4" y="5"/>
                  </a:lnTo>
                  <a:lnTo>
                    <a:pt x="3" y="6"/>
                  </a:lnTo>
                  <a:lnTo>
                    <a:pt x="3" y="7"/>
                  </a:lnTo>
                  <a:lnTo>
                    <a:pt x="1" y="7"/>
                  </a:lnTo>
                  <a:lnTo>
                    <a:pt x="1" y="8"/>
                  </a:lnTo>
                  <a:lnTo>
                    <a:pt x="0" y="8"/>
                  </a:lnTo>
                  <a:lnTo>
                    <a:pt x="4" y="12"/>
                  </a:lnTo>
                  <a:lnTo>
                    <a:pt x="4"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7" name="Freeform 308"/>
            <p:cNvSpPr>
              <a:spLocks/>
            </p:cNvSpPr>
            <p:nvPr/>
          </p:nvSpPr>
          <p:spPr bwMode="auto">
            <a:xfrm>
              <a:off x="2592" y="1727"/>
              <a:ext cx="11" cy="105"/>
            </a:xfrm>
            <a:custGeom>
              <a:avLst/>
              <a:gdLst>
                <a:gd name="T0" fmla="*/ 4 w 22"/>
                <a:gd name="T1" fmla="*/ 89 h 209"/>
                <a:gd name="T2" fmla="*/ 4 w 22"/>
                <a:gd name="T3" fmla="*/ 86 h 209"/>
                <a:gd name="T4" fmla="*/ 4 w 22"/>
                <a:gd name="T5" fmla="*/ 82 h 209"/>
                <a:gd name="T6" fmla="*/ 4 w 22"/>
                <a:gd name="T7" fmla="*/ 79 h 209"/>
                <a:gd name="T8" fmla="*/ 4 w 22"/>
                <a:gd name="T9" fmla="*/ 76 h 209"/>
                <a:gd name="T10" fmla="*/ 4 w 22"/>
                <a:gd name="T11" fmla="*/ 74 h 209"/>
                <a:gd name="T12" fmla="*/ 4 w 22"/>
                <a:gd name="T13" fmla="*/ 73 h 209"/>
                <a:gd name="T14" fmla="*/ 4 w 22"/>
                <a:gd name="T15" fmla="*/ 72 h 209"/>
                <a:gd name="T16" fmla="*/ 4 w 22"/>
                <a:gd name="T17" fmla="*/ 71 h 209"/>
                <a:gd name="T18" fmla="*/ 4 w 22"/>
                <a:gd name="T19" fmla="*/ 69 h 209"/>
                <a:gd name="T20" fmla="*/ 4 w 22"/>
                <a:gd name="T21" fmla="*/ 68 h 209"/>
                <a:gd name="T22" fmla="*/ 4 w 22"/>
                <a:gd name="T23" fmla="*/ 67 h 209"/>
                <a:gd name="T24" fmla="*/ 4 w 22"/>
                <a:gd name="T25" fmla="*/ 66 h 209"/>
                <a:gd name="T26" fmla="*/ 5 w 22"/>
                <a:gd name="T27" fmla="*/ 66 h 209"/>
                <a:gd name="T28" fmla="*/ 6 w 22"/>
                <a:gd name="T29" fmla="*/ 66 h 209"/>
                <a:gd name="T30" fmla="*/ 5 w 22"/>
                <a:gd name="T31" fmla="*/ 33 h 209"/>
                <a:gd name="T32" fmla="*/ 7 w 22"/>
                <a:gd name="T33" fmla="*/ 26 h 209"/>
                <a:gd name="T34" fmla="*/ 10 w 22"/>
                <a:gd name="T35" fmla="*/ 19 h 209"/>
                <a:gd name="T36" fmla="*/ 11 w 22"/>
                <a:gd name="T37" fmla="*/ 13 h 209"/>
                <a:gd name="T38" fmla="*/ 10 w 22"/>
                <a:gd name="T39" fmla="*/ 6 h 209"/>
                <a:gd name="T40" fmla="*/ 7 w 22"/>
                <a:gd name="T41" fmla="*/ 0 h 209"/>
                <a:gd name="T42" fmla="*/ 5 w 22"/>
                <a:gd name="T43" fmla="*/ 9 h 209"/>
                <a:gd name="T44" fmla="*/ 5 w 22"/>
                <a:gd name="T45" fmla="*/ 18 h 209"/>
                <a:gd name="T46" fmla="*/ 4 w 22"/>
                <a:gd name="T47" fmla="*/ 26 h 209"/>
                <a:gd name="T48" fmla="*/ 3 w 22"/>
                <a:gd name="T49" fmla="*/ 34 h 209"/>
                <a:gd name="T50" fmla="*/ 2 w 22"/>
                <a:gd name="T51" fmla="*/ 40 h 209"/>
                <a:gd name="T52" fmla="*/ 0 w 22"/>
                <a:gd name="T53" fmla="*/ 105 h 209"/>
                <a:gd name="T54" fmla="*/ 2 w 22"/>
                <a:gd name="T55" fmla="*/ 100 h 209"/>
                <a:gd name="T56" fmla="*/ 4 w 22"/>
                <a:gd name="T57" fmla="*/ 95 h 209"/>
                <a:gd name="T58" fmla="*/ 7 w 22"/>
                <a:gd name="T59" fmla="*/ 90 h 209"/>
                <a:gd name="T60" fmla="*/ 7 w 22"/>
                <a:gd name="T61" fmla="*/ 86 h 209"/>
                <a:gd name="T62" fmla="*/ 7 w 22"/>
                <a:gd name="T63" fmla="*/ 82 h 209"/>
                <a:gd name="T64" fmla="*/ 7 w 22"/>
                <a:gd name="T65" fmla="*/ 84 h 209"/>
                <a:gd name="T66" fmla="*/ 7 w 22"/>
                <a:gd name="T67" fmla="*/ 86 h 209"/>
                <a:gd name="T68" fmla="*/ 7 w 22"/>
                <a:gd name="T69" fmla="*/ 87 h 209"/>
                <a:gd name="T70" fmla="*/ 6 w 22"/>
                <a:gd name="T71" fmla="*/ 89 h 209"/>
                <a:gd name="T72" fmla="*/ 5 w 22"/>
                <a:gd name="T73" fmla="*/ 91 h 20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09">
                  <a:moveTo>
                    <a:pt x="9" y="182"/>
                  </a:moveTo>
                  <a:lnTo>
                    <a:pt x="8" y="178"/>
                  </a:lnTo>
                  <a:lnTo>
                    <a:pt x="7" y="175"/>
                  </a:lnTo>
                  <a:lnTo>
                    <a:pt x="7" y="172"/>
                  </a:lnTo>
                  <a:lnTo>
                    <a:pt x="7" y="168"/>
                  </a:lnTo>
                  <a:lnTo>
                    <a:pt x="7" y="164"/>
                  </a:lnTo>
                  <a:lnTo>
                    <a:pt x="7" y="162"/>
                  </a:lnTo>
                  <a:lnTo>
                    <a:pt x="7" y="158"/>
                  </a:lnTo>
                  <a:lnTo>
                    <a:pt x="7" y="154"/>
                  </a:lnTo>
                  <a:lnTo>
                    <a:pt x="8" y="151"/>
                  </a:lnTo>
                  <a:lnTo>
                    <a:pt x="9" y="148"/>
                  </a:lnTo>
                  <a:lnTo>
                    <a:pt x="8" y="147"/>
                  </a:lnTo>
                  <a:lnTo>
                    <a:pt x="7" y="147"/>
                  </a:lnTo>
                  <a:lnTo>
                    <a:pt x="7" y="146"/>
                  </a:lnTo>
                  <a:lnTo>
                    <a:pt x="7" y="145"/>
                  </a:lnTo>
                  <a:lnTo>
                    <a:pt x="7" y="143"/>
                  </a:lnTo>
                  <a:lnTo>
                    <a:pt x="7" y="142"/>
                  </a:lnTo>
                  <a:lnTo>
                    <a:pt x="7" y="141"/>
                  </a:lnTo>
                  <a:lnTo>
                    <a:pt x="7" y="140"/>
                  </a:lnTo>
                  <a:lnTo>
                    <a:pt x="7" y="138"/>
                  </a:lnTo>
                  <a:lnTo>
                    <a:pt x="7" y="137"/>
                  </a:lnTo>
                  <a:lnTo>
                    <a:pt x="7" y="136"/>
                  </a:lnTo>
                  <a:lnTo>
                    <a:pt x="7" y="135"/>
                  </a:lnTo>
                  <a:lnTo>
                    <a:pt x="7" y="133"/>
                  </a:lnTo>
                  <a:lnTo>
                    <a:pt x="8" y="132"/>
                  </a:lnTo>
                  <a:lnTo>
                    <a:pt x="9" y="131"/>
                  </a:lnTo>
                  <a:lnTo>
                    <a:pt x="10" y="131"/>
                  </a:lnTo>
                  <a:lnTo>
                    <a:pt x="12" y="131"/>
                  </a:lnTo>
                  <a:lnTo>
                    <a:pt x="13" y="131"/>
                  </a:lnTo>
                  <a:lnTo>
                    <a:pt x="9" y="65"/>
                  </a:lnTo>
                  <a:lnTo>
                    <a:pt x="12" y="58"/>
                  </a:lnTo>
                  <a:lnTo>
                    <a:pt x="14" y="52"/>
                  </a:lnTo>
                  <a:lnTo>
                    <a:pt x="17" y="46"/>
                  </a:lnTo>
                  <a:lnTo>
                    <a:pt x="19" y="38"/>
                  </a:lnTo>
                  <a:lnTo>
                    <a:pt x="20" y="32"/>
                  </a:lnTo>
                  <a:lnTo>
                    <a:pt x="22" y="25"/>
                  </a:lnTo>
                  <a:lnTo>
                    <a:pt x="22" y="18"/>
                  </a:lnTo>
                  <a:lnTo>
                    <a:pt x="20" y="12"/>
                  </a:lnTo>
                  <a:lnTo>
                    <a:pt x="17" y="6"/>
                  </a:lnTo>
                  <a:lnTo>
                    <a:pt x="13" y="0"/>
                  </a:lnTo>
                  <a:lnTo>
                    <a:pt x="12" y="8"/>
                  </a:lnTo>
                  <a:lnTo>
                    <a:pt x="10" y="18"/>
                  </a:lnTo>
                  <a:lnTo>
                    <a:pt x="10" y="27"/>
                  </a:lnTo>
                  <a:lnTo>
                    <a:pt x="9" y="36"/>
                  </a:lnTo>
                  <a:lnTo>
                    <a:pt x="8" y="43"/>
                  </a:lnTo>
                  <a:lnTo>
                    <a:pt x="8" y="52"/>
                  </a:lnTo>
                  <a:lnTo>
                    <a:pt x="7" y="59"/>
                  </a:lnTo>
                  <a:lnTo>
                    <a:pt x="5" y="67"/>
                  </a:lnTo>
                  <a:lnTo>
                    <a:pt x="4" y="74"/>
                  </a:lnTo>
                  <a:lnTo>
                    <a:pt x="3" y="80"/>
                  </a:lnTo>
                  <a:lnTo>
                    <a:pt x="0" y="80"/>
                  </a:lnTo>
                  <a:lnTo>
                    <a:pt x="0" y="209"/>
                  </a:lnTo>
                  <a:lnTo>
                    <a:pt x="2" y="204"/>
                  </a:lnTo>
                  <a:lnTo>
                    <a:pt x="4" y="199"/>
                  </a:lnTo>
                  <a:lnTo>
                    <a:pt x="5" y="194"/>
                  </a:lnTo>
                  <a:lnTo>
                    <a:pt x="8" y="189"/>
                  </a:lnTo>
                  <a:lnTo>
                    <a:pt x="10" y="185"/>
                  </a:lnTo>
                  <a:lnTo>
                    <a:pt x="13" y="180"/>
                  </a:lnTo>
                  <a:lnTo>
                    <a:pt x="14" y="177"/>
                  </a:lnTo>
                  <a:lnTo>
                    <a:pt x="14" y="172"/>
                  </a:lnTo>
                  <a:lnTo>
                    <a:pt x="14" y="168"/>
                  </a:lnTo>
                  <a:lnTo>
                    <a:pt x="13" y="163"/>
                  </a:lnTo>
                  <a:lnTo>
                    <a:pt x="13" y="166"/>
                  </a:lnTo>
                  <a:lnTo>
                    <a:pt x="13" y="168"/>
                  </a:lnTo>
                  <a:lnTo>
                    <a:pt x="13" y="169"/>
                  </a:lnTo>
                  <a:lnTo>
                    <a:pt x="13" y="171"/>
                  </a:lnTo>
                  <a:lnTo>
                    <a:pt x="13" y="173"/>
                  </a:lnTo>
                  <a:lnTo>
                    <a:pt x="13" y="174"/>
                  </a:lnTo>
                  <a:lnTo>
                    <a:pt x="13" y="175"/>
                  </a:lnTo>
                  <a:lnTo>
                    <a:pt x="12" y="178"/>
                  </a:lnTo>
                  <a:lnTo>
                    <a:pt x="10" y="179"/>
                  </a:lnTo>
                  <a:lnTo>
                    <a:pt x="9" y="182"/>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8" name="Freeform 309"/>
            <p:cNvSpPr>
              <a:spLocks/>
            </p:cNvSpPr>
            <p:nvPr/>
          </p:nvSpPr>
          <p:spPr bwMode="auto">
            <a:xfrm>
              <a:off x="2344" y="1844"/>
              <a:ext cx="3" cy="5"/>
            </a:xfrm>
            <a:custGeom>
              <a:avLst/>
              <a:gdLst>
                <a:gd name="T0" fmla="*/ 0 w 6"/>
                <a:gd name="T1" fmla="*/ 5 h 12"/>
                <a:gd name="T2" fmla="*/ 3 w 6"/>
                <a:gd name="T3" fmla="*/ 0 h 12"/>
                <a:gd name="T4" fmla="*/ 3 w 6"/>
                <a:gd name="T5" fmla="*/ 1 h 12"/>
                <a:gd name="T6" fmla="*/ 3 w 6"/>
                <a:gd name="T7" fmla="*/ 1 h 12"/>
                <a:gd name="T8" fmla="*/ 2 w 6"/>
                <a:gd name="T9" fmla="*/ 2 h 12"/>
                <a:gd name="T10" fmla="*/ 1 w 6"/>
                <a:gd name="T11" fmla="*/ 2 h 12"/>
                <a:gd name="T12" fmla="*/ 1 w 6"/>
                <a:gd name="T13" fmla="*/ 3 h 12"/>
                <a:gd name="T14" fmla="*/ 1 w 6"/>
                <a:gd name="T15" fmla="*/ 3 h 12"/>
                <a:gd name="T16" fmla="*/ 1 w 6"/>
                <a:gd name="T17" fmla="*/ 3 h 12"/>
                <a:gd name="T18" fmla="*/ 1 w 6"/>
                <a:gd name="T19" fmla="*/ 4 h 12"/>
                <a:gd name="T20" fmla="*/ 0 w 6"/>
                <a:gd name="T21" fmla="*/ 4 h 12"/>
                <a:gd name="T22" fmla="*/ 0 w 6"/>
                <a:gd name="T23" fmla="*/ 5 h 12"/>
                <a:gd name="T24" fmla="*/ 0 w 6"/>
                <a:gd name="T25" fmla="*/ 5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2">
                  <a:moveTo>
                    <a:pt x="0" y="12"/>
                  </a:moveTo>
                  <a:lnTo>
                    <a:pt x="6" y="0"/>
                  </a:lnTo>
                  <a:lnTo>
                    <a:pt x="5" y="2"/>
                  </a:lnTo>
                  <a:lnTo>
                    <a:pt x="5" y="3"/>
                  </a:lnTo>
                  <a:lnTo>
                    <a:pt x="3" y="4"/>
                  </a:lnTo>
                  <a:lnTo>
                    <a:pt x="2" y="5"/>
                  </a:lnTo>
                  <a:lnTo>
                    <a:pt x="2" y="7"/>
                  </a:lnTo>
                  <a:lnTo>
                    <a:pt x="1" y="7"/>
                  </a:lnTo>
                  <a:lnTo>
                    <a:pt x="1" y="8"/>
                  </a:lnTo>
                  <a:lnTo>
                    <a:pt x="1" y="9"/>
                  </a:lnTo>
                  <a:lnTo>
                    <a:pt x="0" y="10"/>
                  </a:lnTo>
                  <a:lnTo>
                    <a:pt x="0"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79" name="Freeform 310"/>
            <p:cNvSpPr>
              <a:spLocks/>
            </p:cNvSpPr>
            <p:nvPr/>
          </p:nvSpPr>
          <p:spPr bwMode="auto">
            <a:xfrm>
              <a:off x="2332" y="1787"/>
              <a:ext cx="42" cy="141"/>
            </a:xfrm>
            <a:custGeom>
              <a:avLst/>
              <a:gdLst>
                <a:gd name="T0" fmla="*/ 5 w 83"/>
                <a:gd name="T1" fmla="*/ 59 h 282"/>
                <a:gd name="T2" fmla="*/ 13 w 83"/>
                <a:gd name="T3" fmla="*/ 78 h 282"/>
                <a:gd name="T4" fmla="*/ 19 w 83"/>
                <a:gd name="T5" fmla="*/ 97 h 282"/>
                <a:gd name="T6" fmla="*/ 23 w 83"/>
                <a:gd name="T7" fmla="*/ 116 h 282"/>
                <a:gd name="T8" fmla="*/ 26 w 83"/>
                <a:gd name="T9" fmla="*/ 133 h 282"/>
                <a:gd name="T10" fmla="*/ 24 w 83"/>
                <a:gd name="T11" fmla="*/ 101 h 282"/>
                <a:gd name="T12" fmla="*/ 21 w 83"/>
                <a:gd name="T13" fmla="*/ 93 h 282"/>
                <a:gd name="T14" fmla="*/ 18 w 83"/>
                <a:gd name="T15" fmla="*/ 86 h 282"/>
                <a:gd name="T16" fmla="*/ 15 w 83"/>
                <a:gd name="T17" fmla="*/ 78 h 282"/>
                <a:gd name="T18" fmla="*/ 12 w 83"/>
                <a:gd name="T19" fmla="*/ 70 h 282"/>
                <a:gd name="T20" fmla="*/ 12 w 83"/>
                <a:gd name="T21" fmla="*/ 63 h 282"/>
                <a:gd name="T22" fmla="*/ 9 w 83"/>
                <a:gd name="T23" fmla="*/ 63 h 282"/>
                <a:gd name="T24" fmla="*/ 8 w 83"/>
                <a:gd name="T25" fmla="*/ 59 h 282"/>
                <a:gd name="T26" fmla="*/ 9 w 83"/>
                <a:gd name="T27" fmla="*/ 55 h 282"/>
                <a:gd name="T28" fmla="*/ 11 w 83"/>
                <a:gd name="T29" fmla="*/ 51 h 282"/>
                <a:gd name="T30" fmla="*/ 13 w 83"/>
                <a:gd name="T31" fmla="*/ 46 h 282"/>
                <a:gd name="T32" fmla="*/ 15 w 83"/>
                <a:gd name="T33" fmla="*/ 46 h 282"/>
                <a:gd name="T34" fmla="*/ 17 w 83"/>
                <a:gd name="T35" fmla="*/ 41 h 282"/>
                <a:gd name="T36" fmla="*/ 18 w 83"/>
                <a:gd name="T37" fmla="*/ 37 h 282"/>
                <a:gd name="T38" fmla="*/ 20 w 83"/>
                <a:gd name="T39" fmla="*/ 34 h 282"/>
                <a:gd name="T40" fmla="*/ 23 w 83"/>
                <a:gd name="T41" fmla="*/ 30 h 282"/>
                <a:gd name="T42" fmla="*/ 27 w 83"/>
                <a:gd name="T43" fmla="*/ 27 h 282"/>
                <a:gd name="T44" fmla="*/ 29 w 83"/>
                <a:gd name="T45" fmla="*/ 20 h 282"/>
                <a:gd name="T46" fmla="*/ 33 w 83"/>
                <a:gd name="T47" fmla="*/ 16 h 282"/>
                <a:gd name="T48" fmla="*/ 35 w 83"/>
                <a:gd name="T49" fmla="*/ 11 h 282"/>
                <a:gd name="T50" fmla="*/ 37 w 83"/>
                <a:gd name="T51" fmla="*/ 7 h 282"/>
                <a:gd name="T52" fmla="*/ 40 w 83"/>
                <a:gd name="T53" fmla="*/ 2 h 282"/>
                <a:gd name="T54" fmla="*/ 36 w 83"/>
                <a:gd name="T55" fmla="*/ 3 h 282"/>
                <a:gd name="T56" fmla="*/ 24 w 83"/>
                <a:gd name="T57" fmla="*/ 10 h 282"/>
                <a:gd name="T58" fmla="*/ 14 w 83"/>
                <a:gd name="T59" fmla="*/ 19 h 282"/>
                <a:gd name="T60" fmla="*/ 6 w 83"/>
                <a:gd name="T61" fmla="*/ 30 h 282"/>
                <a:gd name="T62" fmla="*/ 2 w 83"/>
                <a:gd name="T63" fmla="*/ 43 h 282"/>
                <a:gd name="T64" fmla="*/ 0 w 83"/>
                <a:gd name="T65" fmla="*/ 51 h 2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83" h="282">
                  <a:moveTo>
                    <a:pt x="0" y="100"/>
                  </a:moveTo>
                  <a:lnTo>
                    <a:pt x="10" y="118"/>
                  </a:lnTo>
                  <a:lnTo>
                    <a:pt x="19" y="137"/>
                  </a:lnTo>
                  <a:lnTo>
                    <a:pt x="26" y="155"/>
                  </a:lnTo>
                  <a:lnTo>
                    <a:pt x="32" y="174"/>
                  </a:lnTo>
                  <a:lnTo>
                    <a:pt x="37" y="194"/>
                  </a:lnTo>
                  <a:lnTo>
                    <a:pt x="42" y="212"/>
                  </a:lnTo>
                  <a:lnTo>
                    <a:pt x="46" y="231"/>
                  </a:lnTo>
                  <a:lnTo>
                    <a:pt x="48" y="248"/>
                  </a:lnTo>
                  <a:lnTo>
                    <a:pt x="51" y="266"/>
                  </a:lnTo>
                  <a:lnTo>
                    <a:pt x="53" y="282"/>
                  </a:lnTo>
                  <a:lnTo>
                    <a:pt x="47" y="202"/>
                  </a:lnTo>
                  <a:lnTo>
                    <a:pt x="45" y="195"/>
                  </a:lnTo>
                  <a:lnTo>
                    <a:pt x="42" y="186"/>
                  </a:lnTo>
                  <a:lnTo>
                    <a:pt x="39" y="179"/>
                  </a:lnTo>
                  <a:lnTo>
                    <a:pt x="35" y="172"/>
                  </a:lnTo>
                  <a:lnTo>
                    <a:pt x="31" y="163"/>
                  </a:lnTo>
                  <a:lnTo>
                    <a:pt x="29" y="155"/>
                  </a:lnTo>
                  <a:lnTo>
                    <a:pt x="25" y="147"/>
                  </a:lnTo>
                  <a:lnTo>
                    <a:pt x="24" y="139"/>
                  </a:lnTo>
                  <a:lnTo>
                    <a:pt x="22" y="132"/>
                  </a:lnTo>
                  <a:lnTo>
                    <a:pt x="24" y="125"/>
                  </a:lnTo>
                  <a:lnTo>
                    <a:pt x="21" y="131"/>
                  </a:lnTo>
                  <a:lnTo>
                    <a:pt x="17" y="126"/>
                  </a:lnTo>
                  <a:lnTo>
                    <a:pt x="16" y="122"/>
                  </a:lnTo>
                  <a:lnTo>
                    <a:pt x="16" y="118"/>
                  </a:lnTo>
                  <a:lnTo>
                    <a:pt x="16" y="113"/>
                  </a:lnTo>
                  <a:lnTo>
                    <a:pt x="17" y="110"/>
                  </a:lnTo>
                  <a:lnTo>
                    <a:pt x="20" y="106"/>
                  </a:lnTo>
                  <a:lnTo>
                    <a:pt x="21" y="101"/>
                  </a:lnTo>
                  <a:lnTo>
                    <a:pt x="24" y="97"/>
                  </a:lnTo>
                  <a:lnTo>
                    <a:pt x="26" y="92"/>
                  </a:lnTo>
                  <a:lnTo>
                    <a:pt x="27" y="89"/>
                  </a:lnTo>
                  <a:lnTo>
                    <a:pt x="30" y="92"/>
                  </a:lnTo>
                  <a:lnTo>
                    <a:pt x="32" y="86"/>
                  </a:lnTo>
                  <a:lnTo>
                    <a:pt x="34" y="81"/>
                  </a:lnTo>
                  <a:lnTo>
                    <a:pt x="35" y="77"/>
                  </a:lnTo>
                  <a:lnTo>
                    <a:pt x="36" y="74"/>
                  </a:lnTo>
                  <a:lnTo>
                    <a:pt x="39" y="70"/>
                  </a:lnTo>
                  <a:lnTo>
                    <a:pt x="40" y="68"/>
                  </a:lnTo>
                  <a:lnTo>
                    <a:pt x="42" y="64"/>
                  </a:lnTo>
                  <a:lnTo>
                    <a:pt x="46" y="60"/>
                  </a:lnTo>
                  <a:lnTo>
                    <a:pt x="48" y="58"/>
                  </a:lnTo>
                  <a:lnTo>
                    <a:pt x="53" y="54"/>
                  </a:lnTo>
                  <a:lnTo>
                    <a:pt x="53" y="44"/>
                  </a:lnTo>
                  <a:lnTo>
                    <a:pt x="57" y="40"/>
                  </a:lnTo>
                  <a:lnTo>
                    <a:pt x="61" y="35"/>
                  </a:lnTo>
                  <a:lnTo>
                    <a:pt x="65" y="32"/>
                  </a:lnTo>
                  <a:lnTo>
                    <a:pt x="67" y="27"/>
                  </a:lnTo>
                  <a:lnTo>
                    <a:pt x="69" y="22"/>
                  </a:lnTo>
                  <a:lnTo>
                    <a:pt x="72" y="17"/>
                  </a:lnTo>
                  <a:lnTo>
                    <a:pt x="74" y="13"/>
                  </a:lnTo>
                  <a:lnTo>
                    <a:pt x="77" y="8"/>
                  </a:lnTo>
                  <a:lnTo>
                    <a:pt x="79" y="3"/>
                  </a:lnTo>
                  <a:lnTo>
                    <a:pt x="83" y="0"/>
                  </a:lnTo>
                  <a:lnTo>
                    <a:pt x="71" y="5"/>
                  </a:lnTo>
                  <a:lnTo>
                    <a:pt x="58" y="11"/>
                  </a:lnTo>
                  <a:lnTo>
                    <a:pt x="47" y="19"/>
                  </a:lnTo>
                  <a:lnTo>
                    <a:pt x="37" y="28"/>
                  </a:lnTo>
                  <a:lnTo>
                    <a:pt x="27" y="38"/>
                  </a:lnTo>
                  <a:lnTo>
                    <a:pt x="20" y="49"/>
                  </a:lnTo>
                  <a:lnTo>
                    <a:pt x="12" y="60"/>
                  </a:lnTo>
                  <a:lnTo>
                    <a:pt x="6" y="74"/>
                  </a:lnTo>
                  <a:lnTo>
                    <a:pt x="3" y="86"/>
                  </a:lnTo>
                  <a:lnTo>
                    <a:pt x="0" y="101"/>
                  </a:lnTo>
                  <a:lnTo>
                    <a:pt x="0" y="10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0" name="Freeform 311"/>
            <p:cNvSpPr>
              <a:spLocks/>
            </p:cNvSpPr>
            <p:nvPr/>
          </p:nvSpPr>
          <p:spPr bwMode="auto">
            <a:xfrm>
              <a:off x="2778" y="1833"/>
              <a:ext cx="1" cy="1"/>
            </a:xfrm>
            <a:custGeom>
              <a:avLst/>
              <a:gdLst>
                <a:gd name="T0" fmla="*/ 1 w 1"/>
                <a:gd name="T1" fmla="*/ 0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1 w 1"/>
                <a:gd name="T15" fmla="*/ 1 h 3"/>
                <a:gd name="T16" fmla="*/ 1 w 1"/>
                <a:gd name="T17" fmla="*/ 1 h 3"/>
                <a:gd name="T18" fmla="*/ 1 w 1"/>
                <a:gd name="T19" fmla="*/ 1 h 3"/>
                <a:gd name="T20" fmla="*/ 1 w 1"/>
                <a:gd name="T21" fmla="*/ 0 h 3"/>
                <a:gd name="T22" fmla="*/ 1 w 1"/>
                <a:gd name="T23" fmla="*/ 0 h 3"/>
                <a:gd name="T24" fmla="*/ 1 w 1"/>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3">
                  <a:moveTo>
                    <a:pt x="1" y="0"/>
                  </a:moveTo>
                  <a:lnTo>
                    <a:pt x="0" y="3"/>
                  </a:lnTo>
                  <a:lnTo>
                    <a:pt x="0" y="2"/>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1" name="Freeform 312"/>
            <p:cNvSpPr>
              <a:spLocks/>
            </p:cNvSpPr>
            <p:nvPr/>
          </p:nvSpPr>
          <p:spPr bwMode="auto">
            <a:xfrm>
              <a:off x="2779" y="1823"/>
              <a:ext cx="15" cy="156"/>
            </a:xfrm>
            <a:custGeom>
              <a:avLst/>
              <a:gdLst>
                <a:gd name="T0" fmla="*/ 2 w 31"/>
                <a:gd name="T1" fmla="*/ 0 h 312"/>
                <a:gd name="T2" fmla="*/ 2 w 31"/>
                <a:gd name="T3" fmla="*/ 2 h 312"/>
                <a:gd name="T4" fmla="*/ 2 w 31"/>
                <a:gd name="T5" fmla="*/ 3 h 312"/>
                <a:gd name="T6" fmla="*/ 2 w 31"/>
                <a:gd name="T7" fmla="*/ 4 h 312"/>
                <a:gd name="T8" fmla="*/ 2 w 31"/>
                <a:gd name="T9" fmla="*/ 5 h 312"/>
                <a:gd name="T10" fmla="*/ 2 w 31"/>
                <a:gd name="T11" fmla="*/ 7 h 312"/>
                <a:gd name="T12" fmla="*/ 1 w 31"/>
                <a:gd name="T13" fmla="*/ 8 h 312"/>
                <a:gd name="T14" fmla="*/ 1 w 31"/>
                <a:gd name="T15" fmla="*/ 8 h 312"/>
                <a:gd name="T16" fmla="*/ 1 w 31"/>
                <a:gd name="T17" fmla="*/ 10 h 312"/>
                <a:gd name="T18" fmla="*/ 1 w 31"/>
                <a:gd name="T19" fmla="*/ 10 h 312"/>
                <a:gd name="T20" fmla="*/ 0 w 31"/>
                <a:gd name="T21" fmla="*/ 11 h 312"/>
                <a:gd name="T22" fmla="*/ 2 w 31"/>
                <a:gd name="T23" fmla="*/ 8 h 312"/>
                <a:gd name="T24" fmla="*/ 2 w 31"/>
                <a:gd name="T25" fmla="*/ 9 h 312"/>
                <a:gd name="T26" fmla="*/ 3 w 31"/>
                <a:gd name="T27" fmla="*/ 10 h 312"/>
                <a:gd name="T28" fmla="*/ 4 w 31"/>
                <a:gd name="T29" fmla="*/ 12 h 312"/>
                <a:gd name="T30" fmla="*/ 4 w 31"/>
                <a:gd name="T31" fmla="*/ 13 h 312"/>
                <a:gd name="T32" fmla="*/ 5 w 31"/>
                <a:gd name="T33" fmla="*/ 15 h 312"/>
                <a:gd name="T34" fmla="*/ 6 w 31"/>
                <a:gd name="T35" fmla="*/ 16 h 312"/>
                <a:gd name="T36" fmla="*/ 6 w 31"/>
                <a:gd name="T37" fmla="*/ 17 h 312"/>
                <a:gd name="T38" fmla="*/ 5 w 31"/>
                <a:gd name="T39" fmla="*/ 18 h 312"/>
                <a:gd name="T40" fmla="*/ 5 w 31"/>
                <a:gd name="T41" fmla="*/ 20 h 312"/>
                <a:gd name="T42" fmla="*/ 4 w 31"/>
                <a:gd name="T43" fmla="*/ 21 h 312"/>
                <a:gd name="T44" fmla="*/ 1 w 31"/>
                <a:gd name="T45" fmla="*/ 16 h 312"/>
                <a:gd name="T46" fmla="*/ 4 w 31"/>
                <a:gd name="T47" fmla="*/ 30 h 312"/>
                <a:gd name="T48" fmla="*/ 7 w 31"/>
                <a:gd name="T49" fmla="*/ 44 h 312"/>
                <a:gd name="T50" fmla="*/ 9 w 31"/>
                <a:gd name="T51" fmla="*/ 57 h 312"/>
                <a:gd name="T52" fmla="*/ 11 w 31"/>
                <a:gd name="T53" fmla="*/ 71 h 312"/>
                <a:gd name="T54" fmla="*/ 12 w 31"/>
                <a:gd name="T55" fmla="*/ 85 h 312"/>
                <a:gd name="T56" fmla="*/ 14 w 31"/>
                <a:gd name="T57" fmla="*/ 99 h 312"/>
                <a:gd name="T58" fmla="*/ 14 w 31"/>
                <a:gd name="T59" fmla="*/ 112 h 312"/>
                <a:gd name="T60" fmla="*/ 15 w 31"/>
                <a:gd name="T61" fmla="*/ 127 h 312"/>
                <a:gd name="T62" fmla="*/ 15 w 31"/>
                <a:gd name="T63" fmla="*/ 141 h 312"/>
                <a:gd name="T64" fmla="*/ 15 w 31"/>
                <a:gd name="T65" fmla="*/ 156 h 312"/>
                <a:gd name="T66" fmla="*/ 15 w 31"/>
                <a:gd name="T67" fmla="*/ 140 h 312"/>
                <a:gd name="T68" fmla="*/ 15 w 31"/>
                <a:gd name="T69" fmla="*/ 123 h 312"/>
                <a:gd name="T70" fmla="*/ 15 w 31"/>
                <a:gd name="T71" fmla="*/ 107 h 312"/>
                <a:gd name="T72" fmla="*/ 15 w 31"/>
                <a:gd name="T73" fmla="*/ 92 h 312"/>
                <a:gd name="T74" fmla="*/ 15 w 31"/>
                <a:gd name="T75" fmla="*/ 76 h 312"/>
                <a:gd name="T76" fmla="*/ 14 w 31"/>
                <a:gd name="T77" fmla="*/ 61 h 312"/>
                <a:gd name="T78" fmla="*/ 12 w 31"/>
                <a:gd name="T79" fmla="*/ 46 h 312"/>
                <a:gd name="T80" fmla="*/ 10 w 31"/>
                <a:gd name="T81" fmla="*/ 31 h 312"/>
                <a:gd name="T82" fmla="*/ 7 w 31"/>
                <a:gd name="T83" fmla="*/ 16 h 312"/>
                <a:gd name="T84" fmla="*/ 2 w 31"/>
                <a:gd name="T85" fmla="*/ 0 h 312"/>
                <a:gd name="T86" fmla="*/ 2 w 31"/>
                <a:gd name="T87" fmla="*/ 0 h 31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31" h="312">
                  <a:moveTo>
                    <a:pt x="4" y="0"/>
                  </a:moveTo>
                  <a:lnTo>
                    <a:pt x="4" y="3"/>
                  </a:lnTo>
                  <a:lnTo>
                    <a:pt x="4" y="5"/>
                  </a:lnTo>
                  <a:lnTo>
                    <a:pt x="4" y="8"/>
                  </a:lnTo>
                  <a:lnTo>
                    <a:pt x="4" y="10"/>
                  </a:lnTo>
                  <a:lnTo>
                    <a:pt x="4" y="13"/>
                  </a:lnTo>
                  <a:lnTo>
                    <a:pt x="3" y="15"/>
                  </a:lnTo>
                  <a:lnTo>
                    <a:pt x="3" y="16"/>
                  </a:lnTo>
                  <a:lnTo>
                    <a:pt x="2" y="19"/>
                  </a:lnTo>
                  <a:lnTo>
                    <a:pt x="2" y="20"/>
                  </a:lnTo>
                  <a:lnTo>
                    <a:pt x="0" y="21"/>
                  </a:lnTo>
                  <a:lnTo>
                    <a:pt x="5" y="15"/>
                  </a:lnTo>
                  <a:lnTo>
                    <a:pt x="5" y="18"/>
                  </a:lnTo>
                  <a:lnTo>
                    <a:pt x="7" y="20"/>
                  </a:lnTo>
                  <a:lnTo>
                    <a:pt x="8" y="23"/>
                  </a:lnTo>
                  <a:lnTo>
                    <a:pt x="9" y="25"/>
                  </a:lnTo>
                  <a:lnTo>
                    <a:pt x="10" y="29"/>
                  </a:lnTo>
                  <a:lnTo>
                    <a:pt x="12" y="31"/>
                  </a:lnTo>
                  <a:lnTo>
                    <a:pt x="12" y="34"/>
                  </a:lnTo>
                  <a:lnTo>
                    <a:pt x="10" y="36"/>
                  </a:lnTo>
                  <a:lnTo>
                    <a:pt x="10" y="40"/>
                  </a:lnTo>
                  <a:lnTo>
                    <a:pt x="8" y="42"/>
                  </a:lnTo>
                  <a:lnTo>
                    <a:pt x="2" y="32"/>
                  </a:lnTo>
                  <a:lnTo>
                    <a:pt x="8" y="60"/>
                  </a:lnTo>
                  <a:lnTo>
                    <a:pt x="14" y="87"/>
                  </a:lnTo>
                  <a:lnTo>
                    <a:pt x="18" y="114"/>
                  </a:lnTo>
                  <a:lnTo>
                    <a:pt x="23" y="141"/>
                  </a:lnTo>
                  <a:lnTo>
                    <a:pt x="25" y="169"/>
                  </a:lnTo>
                  <a:lnTo>
                    <a:pt x="28" y="197"/>
                  </a:lnTo>
                  <a:lnTo>
                    <a:pt x="29" y="224"/>
                  </a:lnTo>
                  <a:lnTo>
                    <a:pt x="30" y="253"/>
                  </a:lnTo>
                  <a:lnTo>
                    <a:pt x="31" y="282"/>
                  </a:lnTo>
                  <a:lnTo>
                    <a:pt x="31" y="312"/>
                  </a:lnTo>
                  <a:lnTo>
                    <a:pt x="31" y="279"/>
                  </a:lnTo>
                  <a:lnTo>
                    <a:pt x="31" y="246"/>
                  </a:lnTo>
                  <a:lnTo>
                    <a:pt x="31" y="214"/>
                  </a:lnTo>
                  <a:lnTo>
                    <a:pt x="31" y="183"/>
                  </a:lnTo>
                  <a:lnTo>
                    <a:pt x="30" y="152"/>
                  </a:lnTo>
                  <a:lnTo>
                    <a:pt x="29" y="122"/>
                  </a:lnTo>
                  <a:lnTo>
                    <a:pt x="25" y="91"/>
                  </a:lnTo>
                  <a:lnTo>
                    <a:pt x="20" y="61"/>
                  </a:lnTo>
                  <a:lnTo>
                    <a:pt x="14" y="3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2" name="Freeform 313"/>
            <p:cNvSpPr>
              <a:spLocks/>
            </p:cNvSpPr>
            <p:nvPr/>
          </p:nvSpPr>
          <p:spPr bwMode="auto">
            <a:xfrm>
              <a:off x="2779" y="1818"/>
              <a:ext cx="2" cy="5"/>
            </a:xfrm>
            <a:custGeom>
              <a:avLst/>
              <a:gdLst>
                <a:gd name="T0" fmla="*/ 2 w 2"/>
                <a:gd name="T1" fmla="*/ 5 h 8"/>
                <a:gd name="T2" fmla="*/ 2 w 2"/>
                <a:gd name="T3" fmla="*/ 5 h 8"/>
                <a:gd name="T4" fmla="*/ 2 w 2"/>
                <a:gd name="T5" fmla="*/ 4 h 8"/>
                <a:gd name="T6" fmla="*/ 2 w 2"/>
                <a:gd name="T7" fmla="*/ 4 h 8"/>
                <a:gd name="T8" fmla="*/ 2 w 2"/>
                <a:gd name="T9" fmla="*/ 3 h 8"/>
                <a:gd name="T10" fmla="*/ 2 w 2"/>
                <a:gd name="T11" fmla="*/ 2 h 8"/>
                <a:gd name="T12" fmla="*/ 1 w 2"/>
                <a:gd name="T13" fmla="*/ 2 h 8"/>
                <a:gd name="T14" fmla="*/ 1 w 2"/>
                <a:gd name="T15" fmla="*/ 1 h 8"/>
                <a:gd name="T16" fmla="*/ 1 w 2"/>
                <a:gd name="T17" fmla="*/ 1 h 8"/>
                <a:gd name="T18" fmla="*/ 0 w 2"/>
                <a:gd name="T19" fmla="*/ 1 h 8"/>
                <a:gd name="T20" fmla="*/ 0 w 2"/>
                <a:gd name="T21" fmla="*/ 0 h 8"/>
                <a:gd name="T22" fmla="*/ 0 w 2"/>
                <a:gd name="T23" fmla="*/ 1 h 8"/>
                <a:gd name="T24" fmla="*/ 0 w 2"/>
                <a:gd name="T25" fmla="*/ 1 h 8"/>
                <a:gd name="T26" fmla="*/ 1 w 2"/>
                <a:gd name="T27" fmla="*/ 1 h 8"/>
                <a:gd name="T28" fmla="*/ 1 w 2"/>
                <a:gd name="T29" fmla="*/ 2 h 8"/>
                <a:gd name="T30" fmla="*/ 1 w 2"/>
                <a:gd name="T31" fmla="*/ 3 h 8"/>
                <a:gd name="T32" fmla="*/ 1 w 2"/>
                <a:gd name="T33" fmla="*/ 3 h 8"/>
                <a:gd name="T34" fmla="*/ 2 w 2"/>
                <a:gd name="T35" fmla="*/ 4 h 8"/>
                <a:gd name="T36" fmla="*/ 2 w 2"/>
                <a:gd name="T37" fmla="*/ 4 h 8"/>
                <a:gd name="T38" fmla="*/ 2 w 2"/>
                <a:gd name="T39" fmla="*/ 5 h 8"/>
                <a:gd name="T40" fmla="*/ 2 w 2"/>
                <a:gd name="T41" fmla="*/ 5 h 8"/>
                <a:gd name="T42" fmla="*/ 2 w 2"/>
                <a:gd name="T43" fmla="*/ 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8">
                  <a:moveTo>
                    <a:pt x="2" y="8"/>
                  </a:moveTo>
                  <a:lnTo>
                    <a:pt x="2" y="8"/>
                  </a:lnTo>
                  <a:lnTo>
                    <a:pt x="2" y="7"/>
                  </a:lnTo>
                  <a:lnTo>
                    <a:pt x="2" y="6"/>
                  </a:lnTo>
                  <a:lnTo>
                    <a:pt x="2" y="5"/>
                  </a:lnTo>
                  <a:lnTo>
                    <a:pt x="2" y="3"/>
                  </a:lnTo>
                  <a:lnTo>
                    <a:pt x="1" y="3"/>
                  </a:lnTo>
                  <a:lnTo>
                    <a:pt x="1" y="2"/>
                  </a:lnTo>
                  <a:lnTo>
                    <a:pt x="1" y="1"/>
                  </a:lnTo>
                  <a:lnTo>
                    <a:pt x="0" y="1"/>
                  </a:lnTo>
                  <a:lnTo>
                    <a:pt x="0" y="0"/>
                  </a:lnTo>
                  <a:lnTo>
                    <a:pt x="0" y="1"/>
                  </a:lnTo>
                  <a:lnTo>
                    <a:pt x="1" y="2"/>
                  </a:lnTo>
                  <a:lnTo>
                    <a:pt x="1" y="3"/>
                  </a:lnTo>
                  <a:lnTo>
                    <a:pt x="1" y="5"/>
                  </a:lnTo>
                  <a:lnTo>
                    <a:pt x="2" y="6"/>
                  </a:lnTo>
                  <a:lnTo>
                    <a:pt x="2" y="7"/>
                  </a:lnTo>
                  <a:lnTo>
                    <a:pt x="2"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3" name="Freeform 314"/>
            <p:cNvSpPr>
              <a:spLocks/>
            </p:cNvSpPr>
            <p:nvPr/>
          </p:nvSpPr>
          <p:spPr bwMode="auto">
            <a:xfrm>
              <a:off x="2310" y="1839"/>
              <a:ext cx="10" cy="20"/>
            </a:xfrm>
            <a:custGeom>
              <a:avLst/>
              <a:gdLst>
                <a:gd name="T0" fmla="*/ 3 w 22"/>
                <a:gd name="T1" fmla="*/ 20 h 40"/>
                <a:gd name="T2" fmla="*/ 10 w 22"/>
                <a:gd name="T3" fmla="*/ 15 h 40"/>
                <a:gd name="T4" fmla="*/ 9 w 22"/>
                <a:gd name="T5" fmla="*/ 13 h 40"/>
                <a:gd name="T6" fmla="*/ 9 w 22"/>
                <a:gd name="T7" fmla="*/ 12 h 40"/>
                <a:gd name="T8" fmla="*/ 8 w 22"/>
                <a:gd name="T9" fmla="*/ 10 h 40"/>
                <a:gd name="T10" fmla="*/ 6 w 22"/>
                <a:gd name="T11" fmla="*/ 9 h 40"/>
                <a:gd name="T12" fmla="*/ 6 w 22"/>
                <a:gd name="T13" fmla="*/ 7 h 40"/>
                <a:gd name="T14" fmla="*/ 5 w 22"/>
                <a:gd name="T15" fmla="*/ 6 h 40"/>
                <a:gd name="T16" fmla="*/ 4 w 22"/>
                <a:gd name="T17" fmla="*/ 4 h 40"/>
                <a:gd name="T18" fmla="*/ 3 w 22"/>
                <a:gd name="T19" fmla="*/ 3 h 40"/>
                <a:gd name="T20" fmla="*/ 2 w 22"/>
                <a:gd name="T21" fmla="*/ 2 h 40"/>
                <a:gd name="T22" fmla="*/ 1 w 22"/>
                <a:gd name="T23" fmla="*/ 0 h 40"/>
                <a:gd name="T24" fmla="*/ 2 w 22"/>
                <a:gd name="T25" fmla="*/ 2 h 40"/>
                <a:gd name="T26" fmla="*/ 2 w 22"/>
                <a:gd name="T27" fmla="*/ 5 h 40"/>
                <a:gd name="T28" fmla="*/ 2 w 22"/>
                <a:gd name="T29" fmla="*/ 7 h 40"/>
                <a:gd name="T30" fmla="*/ 1 w 22"/>
                <a:gd name="T31" fmla="*/ 9 h 40"/>
                <a:gd name="T32" fmla="*/ 1 w 22"/>
                <a:gd name="T33" fmla="*/ 11 h 40"/>
                <a:gd name="T34" fmla="*/ 1 w 22"/>
                <a:gd name="T35" fmla="*/ 13 h 40"/>
                <a:gd name="T36" fmla="*/ 0 w 22"/>
                <a:gd name="T37" fmla="*/ 15 h 40"/>
                <a:gd name="T38" fmla="*/ 1 w 22"/>
                <a:gd name="T39" fmla="*/ 17 h 40"/>
                <a:gd name="T40" fmla="*/ 1 w 22"/>
                <a:gd name="T41" fmla="*/ 18 h 40"/>
                <a:gd name="T42" fmla="*/ 3 w 22"/>
                <a:gd name="T43" fmla="*/ 20 h 40"/>
                <a:gd name="T44" fmla="*/ 3 w 22"/>
                <a:gd name="T45" fmla="*/ 20 h 4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2" h="40">
                  <a:moveTo>
                    <a:pt x="7" y="40"/>
                  </a:moveTo>
                  <a:lnTo>
                    <a:pt x="22" y="30"/>
                  </a:lnTo>
                  <a:lnTo>
                    <a:pt x="20" y="26"/>
                  </a:lnTo>
                  <a:lnTo>
                    <a:pt x="19" y="24"/>
                  </a:lnTo>
                  <a:lnTo>
                    <a:pt x="17" y="20"/>
                  </a:lnTo>
                  <a:lnTo>
                    <a:pt x="14" y="18"/>
                  </a:lnTo>
                  <a:lnTo>
                    <a:pt x="13" y="14"/>
                  </a:lnTo>
                  <a:lnTo>
                    <a:pt x="10" y="12"/>
                  </a:lnTo>
                  <a:lnTo>
                    <a:pt x="8" y="8"/>
                  </a:lnTo>
                  <a:lnTo>
                    <a:pt x="7" y="5"/>
                  </a:lnTo>
                  <a:lnTo>
                    <a:pt x="4" y="3"/>
                  </a:lnTo>
                  <a:lnTo>
                    <a:pt x="3" y="0"/>
                  </a:lnTo>
                  <a:lnTo>
                    <a:pt x="4" y="4"/>
                  </a:lnTo>
                  <a:lnTo>
                    <a:pt x="4" y="9"/>
                  </a:lnTo>
                  <a:lnTo>
                    <a:pt x="4" y="13"/>
                  </a:lnTo>
                  <a:lnTo>
                    <a:pt x="3" y="18"/>
                  </a:lnTo>
                  <a:lnTo>
                    <a:pt x="2" y="22"/>
                  </a:lnTo>
                  <a:lnTo>
                    <a:pt x="2" y="25"/>
                  </a:lnTo>
                  <a:lnTo>
                    <a:pt x="0" y="29"/>
                  </a:lnTo>
                  <a:lnTo>
                    <a:pt x="2" y="33"/>
                  </a:lnTo>
                  <a:lnTo>
                    <a:pt x="3" y="36"/>
                  </a:lnTo>
                  <a:lnTo>
                    <a:pt x="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4" name="Freeform 315"/>
            <p:cNvSpPr>
              <a:spLocks/>
            </p:cNvSpPr>
            <p:nvPr/>
          </p:nvSpPr>
          <p:spPr bwMode="auto">
            <a:xfrm>
              <a:off x="2586" y="1841"/>
              <a:ext cx="7" cy="183"/>
            </a:xfrm>
            <a:custGeom>
              <a:avLst/>
              <a:gdLst>
                <a:gd name="T0" fmla="*/ 5 w 14"/>
                <a:gd name="T1" fmla="*/ 86 h 368"/>
                <a:gd name="T2" fmla="*/ 5 w 14"/>
                <a:gd name="T3" fmla="*/ 85 h 368"/>
                <a:gd name="T4" fmla="*/ 5 w 14"/>
                <a:gd name="T5" fmla="*/ 84 h 368"/>
                <a:gd name="T6" fmla="*/ 5 w 14"/>
                <a:gd name="T7" fmla="*/ 83 h 368"/>
                <a:gd name="T8" fmla="*/ 5 w 14"/>
                <a:gd name="T9" fmla="*/ 82 h 368"/>
                <a:gd name="T10" fmla="*/ 5 w 14"/>
                <a:gd name="T11" fmla="*/ 81 h 368"/>
                <a:gd name="T12" fmla="*/ 5 w 14"/>
                <a:gd name="T13" fmla="*/ 80 h 368"/>
                <a:gd name="T14" fmla="*/ 6 w 14"/>
                <a:gd name="T15" fmla="*/ 80 h 368"/>
                <a:gd name="T16" fmla="*/ 6 w 14"/>
                <a:gd name="T17" fmla="*/ 79 h 368"/>
                <a:gd name="T18" fmla="*/ 6 w 14"/>
                <a:gd name="T19" fmla="*/ 78 h 368"/>
                <a:gd name="T20" fmla="*/ 6 w 14"/>
                <a:gd name="T21" fmla="*/ 77 h 368"/>
                <a:gd name="T22" fmla="*/ 5 w 14"/>
                <a:gd name="T23" fmla="*/ 77 h 368"/>
                <a:gd name="T24" fmla="*/ 5 w 14"/>
                <a:gd name="T25" fmla="*/ 59 h 368"/>
                <a:gd name="T26" fmla="*/ 6 w 14"/>
                <a:gd name="T27" fmla="*/ 59 h 368"/>
                <a:gd name="T28" fmla="*/ 6 w 14"/>
                <a:gd name="T29" fmla="*/ 54 h 368"/>
                <a:gd name="T30" fmla="*/ 6 w 14"/>
                <a:gd name="T31" fmla="*/ 48 h 368"/>
                <a:gd name="T32" fmla="*/ 6 w 14"/>
                <a:gd name="T33" fmla="*/ 43 h 368"/>
                <a:gd name="T34" fmla="*/ 6 w 14"/>
                <a:gd name="T35" fmla="*/ 37 h 368"/>
                <a:gd name="T36" fmla="*/ 6 w 14"/>
                <a:gd name="T37" fmla="*/ 31 h 368"/>
                <a:gd name="T38" fmla="*/ 6 w 14"/>
                <a:gd name="T39" fmla="*/ 25 h 368"/>
                <a:gd name="T40" fmla="*/ 6 w 14"/>
                <a:gd name="T41" fmla="*/ 19 h 368"/>
                <a:gd name="T42" fmla="*/ 6 w 14"/>
                <a:gd name="T43" fmla="*/ 13 h 368"/>
                <a:gd name="T44" fmla="*/ 6 w 14"/>
                <a:gd name="T45" fmla="*/ 7 h 368"/>
                <a:gd name="T46" fmla="*/ 6 w 14"/>
                <a:gd name="T47" fmla="*/ 0 h 368"/>
                <a:gd name="T48" fmla="*/ 5 w 14"/>
                <a:gd name="T49" fmla="*/ 17 h 368"/>
                <a:gd name="T50" fmla="*/ 5 w 14"/>
                <a:gd name="T51" fmla="*/ 34 h 368"/>
                <a:gd name="T52" fmla="*/ 3 w 14"/>
                <a:gd name="T53" fmla="*/ 52 h 368"/>
                <a:gd name="T54" fmla="*/ 3 w 14"/>
                <a:gd name="T55" fmla="*/ 70 h 368"/>
                <a:gd name="T56" fmla="*/ 3 w 14"/>
                <a:gd name="T57" fmla="*/ 90 h 368"/>
                <a:gd name="T58" fmla="*/ 2 w 14"/>
                <a:gd name="T59" fmla="*/ 108 h 368"/>
                <a:gd name="T60" fmla="*/ 2 w 14"/>
                <a:gd name="T61" fmla="*/ 127 h 368"/>
                <a:gd name="T62" fmla="*/ 2 w 14"/>
                <a:gd name="T63" fmla="*/ 146 h 368"/>
                <a:gd name="T64" fmla="*/ 1 w 14"/>
                <a:gd name="T65" fmla="*/ 164 h 368"/>
                <a:gd name="T66" fmla="*/ 0 w 14"/>
                <a:gd name="T67" fmla="*/ 183 h 368"/>
                <a:gd name="T68" fmla="*/ 5 w 14"/>
                <a:gd name="T69" fmla="*/ 109 h 368"/>
                <a:gd name="T70" fmla="*/ 6 w 14"/>
                <a:gd name="T71" fmla="*/ 109 h 368"/>
                <a:gd name="T72" fmla="*/ 6 w 14"/>
                <a:gd name="T73" fmla="*/ 109 h 368"/>
                <a:gd name="T74" fmla="*/ 6 w 14"/>
                <a:gd name="T75" fmla="*/ 110 h 368"/>
                <a:gd name="T76" fmla="*/ 6 w 14"/>
                <a:gd name="T77" fmla="*/ 111 h 368"/>
                <a:gd name="T78" fmla="*/ 6 w 14"/>
                <a:gd name="T79" fmla="*/ 111 h 368"/>
                <a:gd name="T80" fmla="*/ 6 w 14"/>
                <a:gd name="T81" fmla="*/ 111 h 368"/>
                <a:gd name="T82" fmla="*/ 6 w 14"/>
                <a:gd name="T83" fmla="*/ 112 h 368"/>
                <a:gd name="T84" fmla="*/ 6 w 14"/>
                <a:gd name="T85" fmla="*/ 113 h 368"/>
                <a:gd name="T86" fmla="*/ 6 w 14"/>
                <a:gd name="T87" fmla="*/ 113 h 368"/>
                <a:gd name="T88" fmla="*/ 6 w 14"/>
                <a:gd name="T89" fmla="*/ 114 h 368"/>
                <a:gd name="T90" fmla="*/ 6 w 14"/>
                <a:gd name="T91" fmla="*/ 112 h 368"/>
                <a:gd name="T92" fmla="*/ 7 w 14"/>
                <a:gd name="T93" fmla="*/ 109 h 368"/>
                <a:gd name="T94" fmla="*/ 6 w 14"/>
                <a:gd name="T95" fmla="*/ 107 h 368"/>
                <a:gd name="T96" fmla="*/ 6 w 14"/>
                <a:gd name="T97" fmla="*/ 104 h 368"/>
                <a:gd name="T98" fmla="*/ 6 w 14"/>
                <a:gd name="T99" fmla="*/ 101 h 368"/>
                <a:gd name="T100" fmla="*/ 5 w 14"/>
                <a:gd name="T101" fmla="*/ 98 h 368"/>
                <a:gd name="T102" fmla="*/ 5 w 14"/>
                <a:gd name="T103" fmla="*/ 95 h 368"/>
                <a:gd name="T104" fmla="*/ 5 w 14"/>
                <a:gd name="T105" fmla="*/ 92 h 368"/>
                <a:gd name="T106" fmla="*/ 5 w 14"/>
                <a:gd name="T107" fmla="*/ 89 h 368"/>
                <a:gd name="T108" fmla="*/ 5 w 14"/>
                <a:gd name="T109" fmla="*/ 86 h 368"/>
                <a:gd name="T110" fmla="*/ 5 w 14"/>
                <a:gd name="T111" fmla="*/ 86 h 368"/>
                <a:gd name="T112" fmla="*/ 5 w 14"/>
                <a:gd name="T113" fmla="*/ 86 h 36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 h="368">
                  <a:moveTo>
                    <a:pt x="9" y="172"/>
                  </a:moveTo>
                  <a:lnTo>
                    <a:pt x="10" y="170"/>
                  </a:lnTo>
                  <a:lnTo>
                    <a:pt x="10" y="168"/>
                  </a:lnTo>
                  <a:lnTo>
                    <a:pt x="10" y="167"/>
                  </a:lnTo>
                  <a:lnTo>
                    <a:pt x="10" y="165"/>
                  </a:lnTo>
                  <a:lnTo>
                    <a:pt x="10" y="163"/>
                  </a:lnTo>
                  <a:lnTo>
                    <a:pt x="10" y="161"/>
                  </a:lnTo>
                  <a:lnTo>
                    <a:pt x="11" y="160"/>
                  </a:lnTo>
                  <a:lnTo>
                    <a:pt x="11" y="159"/>
                  </a:lnTo>
                  <a:lnTo>
                    <a:pt x="11" y="156"/>
                  </a:lnTo>
                  <a:lnTo>
                    <a:pt x="11" y="155"/>
                  </a:lnTo>
                  <a:lnTo>
                    <a:pt x="10" y="155"/>
                  </a:lnTo>
                  <a:lnTo>
                    <a:pt x="10" y="119"/>
                  </a:lnTo>
                  <a:lnTo>
                    <a:pt x="12" y="119"/>
                  </a:lnTo>
                  <a:lnTo>
                    <a:pt x="12" y="108"/>
                  </a:lnTo>
                  <a:lnTo>
                    <a:pt x="12" y="97"/>
                  </a:lnTo>
                  <a:lnTo>
                    <a:pt x="12" y="86"/>
                  </a:lnTo>
                  <a:lnTo>
                    <a:pt x="12" y="74"/>
                  </a:lnTo>
                  <a:lnTo>
                    <a:pt x="12" y="62"/>
                  </a:lnTo>
                  <a:lnTo>
                    <a:pt x="12" y="51"/>
                  </a:lnTo>
                  <a:lnTo>
                    <a:pt x="12" y="39"/>
                  </a:lnTo>
                  <a:lnTo>
                    <a:pt x="12" y="26"/>
                  </a:lnTo>
                  <a:lnTo>
                    <a:pt x="12" y="14"/>
                  </a:lnTo>
                  <a:lnTo>
                    <a:pt x="12" y="0"/>
                  </a:lnTo>
                  <a:lnTo>
                    <a:pt x="10" y="34"/>
                  </a:lnTo>
                  <a:lnTo>
                    <a:pt x="9" y="68"/>
                  </a:lnTo>
                  <a:lnTo>
                    <a:pt x="6" y="105"/>
                  </a:lnTo>
                  <a:lnTo>
                    <a:pt x="6" y="141"/>
                  </a:lnTo>
                  <a:lnTo>
                    <a:pt x="5" y="180"/>
                  </a:lnTo>
                  <a:lnTo>
                    <a:pt x="4" y="217"/>
                  </a:lnTo>
                  <a:lnTo>
                    <a:pt x="4" y="255"/>
                  </a:lnTo>
                  <a:lnTo>
                    <a:pt x="3" y="293"/>
                  </a:lnTo>
                  <a:lnTo>
                    <a:pt x="1" y="330"/>
                  </a:lnTo>
                  <a:lnTo>
                    <a:pt x="0" y="368"/>
                  </a:lnTo>
                  <a:lnTo>
                    <a:pt x="10" y="219"/>
                  </a:lnTo>
                  <a:lnTo>
                    <a:pt x="11" y="220"/>
                  </a:lnTo>
                  <a:lnTo>
                    <a:pt x="12" y="222"/>
                  </a:lnTo>
                  <a:lnTo>
                    <a:pt x="12" y="223"/>
                  </a:lnTo>
                  <a:lnTo>
                    <a:pt x="12" y="224"/>
                  </a:lnTo>
                  <a:lnTo>
                    <a:pt x="12" y="225"/>
                  </a:lnTo>
                  <a:lnTo>
                    <a:pt x="12" y="227"/>
                  </a:lnTo>
                  <a:lnTo>
                    <a:pt x="12" y="228"/>
                  </a:lnTo>
                  <a:lnTo>
                    <a:pt x="12" y="229"/>
                  </a:lnTo>
                  <a:lnTo>
                    <a:pt x="12" y="225"/>
                  </a:lnTo>
                  <a:lnTo>
                    <a:pt x="14" y="220"/>
                  </a:lnTo>
                  <a:lnTo>
                    <a:pt x="12" y="215"/>
                  </a:lnTo>
                  <a:lnTo>
                    <a:pt x="12" y="209"/>
                  </a:lnTo>
                  <a:lnTo>
                    <a:pt x="11" y="204"/>
                  </a:lnTo>
                  <a:lnTo>
                    <a:pt x="10" y="198"/>
                  </a:lnTo>
                  <a:lnTo>
                    <a:pt x="10" y="191"/>
                  </a:lnTo>
                  <a:lnTo>
                    <a:pt x="9" y="184"/>
                  </a:lnTo>
                  <a:lnTo>
                    <a:pt x="9" y="178"/>
                  </a:lnTo>
                  <a:lnTo>
                    <a:pt x="10" y="172"/>
                  </a:lnTo>
                  <a:lnTo>
                    <a:pt x="9" y="17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5" name="Freeform 316"/>
            <p:cNvSpPr>
              <a:spLocks/>
            </p:cNvSpPr>
            <p:nvPr/>
          </p:nvSpPr>
          <p:spPr bwMode="auto">
            <a:xfrm>
              <a:off x="2592" y="1900"/>
              <a:ext cx="1" cy="18"/>
            </a:xfrm>
            <a:custGeom>
              <a:avLst/>
              <a:gdLst>
                <a:gd name="T0" fmla="*/ 1 w 1"/>
                <a:gd name="T1" fmla="*/ 18 h 36"/>
                <a:gd name="T2" fmla="*/ 1 w 1"/>
                <a:gd name="T3" fmla="*/ 0 h 36"/>
                <a:gd name="T4" fmla="*/ 1 w 1"/>
                <a:gd name="T5" fmla="*/ 0 h 36"/>
                <a:gd name="T6" fmla="*/ 1 w 1"/>
                <a:gd name="T7" fmla="*/ 2 h 36"/>
                <a:gd name="T8" fmla="*/ 1 w 1"/>
                <a:gd name="T9" fmla="*/ 4 h 36"/>
                <a:gd name="T10" fmla="*/ 1 w 1"/>
                <a:gd name="T11" fmla="*/ 5 h 36"/>
                <a:gd name="T12" fmla="*/ 1 w 1"/>
                <a:gd name="T13" fmla="*/ 7 h 36"/>
                <a:gd name="T14" fmla="*/ 1 w 1"/>
                <a:gd name="T15" fmla="*/ 9 h 36"/>
                <a:gd name="T16" fmla="*/ 0 w 1"/>
                <a:gd name="T17" fmla="*/ 11 h 36"/>
                <a:gd name="T18" fmla="*/ 0 w 1"/>
                <a:gd name="T19" fmla="*/ 13 h 36"/>
                <a:gd name="T20" fmla="*/ 0 w 1"/>
                <a:gd name="T21" fmla="*/ 14 h 36"/>
                <a:gd name="T22" fmla="*/ 0 w 1"/>
                <a:gd name="T23" fmla="*/ 16 h 36"/>
                <a:gd name="T24" fmla="*/ 0 w 1"/>
                <a:gd name="T25" fmla="*/ 18 h 36"/>
                <a:gd name="T26" fmla="*/ 1 w 1"/>
                <a:gd name="T27" fmla="*/ 18 h 36"/>
                <a:gd name="T28" fmla="*/ 1 w 1"/>
                <a:gd name="T29" fmla="*/ 18 h 36"/>
                <a:gd name="T30" fmla="*/ 1 w 1"/>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 h="36">
                  <a:moveTo>
                    <a:pt x="1" y="35"/>
                  </a:moveTo>
                  <a:lnTo>
                    <a:pt x="1" y="0"/>
                  </a:lnTo>
                  <a:lnTo>
                    <a:pt x="1" y="4"/>
                  </a:lnTo>
                  <a:lnTo>
                    <a:pt x="1" y="7"/>
                  </a:lnTo>
                  <a:lnTo>
                    <a:pt x="1" y="10"/>
                  </a:lnTo>
                  <a:lnTo>
                    <a:pt x="1" y="14"/>
                  </a:lnTo>
                  <a:lnTo>
                    <a:pt x="1" y="17"/>
                  </a:lnTo>
                  <a:lnTo>
                    <a:pt x="0" y="21"/>
                  </a:lnTo>
                  <a:lnTo>
                    <a:pt x="0" y="25"/>
                  </a:lnTo>
                  <a:lnTo>
                    <a:pt x="0" y="28"/>
                  </a:lnTo>
                  <a:lnTo>
                    <a:pt x="0" y="32"/>
                  </a:lnTo>
                  <a:lnTo>
                    <a:pt x="0" y="36"/>
                  </a:lnTo>
                  <a:lnTo>
                    <a:pt x="1" y="36"/>
                  </a:lnTo>
                  <a:lnTo>
                    <a:pt x="1"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6" name="Freeform 317"/>
            <p:cNvSpPr>
              <a:spLocks/>
            </p:cNvSpPr>
            <p:nvPr/>
          </p:nvSpPr>
          <p:spPr bwMode="auto">
            <a:xfrm>
              <a:off x="2590" y="1900"/>
              <a:ext cx="2" cy="18"/>
            </a:xfrm>
            <a:custGeom>
              <a:avLst/>
              <a:gdLst>
                <a:gd name="T0" fmla="*/ 0 w 3"/>
                <a:gd name="T1" fmla="*/ 18 h 36"/>
                <a:gd name="T2" fmla="*/ 1 w 3"/>
                <a:gd name="T3" fmla="*/ 18 h 36"/>
                <a:gd name="T4" fmla="*/ 1 w 3"/>
                <a:gd name="T5" fmla="*/ 16 h 36"/>
                <a:gd name="T6" fmla="*/ 1 w 3"/>
                <a:gd name="T7" fmla="*/ 14 h 36"/>
                <a:gd name="T8" fmla="*/ 1 w 3"/>
                <a:gd name="T9" fmla="*/ 13 h 36"/>
                <a:gd name="T10" fmla="*/ 1 w 3"/>
                <a:gd name="T11" fmla="*/ 11 h 36"/>
                <a:gd name="T12" fmla="*/ 2 w 3"/>
                <a:gd name="T13" fmla="*/ 9 h 36"/>
                <a:gd name="T14" fmla="*/ 2 w 3"/>
                <a:gd name="T15" fmla="*/ 7 h 36"/>
                <a:gd name="T16" fmla="*/ 2 w 3"/>
                <a:gd name="T17" fmla="*/ 5 h 36"/>
                <a:gd name="T18" fmla="*/ 2 w 3"/>
                <a:gd name="T19" fmla="*/ 4 h 36"/>
                <a:gd name="T20" fmla="*/ 2 w 3"/>
                <a:gd name="T21" fmla="*/ 2 h 36"/>
                <a:gd name="T22" fmla="*/ 2 w 3"/>
                <a:gd name="T23" fmla="*/ 0 h 36"/>
                <a:gd name="T24" fmla="*/ 1 w 3"/>
                <a:gd name="T25" fmla="*/ 0 h 36"/>
                <a:gd name="T26" fmla="*/ 1 w 3"/>
                <a:gd name="T27" fmla="*/ 18 h 36"/>
                <a:gd name="T28" fmla="*/ 1 w 3"/>
                <a:gd name="T29" fmla="*/ 18 h 36"/>
                <a:gd name="T30" fmla="*/ 0 w 3"/>
                <a:gd name="T31" fmla="*/ 18 h 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 h="36">
                  <a:moveTo>
                    <a:pt x="0" y="35"/>
                  </a:moveTo>
                  <a:lnTo>
                    <a:pt x="2" y="36"/>
                  </a:lnTo>
                  <a:lnTo>
                    <a:pt x="2" y="32"/>
                  </a:lnTo>
                  <a:lnTo>
                    <a:pt x="2" y="28"/>
                  </a:lnTo>
                  <a:lnTo>
                    <a:pt x="2" y="25"/>
                  </a:lnTo>
                  <a:lnTo>
                    <a:pt x="2" y="21"/>
                  </a:lnTo>
                  <a:lnTo>
                    <a:pt x="3" y="17"/>
                  </a:lnTo>
                  <a:lnTo>
                    <a:pt x="3" y="14"/>
                  </a:lnTo>
                  <a:lnTo>
                    <a:pt x="3" y="10"/>
                  </a:lnTo>
                  <a:lnTo>
                    <a:pt x="3" y="7"/>
                  </a:lnTo>
                  <a:lnTo>
                    <a:pt x="3" y="4"/>
                  </a:lnTo>
                  <a:lnTo>
                    <a:pt x="3" y="0"/>
                  </a:lnTo>
                  <a:lnTo>
                    <a:pt x="1" y="0"/>
                  </a:lnTo>
                  <a:lnTo>
                    <a:pt x="1" y="36"/>
                  </a:lnTo>
                  <a:lnTo>
                    <a:pt x="0" y="35"/>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7" name="Freeform 318"/>
            <p:cNvSpPr>
              <a:spLocks/>
            </p:cNvSpPr>
            <p:nvPr/>
          </p:nvSpPr>
          <p:spPr bwMode="auto">
            <a:xfrm>
              <a:off x="2813" y="1932"/>
              <a:ext cx="84" cy="25"/>
            </a:xfrm>
            <a:custGeom>
              <a:avLst/>
              <a:gdLst>
                <a:gd name="T0" fmla="*/ 0 w 167"/>
                <a:gd name="T1" fmla="*/ 5 h 51"/>
                <a:gd name="T2" fmla="*/ 0 w 167"/>
                <a:gd name="T3" fmla="*/ 5 h 51"/>
                <a:gd name="T4" fmla="*/ 0 w 167"/>
                <a:gd name="T5" fmla="*/ 7 h 51"/>
                <a:gd name="T6" fmla="*/ 1 w 167"/>
                <a:gd name="T7" fmla="*/ 7 h 51"/>
                <a:gd name="T8" fmla="*/ 1 w 167"/>
                <a:gd name="T9" fmla="*/ 8 h 51"/>
                <a:gd name="T10" fmla="*/ 1 w 167"/>
                <a:gd name="T11" fmla="*/ 9 h 51"/>
                <a:gd name="T12" fmla="*/ 1 w 167"/>
                <a:gd name="T13" fmla="*/ 9 h 51"/>
                <a:gd name="T14" fmla="*/ 2 w 167"/>
                <a:gd name="T15" fmla="*/ 10 h 51"/>
                <a:gd name="T16" fmla="*/ 3 w 167"/>
                <a:gd name="T17" fmla="*/ 11 h 51"/>
                <a:gd name="T18" fmla="*/ 3 w 167"/>
                <a:gd name="T19" fmla="*/ 12 h 51"/>
                <a:gd name="T20" fmla="*/ 3 w 167"/>
                <a:gd name="T21" fmla="*/ 12 h 51"/>
                <a:gd name="T22" fmla="*/ 11 w 167"/>
                <a:gd name="T23" fmla="*/ 13 h 51"/>
                <a:gd name="T24" fmla="*/ 19 w 167"/>
                <a:gd name="T25" fmla="*/ 13 h 51"/>
                <a:gd name="T26" fmla="*/ 27 w 167"/>
                <a:gd name="T27" fmla="*/ 15 h 51"/>
                <a:gd name="T28" fmla="*/ 35 w 167"/>
                <a:gd name="T29" fmla="*/ 16 h 51"/>
                <a:gd name="T30" fmla="*/ 44 w 167"/>
                <a:gd name="T31" fmla="*/ 17 h 51"/>
                <a:gd name="T32" fmla="*/ 51 w 167"/>
                <a:gd name="T33" fmla="*/ 19 h 51"/>
                <a:gd name="T34" fmla="*/ 59 w 167"/>
                <a:gd name="T35" fmla="*/ 20 h 51"/>
                <a:gd name="T36" fmla="*/ 66 w 167"/>
                <a:gd name="T37" fmla="*/ 22 h 51"/>
                <a:gd name="T38" fmla="*/ 74 w 167"/>
                <a:gd name="T39" fmla="*/ 24 h 51"/>
                <a:gd name="T40" fmla="*/ 83 w 167"/>
                <a:gd name="T41" fmla="*/ 25 h 51"/>
                <a:gd name="T42" fmla="*/ 84 w 167"/>
                <a:gd name="T43" fmla="*/ 12 h 51"/>
                <a:gd name="T44" fmla="*/ 76 w 167"/>
                <a:gd name="T45" fmla="*/ 10 h 51"/>
                <a:gd name="T46" fmla="*/ 67 w 167"/>
                <a:gd name="T47" fmla="*/ 8 h 51"/>
                <a:gd name="T48" fmla="*/ 58 w 167"/>
                <a:gd name="T49" fmla="*/ 5 h 51"/>
                <a:gd name="T50" fmla="*/ 50 w 167"/>
                <a:gd name="T51" fmla="*/ 4 h 51"/>
                <a:gd name="T52" fmla="*/ 40 w 167"/>
                <a:gd name="T53" fmla="*/ 2 h 51"/>
                <a:gd name="T54" fmla="*/ 32 w 167"/>
                <a:gd name="T55" fmla="*/ 0 h 51"/>
                <a:gd name="T56" fmla="*/ 23 w 167"/>
                <a:gd name="T57" fmla="*/ 0 h 51"/>
                <a:gd name="T58" fmla="*/ 15 w 167"/>
                <a:gd name="T59" fmla="*/ 0 h 51"/>
                <a:gd name="T60" fmla="*/ 8 w 167"/>
                <a:gd name="T61" fmla="*/ 2 h 51"/>
                <a:gd name="T62" fmla="*/ 1 w 167"/>
                <a:gd name="T63" fmla="*/ 5 h 51"/>
                <a:gd name="T64" fmla="*/ 1 w 167"/>
                <a:gd name="T65" fmla="*/ 5 h 51"/>
                <a:gd name="T66" fmla="*/ 0 w 167"/>
                <a:gd name="T67" fmla="*/ 5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67" h="51">
                  <a:moveTo>
                    <a:pt x="0" y="10"/>
                  </a:moveTo>
                  <a:lnTo>
                    <a:pt x="0" y="11"/>
                  </a:lnTo>
                  <a:lnTo>
                    <a:pt x="0" y="14"/>
                  </a:lnTo>
                  <a:lnTo>
                    <a:pt x="1" y="15"/>
                  </a:lnTo>
                  <a:lnTo>
                    <a:pt x="1" y="16"/>
                  </a:lnTo>
                  <a:lnTo>
                    <a:pt x="2" y="18"/>
                  </a:lnTo>
                  <a:lnTo>
                    <a:pt x="2" y="19"/>
                  </a:lnTo>
                  <a:lnTo>
                    <a:pt x="4" y="20"/>
                  </a:lnTo>
                  <a:lnTo>
                    <a:pt x="5" y="23"/>
                  </a:lnTo>
                  <a:lnTo>
                    <a:pt x="5" y="24"/>
                  </a:lnTo>
                  <a:lnTo>
                    <a:pt x="6" y="25"/>
                  </a:lnTo>
                  <a:lnTo>
                    <a:pt x="22" y="26"/>
                  </a:lnTo>
                  <a:lnTo>
                    <a:pt x="38" y="27"/>
                  </a:lnTo>
                  <a:lnTo>
                    <a:pt x="54" y="30"/>
                  </a:lnTo>
                  <a:lnTo>
                    <a:pt x="70" y="32"/>
                  </a:lnTo>
                  <a:lnTo>
                    <a:pt x="87" y="35"/>
                  </a:lnTo>
                  <a:lnTo>
                    <a:pt x="101" y="39"/>
                  </a:lnTo>
                  <a:lnTo>
                    <a:pt x="117" y="41"/>
                  </a:lnTo>
                  <a:lnTo>
                    <a:pt x="132" y="45"/>
                  </a:lnTo>
                  <a:lnTo>
                    <a:pt x="148" y="48"/>
                  </a:lnTo>
                  <a:lnTo>
                    <a:pt x="165" y="51"/>
                  </a:lnTo>
                  <a:lnTo>
                    <a:pt x="167" y="25"/>
                  </a:lnTo>
                  <a:lnTo>
                    <a:pt x="151" y="20"/>
                  </a:lnTo>
                  <a:lnTo>
                    <a:pt x="134" y="16"/>
                  </a:lnTo>
                  <a:lnTo>
                    <a:pt x="116" y="11"/>
                  </a:lnTo>
                  <a:lnTo>
                    <a:pt x="99" y="8"/>
                  </a:lnTo>
                  <a:lnTo>
                    <a:pt x="80" y="4"/>
                  </a:lnTo>
                  <a:lnTo>
                    <a:pt x="63" y="1"/>
                  </a:lnTo>
                  <a:lnTo>
                    <a:pt x="46" y="0"/>
                  </a:lnTo>
                  <a:lnTo>
                    <a:pt x="30" y="1"/>
                  </a:lnTo>
                  <a:lnTo>
                    <a:pt x="15" y="5"/>
                  </a:lnTo>
                  <a:lnTo>
                    <a:pt x="1" y="10"/>
                  </a:lnTo>
                  <a:lnTo>
                    <a:pt x="0"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8" name="Freeform 319"/>
            <p:cNvSpPr>
              <a:spLocks/>
            </p:cNvSpPr>
            <p:nvPr/>
          </p:nvSpPr>
          <p:spPr bwMode="auto">
            <a:xfrm>
              <a:off x="2799" y="2107"/>
              <a:ext cx="1" cy="4"/>
            </a:xfrm>
            <a:custGeom>
              <a:avLst/>
              <a:gdLst>
                <a:gd name="T0" fmla="*/ 0 w 1"/>
                <a:gd name="T1" fmla="*/ 4 h 8"/>
                <a:gd name="T2" fmla="*/ 1 w 1"/>
                <a:gd name="T3" fmla="*/ 0 h 8"/>
                <a:gd name="T4" fmla="*/ 0 w 1"/>
                <a:gd name="T5" fmla="*/ 0 h 8"/>
                <a:gd name="T6" fmla="*/ 1 w 1"/>
                <a:gd name="T7" fmla="*/ 1 h 8"/>
                <a:gd name="T8" fmla="*/ 1 w 1"/>
                <a:gd name="T9" fmla="*/ 1 h 8"/>
                <a:gd name="T10" fmla="*/ 1 w 1"/>
                <a:gd name="T11" fmla="*/ 2 h 8"/>
                <a:gd name="T12" fmla="*/ 1 w 1"/>
                <a:gd name="T13" fmla="*/ 2 h 8"/>
                <a:gd name="T14" fmla="*/ 1 w 1"/>
                <a:gd name="T15" fmla="*/ 2 h 8"/>
                <a:gd name="T16" fmla="*/ 1 w 1"/>
                <a:gd name="T17" fmla="*/ 3 h 8"/>
                <a:gd name="T18" fmla="*/ 1 w 1"/>
                <a:gd name="T19" fmla="*/ 4 h 8"/>
                <a:gd name="T20" fmla="*/ 1 w 1"/>
                <a:gd name="T21" fmla="*/ 4 h 8"/>
                <a:gd name="T22" fmla="*/ 1 w 1"/>
                <a:gd name="T23" fmla="*/ 4 h 8"/>
                <a:gd name="T24" fmla="*/ 1 w 1"/>
                <a:gd name="T25" fmla="*/ 4 h 8"/>
                <a:gd name="T26" fmla="*/ 0 w 1"/>
                <a:gd name="T27" fmla="*/ 4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8">
                  <a:moveTo>
                    <a:pt x="0" y="8"/>
                  </a:moveTo>
                  <a:lnTo>
                    <a:pt x="1" y="0"/>
                  </a:lnTo>
                  <a:lnTo>
                    <a:pt x="0" y="0"/>
                  </a:lnTo>
                  <a:lnTo>
                    <a:pt x="1" y="2"/>
                  </a:lnTo>
                  <a:lnTo>
                    <a:pt x="1" y="3"/>
                  </a:lnTo>
                  <a:lnTo>
                    <a:pt x="1" y="4"/>
                  </a:lnTo>
                  <a:lnTo>
                    <a:pt x="1" y="5"/>
                  </a:lnTo>
                  <a:lnTo>
                    <a:pt x="1" y="7"/>
                  </a:lnTo>
                  <a:lnTo>
                    <a:pt x="1" y="8"/>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89" name="Freeform 320"/>
            <p:cNvSpPr>
              <a:spLocks noEditPoints="1"/>
            </p:cNvSpPr>
            <p:nvPr/>
          </p:nvSpPr>
          <p:spPr bwMode="auto">
            <a:xfrm>
              <a:off x="2786" y="1949"/>
              <a:ext cx="109" cy="408"/>
            </a:xfrm>
            <a:custGeom>
              <a:avLst/>
              <a:gdLst>
                <a:gd name="T0" fmla="*/ 73 w 219"/>
                <a:gd name="T1" fmla="*/ 6 h 816"/>
                <a:gd name="T2" fmla="*/ 30 w 219"/>
                <a:gd name="T3" fmla="*/ 8 h 816"/>
                <a:gd name="T4" fmla="*/ 5 w 219"/>
                <a:gd name="T5" fmla="*/ 66 h 816"/>
                <a:gd name="T6" fmla="*/ 5 w 219"/>
                <a:gd name="T7" fmla="*/ 97 h 816"/>
                <a:gd name="T8" fmla="*/ 9 w 219"/>
                <a:gd name="T9" fmla="*/ 100 h 816"/>
                <a:gd name="T10" fmla="*/ 3 w 219"/>
                <a:gd name="T11" fmla="*/ 111 h 816"/>
                <a:gd name="T12" fmla="*/ 12 w 219"/>
                <a:gd name="T13" fmla="*/ 108 h 816"/>
                <a:gd name="T14" fmla="*/ 13 w 219"/>
                <a:gd name="T15" fmla="*/ 133 h 816"/>
                <a:gd name="T16" fmla="*/ 12 w 219"/>
                <a:gd name="T17" fmla="*/ 132 h 816"/>
                <a:gd name="T18" fmla="*/ 13 w 219"/>
                <a:gd name="T19" fmla="*/ 157 h 816"/>
                <a:gd name="T20" fmla="*/ 15 w 219"/>
                <a:gd name="T21" fmla="*/ 156 h 816"/>
                <a:gd name="T22" fmla="*/ 15 w 219"/>
                <a:gd name="T23" fmla="*/ 307 h 816"/>
                <a:gd name="T24" fmla="*/ 21 w 219"/>
                <a:gd name="T25" fmla="*/ 359 h 816"/>
                <a:gd name="T26" fmla="*/ 16 w 219"/>
                <a:gd name="T27" fmla="*/ 212 h 816"/>
                <a:gd name="T28" fmla="*/ 20 w 219"/>
                <a:gd name="T29" fmla="*/ 163 h 816"/>
                <a:gd name="T30" fmla="*/ 22 w 219"/>
                <a:gd name="T31" fmla="*/ 165 h 816"/>
                <a:gd name="T32" fmla="*/ 41 w 219"/>
                <a:gd name="T33" fmla="*/ 144 h 816"/>
                <a:gd name="T34" fmla="*/ 56 w 219"/>
                <a:gd name="T35" fmla="*/ 137 h 816"/>
                <a:gd name="T36" fmla="*/ 39 w 219"/>
                <a:gd name="T37" fmla="*/ 155 h 816"/>
                <a:gd name="T38" fmla="*/ 40 w 219"/>
                <a:gd name="T39" fmla="*/ 162 h 816"/>
                <a:gd name="T40" fmla="*/ 47 w 219"/>
                <a:gd name="T41" fmla="*/ 153 h 816"/>
                <a:gd name="T42" fmla="*/ 56 w 219"/>
                <a:gd name="T43" fmla="*/ 146 h 816"/>
                <a:gd name="T44" fmla="*/ 56 w 219"/>
                <a:gd name="T45" fmla="*/ 152 h 816"/>
                <a:gd name="T46" fmla="*/ 61 w 219"/>
                <a:gd name="T47" fmla="*/ 150 h 816"/>
                <a:gd name="T48" fmla="*/ 67 w 219"/>
                <a:gd name="T49" fmla="*/ 149 h 816"/>
                <a:gd name="T50" fmla="*/ 69 w 219"/>
                <a:gd name="T51" fmla="*/ 145 h 816"/>
                <a:gd name="T52" fmla="*/ 101 w 219"/>
                <a:gd name="T53" fmla="*/ 91 h 816"/>
                <a:gd name="T54" fmla="*/ 109 w 219"/>
                <a:gd name="T55" fmla="*/ 35 h 816"/>
                <a:gd name="T56" fmla="*/ 26 w 219"/>
                <a:gd name="T57" fmla="*/ 136 h 816"/>
                <a:gd name="T58" fmla="*/ 22 w 219"/>
                <a:gd name="T59" fmla="*/ 147 h 816"/>
                <a:gd name="T60" fmla="*/ 16 w 219"/>
                <a:gd name="T61" fmla="*/ 100 h 816"/>
                <a:gd name="T62" fmla="*/ 17 w 219"/>
                <a:gd name="T63" fmla="*/ 102 h 816"/>
                <a:gd name="T64" fmla="*/ 21 w 219"/>
                <a:gd name="T65" fmla="*/ 89 h 816"/>
                <a:gd name="T66" fmla="*/ 26 w 219"/>
                <a:gd name="T67" fmla="*/ 63 h 816"/>
                <a:gd name="T68" fmla="*/ 30 w 219"/>
                <a:gd name="T69" fmla="*/ 64 h 816"/>
                <a:gd name="T70" fmla="*/ 36 w 219"/>
                <a:gd name="T71" fmla="*/ 58 h 816"/>
                <a:gd name="T72" fmla="*/ 38 w 219"/>
                <a:gd name="T73" fmla="*/ 69 h 816"/>
                <a:gd name="T74" fmla="*/ 37 w 219"/>
                <a:gd name="T75" fmla="*/ 88 h 816"/>
                <a:gd name="T76" fmla="*/ 33 w 219"/>
                <a:gd name="T77" fmla="*/ 124 h 816"/>
                <a:gd name="T78" fmla="*/ 73 w 219"/>
                <a:gd name="T79" fmla="*/ 18 h 816"/>
                <a:gd name="T80" fmla="*/ 55 w 219"/>
                <a:gd name="T81" fmla="*/ 131 h 816"/>
                <a:gd name="T82" fmla="*/ 65 w 219"/>
                <a:gd name="T83" fmla="*/ 93 h 816"/>
                <a:gd name="T84" fmla="*/ 75 w 219"/>
                <a:gd name="T85" fmla="*/ 64 h 816"/>
                <a:gd name="T86" fmla="*/ 66 w 219"/>
                <a:gd name="T87" fmla="*/ 110 h 816"/>
                <a:gd name="T88" fmla="*/ 95 w 219"/>
                <a:gd name="T89" fmla="*/ 88 h 816"/>
                <a:gd name="T90" fmla="*/ 82 w 219"/>
                <a:gd name="T91" fmla="*/ 123 h 816"/>
                <a:gd name="T92" fmla="*/ 75 w 219"/>
                <a:gd name="T93" fmla="*/ 129 h 816"/>
                <a:gd name="T94" fmla="*/ 88 w 219"/>
                <a:gd name="T95" fmla="*/ 86 h 816"/>
                <a:gd name="T96" fmla="*/ 92 w 219"/>
                <a:gd name="T97" fmla="*/ 61 h 816"/>
                <a:gd name="T98" fmla="*/ 92 w 219"/>
                <a:gd name="T99" fmla="*/ 59 h 816"/>
                <a:gd name="T100" fmla="*/ 93 w 219"/>
                <a:gd name="T101" fmla="*/ 62 h 816"/>
                <a:gd name="T102" fmla="*/ 93 w 219"/>
                <a:gd name="T103" fmla="*/ 63 h 816"/>
                <a:gd name="T104" fmla="*/ 96 w 219"/>
                <a:gd name="T105" fmla="*/ 58 h 816"/>
                <a:gd name="T106" fmla="*/ 95 w 219"/>
                <a:gd name="T107" fmla="*/ 61 h 816"/>
                <a:gd name="T108" fmla="*/ 100 w 219"/>
                <a:gd name="T109" fmla="*/ 77 h 816"/>
                <a:gd name="T110" fmla="*/ 95 w 219"/>
                <a:gd name="T111" fmla="*/ 88 h 81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9" h="816">
                  <a:moveTo>
                    <a:pt x="217" y="29"/>
                  </a:moveTo>
                  <a:lnTo>
                    <a:pt x="203" y="26"/>
                  </a:lnTo>
                  <a:lnTo>
                    <a:pt x="188" y="22"/>
                  </a:lnTo>
                  <a:lnTo>
                    <a:pt x="175" y="18"/>
                  </a:lnTo>
                  <a:lnTo>
                    <a:pt x="160" y="16"/>
                  </a:lnTo>
                  <a:lnTo>
                    <a:pt x="146" y="12"/>
                  </a:lnTo>
                  <a:lnTo>
                    <a:pt x="131" y="10"/>
                  </a:lnTo>
                  <a:lnTo>
                    <a:pt x="118" y="7"/>
                  </a:lnTo>
                  <a:lnTo>
                    <a:pt x="103" y="5"/>
                  </a:lnTo>
                  <a:lnTo>
                    <a:pt x="88" y="2"/>
                  </a:lnTo>
                  <a:lnTo>
                    <a:pt x="74" y="0"/>
                  </a:lnTo>
                  <a:lnTo>
                    <a:pt x="60" y="16"/>
                  </a:lnTo>
                  <a:lnTo>
                    <a:pt x="48" y="33"/>
                  </a:lnTo>
                  <a:lnTo>
                    <a:pt x="37" y="52"/>
                  </a:lnTo>
                  <a:lnTo>
                    <a:pt x="29" y="70"/>
                  </a:lnTo>
                  <a:lnTo>
                    <a:pt x="21" y="90"/>
                  </a:lnTo>
                  <a:lnTo>
                    <a:pt x="15" y="111"/>
                  </a:lnTo>
                  <a:lnTo>
                    <a:pt x="10" y="132"/>
                  </a:lnTo>
                  <a:lnTo>
                    <a:pt x="7" y="152"/>
                  </a:lnTo>
                  <a:lnTo>
                    <a:pt x="4" y="173"/>
                  </a:lnTo>
                  <a:lnTo>
                    <a:pt x="3" y="193"/>
                  </a:lnTo>
                  <a:lnTo>
                    <a:pt x="9" y="193"/>
                  </a:lnTo>
                  <a:lnTo>
                    <a:pt x="10" y="194"/>
                  </a:lnTo>
                  <a:lnTo>
                    <a:pt x="11" y="194"/>
                  </a:lnTo>
                  <a:lnTo>
                    <a:pt x="12" y="195"/>
                  </a:lnTo>
                  <a:lnTo>
                    <a:pt x="15" y="196"/>
                  </a:lnTo>
                  <a:lnTo>
                    <a:pt x="16" y="196"/>
                  </a:lnTo>
                  <a:lnTo>
                    <a:pt x="17" y="198"/>
                  </a:lnTo>
                  <a:lnTo>
                    <a:pt x="17" y="199"/>
                  </a:lnTo>
                  <a:lnTo>
                    <a:pt x="19" y="200"/>
                  </a:lnTo>
                  <a:lnTo>
                    <a:pt x="19" y="203"/>
                  </a:lnTo>
                  <a:lnTo>
                    <a:pt x="17" y="205"/>
                  </a:lnTo>
                  <a:lnTo>
                    <a:pt x="0" y="205"/>
                  </a:lnTo>
                  <a:lnTo>
                    <a:pt x="0" y="220"/>
                  </a:lnTo>
                  <a:lnTo>
                    <a:pt x="3" y="221"/>
                  </a:lnTo>
                  <a:lnTo>
                    <a:pt x="6" y="221"/>
                  </a:lnTo>
                  <a:lnTo>
                    <a:pt x="9" y="221"/>
                  </a:lnTo>
                  <a:lnTo>
                    <a:pt x="12" y="220"/>
                  </a:lnTo>
                  <a:lnTo>
                    <a:pt x="15" y="219"/>
                  </a:lnTo>
                  <a:lnTo>
                    <a:pt x="19" y="217"/>
                  </a:lnTo>
                  <a:lnTo>
                    <a:pt x="21" y="215"/>
                  </a:lnTo>
                  <a:lnTo>
                    <a:pt x="24" y="215"/>
                  </a:lnTo>
                  <a:lnTo>
                    <a:pt x="27" y="215"/>
                  </a:lnTo>
                  <a:lnTo>
                    <a:pt x="30" y="216"/>
                  </a:lnTo>
                  <a:lnTo>
                    <a:pt x="27" y="267"/>
                  </a:lnTo>
                  <a:lnTo>
                    <a:pt x="26" y="266"/>
                  </a:lnTo>
                  <a:lnTo>
                    <a:pt x="25" y="266"/>
                  </a:lnTo>
                  <a:lnTo>
                    <a:pt x="25" y="264"/>
                  </a:lnTo>
                  <a:lnTo>
                    <a:pt x="24" y="264"/>
                  </a:lnTo>
                  <a:lnTo>
                    <a:pt x="24" y="263"/>
                  </a:lnTo>
                  <a:lnTo>
                    <a:pt x="27" y="316"/>
                  </a:lnTo>
                  <a:lnTo>
                    <a:pt x="27" y="315"/>
                  </a:lnTo>
                  <a:lnTo>
                    <a:pt x="27" y="314"/>
                  </a:lnTo>
                  <a:lnTo>
                    <a:pt x="27" y="313"/>
                  </a:lnTo>
                  <a:lnTo>
                    <a:pt x="29" y="313"/>
                  </a:lnTo>
                  <a:lnTo>
                    <a:pt x="29" y="311"/>
                  </a:lnTo>
                  <a:lnTo>
                    <a:pt x="30" y="311"/>
                  </a:lnTo>
                  <a:lnTo>
                    <a:pt x="29" y="361"/>
                  </a:lnTo>
                  <a:lnTo>
                    <a:pt x="27" y="412"/>
                  </a:lnTo>
                  <a:lnTo>
                    <a:pt x="27" y="462"/>
                  </a:lnTo>
                  <a:lnTo>
                    <a:pt x="27" y="512"/>
                  </a:lnTo>
                  <a:lnTo>
                    <a:pt x="29" y="562"/>
                  </a:lnTo>
                  <a:lnTo>
                    <a:pt x="31" y="613"/>
                  </a:lnTo>
                  <a:lnTo>
                    <a:pt x="33" y="664"/>
                  </a:lnTo>
                  <a:lnTo>
                    <a:pt x="38" y="715"/>
                  </a:lnTo>
                  <a:lnTo>
                    <a:pt x="45" y="765"/>
                  </a:lnTo>
                  <a:lnTo>
                    <a:pt x="53" y="816"/>
                  </a:lnTo>
                  <a:lnTo>
                    <a:pt x="48" y="767"/>
                  </a:lnTo>
                  <a:lnTo>
                    <a:pt x="43" y="717"/>
                  </a:lnTo>
                  <a:lnTo>
                    <a:pt x="40" y="669"/>
                  </a:lnTo>
                  <a:lnTo>
                    <a:pt x="36" y="619"/>
                  </a:lnTo>
                  <a:lnTo>
                    <a:pt x="35" y="571"/>
                  </a:lnTo>
                  <a:lnTo>
                    <a:pt x="32" y="522"/>
                  </a:lnTo>
                  <a:lnTo>
                    <a:pt x="32" y="473"/>
                  </a:lnTo>
                  <a:lnTo>
                    <a:pt x="33" y="424"/>
                  </a:lnTo>
                  <a:lnTo>
                    <a:pt x="35" y="374"/>
                  </a:lnTo>
                  <a:lnTo>
                    <a:pt x="38" y="326"/>
                  </a:lnTo>
                  <a:lnTo>
                    <a:pt x="40" y="326"/>
                  </a:lnTo>
                  <a:lnTo>
                    <a:pt x="41" y="326"/>
                  </a:lnTo>
                  <a:lnTo>
                    <a:pt x="42" y="326"/>
                  </a:lnTo>
                  <a:lnTo>
                    <a:pt x="43" y="327"/>
                  </a:lnTo>
                  <a:lnTo>
                    <a:pt x="45" y="329"/>
                  </a:lnTo>
                  <a:lnTo>
                    <a:pt x="51" y="323"/>
                  </a:lnTo>
                  <a:lnTo>
                    <a:pt x="57" y="316"/>
                  </a:lnTo>
                  <a:lnTo>
                    <a:pt x="63" y="309"/>
                  </a:lnTo>
                  <a:lnTo>
                    <a:pt x="69" y="303"/>
                  </a:lnTo>
                  <a:lnTo>
                    <a:pt x="76" y="295"/>
                  </a:lnTo>
                  <a:lnTo>
                    <a:pt x="83" y="288"/>
                  </a:lnTo>
                  <a:lnTo>
                    <a:pt x="89" y="282"/>
                  </a:lnTo>
                  <a:lnTo>
                    <a:pt x="95" y="274"/>
                  </a:lnTo>
                  <a:lnTo>
                    <a:pt x="102" y="267"/>
                  </a:lnTo>
                  <a:lnTo>
                    <a:pt x="107" y="261"/>
                  </a:lnTo>
                  <a:lnTo>
                    <a:pt x="116" y="267"/>
                  </a:lnTo>
                  <a:lnTo>
                    <a:pt x="112" y="273"/>
                  </a:lnTo>
                  <a:lnTo>
                    <a:pt x="107" y="279"/>
                  </a:lnTo>
                  <a:lnTo>
                    <a:pt x="102" y="285"/>
                  </a:lnTo>
                  <a:lnTo>
                    <a:pt x="95" y="292"/>
                  </a:lnTo>
                  <a:lnTo>
                    <a:pt x="90" y="298"/>
                  </a:lnTo>
                  <a:lnTo>
                    <a:pt x="84" y="303"/>
                  </a:lnTo>
                  <a:lnTo>
                    <a:pt x="79" y="309"/>
                  </a:lnTo>
                  <a:lnTo>
                    <a:pt x="74" y="315"/>
                  </a:lnTo>
                  <a:lnTo>
                    <a:pt x="71" y="320"/>
                  </a:lnTo>
                  <a:lnTo>
                    <a:pt x="68" y="326"/>
                  </a:lnTo>
                  <a:lnTo>
                    <a:pt x="73" y="326"/>
                  </a:lnTo>
                  <a:lnTo>
                    <a:pt x="77" y="325"/>
                  </a:lnTo>
                  <a:lnTo>
                    <a:pt x="81" y="324"/>
                  </a:lnTo>
                  <a:lnTo>
                    <a:pt x="83" y="321"/>
                  </a:lnTo>
                  <a:lnTo>
                    <a:pt x="84" y="320"/>
                  </a:lnTo>
                  <a:lnTo>
                    <a:pt x="87" y="316"/>
                  </a:lnTo>
                  <a:lnTo>
                    <a:pt x="89" y="314"/>
                  </a:lnTo>
                  <a:lnTo>
                    <a:pt x="92" y="310"/>
                  </a:lnTo>
                  <a:lnTo>
                    <a:pt x="94" y="306"/>
                  </a:lnTo>
                  <a:lnTo>
                    <a:pt x="98" y="303"/>
                  </a:lnTo>
                  <a:lnTo>
                    <a:pt x="102" y="300"/>
                  </a:lnTo>
                  <a:lnTo>
                    <a:pt x="104" y="298"/>
                  </a:lnTo>
                  <a:lnTo>
                    <a:pt x="107" y="295"/>
                  </a:lnTo>
                  <a:lnTo>
                    <a:pt x="110" y="293"/>
                  </a:lnTo>
                  <a:lnTo>
                    <a:pt x="113" y="292"/>
                  </a:lnTo>
                  <a:lnTo>
                    <a:pt x="116" y="289"/>
                  </a:lnTo>
                  <a:lnTo>
                    <a:pt x="119" y="287"/>
                  </a:lnTo>
                  <a:lnTo>
                    <a:pt x="123" y="285"/>
                  </a:lnTo>
                  <a:lnTo>
                    <a:pt x="126" y="284"/>
                  </a:lnTo>
                  <a:lnTo>
                    <a:pt x="131" y="284"/>
                  </a:lnTo>
                  <a:lnTo>
                    <a:pt x="113" y="303"/>
                  </a:lnTo>
                  <a:lnTo>
                    <a:pt x="114" y="301"/>
                  </a:lnTo>
                  <a:lnTo>
                    <a:pt x="116" y="300"/>
                  </a:lnTo>
                  <a:lnTo>
                    <a:pt x="118" y="300"/>
                  </a:lnTo>
                  <a:lnTo>
                    <a:pt x="120" y="299"/>
                  </a:lnTo>
                  <a:lnTo>
                    <a:pt x="121" y="299"/>
                  </a:lnTo>
                  <a:lnTo>
                    <a:pt x="123" y="299"/>
                  </a:lnTo>
                  <a:lnTo>
                    <a:pt x="124" y="299"/>
                  </a:lnTo>
                  <a:lnTo>
                    <a:pt x="125" y="298"/>
                  </a:lnTo>
                  <a:lnTo>
                    <a:pt x="125" y="297"/>
                  </a:lnTo>
                  <a:lnTo>
                    <a:pt x="125" y="294"/>
                  </a:lnTo>
                  <a:lnTo>
                    <a:pt x="134" y="299"/>
                  </a:lnTo>
                  <a:lnTo>
                    <a:pt x="135" y="298"/>
                  </a:lnTo>
                  <a:lnTo>
                    <a:pt x="135" y="297"/>
                  </a:lnTo>
                  <a:lnTo>
                    <a:pt x="136" y="295"/>
                  </a:lnTo>
                  <a:lnTo>
                    <a:pt x="138" y="294"/>
                  </a:lnTo>
                  <a:lnTo>
                    <a:pt x="139" y="293"/>
                  </a:lnTo>
                  <a:lnTo>
                    <a:pt x="139" y="292"/>
                  </a:lnTo>
                  <a:lnTo>
                    <a:pt x="139" y="290"/>
                  </a:lnTo>
                  <a:lnTo>
                    <a:pt x="139" y="289"/>
                  </a:lnTo>
                  <a:lnTo>
                    <a:pt x="138" y="289"/>
                  </a:lnTo>
                  <a:lnTo>
                    <a:pt x="136" y="288"/>
                  </a:lnTo>
                  <a:lnTo>
                    <a:pt x="208" y="216"/>
                  </a:lnTo>
                  <a:lnTo>
                    <a:pt x="204" y="199"/>
                  </a:lnTo>
                  <a:lnTo>
                    <a:pt x="203" y="181"/>
                  </a:lnTo>
                  <a:lnTo>
                    <a:pt x="204" y="163"/>
                  </a:lnTo>
                  <a:lnTo>
                    <a:pt x="207" y="144"/>
                  </a:lnTo>
                  <a:lnTo>
                    <a:pt x="211" y="126"/>
                  </a:lnTo>
                  <a:lnTo>
                    <a:pt x="214" y="107"/>
                  </a:lnTo>
                  <a:lnTo>
                    <a:pt x="218" y="87"/>
                  </a:lnTo>
                  <a:lnTo>
                    <a:pt x="219" y="69"/>
                  </a:lnTo>
                  <a:lnTo>
                    <a:pt x="219" y="49"/>
                  </a:lnTo>
                  <a:lnTo>
                    <a:pt x="217" y="29"/>
                  </a:lnTo>
                  <a:close/>
                  <a:moveTo>
                    <a:pt x="53" y="267"/>
                  </a:moveTo>
                  <a:lnTo>
                    <a:pt x="52" y="271"/>
                  </a:lnTo>
                  <a:lnTo>
                    <a:pt x="52" y="275"/>
                  </a:lnTo>
                  <a:lnTo>
                    <a:pt x="51" y="279"/>
                  </a:lnTo>
                  <a:lnTo>
                    <a:pt x="50" y="283"/>
                  </a:lnTo>
                  <a:lnTo>
                    <a:pt x="47" y="287"/>
                  </a:lnTo>
                  <a:lnTo>
                    <a:pt x="46" y="290"/>
                  </a:lnTo>
                  <a:lnTo>
                    <a:pt x="45" y="294"/>
                  </a:lnTo>
                  <a:lnTo>
                    <a:pt x="42" y="298"/>
                  </a:lnTo>
                  <a:lnTo>
                    <a:pt x="40" y="301"/>
                  </a:lnTo>
                  <a:lnTo>
                    <a:pt x="38" y="305"/>
                  </a:lnTo>
                  <a:lnTo>
                    <a:pt x="32" y="199"/>
                  </a:lnTo>
                  <a:lnTo>
                    <a:pt x="32" y="200"/>
                  </a:lnTo>
                  <a:lnTo>
                    <a:pt x="33" y="201"/>
                  </a:lnTo>
                  <a:lnTo>
                    <a:pt x="33" y="203"/>
                  </a:lnTo>
                  <a:lnTo>
                    <a:pt x="35" y="203"/>
                  </a:lnTo>
                  <a:lnTo>
                    <a:pt x="35" y="204"/>
                  </a:lnTo>
                  <a:lnTo>
                    <a:pt x="36" y="204"/>
                  </a:lnTo>
                  <a:lnTo>
                    <a:pt x="36" y="205"/>
                  </a:lnTo>
                  <a:lnTo>
                    <a:pt x="37" y="199"/>
                  </a:lnTo>
                  <a:lnTo>
                    <a:pt x="40" y="193"/>
                  </a:lnTo>
                  <a:lnTo>
                    <a:pt x="41" y="185"/>
                  </a:lnTo>
                  <a:lnTo>
                    <a:pt x="43" y="177"/>
                  </a:lnTo>
                  <a:lnTo>
                    <a:pt x="45" y="168"/>
                  </a:lnTo>
                  <a:lnTo>
                    <a:pt x="47" y="159"/>
                  </a:lnTo>
                  <a:lnTo>
                    <a:pt x="48" y="151"/>
                  </a:lnTo>
                  <a:lnTo>
                    <a:pt x="51" y="142"/>
                  </a:lnTo>
                  <a:lnTo>
                    <a:pt x="52" y="133"/>
                  </a:lnTo>
                  <a:lnTo>
                    <a:pt x="53" y="125"/>
                  </a:lnTo>
                  <a:lnTo>
                    <a:pt x="57" y="110"/>
                  </a:lnTo>
                  <a:lnTo>
                    <a:pt x="58" y="111"/>
                  </a:lnTo>
                  <a:lnTo>
                    <a:pt x="58" y="113"/>
                  </a:lnTo>
                  <a:lnTo>
                    <a:pt x="60" y="117"/>
                  </a:lnTo>
                  <a:lnTo>
                    <a:pt x="61" y="122"/>
                  </a:lnTo>
                  <a:lnTo>
                    <a:pt x="61" y="127"/>
                  </a:lnTo>
                  <a:lnTo>
                    <a:pt x="62" y="131"/>
                  </a:lnTo>
                  <a:lnTo>
                    <a:pt x="63" y="133"/>
                  </a:lnTo>
                  <a:lnTo>
                    <a:pt x="66" y="133"/>
                  </a:lnTo>
                  <a:lnTo>
                    <a:pt x="68" y="131"/>
                  </a:lnTo>
                  <a:lnTo>
                    <a:pt x="72" y="125"/>
                  </a:lnTo>
                  <a:lnTo>
                    <a:pt x="72" y="116"/>
                  </a:lnTo>
                  <a:lnTo>
                    <a:pt x="72" y="121"/>
                  </a:lnTo>
                  <a:lnTo>
                    <a:pt x="73" y="125"/>
                  </a:lnTo>
                  <a:lnTo>
                    <a:pt x="73" y="128"/>
                  </a:lnTo>
                  <a:lnTo>
                    <a:pt x="74" y="132"/>
                  </a:lnTo>
                  <a:lnTo>
                    <a:pt x="76" y="134"/>
                  </a:lnTo>
                  <a:lnTo>
                    <a:pt x="77" y="138"/>
                  </a:lnTo>
                  <a:lnTo>
                    <a:pt x="77" y="142"/>
                  </a:lnTo>
                  <a:lnTo>
                    <a:pt x="77" y="146"/>
                  </a:lnTo>
                  <a:lnTo>
                    <a:pt x="76" y="149"/>
                  </a:lnTo>
                  <a:lnTo>
                    <a:pt x="74" y="154"/>
                  </a:lnTo>
                  <a:lnTo>
                    <a:pt x="74" y="164"/>
                  </a:lnTo>
                  <a:lnTo>
                    <a:pt x="74" y="175"/>
                  </a:lnTo>
                  <a:lnTo>
                    <a:pt x="74" y="188"/>
                  </a:lnTo>
                  <a:lnTo>
                    <a:pt x="74" y="200"/>
                  </a:lnTo>
                  <a:lnTo>
                    <a:pt x="74" y="212"/>
                  </a:lnTo>
                  <a:lnTo>
                    <a:pt x="73" y="225"/>
                  </a:lnTo>
                  <a:lnTo>
                    <a:pt x="71" y="237"/>
                  </a:lnTo>
                  <a:lnTo>
                    <a:pt x="67" y="248"/>
                  </a:lnTo>
                  <a:lnTo>
                    <a:pt x="61" y="258"/>
                  </a:lnTo>
                  <a:lnTo>
                    <a:pt x="53" y="267"/>
                  </a:lnTo>
                  <a:close/>
                  <a:moveTo>
                    <a:pt x="143" y="36"/>
                  </a:moveTo>
                  <a:lnTo>
                    <a:pt x="146" y="36"/>
                  </a:lnTo>
                  <a:lnTo>
                    <a:pt x="146" y="44"/>
                  </a:lnTo>
                  <a:lnTo>
                    <a:pt x="143" y="44"/>
                  </a:lnTo>
                  <a:lnTo>
                    <a:pt x="143" y="36"/>
                  </a:lnTo>
                  <a:close/>
                  <a:moveTo>
                    <a:pt x="110" y="261"/>
                  </a:moveTo>
                  <a:lnTo>
                    <a:pt x="116" y="250"/>
                  </a:lnTo>
                  <a:lnTo>
                    <a:pt x="120" y="237"/>
                  </a:lnTo>
                  <a:lnTo>
                    <a:pt x="124" y="225"/>
                  </a:lnTo>
                  <a:lnTo>
                    <a:pt x="126" y="212"/>
                  </a:lnTo>
                  <a:lnTo>
                    <a:pt x="129" y="200"/>
                  </a:lnTo>
                  <a:lnTo>
                    <a:pt x="131" y="186"/>
                  </a:lnTo>
                  <a:lnTo>
                    <a:pt x="134" y="174"/>
                  </a:lnTo>
                  <a:lnTo>
                    <a:pt x="139" y="162"/>
                  </a:lnTo>
                  <a:lnTo>
                    <a:pt x="144" y="151"/>
                  </a:lnTo>
                  <a:lnTo>
                    <a:pt x="151" y="139"/>
                  </a:lnTo>
                  <a:lnTo>
                    <a:pt x="149" y="112"/>
                  </a:lnTo>
                  <a:lnTo>
                    <a:pt x="151" y="128"/>
                  </a:lnTo>
                  <a:lnTo>
                    <a:pt x="151" y="143"/>
                  </a:lnTo>
                  <a:lnTo>
                    <a:pt x="150" y="159"/>
                  </a:lnTo>
                  <a:lnTo>
                    <a:pt x="147" y="175"/>
                  </a:lnTo>
                  <a:lnTo>
                    <a:pt x="144" y="190"/>
                  </a:lnTo>
                  <a:lnTo>
                    <a:pt x="138" y="205"/>
                  </a:lnTo>
                  <a:lnTo>
                    <a:pt x="133" y="220"/>
                  </a:lnTo>
                  <a:lnTo>
                    <a:pt x="125" y="235"/>
                  </a:lnTo>
                  <a:lnTo>
                    <a:pt x="118" y="248"/>
                  </a:lnTo>
                  <a:lnTo>
                    <a:pt x="110" y="261"/>
                  </a:lnTo>
                  <a:close/>
                  <a:moveTo>
                    <a:pt x="191" y="175"/>
                  </a:moveTo>
                  <a:lnTo>
                    <a:pt x="183" y="185"/>
                  </a:lnTo>
                  <a:lnTo>
                    <a:pt x="177" y="195"/>
                  </a:lnTo>
                  <a:lnTo>
                    <a:pt x="173" y="207"/>
                  </a:lnTo>
                  <a:lnTo>
                    <a:pt x="170" y="220"/>
                  </a:lnTo>
                  <a:lnTo>
                    <a:pt x="167" y="232"/>
                  </a:lnTo>
                  <a:lnTo>
                    <a:pt x="164" y="245"/>
                  </a:lnTo>
                  <a:lnTo>
                    <a:pt x="159" y="256"/>
                  </a:lnTo>
                  <a:lnTo>
                    <a:pt x="152" y="267"/>
                  </a:lnTo>
                  <a:lnTo>
                    <a:pt x="144" y="275"/>
                  </a:lnTo>
                  <a:lnTo>
                    <a:pt x="131" y="282"/>
                  </a:lnTo>
                  <a:lnTo>
                    <a:pt x="143" y="271"/>
                  </a:lnTo>
                  <a:lnTo>
                    <a:pt x="150" y="258"/>
                  </a:lnTo>
                  <a:lnTo>
                    <a:pt x="156" y="245"/>
                  </a:lnTo>
                  <a:lnTo>
                    <a:pt x="161" y="231"/>
                  </a:lnTo>
                  <a:lnTo>
                    <a:pt x="165" y="216"/>
                  </a:lnTo>
                  <a:lnTo>
                    <a:pt x="167" y="201"/>
                  </a:lnTo>
                  <a:lnTo>
                    <a:pt x="171" y="186"/>
                  </a:lnTo>
                  <a:lnTo>
                    <a:pt x="176" y="172"/>
                  </a:lnTo>
                  <a:lnTo>
                    <a:pt x="182" y="158"/>
                  </a:lnTo>
                  <a:lnTo>
                    <a:pt x="191" y="146"/>
                  </a:lnTo>
                  <a:lnTo>
                    <a:pt x="186" y="122"/>
                  </a:lnTo>
                  <a:lnTo>
                    <a:pt x="185" y="122"/>
                  </a:lnTo>
                  <a:lnTo>
                    <a:pt x="185" y="121"/>
                  </a:lnTo>
                  <a:lnTo>
                    <a:pt x="185" y="120"/>
                  </a:lnTo>
                  <a:lnTo>
                    <a:pt x="185" y="118"/>
                  </a:lnTo>
                  <a:lnTo>
                    <a:pt x="186" y="122"/>
                  </a:lnTo>
                  <a:lnTo>
                    <a:pt x="186" y="123"/>
                  </a:lnTo>
                  <a:lnTo>
                    <a:pt x="187" y="123"/>
                  </a:lnTo>
                  <a:lnTo>
                    <a:pt x="187" y="125"/>
                  </a:lnTo>
                  <a:lnTo>
                    <a:pt x="190" y="121"/>
                  </a:lnTo>
                  <a:lnTo>
                    <a:pt x="190" y="120"/>
                  </a:lnTo>
                  <a:lnTo>
                    <a:pt x="190" y="118"/>
                  </a:lnTo>
                  <a:lnTo>
                    <a:pt x="191" y="117"/>
                  </a:lnTo>
                  <a:lnTo>
                    <a:pt x="191" y="116"/>
                  </a:lnTo>
                  <a:lnTo>
                    <a:pt x="192" y="115"/>
                  </a:lnTo>
                  <a:lnTo>
                    <a:pt x="192" y="113"/>
                  </a:lnTo>
                  <a:lnTo>
                    <a:pt x="193" y="112"/>
                  </a:lnTo>
                  <a:lnTo>
                    <a:pt x="195" y="111"/>
                  </a:lnTo>
                  <a:lnTo>
                    <a:pt x="196" y="110"/>
                  </a:lnTo>
                  <a:lnTo>
                    <a:pt x="190" y="121"/>
                  </a:lnTo>
                  <a:lnTo>
                    <a:pt x="190" y="126"/>
                  </a:lnTo>
                  <a:lnTo>
                    <a:pt x="190" y="132"/>
                  </a:lnTo>
                  <a:lnTo>
                    <a:pt x="192" y="138"/>
                  </a:lnTo>
                  <a:lnTo>
                    <a:pt x="195" y="143"/>
                  </a:lnTo>
                  <a:lnTo>
                    <a:pt x="197" y="149"/>
                  </a:lnTo>
                  <a:lnTo>
                    <a:pt x="200" y="154"/>
                  </a:lnTo>
                  <a:lnTo>
                    <a:pt x="201" y="159"/>
                  </a:lnTo>
                  <a:lnTo>
                    <a:pt x="200" y="165"/>
                  </a:lnTo>
                  <a:lnTo>
                    <a:pt x="197" y="170"/>
                  </a:lnTo>
                  <a:lnTo>
                    <a:pt x="191" y="175"/>
                  </a:lnTo>
                  <a:close/>
                </a:path>
              </a:pathLst>
            </a:custGeom>
            <a:solidFill>
              <a:srgbClr val="FFE7A3"/>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0" name="Freeform 321"/>
            <p:cNvSpPr>
              <a:spLocks/>
            </p:cNvSpPr>
            <p:nvPr/>
          </p:nvSpPr>
          <p:spPr bwMode="auto">
            <a:xfrm>
              <a:off x="2365" y="208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1" name="Freeform 322"/>
            <p:cNvSpPr>
              <a:spLocks/>
            </p:cNvSpPr>
            <p:nvPr/>
          </p:nvSpPr>
          <p:spPr bwMode="auto">
            <a:xfrm>
              <a:off x="2365" y="2109"/>
              <a:ext cx="1" cy="2"/>
            </a:xfrm>
            <a:custGeom>
              <a:avLst/>
              <a:gdLst>
                <a:gd name="T0" fmla="*/ 0 w 1"/>
                <a:gd name="T1" fmla="*/ 0 h 4"/>
                <a:gd name="T2" fmla="*/ 0 w 1"/>
                <a:gd name="T3" fmla="*/ 1 h 4"/>
                <a:gd name="T4" fmla="*/ 0 w 1"/>
                <a:gd name="T5" fmla="*/ 2 h 4"/>
                <a:gd name="T6" fmla="*/ 0 w 1"/>
                <a:gd name="T7" fmla="*/ 2 h 4"/>
                <a:gd name="T8" fmla="*/ 0 w 1"/>
                <a:gd name="T9" fmla="*/ 2 h 4"/>
                <a:gd name="T10" fmla="*/ 0 w 1"/>
                <a:gd name="T11" fmla="*/ 2 h 4"/>
                <a:gd name="T12" fmla="*/ 0 w 1"/>
                <a:gd name="T13" fmla="*/ 2 h 4"/>
                <a:gd name="T14" fmla="*/ 0 w 1"/>
                <a:gd name="T15" fmla="*/ 2 h 4"/>
                <a:gd name="T16" fmla="*/ 0 w 1"/>
                <a:gd name="T17" fmla="*/ 1 h 4"/>
                <a:gd name="T18" fmla="*/ 0 w 1"/>
                <a:gd name="T19" fmla="*/ 1 h 4"/>
                <a:gd name="T20" fmla="*/ 0 w 1"/>
                <a:gd name="T21" fmla="*/ 0 h 4"/>
                <a:gd name="T22" fmla="*/ 0 w 1"/>
                <a:gd name="T23" fmla="*/ 0 h 4"/>
                <a:gd name="T24" fmla="*/ 0 w 1"/>
                <a:gd name="T25" fmla="*/ 0 h 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 h="4">
                  <a:moveTo>
                    <a:pt x="0" y="0"/>
                  </a:moveTo>
                  <a:lnTo>
                    <a:pt x="0" y="1"/>
                  </a:lnTo>
                  <a:lnTo>
                    <a:pt x="0" y="3"/>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2" name="Freeform 323"/>
            <p:cNvSpPr>
              <a:spLocks/>
            </p:cNvSpPr>
            <p:nvPr/>
          </p:nvSpPr>
          <p:spPr bwMode="auto">
            <a:xfrm>
              <a:off x="2368" y="2081"/>
              <a:ext cx="2" cy="4"/>
            </a:xfrm>
            <a:custGeom>
              <a:avLst/>
              <a:gdLst>
                <a:gd name="T0" fmla="*/ 1 w 4"/>
                <a:gd name="T1" fmla="*/ 2 h 8"/>
                <a:gd name="T2" fmla="*/ 0 w 4"/>
                <a:gd name="T3" fmla="*/ 0 h 8"/>
                <a:gd name="T4" fmla="*/ 2 w 4"/>
                <a:gd name="T5" fmla="*/ 4 h 8"/>
                <a:gd name="T6" fmla="*/ 2 w 4"/>
                <a:gd name="T7" fmla="*/ 4 h 8"/>
                <a:gd name="T8" fmla="*/ 2 w 4"/>
                <a:gd name="T9" fmla="*/ 4 h 8"/>
                <a:gd name="T10" fmla="*/ 2 w 4"/>
                <a:gd name="T11" fmla="*/ 4 h 8"/>
                <a:gd name="T12" fmla="*/ 2 w 4"/>
                <a:gd name="T13" fmla="*/ 3 h 8"/>
                <a:gd name="T14" fmla="*/ 2 w 4"/>
                <a:gd name="T15" fmla="*/ 3 h 8"/>
                <a:gd name="T16" fmla="*/ 2 w 4"/>
                <a:gd name="T17" fmla="*/ 3 h 8"/>
                <a:gd name="T18" fmla="*/ 1 w 4"/>
                <a:gd name="T19" fmla="*/ 2 h 8"/>
                <a:gd name="T20" fmla="*/ 1 w 4"/>
                <a:gd name="T21" fmla="*/ 2 h 8"/>
                <a:gd name="T22" fmla="*/ 1 w 4"/>
                <a:gd name="T23" fmla="*/ 2 h 8"/>
                <a:gd name="T24" fmla="*/ 1 w 4"/>
                <a:gd name="T25" fmla="*/ 2 h 8"/>
                <a:gd name="T26" fmla="*/ 1 w 4"/>
                <a:gd name="T27" fmla="*/ 2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4" h="8">
                  <a:moveTo>
                    <a:pt x="2" y="3"/>
                  </a:moveTo>
                  <a:lnTo>
                    <a:pt x="0" y="0"/>
                  </a:lnTo>
                  <a:lnTo>
                    <a:pt x="4" y="8"/>
                  </a:lnTo>
                  <a:lnTo>
                    <a:pt x="4" y="7"/>
                  </a:lnTo>
                  <a:lnTo>
                    <a:pt x="4" y="5"/>
                  </a:lnTo>
                  <a:lnTo>
                    <a:pt x="2" y="4"/>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3" name="Freeform 324"/>
            <p:cNvSpPr>
              <a:spLocks noEditPoints="1"/>
            </p:cNvSpPr>
            <p:nvPr/>
          </p:nvSpPr>
          <p:spPr bwMode="auto">
            <a:xfrm>
              <a:off x="2364" y="1957"/>
              <a:ext cx="11" cy="126"/>
            </a:xfrm>
            <a:custGeom>
              <a:avLst/>
              <a:gdLst>
                <a:gd name="T0" fmla="*/ 2 w 21"/>
                <a:gd name="T1" fmla="*/ 94 h 251"/>
                <a:gd name="T2" fmla="*/ 1 w 21"/>
                <a:gd name="T3" fmla="*/ 94 h 251"/>
                <a:gd name="T4" fmla="*/ 1 w 21"/>
                <a:gd name="T5" fmla="*/ 93 h 251"/>
                <a:gd name="T6" fmla="*/ 1 w 21"/>
                <a:gd name="T7" fmla="*/ 93 h 251"/>
                <a:gd name="T8" fmla="*/ 1 w 21"/>
                <a:gd name="T9" fmla="*/ 92 h 251"/>
                <a:gd name="T10" fmla="*/ 1 w 21"/>
                <a:gd name="T11" fmla="*/ 94 h 251"/>
                <a:gd name="T12" fmla="*/ 1 w 21"/>
                <a:gd name="T13" fmla="*/ 100 h 251"/>
                <a:gd name="T14" fmla="*/ 0 w 21"/>
                <a:gd name="T15" fmla="*/ 106 h 251"/>
                <a:gd name="T16" fmla="*/ 1 w 21"/>
                <a:gd name="T17" fmla="*/ 112 h 251"/>
                <a:gd name="T18" fmla="*/ 2 w 21"/>
                <a:gd name="T19" fmla="*/ 118 h 251"/>
                <a:gd name="T20" fmla="*/ 4 w 21"/>
                <a:gd name="T21" fmla="*/ 117 h 251"/>
                <a:gd name="T22" fmla="*/ 6 w 21"/>
                <a:gd name="T23" fmla="*/ 118 h 251"/>
                <a:gd name="T24" fmla="*/ 6 w 21"/>
                <a:gd name="T25" fmla="*/ 120 h 251"/>
                <a:gd name="T26" fmla="*/ 7 w 21"/>
                <a:gd name="T27" fmla="*/ 122 h 251"/>
                <a:gd name="T28" fmla="*/ 9 w 21"/>
                <a:gd name="T29" fmla="*/ 123 h 251"/>
                <a:gd name="T30" fmla="*/ 10 w 21"/>
                <a:gd name="T31" fmla="*/ 125 h 251"/>
                <a:gd name="T32" fmla="*/ 10 w 21"/>
                <a:gd name="T33" fmla="*/ 113 h 251"/>
                <a:gd name="T34" fmla="*/ 9 w 21"/>
                <a:gd name="T35" fmla="*/ 87 h 251"/>
                <a:gd name="T36" fmla="*/ 7 w 21"/>
                <a:gd name="T37" fmla="*/ 62 h 251"/>
                <a:gd name="T38" fmla="*/ 6 w 21"/>
                <a:gd name="T39" fmla="*/ 37 h 251"/>
                <a:gd name="T40" fmla="*/ 2 w 21"/>
                <a:gd name="T41" fmla="*/ 13 h 251"/>
                <a:gd name="T42" fmla="*/ 1 w 21"/>
                <a:gd name="T43" fmla="*/ 10 h 251"/>
                <a:gd name="T44" fmla="*/ 3 w 21"/>
                <a:gd name="T45" fmla="*/ 29 h 251"/>
                <a:gd name="T46" fmla="*/ 4 w 21"/>
                <a:gd name="T47" fmla="*/ 47 h 251"/>
                <a:gd name="T48" fmla="*/ 4 w 21"/>
                <a:gd name="T49" fmla="*/ 66 h 251"/>
                <a:gd name="T50" fmla="*/ 3 w 21"/>
                <a:gd name="T51" fmla="*/ 84 h 251"/>
                <a:gd name="T52" fmla="*/ 2 w 21"/>
                <a:gd name="T53" fmla="*/ 94 h 251"/>
                <a:gd name="T54" fmla="*/ 5 w 21"/>
                <a:gd name="T55" fmla="*/ 107 h 251"/>
                <a:gd name="T56" fmla="*/ 6 w 21"/>
                <a:gd name="T57" fmla="*/ 102 h 251"/>
                <a:gd name="T58" fmla="*/ 5 w 21"/>
                <a:gd name="T59" fmla="*/ 102 h 251"/>
                <a:gd name="T60" fmla="*/ 5 w 21"/>
                <a:gd name="T61" fmla="*/ 104 h 251"/>
                <a:gd name="T62" fmla="*/ 5 w 21"/>
                <a:gd name="T63" fmla="*/ 105 h 251"/>
                <a:gd name="T64" fmla="*/ 5 w 21"/>
                <a:gd name="T65" fmla="*/ 106 h 251"/>
                <a:gd name="T66" fmla="*/ 5 w 21"/>
                <a:gd name="T67" fmla="*/ 107 h 251"/>
                <a:gd name="T68" fmla="*/ 5 w 21"/>
                <a:gd name="T69" fmla="*/ 107 h 25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251">
                  <a:moveTo>
                    <a:pt x="3" y="187"/>
                  </a:moveTo>
                  <a:lnTo>
                    <a:pt x="3" y="188"/>
                  </a:lnTo>
                  <a:lnTo>
                    <a:pt x="3" y="187"/>
                  </a:lnTo>
                  <a:lnTo>
                    <a:pt x="2" y="187"/>
                  </a:lnTo>
                  <a:lnTo>
                    <a:pt x="2" y="186"/>
                  </a:lnTo>
                  <a:lnTo>
                    <a:pt x="1" y="186"/>
                  </a:lnTo>
                  <a:lnTo>
                    <a:pt x="1" y="184"/>
                  </a:lnTo>
                  <a:lnTo>
                    <a:pt x="1" y="188"/>
                  </a:lnTo>
                  <a:lnTo>
                    <a:pt x="1" y="193"/>
                  </a:lnTo>
                  <a:lnTo>
                    <a:pt x="1" y="199"/>
                  </a:lnTo>
                  <a:lnTo>
                    <a:pt x="0" y="204"/>
                  </a:lnTo>
                  <a:lnTo>
                    <a:pt x="0" y="211"/>
                  </a:lnTo>
                  <a:lnTo>
                    <a:pt x="1" y="218"/>
                  </a:lnTo>
                  <a:lnTo>
                    <a:pt x="1" y="224"/>
                  </a:lnTo>
                  <a:lnTo>
                    <a:pt x="2" y="230"/>
                  </a:lnTo>
                  <a:lnTo>
                    <a:pt x="4" y="236"/>
                  </a:lnTo>
                  <a:lnTo>
                    <a:pt x="7" y="241"/>
                  </a:lnTo>
                  <a:lnTo>
                    <a:pt x="7" y="233"/>
                  </a:lnTo>
                  <a:lnTo>
                    <a:pt x="12" y="233"/>
                  </a:lnTo>
                  <a:lnTo>
                    <a:pt x="12" y="235"/>
                  </a:lnTo>
                  <a:lnTo>
                    <a:pt x="12" y="237"/>
                  </a:lnTo>
                  <a:lnTo>
                    <a:pt x="12" y="240"/>
                  </a:lnTo>
                  <a:lnTo>
                    <a:pt x="13" y="241"/>
                  </a:lnTo>
                  <a:lnTo>
                    <a:pt x="14" y="244"/>
                  </a:lnTo>
                  <a:lnTo>
                    <a:pt x="17" y="245"/>
                  </a:lnTo>
                  <a:lnTo>
                    <a:pt x="18" y="246"/>
                  </a:lnTo>
                  <a:lnTo>
                    <a:pt x="19" y="247"/>
                  </a:lnTo>
                  <a:lnTo>
                    <a:pt x="19" y="249"/>
                  </a:lnTo>
                  <a:lnTo>
                    <a:pt x="21" y="251"/>
                  </a:lnTo>
                  <a:lnTo>
                    <a:pt x="19" y="225"/>
                  </a:lnTo>
                  <a:lnTo>
                    <a:pt x="18" y="199"/>
                  </a:lnTo>
                  <a:lnTo>
                    <a:pt x="18" y="174"/>
                  </a:lnTo>
                  <a:lnTo>
                    <a:pt x="16" y="148"/>
                  </a:lnTo>
                  <a:lnTo>
                    <a:pt x="14" y="124"/>
                  </a:lnTo>
                  <a:lnTo>
                    <a:pt x="13" y="99"/>
                  </a:lnTo>
                  <a:lnTo>
                    <a:pt x="11" y="74"/>
                  </a:lnTo>
                  <a:lnTo>
                    <a:pt x="8" y="49"/>
                  </a:lnTo>
                  <a:lnTo>
                    <a:pt x="4" y="25"/>
                  </a:lnTo>
                  <a:lnTo>
                    <a:pt x="1" y="0"/>
                  </a:lnTo>
                  <a:lnTo>
                    <a:pt x="2" y="19"/>
                  </a:lnTo>
                  <a:lnTo>
                    <a:pt x="4" y="38"/>
                  </a:lnTo>
                  <a:lnTo>
                    <a:pt x="6" y="57"/>
                  </a:lnTo>
                  <a:lnTo>
                    <a:pt x="7" y="75"/>
                  </a:lnTo>
                  <a:lnTo>
                    <a:pt x="8" y="94"/>
                  </a:lnTo>
                  <a:lnTo>
                    <a:pt x="9" y="113"/>
                  </a:lnTo>
                  <a:lnTo>
                    <a:pt x="8" y="131"/>
                  </a:lnTo>
                  <a:lnTo>
                    <a:pt x="8" y="150"/>
                  </a:lnTo>
                  <a:lnTo>
                    <a:pt x="6" y="168"/>
                  </a:lnTo>
                  <a:lnTo>
                    <a:pt x="3" y="188"/>
                  </a:lnTo>
                  <a:lnTo>
                    <a:pt x="3" y="187"/>
                  </a:lnTo>
                  <a:close/>
                  <a:moveTo>
                    <a:pt x="9" y="214"/>
                  </a:moveTo>
                  <a:lnTo>
                    <a:pt x="7" y="203"/>
                  </a:lnTo>
                  <a:lnTo>
                    <a:pt x="12" y="203"/>
                  </a:lnTo>
                  <a:lnTo>
                    <a:pt x="11" y="203"/>
                  </a:lnTo>
                  <a:lnTo>
                    <a:pt x="9" y="204"/>
                  </a:lnTo>
                  <a:lnTo>
                    <a:pt x="9" y="205"/>
                  </a:lnTo>
                  <a:lnTo>
                    <a:pt x="9" y="207"/>
                  </a:lnTo>
                  <a:lnTo>
                    <a:pt x="9" y="208"/>
                  </a:lnTo>
                  <a:lnTo>
                    <a:pt x="9" y="209"/>
                  </a:lnTo>
                  <a:lnTo>
                    <a:pt x="9" y="210"/>
                  </a:lnTo>
                  <a:lnTo>
                    <a:pt x="9" y="211"/>
                  </a:lnTo>
                  <a:lnTo>
                    <a:pt x="9" y="213"/>
                  </a:lnTo>
                  <a:lnTo>
                    <a:pt x="9" y="21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4" name="Freeform 325"/>
            <p:cNvSpPr>
              <a:spLocks/>
            </p:cNvSpPr>
            <p:nvPr/>
          </p:nvSpPr>
          <p:spPr bwMode="auto">
            <a:xfrm>
              <a:off x="2372" y="2113"/>
              <a:ext cx="1" cy="1"/>
            </a:xfrm>
            <a:custGeom>
              <a:avLst/>
              <a:gdLst>
                <a:gd name="T0" fmla="*/ 0 w 2"/>
                <a:gd name="T1" fmla="*/ 1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0 h 1"/>
                <a:gd name="T16" fmla="*/ 1 w 2"/>
                <a:gd name="T17" fmla="*/ 0 h 1"/>
                <a:gd name="T18" fmla="*/ 1 w 2"/>
                <a:gd name="T19" fmla="*/ 0 h 1"/>
                <a:gd name="T20" fmla="*/ 1 w 2"/>
                <a:gd name="T21" fmla="*/ 0 h 1"/>
                <a:gd name="T22" fmla="*/ 1 w 2"/>
                <a:gd name="T23" fmla="*/ 0 h 1"/>
                <a:gd name="T24" fmla="*/ 1 w 2"/>
                <a:gd name="T25" fmla="*/ 0 h 1"/>
                <a:gd name="T26" fmla="*/ 1 w 2"/>
                <a:gd name="T27" fmla="*/ 0 h 1"/>
                <a:gd name="T28" fmla="*/ 1 w 2"/>
                <a:gd name="T29" fmla="*/ 0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1 w 2"/>
                <a:gd name="T45" fmla="*/ 1 h 1"/>
                <a:gd name="T46" fmla="*/ 0 w 2"/>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2" h="1">
                  <a:moveTo>
                    <a:pt x="0" y="1"/>
                  </a:moveTo>
                  <a:lnTo>
                    <a:pt x="2" y="1"/>
                  </a:lnTo>
                  <a:lnTo>
                    <a:pt x="2" y="0"/>
                  </a:lnTo>
                  <a:lnTo>
                    <a:pt x="2" y="1"/>
                  </a:lnTo>
                  <a:lnTo>
                    <a:pt x="0" y="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5" name="Freeform 326"/>
            <p:cNvSpPr>
              <a:spLocks/>
            </p:cNvSpPr>
            <p:nvPr/>
          </p:nvSpPr>
          <p:spPr bwMode="auto">
            <a:xfrm>
              <a:off x="2365" y="2103"/>
              <a:ext cx="10" cy="10"/>
            </a:xfrm>
            <a:custGeom>
              <a:avLst/>
              <a:gdLst>
                <a:gd name="T0" fmla="*/ 4 w 21"/>
                <a:gd name="T1" fmla="*/ 10 h 20"/>
                <a:gd name="T2" fmla="*/ 7 w 21"/>
                <a:gd name="T3" fmla="*/ 10 h 20"/>
                <a:gd name="T4" fmla="*/ 7 w 21"/>
                <a:gd name="T5" fmla="*/ 9 h 20"/>
                <a:gd name="T6" fmla="*/ 7 w 21"/>
                <a:gd name="T7" fmla="*/ 9 h 20"/>
                <a:gd name="T8" fmla="*/ 7 w 21"/>
                <a:gd name="T9" fmla="*/ 8 h 20"/>
                <a:gd name="T10" fmla="*/ 7 w 21"/>
                <a:gd name="T11" fmla="*/ 8 h 20"/>
                <a:gd name="T12" fmla="*/ 7 w 21"/>
                <a:gd name="T13" fmla="*/ 7 h 20"/>
                <a:gd name="T14" fmla="*/ 8 w 21"/>
                <a:gd name="T15" fmla="*/ 6 h 20"/>
                <a:gd name="T16" fmla="*/ 8 w 21"/>
                <a:gd name="T17" fmla="*/ 6 h 20"/>
                <a:gd name="T18" fmla="*/ 8 w 21"/>
                <a:gd name="T19" fmla="*/ 6 h 20"/>
                <a:gd name="T20" fmla="*/ 8 w 21"/>
                <a:gd name="T21" fmla="*/ 5 h 20"/>
                <a:gd name="T22" fmla="*/ 8 w 21"/>
                <a:gd name="T23" fmla="*/ 5 h 20"/>
                <a:gd name="T24" fmla="*/ 10 w 21"/>
                <a:gd name="T25" fmla="*/ 6 h 20"/>
                <a:gd name="T26" fmla="*/ 10 w 21"/>
                <a:gd name="T27" fmla="*/ 5 h 20"/>
                <a:gd name="T28" fmla="*/ 10 w 21"/>
                <a:gd name="T29" fmla="*/ 5 h 20"/>
                <a:gd name="T30" fmla="*/ 10 w 21"/>
                <a:gd name="T31" fmla="*/ 5 h 20"/>
                <a:gd name="T32" fmla="*/ 10 w 21"/>
                <a:gd name="T33" fmla="*/ 4 h 20"/>
                <a:gd name="T34" fmla="*/ 10 w 21"/>
                <a:gd name="T35" fmla="*/ 3 h 20"/>
                <a:gd name="T36" fmla="*/ 10 w 21"/>
                <a:gd name="T37" fmla="*/ 3 h 20"/>
                <a:gd name="T38" fmla="*/ 10 w 21"/>
                <a:gd name="T39" fmla="*/ 3 h 20"/>
                <a:gd name="T40" fmla="*/ 10 w 21"/>
                <a:gd name="T41" fmla="*/ 2 h 20"/>
                <a:gd name="T42" fmla="*/ 10 w 21"/>
                <a:gd name="T43" fmla="*/ 1 h 20"/>
                <a:gd name="T44" fmla="*/ 10 w 21"/>
                <a:gd name="T45" fmla="*/ 1 h 20"/>
                <a:gd name="T46" fmla="*/ 10 w 21"/>
                <a:gd name="T47" fmla="*/ 2 h 20"/>
                <a:gd name="T48" fmla="*/ 9 w 21"/>
                <a:gd name="T49" fmla="*/ 2 h 20"/>
                <a:gd name="T50" fmla="*/ 8 w 21"/>
                <a:gd name="T51" fmla="*/ 3 h 20"/>
                <a:gd name="T52" fmla="*/ 8 w 21"/>
                <a:gd name="T53" fmla="*/ 3 h 20"/>
                <a:gd name="T54" fmla="*/ 7 w 21"/>
                <a:gd name="T55" fmla="*/ 3 h 20"/>
                <a:gd name="T56" fmla="*/ 6 w 21"/>
                <a:gd name="T57" fmla="*/ 3 h 20"/>
                <a:gd name="T58" fmla="*/ 6 w 21"/>
                <a:gd name="T59" fmla="*/ 4 h 20"/>
                <a:gd name="T60" fmla="*/ 6 w 21"/>
                <a:gd name="T61" fmla="*/ 4 h 20"/>
                <a:gd name="T62" fmla="*/ 5 w 21"/>
                <a:gd name="T63" fmla="*/ 5 h 20"/>
                <a:gd name="T64" fmla="*/ 5 w 21"/>
                <a:gd name="T65" fmla="*/ 6 h 20"/>
                <a:gd name="T66" fmla="*/ 1 w 21"/>
                <a:gd name="T67" fmla="*/ 0 h 20"/>
                <a:gd name="T68" fmla="*/ 1 w 21"/>
                <a:gd name="T69" fmla="*/ 0 h 20"/>
                <a:gd name="T70" fmla="*/ 1 w 21"/>
                <a:gd name="T71" fmla="*/ 1 h 20"/>
                <a:gd name="T72" fmla="*/ 0 w 21"/>
                <a:gd name="T73" fmla="*/ 1 h 20"/>
                <a:gd name="T74" fmla="*/ 0 w 21"/>
                <a:gd name="T75" fmla="*/ 2 h 20"/>
                <a:gd name="T76" fmla="*/ 0 w 21"/>
                <a:gd name="T77" fmla="*/ 3 h 20"/>
                <a:gd name="T78" fmla="*/ 0 w 21"/>
                <a:gd name="T79" fmla="*/ 3 h 20"/>
                <a:gd name="T80" fmla="*/ 0 w 21"/>
                <a:gd name="T81" fmla="*/ 4 h 20"/>
                <a:gd name="T82" fmla="*/ 0 w 21"/>
                <a:gd name="T83" fmla="*/ 5 h 20"/>
                <a:gd name="T84" fmla="*/ 0 w 21"/>
                <a:gd name="T85" fmla="*/ 5 h 20"/>
                <a:gd name="T86" fmla="*/ 0 w 21"/>
                <a:gd name="T87" fmla="*/ 6 h 20"/>
                <a:gd name="T88" fmla="*/ 1 w 21"/>
                <a:gd name="T89" fmla="*/ 5 h 20"/>
                <a:gd name="T90" fmla="*/ 1 w 21"/>
                <a:gd name="T91" fmla="*/ 5 h 20"/>
                <a:gd name="T92" fmla="*/ 2 w 21"/>
                <a:gd name="T93" fmla="*/ 6 h 20"/>
                <a:gd name="T94" fmla="*/ 3 w 21"/>
                <a:gd name="T95" fmla="*/ 6 h 20"/>
                <a:gd name="T96" fmla="*/ 3 w 21"/>
                <a:gd name="T97" fmla="*/ 6 h 20"/>
                <a:gd name="T98" fmla="*/ 3 w 21"/>
                <a:gd name="T99" fmla="*/ 7 h 20"/>
                <a:gd name="T100" fmla="*/ 4 w 21"/>
                <a:gd name="T101" fmla="*/ 8 h 20"/>
                <a:gd name="T102" fmla="*/ 4 w 21"/>
                <a:gd name="T103" fmla="*/ 8 h 20"/>
                <a:gd name="T104" fmla="*/ 4 w 21"/>
                <a:gd name="T105" fmla="*/ 9 h 20"/>
                <a:gd name="T106" fmla="*/ 4 w 21"/>
                <a:gd name="T107" fmla="*/ 9 h 20"/>
                <a:gd name="T108" fmla="*/ 4 w 21"/>
                <a:gd name="T109" fmla="*/ 10 h 20"/>
                <a:gd name="T110" fmla="*/ 4 w 21"/>
                <a:gd name="T111" fmla="*/ 10 h 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1" h="20">
                  <a:moveTo>
                    <a:pt x="8" y="20"/>
                  </a:moveTo>
                  <a:lnTo>
                    <a:pt x="15" y="20"/>
                  </a:lnTo>
                  <a:lnTo>
                    <a:pt x="15" y="18"/>
                  </a:lnTo>
                  <a:lnTo>
                    <a:pt x="15" y="17"/>
                  </a:lnTo>
                  <a:lnTo>
                    <a:pt x="15" y="16"/>
                  </a:lnTo>
                  <a:lnTo>
                    <a:pt x="15" y="15"/>
                  </a:lnTo>
                  <a:lnTo>
                    <a:pt x="15" y="14"/>
                  </a:lnTo>
                  <a:lnTo>
                    <a:pt x="16" y="12"/>
                  </a:lnTo>
                  <a:lnTo>
                    <a:pt x="16" y="11"/>
                  </a:lnTo>
                  <a:lnTo>
                    <a:pt x="17" y="10"/>
                  </a:lnTo>
                  <a:lnTo>
                    <a:pt x="17" y="9"/>
                  </a:lnTo>
                  <a:lnTo>
                    <a:pt x="21" y="11"/>
                  </a:lnTo>
                  <a:lnTo>
                    <a:pt x="21" y="10"/>
                  </a:lnTo>
                  <a:lnTo>
                    <a:pt x="21" y="9"/>
                  </a:lnTo>
                  <a:lnTo>
                    <a:pt x="21" y="7"/>
                  </a:lnTo>
                  <a:lnTo>
                    <a:pt x="21" y="6"/>
                  </a:lnTo>
                  <a:lnTo>
                    <a:pt x="21" y="5"/>
                  </a:lnTo>
                  <a:lnTo>
                    <a:pt x="21" y="4"/>
                  </a:lnTo>
                  <a:lnTo>
                    <a:pt x="21" y="2"/>
                  </a:lnTo>
                  <a:lnTo>
                    <a:pt x="20" y="4"/>
                  </a:lnTo>
                  <a:lnTo>
                    <a:pt x="18" y="4"/>
                  </a:lnTo>
                  <a:lnTo>
                    <a:pt x="17" y="5"/>
                  </a:lnTo>
                  <a:lnTo>
                    <a:pt x="16" y="5"/>
                  </a:lnTo>
                  <a:lnTo>
                    <a:pt x="15" y="5"/>
                  </a:lnTo>
                  <a:lnTo>
                    <a:pt x="13" y="6"/>
                  </a:lnTo>
                  <a:lnTo>
                    <a:pt x="12" y="7"/>
                  </a:lnTo>
                  <a:lnTo>
                    <a:pt x="11" y="10"/>
                  </a:lnTo>
                  <a:lnTo>
                    <a:pt x="11" y="11"/>
                  </a:lnTo>
                  <a:lnTo>
                    <a:pt x="2" y="0"/>
                  </a:lnTo>
                  <a:lnTo>
                    <a:pt x="2" y="1"/>
                  </a:lnTo>
                  <a:lnTo>
                    <a:pt x="1" y="2"/>
                  </a:lnTo>
                  <a:lnTo>
                    <a:pt x="1" y="4"/>
                  </a:lnTo>
                  <a:lnTo>
                    <a:pt x="1" y="5"/>
                  </a:lnTo>
                  <a:lnTo>
                    <a:pt x="1" y="6"/>
                  </a:lnTo>
                  <a:lnTo>
                    <a:pt x="1" y="7"/>
                  </a:lnTo>
                  <a:lnTo>
                    <a:pt x="1" y="9"/>
                  </a:lnTo>
                  <a:lnTo>
                    <a:pt x="0" y="10"/>
                  </a:lnTo>
                  <a:lnTo>
                    <a:pt x="0" y="11"/>
                  </a:lnTo>
                  <a:lnTo>
                    <a:pt x="2" y="9"/>
                  </a:lnTo>
                  <a:lnTo>
                    <a:pt x="3" y="10"/>
                  </a:lnTo>
                  <a:lnTo>
                    <a:pt x="5" y="11"/>
                  </a:lnTo>
                  <a:lnTo>
                    <a:pt x="6" y="11"/>
                  </a:lnTo>
                  <a:lnTo>
                    <a:pt x="7" y="12"/>
                  </a:lnTo>
                  <a:lnTo>
                    <a:pt x="7" y="14"/>
                  </a:lnTo>
                  <a:lnTo>
                    <a:pt x="8" y="15"/>
                  </a:lnTo>
                  <a:lnTo>
                    <a:pt x="8" y="16"/>
                  </a:lnTo>
                  <a:lnTo>
                    <a:pt x="8" y="17"/>
                  </a:lnTo>
                  <a:lnTo>
                    <a:pt x="8" y="18"/>
                  </a:lnTo>
                  <a:lnTo>
                    <a:pt x="8"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6" name="Freeform 327"/>
            <p:cNvSpPr>
              <a:spLocks/>
            </p:cNvSpPr>
            <p:nvPr/>
          </p:nvSpPr>
          <p:spPr bwMode="auto">
            <a:xfrm>
              <a:off x="2375" y="2102"/>
              <a:ext cx="1" cy="3"/>
            </a:xfrm>
            <a:custGeom>
              <a:avLst/>
              <a:gdLst>
                <a:gd name="T0" fmla="*/ 0 w 1"/>
                <a:gd name="T1" fmla="*/ 0 h 6"/>
                <a:gd name="T2" fmla="*/ 0 w 1"/>
                <a:gd name="T3" fmla="*/ 0 h 6"/>
                <a:gd name="T4" fmla="*/ 0 w 1"/>
                <a:gd name="T5" fmla="*/ 0 h 6"/>
                <a:gd name="T6" fmla="*/ 0 w 1"/>
                <a:gd name="T7" fmla="*/ 1 h 6"/>
                <a:gd name="T8" fmla="*/ 0 w 1"/>
                <a:gd name="T9" fmla="*/ 1 h 6"/>
                <a:gd name="T10" fmla="*/ 0 w 1"/>
                <a:gd name="T11" fmla="*/ 2 h 6"/>
                <a:gd name="T12" fmla="*/ 0 w 1"/>
                <a:gd name="T13" fmla="*/ 2 h 6"/>
                <a:gd name="T14" fmla="*/ 0 w 1"/>
                <a:gd name="T15" fmla="*/ 2 h 6"/>
                <a:gd name="T16" fmla="*/ 0 w 1"/>
                <a:gd name="T17" fmla="*/ 2 h 6"/>
                <a:gd name="T18" fmla="*/ 0 w 1"/>
                <a:gd name="T19" fmla="*/ 3 h 6"/>
                <a:gd name="T20" fmla="*/ 0 w 1"/>
                <a:gd name="T21" fmla="*/ 3 h 6"/>
                <a:gd name="T22" fmla="*/ 0 w 1"/>
                <a:gd name="T23" fmla="*/ 3 h 6"/>
                <a:gd name="T24" fmla="*/ 0 w 1"/>
                <a:gd name="T25" fmla="*/ 3 h 6"/>
                <a:gd name="T26" fmla="*/ 0 w 1"/>
                <a:gd name="T27" fmla="*/ 3 h 6"/>
                <a:gd name="T28" fmla="*/ 0 w 1"/>
                <a:gd name="T29" fmla="*/ 3 h 6"/>
                <a:gd name="T30" fmla="*/ 0 w 1"/>
                <a:gd name="T31" fmla="*/ 2 h 6"/>
                <a:gd name="T32" fmla="*/ 0 w 1"/>
                <a:gd name="T33" fmla="*/ 2 h 6"/>
                <a:gd name="T34" fmla="*/ 0 w 1"/>
                <a:gd name="T35" fmla="*/ 2 h 6"/>
                <a:gd name="T36" fmla="*/ 0 w 1"/>
                <a:gd name="T37" fmla="*/ 2 h 6"/>
                <a:gd name="T38" fmla="*/ 0 w 1"/>
                <a:gd name="T39" fmla="*/ 1 h 6"/>
                <a:gd name="T40" fmla="*/ 0 w 1"/>
                <a:gd name="T41" fmla="*/ 1 h 6"/>
                <a:gd name="T42" fmla="*/ 0 w 1"/>
                <a:gd name="T43" fmla="*/ 0 h 6"/>
                <a:gd name="T44" fmla="*/ 0 w 1"/>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6">
                  <a:moveTo>
                    <a:pt x="0" y="0"/>
                  </a:moveTo>
                  <a:lnTo>
                    <a:pt x="0" y="0"/>
                  </a:lnTo>
                  <a:lnTo>
                    <a:pt x="0" y="1"/>
                  </a:lnTo>
                  <a:lnTo>
                    <a:pt x="0" y="3"/>
                  </a:lnTo>
                  <a:lnTo>
                    <a:pt x="0" y="4"/>
                  </a:lnTo>
                  <a:lnTo>
                    <a:pt x="0" y="5"/>
                  </a:lnTo>
                  <a:lnTo>
                    <a:pt x="0" y="6"/>
                  </a:lnTo>
                  <a:lnTo>
                    <a:pt x="0" y="5"/>
                  </a:lnTo>
                  <a:lnTo>
                    <a:pt x="0" y="4"/>
                  </a:lnTo>
                  <a:lnTo>
                    <a:pt x="0" y="3"/>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7" name="Freeform 328"/>
            <p:cNvSpPr>
              <a:spLocks/>
            </p:cNvSpPr>
            <p:nvPr/>
          </p:nvSpPr>
          <p:spPr bwMode="auto">
            <a:xfrm>
              <a:off x="2374" y="208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1 w 2"/>
                <a:gd name="T11" fmla="*/ 1 h 1"/>
                <a:gd name="T12" fmla="*/ 1 w 2"/>
                <a:gd name="T13" fmla="*/ 1 h 1"/>
                <a:gd name="T14" fmla="*/ 1 w 2"/>
                <a:gd name="T15" fmla="*/ 1 h 1"/>
                <a:gd name="T16" fmla="*/ 1 w 2"/>
                <a:gd name="T17" fmla="*/ 1 h 1"/>
                <a:gd name="T18" fmla="*/ 1 w 2"/>
                <a:gd name="T19" fmla="*/ 1 h 1"/>
                <a:gd name="T20" fmla="*/ 1 w 2"/>
                <a:gd name="T21" fmla="*/ 1 h 1"/>
                <a:gd name="T22" fmla="*/ 1 w 2"/>
                <a:gd name="T23" fmla="*/ 1 h 1"/>
                <a:gd name="T24" fmla="*/ 1 w 2"/>
                <a:gd name="T25" fmla="*/ 1 h 1"/>
                <a:gd name="T26" fmla="*/ 1 w 2"/>
                <a:gd name="T27" fmla="*/ 1 h 1"/>
                <a:gd name="T28" fmla="*/ 1 w 2"/>
                <a:gd name="T29" fmla="*/ 1 h 1"/>
                <a:gd name="T30" fmla="*/ 1 w 2"/>
                <a:gd name="T31" fmla="*/ 1 h 1"/>
                <a:gd name="T32" fmla="*/ 1 w 2"/>
                <a:gd name="T33" fmla="*/ 1 h 1"/>
                <a:gd name="T34" fmla="*/ 1 w 2"/>
                <a:gd name="T35" fmla="*/ 1 h 1"/>
                <a:gd name="T36" fmla="*/ 1 w 2"/>
                <a:gd name="T37" fmla="*/ 1 h 1"/>
                <a:gd name="T38" fmla="*/ 1 w 2"/>
                <a:gd name="T39" fmla="*/ 1 h 1"/>
                <a:gd name="T40" fmla="*/ 1 w 2"/>
                <a:gd name="T41" fmla="*/ 1 h 1"/>
                <a:gd name="T42" fmla="*/ 1 w 2"/>
                <a:gd name="T43" fmla="*/ 1 h 1"/>
                <a:gd name="T44" fmla="*/ 0 w 2"/>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 h="1">
                  <a:moveTo>
                    <a:pt x="0" y="0"/>
                  </a:moveTo>
                  <a:lnTo>
                    <a:pt x="2"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8" name="Freeform 329"/>
            <p:cNvSpPr>
              <a:spLocks/>
            </p:cNvSpPr>
            <p:nvPr/>
          </p:nvSpPr>
          <p:spPr bwMode="auto">
            <a:xfrm>
              <a:off x="2370" y="2114"/>
              <a:ext cx="2" cy="12"/>
            </a:xfrm>
            <a:custGeom>
              <a:avLst/>
              <a:gdLst>
                <a:gd name="T0" fmla="*/ 0 w 4"/>
                <a:gd name="T1" fmla="*/ 11 h 23"/>
                <a:gd name="T2" fmla="*/ 0 w 4"/>
                <a:gd name="T3" fmla="*/ 12 h 23"/>
                <a:gd name="T4" fmla="*/ 1 w 4"/>
                <a:gd name="T5" fmla="*/ 12 h 23"/>
                <a:gd name="T6" fmla="*/ 1 w 4"/>
                <a:gd name="T7" fmla="*/ 12 h 23"/>
                <a:gd name="T8" fmla="*/ 1 w 4"/>
                <a:gd name="T9" fmla="*/ 12 h 23"/>
                <a:gd name="T10" fmla="*/ 1 w 4"/>
                <a:gd name="T11" fmla="*/ 12 h 23"/>
                <a:gd name="T12" fmla="*/ 1 w 4"/>
                <a:gd name="T13" fmla="*/ 12 h 23"/>
                <a:gd name="T14" fmla="*/ 1 w 4"/>
                <a:gd name="T15" fmla="*/ 12 h 23"/>
                <a:gd name="T16" fmla="*/ 1 w 4"/>
                <a:gd name="T17" fmla="*/ 12 h 23"/>
                <a:gd name="T18" fmla="*/ 2 w 4"/>
                <a:gd name="T19" fmla="*/ 12 h 23"/>
                <a:gd name="T20" fmla="*/ 2 w 4"/>
                <a:gd name="T21" fmla="*/ 12 h 23"/>
                <a:gd name="T22" fmla="*/ 2 w 4"/>
                <a:gd name="T23" fmla="*/ 11 h 23"/>
                <a:gd name="T24" fmla="*/ 2 w 4"/>
                <a:gd name="T25" fmla="*/ 9 h 23"/>
                <a:gd name="T26" fmla="*/ 2 w 4"/>
                <a:gd name="T27" fmla="*/ 8 h 23"/>
                <a:gd name="T28" fmla="*/ 2 w 4"/>
                <a:gd name="T29" fmla="*/ 8 h 23"/>
                <a:gd name="T30" fmla="*/ 2 w 4"/>
                <a:gd name="T31" fmla="*/ 6 h 23"/>
                <a:gd name="T32" fmla="*/ 2 w 4"/>
                <a:gd name="T33" fmla="*/ 5 h 23"/>
                <a:gd name="T34" fmla="*/ 2 w 4"/>
                <a:gd name="T35" fmla="*/ 4 h 23"/>
                <a:gd name="T36" fmla="*/ 2 w 4"/>
                <a:gd name="T37" fmla="*/ 3 h 23"/>
                <a:gd name="T38" fmla="*/ 2 w 4"/>
                <a:gd name="T39" fmla="*/ 1 h 23"/>
                <a:gd name="T40" fmla="*/ 2 w 4"/>
                <a:gd name="T41" fmla="*/ 0 h 23"/>
                <a:gd name="T42" fmla="*/ 2 w 4"/>
                <a:gd name="T43" fmla="*/ 1 h 23"/>
                <a:gd name="T44" fmla="*/ 2 w 4"/>
                <a:gd name="T45" fmla="*/ 3 h 23"/>
                <a:gd name="T46" fmla="*/ 2 w 4"/>
                <a:gd name="T47" fmla="*/ 4 h 23"/>
                <a:gd name="T48" fmla="*/ 2 w 4"/>
                <a:gd name="T49" fmla="*/ 5 h 23"/>
                <a:gd name="T50" fmla="*/ 2 w 4"/>
                <a:gd name="T51" fmla="*/ 6 h 23"/>
                <a:gd name="T52" fmla="*/ 2 w 4"/>
                <a:gd name="T53" fmla="*/ 8 h 23"/>
                <a:gd name="T54" fmla="*/ 1 w 4"/>
                <a:gd name="T55" fmla="*/ 9 h 23"/>
                <a:gd name="T56" fmla="*/ 1 w 4"/>
                <a:gd name="T57" fmla="*/ 10 h 23"/>
                <a:gd name="T58" fmla="*/ 1 w 4"/>
                <a:gd name="T59" fmla="*/ 11 h 23"/>
                <a:gd name="T60" fmla="*/ 0 w 4"/>
                <a:gd name="T61" fmla="*/ 12 h 23"/>
                <a:gd name="T62" fmla="*/ 0 w 4"/>
                <a:gd name="T63" fmla="*/ 12 h 23"/>
                <a:gd name="T64" fmla="*/ 0 w 4"/>
                <a:gd name="T65" fmla="*/ 11 h 2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 h="23">
                  <a:moveTo>
                    <a:pt x="0" y="22"/>
                  </a:moveTo>
                  <a:lnTo>
                    <a:pt x="0" y="23"/>
                  </a:lnTo>
                  <a:lnTo>
                    <a:pt x="1" y="23"/>
                  </a:lnTo>
                  <a:lnTo>
                    <a:pt x="2" y="23"/>
                  </a:lnTo>
                  <a:lnTo>
                    <a:pt x="4" y="23"/>
                  </a:lnTo>
                  <a:lnTo>
                    <a:pt x="4" y="21"/>
                  </a:lnTo>
                  <a:lnTo>
                    <a:pt x="4" y="18"/>
                  </a:lnTo>
                  <a:lnTo>
                    <a:pt x="4" y="16"/>
                  </a:lnTo>
                  <a:lnTo>
                    <a:pt x="4" y="15"/>
                  </a:lnTo>
                  <a:lnTo>
                    <a:pt x="4" y="12"/>
                  </a:lnTo>
                  <a:lnTo>
                    <a:pt x="4" y="10"/>
                  </a:lnTo>
                  <a:lnTo>
                    <a:pt x="4" y="7"/>
                  </a:lnTo>
                  <a:lnTo>
                    <a:pt x="4" y="5"/>
                  </a:lnTo>
                  <a:lnTo>
                    <a:pt x="4" y="2"/>
                  </a:lnTo>
                  <a:lnTo>
                    <a:pt x="4" y="0"/>
                  </a:lnTo>
                  <a:lnTo>
                    <a:pt x="4" y="2"/>
                  </a:lnTo>
                  <a:lnTo>
                    <a:pt x="4" y="5"/>
                  </a:lnTo>
                  <a:lnTo>
                    <a:pt x="4" y="7"/>
                  </a:lnTo>
                  <a:lnTo>
                    <a:pt x="4" y="10"/>
                  </a:lnTo>
                  <a:lnTo>
                    <a:pt x="4" y="12"/>
                  </a:lnTo>
                  <a:lnTo>
                    <a:pt x="4" y="15"/>
                  </a:lnTo>
                  <a:lnTo>
                    <a:pt x="2" y="17"/>
                  </a:lnTo>
                  <a:lnTo>
                    <a:pt x="2" y="20"/>
                  </a:lnTo>
                  <a:lnTo>
                    <a:pt x="1" y="21"/>
                  </a:lnTo>
                  <a:lnTo>
                    <a:pt x="0" y="23"/>
                  </a:lnTo>
                  <a:lnTo>
                    <a:pt x="0" y="2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599" name="Freeform 330"/>
            <p:cNvSpPr>
              <a:spLocks/>
            </p:cNvSpPr>
            <p:nvPr/>
          </p:nvSpPr>
          <p:spPr bwMode="auto">
            <a:xfrm>
              <a:off x="2365" y="2048"/>
              <a:ext cx="1" cy="2"/>
            </a:xfrm>
            <a:custGeom>
              <a:avLst/>
              <a:gdLst>
                <a:gd name="T0" fmla="*/ 0 w 1"/>
                <a:gd name="T1" fmla="*/ 2 h 2"/>
                <a:gd name="T2" fmla="*/ 0 w 1"/>
                <a:gd name="T3" fmla="*/ 2 h 2"/>
                <a:gd name="T4" fmla="*/ 0 w 1"/>
                <a:gd name="T5" fmla="*/ 2 h 2"/>
                <a:gd name="T6" fmla="*/ 0 w 1"/>
                <a:gd name="T7" fmla="*/ 1 h 2"/>
                <a:gd name="T8" fmla="*/ 0 w 1"/>
                <a:gd name="T9" fmla="*/ 1 h 2"/>
                <a:gd name="T10" fmla="*/ 0 w 1"/>
                <a:gd name="T11" fmla="*/ 1 h 2"/>
                <a:gd name="T12" fmla="*/ 0 w 1"/>
                <a:gd name="T13" fmla="*/ 1 h 2"/>
                <a:gd name="T14" fmla="*/ 0 w 1"/>
                <a:gd name="T15" fmla="*/ 0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2 h 2"/>
                <a:gd name="T38" fmla="*/ 0 w 1"/>
                <a:gd name="T39" fmla="*/ 2 h 2"/>
                <a:gd name="T40" fmla="*/ 0 w 1"/>
                <a:gd name="T41" fmla="*/ 2 h 2"/>
                <a:gd name="T42" fmla="*/ 0 w 1"/>
                <a:gd name="T43" fmla="*/ 2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0" name="Freeform 331"/>
            <p:cNvSpPr>
              <a:spLocks/>
            </p:cNvSpPr>
            <p:nvPr/>
          </p:nvSpPr>
          <p:spPr bwMode="auto">
            <a:xfrm>
              <a:off x="2368" y="2124"/>
              <a:ext cx="2" cy="2"/>
            </a:xfrm>
            <a:custGeom>
              <a:avLst/>
              <a:gdLst>
                <a:gd name="T0" fmla="*/ 2 w 5"/>
                <a:gd name="T1" fmla="*/ 1 h 3"/>
                <a:gd name="T2" fmla="*/ 0 w 5"/>
                <a:gd name="T3" fmla="*/ 0 h 3"/>
                <a:gd name="T4" fmla="*/ 0 w 5"/>
                <a:gd name="T5" fmla="*/ 0 h 3"/>
                <a:gd name="T6" fmla="*/ 0 w 5"/>
                <a:gd name="T7" fmla="*/ 1 h 3"/>
                <a:gd name="T8" fmla="*/ 0 w 5"/>
                <a:gd name="T9" fmla="*/ 1 h 3"/>
                <a:gd name="T10" fmla="*/ 0 w 5"/>
                <a:gd name="T11" fmla="*/ 1 h 3"/>
                <a:gd name="T12" fmla="*/ 0 w 5"/>
                <a:gd name="T13" fmla="*/ 1 h 3"/>
                <a:gd name="T14" fmla="*/ 1 w 5"/>
                <a:gd name="T15" fmla="*/ 1 h 3"/>
                <a:gd name="T16" fmla="*/ 1 w 5"/>
                <a:gd name="T17" fmla="*/ 1 h 3"/>
                <a:gd name="T18" fmla="*/ 2 w 5"/>
                <a:gd name="T19" fmla="*/ 1 h 3"/>
                <a:gd name="T20" fmla="*/ 2 w 5"/>
                <a:gd name="T21" fmla="*/ 2 h 3"/>
                <a:gd name="T22" fmla="*/ 2 w 5"/>
                <a:gd name="T23" fmla="*/ 2 h 3"/>
                <a:gd name="T24" fmla="*/ 2 w 5"/>
                <a:gd name="T25" fmla="*/ 2 h 3"/>
                <a:gd name="T26" fmla="*/ 2 w 5"/>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3">
                  <a:moveTo>
                    <a:pt x="4" y="2"/>
                  </a:moveTo>
                  <a:lnTo>
                    <a:pt x="0" y="0"/>
                  </a:lnTo>
                  <a:lnTo>
                    <a:pt x="0" y="1"/>
                  </a:lnTo>
                  <a:lnTo>
                    <a:pt x="1" y="1"/>
                  </a:lnTo>
                  <a:lnTo>
                    <a:pt x="1" y="2"/>
                  </a:lnTo>
                  <a:lnTo>
                    <a:pt x="2" y="2"/>
                  </a:lnTo>
                  <a:lnTo>
                    <a:pt x="4" y="2"/>
                  </a:lnTo>
                  <a:lnTo>
                    <a:pt x="4" y="3"/>
                  </a:lnTo>
                  <a:lnTo>
                    <a:pt x="5" y="3"/>
                  </a:lnTo>
                  <a:lnTo>
                    <a:pt x="4"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1" name="Freeform 332"/>
            <p:cNvSpPr>
              <a:spLocks/>
            </p:cNvSpPr>
            <p:nvPr/>
          </p:nvSpPr>
          <p:spPr bwMode="auto">
            <a:xfrm>
              <a:off x="2370" y="2126"/>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2" name="Freeform 333"/>
            <p:cNvSpPr>
              <a:spLocks noEditPoints="1"/>
            </p:cNvSpPr>
            <p:nvPr/>
          </p:nvSpPr>
          <p:spPr bwMode="auto">
            <a:xfrm>
              <a:off x="2365" y="2083"/>
              <a:ext cx="10" cy="19"/>
            </a:xfrm>
            <a:custGeom>
              <a:avLst/>
              <a:gdLst>
                <a:gd name="T0" fmla="*/ 5 w 21"/>
                <a:gd name="T1" fmla="*/ 2 h 37"/>
                <a:gd name="T2" fmla="*/ 4 w 21"/>
                <a:gd name="T3" fmla="*/ 3 h 37"/>
                <a:gd name="T4" fmla="*/ 3 w 21"/>
                <a:gd name="T5" fmla="*/ 5 h 37"/>
                <a:gd name="T6" fmla="*/ 1 w 21"/>
                <a:gd name="T7" fmla="*/ 5 h 37"/>
                <a:gd name="T8" fmla="*/ 1 w 21"/>
                <a:gd name="T9" fmla="*/ 6 h 37"/>
                <a:gd name="T10" fmla="*/ 0 w 21"/>
                <a:gd name="T11" fmla="*/ 6 h 37"/>
                <a:gd name="T12" fmla="*/ 1 w 21"/>
                <a:gd name="T13" fmla="*/ 6 h 37"/>
                <a:gd name="T14" fmla="*/ 3 w 21"/>
                <a:gd name="T15" fmla="*/ 8 h 37"/>
                <a:gd name="T16" fmla="*/ 5 w 21"/>
                <a:gd name="T17" fmla="*/ 10 h 37"/>
                <a:gd name="T18" fmla="*/ 6 w 21"/>
                <a:gd name="T19" fmla="*/ 13 h 37"/>
                <a:gd name="T20" fmla="*/ 4 w 21"/>
                <a:gd name="T21" fmla="*/ 16 h 37"/>
                <a:gd name="T22" fmla="*/ 5 w 21"/>
                <a:gd name="T23" fmla="*/ 16 h 37"/>
                <a:gd name="T24" fmla="*/ 6 w 21"/>
                <a:gd name="T25" fmla="*/ 16 h 37"/>
                <a:gd name="T26" fmla="*/ 7 w 21"/>
                <a:gd name="T27" fmla="*/ 16 h 37"/>
                <a:gd name="T28" fmla="*/ 8 w 21"/>
                <a:gd name="T29" fmla="*/ 16 h 37"/>
                <a:gd name="T30" fmla="*/ 8 w 21"/>
                <a:gd name="T31" fmla="*/ 18 h 37"/>
                <a:gd name="T32" fmla="*/ 10 w 21"/>
                <a:gd name="T33" fmla="*/ 19 h 37"/>
                <a:gd name="T34" fmla="*/ 10 w 21"/>
                <a:gd name="T35" fmla="*/ 15 h 37"/>
                <a:gd name="T36" fmla="*/ 10 w 21"/>
                <a:gd name="T37" fmla="*/ 11 h 37"/>
                <a:gd name="T38" fmla="*/ 10 w 21"/>
                <a:gd name="T39" fmla="*/ 8 h 37"/>
                <a:gd name="T40" fmla="*/ 10 w 21"/>
                <a:gd name="T41" fmla="*/ 4 h 37"/>
                <a:gd name="T42" fmla="*/ 10 w 21"/>
                <a:gd name="T43" fmla="*/ 0 h 37"/>
                <a:gd name="T44" fmla="*/ 10 w 21"/>
                <a:gd name="T45" fmla="*/ 1 h 37"/>
                <a:gd name="T46" fmla="*/ 9 w 21"/>
                <a:gd name="T47" fmla="*/ 2 h 37"/>
                <a:gd name="T48" fmla="*/ 8 w 21"/>
                <a:gd name="T49" fmla="*/ 2 h 37"/>
                <a:gd name="T50" fmla="*/ 7 w 21"/>
                <a:gd name="T51" fmla="*/ 3 h 37"/>
                <a:gd name="T52" fmla="*/ 5 w 21"/>
                <a:gd name="T53" fmla="*/ 4 h 37"/>
                <a:gd name="T54" fmla="*/ 5 w 21"/>
                <a:gd name="T55" fmla="*/ 3 h 37"/>
                <a:gd name="T56" fmla="*/ 8 w 21"/>
                <a:gd name="T57" fmla="*/ 13 h 37"/>
                <a:gd name="T58" fmla="*/ 8 w 21"/>
                <a:gd name="T59" fmla="*/ 14 h 37"/>
                <a:gd name="T60" fmla="*/ 7 w 21"/>
                <a:gd name="T61" fmla="*/ 13 h 37"/>
                <a:gd name="T62" fmla="*/ 7 w 21"/>
                <a:gd name="T63" fmla="*/ 12 h 37"/>
                <a:gd name="T64" fmla="*/ 7 w 21"/>
                <a:gd name="T65" fmla="*/ 10 h 37"/>
                <a:gd name="T66" fmla="*/ 7 w 21"/>
                <a:gd name="T67" fmla="*/ 8 h 37"/>
                <a:gd name="T68" fmla="*/ 7 w 21"/>
                <a:gd name="T69" fmla="*/ 8 h 3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1" h="37">
                  <a:moveTo>
                    <a:pt x="11" y="6"/>
                  </a:moveTo>
                  <a:lnTo>
                    <a:pt x="10" y="4"/>
                  </a:lnTo>
                  <a:lnTo>
                    <a:pt x="8" y="5"/>
                  </a:lnTo>
                  <a:lnTo>
                    <a:pt x="8" y="6"/>
                  </a:lnTo>
                  <a:lnTo>
                    <a:pt x="7" y="7"/>
                  </a:lnTo>
                  <a:lnTo>
                    <a:pt x="6" y="9"/>
                  </a:lnTo>
                  <a:lnTo>
                    <a:pt x="5" y="10"/>
                  </a:lnTo>
                  <a:lnTo>
                    <a:pt x="3" y="10"/>
                  </a:lnTo>
                  <a:lnTo>
                    <a:pt x="3" y="11"/>
                  </a:lnTo>
                  <a:lnTo>
                    <a:pt x="2" y="11"/>
                  </a:lnTo>
                  <a:lnTo>
                    <a:pt x="1" y="11"/>
                  </a:lnTo>
                  <a:lnTo>
                    <a:pt x="0" y="11"/>
                  </a:lnTo>
                  <a:lnTo>
                    <a:pt x="1" y="12"/>
                  </a:lnTo>
                  <a:lnTo>
                    <a:pt x="3" y="12"/>
                  </a:lnTo>
                  <a:lnTo>
                    <a:pt x="5" y="14"/>
                  </a:lnTo>
                  <a:lnTo>
                    <a:pt x="7" y="16"/>
                  </a:lnTo>
                  <a:lnTo>
                    <a:pt x="10" y="19"/>
                  </a:lnTo>
                  <a:lnTo>
                    <a:pt x="11" y="20"/>
                  </a:lnTo>
                  <a:lnTo>
                    <a:pt x="12" y="22"/>
                  </a:lnTo>
                  <a:lnTo>
                    <a:pt x="12" y="25"/>
                  </a:lnTo>
                  <a:lnTo>
                    <a:pt x="11" y="29"/>
                  </a:lnTo>
                  <a:lnTo>
                    <a:pt x="8" y="31"/>
                  </a:lnTo>
                  <a:lnTo>
                    <a:pt x="10" y="31"/>
                  </a:lnTo>
                  <a:lnTo>
                    <a:pt x="11" y="31"/>
                  </a:lnTo>
                  <a:lnTo>
                    <a:pt x="12" y="31"/>
                  </a:lnTo>
                  <a:lnTo>
                    <a:pt x="13" y="31"/>
                  </a:lnTo>
                  <a:lnTo>
                    <a:pt x="15" y="32"/>
                  </a:lnTo>
                  <a:lnTo>
                    <a:pt x="16" y="32"/>
                  </a:lnTo>
                  <a:lnTo>
                    <a:pt x="17" y="33"/>
                  </a:lnTo>
                  <a:lnTo>
                    <a:pt x="17" y="35"/>
                  </a:lnTo>
                  <a:lnTo>
                    <a:pt x="15" y="37"/>
                  </a:lnTo>
                  <a:lnTo>
                    <a:pt x="21" y="37"/>
                  </a:lnTo>
                  <a:lnTo>
                    <a:pt x="21" y="33"/>
                  </a:lnTo>
                  <a:lnTo>
                    <a:pt x="20" y="30"/>
                  </a:lnTo>
                  <a:lnTo>
                    <a:pt x="20" y="26"/>
                  </a:lnTo>
                  <a:lnTo>
                    <a:pt x="20" y="22"/>
                  </a:lnTo>
                  <a:lnTo>
                    <a:pt x="20" y="19"/>
                  </a:lnTo>
                  <a:lnTo>
                    <a:pt x="20" y="15"/>
                  </a:lnTo>
                  <a:lnTo>
                    <a:pt x="20" y="11"/>
                  </a:lnTo>
                  <a:lnTo>
                    <a:pt x="20" y="7"/>
                  </a:lnTo>
                  <a:lnTo>
                    <a:pt x="20" y="4"/>
                  </a:lnTo>
                  <a:lnTo>
                    <a:pt x="20" y="0"/>
                  </a:lnTo>
                  <a:lnTo>
                    <a:pt x="20" y="1"/>
                  </a:lnTo>
                  <a:lnTo>
                    <a:pt x="18" y="1"/>
                  </a:lnTo>
                  <a:lnTo>
                    <a:pt x="18" y="3"/>
                  </a:lnTo>
                  <a:lnTo>
                    <a:pt x="17" y="4"/>
                  </a:lnTo>
                  <a:lnTo>
                    <a:pt x="16" y="5"/>
                  </a:lnTo>
                  <a:lnTo>
                    <a:pt x="15" y="5"/>
                  </a:lnTo>
                  <a:lnTo>
                    <a:pt x="12" y="6"/>
                  </a:lnTo>
                  <a:lnTo>
                    <a:pt x="11" y="7"/>
                  </a:lnTo>
                  <a:lnTo>
                    <a:pt x="11" y="6"/>
                  </a:lnTo>
                  <a:close/>
                  <a:moveTo>
                    <a:pt x="15" y="16"/>
                  </a:moveTo>
                  <a:lnTo>
                    <a:pt x="17" y="26"/>
                  </a:lnTo>
                  <a:lnTo>
                    <a:pt x="17" y="27"/>
                  </a:lnTo>
                  <a:lnTo>
                    <a:pt x="16" y="27"/>
                  </a:lnTo>
                  <a:lnTo>
                    <a:pt x="15" y="26"/>
                  </a:lnTo>
                  <a:lnTo>
                    <a:pt x="15" y="25"/>
                  </a:lnTo>
                  <a:lnTo>
                    <a:pt x="15" y="24"/>
                  </a:lnTo>
                  <a:lnTo>
                    <a:pt x="15" y="22"/>
                  </a:lnTo>
                  <a:lnTo>
                    <a:pt x="15" y="20"/>
                  </a:lnTo>
                  <a:lnTo>
                    <a:pt x="15" y="17"/>
                  </a:lnTo>
                  <a:lnTo>
                    <a:pt x="15" y="1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3" name="Freeform 334"/>
            <p:cNvSpPr>
              <a:spLocks noEditPoints="1"/>
            </p:cNvSpPr>
            <p:nvPr/>
          </p:nvSpPr>
          <p:spPr bwMode="auto">
            <a:xfrm>
              <a:off x="2716" y="1964"/>
              <a:ext cx="50" cy="323"/>
            </a:xfrm>
            <a:custGeom>
              <a:avLst/>
              <a:gdLst>
                <a:gd name="T0" fmla="*/ 33 w 102"/>
                <a:gd name="T1" fmla="*/ 197 h 647"/>
                <a:gd name="T2" fmla="*/ 25 w 102"/>
                <a:gd name="T3" fmla="*/ 130 h 647"/>
                <a:gd name="T4" fmla="*/ 16 w 102"/>
                <a:gd name="T5" fmla="*/ 63 h 647"/>
                <a:gd name="T6" fmla="*/ 0 w 102"/>
                <a:gd name="T7" fmla="*/ 0 h 647"/>
                <a:gd name="T8" fmla="*/ 2 w 102"/>
                <a:gd name="T9" fmla="*/ 13 h 647"/>
                <a:gd name="T10" fmla="*/ 4 w 102"/>
                <a:gd name="T11" fmla="*/ 26 h 647"/>
                <a:gd name="T12" fmla="*/ 5 w 102"/>
                <a:gd name="T13" fmla="*/ 35 h 647"/>
                <a:gd name="T14" fmla="*/ 7 w 102"/>
                <a:gd name="T15" fmla="*/ 45 h 647"/>
                <a:gd name="T16" fmla="*/ 10 w 102"/>
                <a:gd name="T17" fmla="*/ 73 h 647"/>
                <a:gd name="T18" fmla="*/ 14 w 102"/>
                <a:gd name="T19" fmla="*/ 101 h 647"/>
                <a:gd name="T20" fmla="*/ 18 w 102"/>
                <a:gd name="T21" fmla="*/ 130 h 647"/>
                <a:gd name="T22" fmla="*/ 18 w 102"/>
                <a:gd name="T23" fmla="*/ 87 h 647"/>
                <a:gd name="T24" fmla="*/ 21 w 102"/>
                <a:gd name="T25" fmla="*/ 106 h 647"/>
                <a:gd name="T26" fmla="*/ 23 w 102"/>
                <a:gd name="T27" fmla="*/ 125 h 647"/>
                <a:gd name="T28" fmla="*/ 21 w 102"/>
                <a:gd name="T29" fmla="*/ 138 h 647"/>
                <a:gd name="T30" fmla="*/ 21 w 102"/>
                <a:gd name="T31" fmla="*/ 137 h 647"/>
                <a:gd name="T32" fmla="*/ 21 w 102"/>
                <a:gd name="T33" fmla="*/ 135 h 647"/>
                <a:gd name="T34" fmla="*/ 21 w 102"/>
                <a:gd name="T35" fmla="*/ 134 h 647"/>
                <a:gd name="T36" fmla="*/ 21 w 102"/>
                <a:gd name="T37" fmla="*/ 143 h 647"/>
                <a:gd name="T38" fmla="*/ 24 w 102"/>
                <a:gd name="T39" fmla="*/ 158 h 647"/>
                <a:gd name="T40" fmla="*/ 25 w 102"/>
                <a:gd name="T41" fmla="*/ 173 h 647"/>
                <a:gd name="T42" fmla="*/ 28 w 102"/>
                <a:gd name="T43" fmla="*/ 189 h 647"/>
                <a:gd name="T44" fmla="*/ 28 w 102"/>
                <a:gd name="T45" fmla="*/ 186 h 647"/>
                <a:gd name="T46" fmla="*/ 28 w 102"/>
                <a:gd name="T47" fmla="*/ 184 h 647"/>
                <a:gd name="T48" fmla="*/ 28 w 102"/>
                <a:gd name="T49" fmla="*/ 182 h 647"/>
                <a:gd name="T50" fmla="*/ 30 w 102"/>
                <a:gd name="T51" fmla="*/ 184 h 647"/>
                <a:gd name="T52" fmla="*/ 30 w 102"/>
                <a:gd name="T53" fmla="*/ 189 h 647"/>
                <a:gd name="T54" fmla="*/ 28 w 102"/>
                <a:gd name="T55" fmla="*/ 194 h 647"/>
                <a:gd name="T56" fmla="*/ 29 w 102"/>
                <a:gd name="T57" fmla="*/ 197 h 647"/>
                <a:gd name="T58" fmla="*/ 29 w 102"/>
                <a:gd name="T59" fmla="*/ 194 h 647"/>
                <a:gd name="T60" fmla="*/ 29 w 102"/>
                <a:gd name="T61" fmla="*/ 192 h 647"/>
                <a:gd name="T62" fmla="*/ 31 w 102"/>
                <a:gd name="T63" fmla="*/ 190 h 647"/>
                <a:gd name="T64" fmla="*/ 35 w 102"/>
                <a:gd name="T65" fmla="*/ 215 h 647"/>
                <a:gd name="T66" fmla="*/ 39 w 102"/>
                <a:gd name="T67" fmla="*/ 242 h 647"/>
                <a:gd name="T68" fmla="*/ 42 w 102"/>
                <a:gd name="T69" fmla="*/ 268 h 647"/>
                <a:gd name="T70" fmla="*/ 44 w 102"/>
                <a:gd name="T71" fmla="*/ 279 h 647"/>
                <a:gd name="T72" fmla="*/ 46 w 102"/>
                <a:gd name="T73" fmla="*/ 294 h 647"/>
                <a:gd name="T74" fmla="*/ 47 w 102"/>
                <a:gd name="T75" fmla="*/ 309 h 647"/>
                <a:gd name="T76" fmla="*/ 50 w 102"/>
                <a:gd name="T77" fmla="*/ 323 h 647"/>
                <a:gd name="T78" fmla="*/ 38 w 102"/>
                <a:gd name="T79" fmla="*/ 218 h 647"/>
                <a:gd name="T80" fmla="*/ 24 w 102"/>
                <a:gd name="T81" fmla="*/ 145 h 647"/>
                <a:gd name="T82" fmla="*/ 25 w 102"/>
                <a:gd name="T83" fmla="*/ 145 h 647"/>
                <a:gd name="T84" fmla="*/ 40 w 102"/>
                <a:gd name="T85" fmla="*/ 226 h 647"/>
                <a:gd name="T86" fmla="*/ 40 w 102"/>
                <a:gd name="T87" fmla="*/ 219 h 647"/>
                <a:gd name="T88" fmla="*/ 40 w 102"/>
                <a:gd name="T89" fmla="*/ 226 h 64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2" h="647">
                  <a:moveTo>
                    <a:pt x="78" y="437"/>
                  </a:moveTo>
                  <a:lnTo>
                    <a:pt x="74" y="437"/>
                  </a:lnTo>
                  <a:lnTo>
                    <a:pt x="67" y="394"/>
                  </a:lnTo>
                  <a:lnTo>
                    <a:pt x="61" y="349"/>
                  </a:lnTo>
                  <a:lnTo>
                    <a:pt x="56" y="305"/>
                  </a:lnTo>
                  <a:lnTo>
                    <a:pt x="51" y="260"/>
                  </a:lnTo>
                  <a:lnTo>
                    <a:pt x="46" y="216"/>
                  </a:lnTo>
                  <a:lnTo>
                    <a:pt x="41" y="171"/>
                  </a:lnTo>
                  <a:lnTo>
                    <a:pt x="33" y="127"/>
                  </a:lnTo>
                  <a:lnTo>
                    <a:pt x="25" y="83"/>
                  </a:lnTo>
                  <a:lnTo>
                    <a:pt x="14" y="41"/>
                  </a:lnTo>
                  <a:lnTo>
                    <a:pt x="0" y="0"/>
                  </a:lnTo>
                  <a:lnTo>
                    <a:pt x="1" y="8"/>
                  </a:lnTo>
                  <a:lnTo>
                    <a:pt x="3" y="16"/>
                  </a:lnTo>
                  <a:lnTo>
                    <a:pt x="5" y="26"/>
                  </a:lnTo>
                  <a:lnTo>
                    <a:pt x="6" y="35"/>
                  </a:lnTo>
                  <a:lnTo>
                    <a:pt x="7" y="44"/>
                  </a:lnTo>
                  <a:lnTo>
                    <a:pt x="9" y="52"/>
                  </a:lnTo>
                  <a:lnTo>
                    <a:pt x="10" y="60"/>
                  </a:lnTo>
                  <a:lnTo>
                    <a:pt x="10" y="66"/>
                  </a:lnTo>
                  <a:lnTo>
                    <a:pt x="10" y="71"/>
                  </a:lnTo>
                  <a:lnTo>
                    <a:pt x="9" y="75"/>
                  </a:lnTo>
                  <a:lnTo>
                    <a:pt x="12" y="72"/>
                  </a:lnTo>
                  <a:lnTo>
                    <a:pt x="14" y="91"/>
                  </a:lnTo>
                  <a:lnTo>
                    <a:pt x="15" y="109"/>
                  </a:lnTo>
                  <a:lnTo>
                    <a:pt x="17" y="128"/>
                  </a:lnTo>
                  <a:lnTo>
                    <a:pt x="20" y="146"/>
                  </a:lnTo>
                  <a:lnTo>
                    <a:pt x="22" y="166"/>
                  </a:lnTo>
                  <a:lnTo>
                    <a:pt x="26" y="185"/>
                  </a:lnTo>
                  <a:lnTo>
                    <a:pt x="29" y="203"/>
                  </a:lnTo>
                  <a:lnTo>
                    <a:pt x="31" y="223"/>
                  </a:lnTo>
                  <a:lnTo>
                    <a:pt x="33" y="242"/>
                  </a:lnTo>
                  <a:lnTo>
                    <a:pt x="36" y="261"/>
                  </a:lnTo>
                  <a:lnTo>
                    <a:pt x="33" y="151"/>
                  </a:lnTo>
                  <a:lnTo>
                    <a:pt x="35" y="162"/>
                  </a:lnTo>
                  <a:lnTo>
                    <a:pt x="37" y="175"/>
                  </a:lnTo>
                  <a:lnTo>
                    <a:pt x="38" y="187"/>
                  </a:lnTo>
                  <a:lnTo>
                    <a:pt x="41" y="199"/>
                  </a:lnTo>
                  <a:lnTo>
                    <a:pt x="42" y="213"/>
                  </a:lnTo>
                  <a:lnTo>
                    <a:pt x="43" y="225"/>
                  </a:lnTo>
                  <a:lnTo>
                    <a:pt x="45" y="238"/>
                  </a:lnTo>
                  <a:lnTo>
                    <a:pt x="46" y="251"/>
                  </a:lnTo>
                  <a:lnTo>
                    <a:pt x="45" y="264"/>
                  </a:lnTo>
                  <a:lnTo>
                    <a:pt x="45" y="276"/>
                  </a:lnTo>
                  <a:lnTo>
                    <a:pt x="43" y="276"/>
                  </a:lnTo>
                  <a:lnTo>
                    <a:pt x="43" y="275"/>
                  </a:lnTo>
                  <a:lnTo>
                    <a:pt x="42" y="275"/>
                  </a:lnTo>
                  <a:lnTo>
                    <a:pt x="42" y="274"/>
                  </a:lnTo>
                  <a:lnTo>
                    <a:pt x="42" y="272"/>
                  </a:lnTo>
                  <a:lnTo>
                    <a:pt x="42" y="271"/>
                  </a:lnTo>
                  <a:lnTo>
                    <a:pt x="42" y="270"/>
                  </a:lnTo>
                  <a:lnTo>
                    <a:pt x="42" y="269"/>
                  </a:lnTo>
                  <a:lnTo>
                    <a:pt x="42" y="268"/>
                  </a:lnTo>
                  <a:lnTo>
                    <a:pt x="38" y="280"/>
                  </a:lnTo>
                  <a:lnTo>
                    <a:pt x="42" y="276"/>
                  </a:lnTo>
                  <a:lnTo>
                    <a:pt x="43" y="286"/>
                  </a:lnTo>
                  <a:lnTo>
                    <a:pt x="46" y="296"/>
                  </a:lnTo>
                  <a:lnTo>
                    <a:pt x="47" y="306"/>
                  </a:lnTo>
                  <a:lnTo>
                    <a:pt x="48" y="316"/>
                  </a:lnTo>
                  <a:lnTo>
                    <a:pt x="50" y="327"/>
                  </a:lnTo>
                  <a:lnTo>
                    <a:pt x="51" y="337"/>
                  </a:lnTo>
                  <a:lnTo>
                    <a:pt x="52" y="347"/>
                  </a:lnTo>
                  <a:lnTo>
                    <a:pt x="55" y="357"/>
                  </a:lnTo>
                  <a:lnTo>
                    <a:pt x="56" y="368"/>
                  </a:lnTo>
                  <a:lnTo>
                    <a:pt x="57" y="378"/>
                  </a:lnTo>
                  <a:lnTo>
                    <a:pt x="57" y="376"/>
                  </a:lnTo>
                  <a:lnTo>
                    <a:pt x="57" y="374"/>
                  </a:lnTo>
                  <a:lnTo>
                    <a:pt x="57" y="373"/>
                  </a:lnTo>
                  <a:lnTo>
                    <a:pt x="57" y="371"/>
                  </a:lnTo>
                  <a:lnTo>
                    <a:pt x="57" y="369"/>
                  </a:lnTo>
                  <a:lnTo>
                    <a:pt x="57" y="368"/>
                  </a:lnTo>
                  <a:lnTo>
                    <a:pt x="57" y="366"/>
                  </a:lnTo>
                  <a:lnTo>
                    <a:pt x="57" y="365"/>
                  </a:lnTo>
                  <a:lnTo>
                    <a:pt x="58" y="364"/>
                  </a:lnTo>
                  <a:lnTo>
                    <a:pt x="60" y="363"/>
                  </a:lnTo>
                  <a:lnTo>
                    <a:pt x="62" y="366"/>
                  </a:lnTo>
                  <a:lnTo>
                    <a:pt x="62" y="369"/>
                  </a:lnTo>
                  <a:lnTo>
                    <a:pt x="62" y="373"/>
                  </a:lnTo>
                  <a:lnTo>
                    <a:pt x="62" y="375"/>
                  </a:lnTo>
                  <a:lnTo>
                    <a:pt x="61" y="379"/>
                  </a:lnTo>
                  <a:lnTo>
                    <a:pt x="61" y="381"/>
                  </a:lnTo>
                  <a:lnTo>
                    <a:pt x="60" y="385"/>
                  </a:lnTo>
                  <a:lnTo>
                    <a:pt x="58" y="388"/>
                  </a:lnTo>
                  <a:lnTo>
                    <a:pt x="58" y="391"/>
                  </a:lnTo>
                  <a:lnTo>
                    <a:pt x="60" y="395"/>
                  </a:lnTo>
                  <a:lnTo>
                    <a:pt x="60" y="394"/>
                  </a:lnTo>
                  <a:lnTo>
                    <a:pt x="60" y="391"/>
                  </a:lnTo>
                  <a:lnTo>
                    <a:pt x="60" y="390"/>
                  </a:lnTo>
                  <a:lnTo>
                    <a:pt x="60" y="389"/>
                  </a:lnTo>
                  <a:lnTo>
                    <a:pt x="60" y="388"/>
                  </a:lnTo>
                  <a:lnTo>
                    <a:pt x="60" y="385"/>
                  </a:lnTo>
                  <a:lnTo>
                    <a:pt x="60" y="384"/>
                  </a:lnTo>
                  <a:lnTo>
                    <a:pt x="61" y="383"/>
                  </a:lnTo>
                  <a:lnTo>
                    <a:pt x="62" y="381"/>
                  </a:lnTo>
                  <a:lnTo>
                    <a:pt x="63" y="380"/>
                  </a:lnTo>
                  <a:lnTo>
                    <a:pt x="66" y="396"/>
                  </a:lnTo>
                  <a:lnTo>
                    <a:pt x="68" y="412"/>
                  </a:lnTo>
                  <a:lnTo>
                    <a:pt x="71" y="431"/>
                  </a:lnTo>
                  <a:lnTo>
                    <a:pt x="73" y="448"/>
                  </a:lnTo>
                  <a:lnTo>
                    <a:pt x="77" y="465"/>
                  </a:lnTo>
                  <a:lnTo>
                    <a:pt x="79" y="484"/>
                  </a:lnTo>
                  <a:lnTo>
                    <a:pt x="82" y="501"/>
                  </a:lnTo>
                  <a:lnTo>
                    <a:pt x="83" y="519"/>
                  </a:lnTo>
                  <a:lnTo>
                    <a:pt x="86" y="536"/>
                  </a:lnTo>
                  <a:lnTo>
                    <a:pt x="87" y="552"/>
                  </a:lnTo>
                  <a:lnTo>
                    <a:pt x="89" y="550"/>
                  </a:lnTo>
                  <a:lnTo>
                    <a:pt x="90" y="559"/>
                  </a:lnTo>
                  <a:lnTo>
                    <a:pt x="92" y="569"/>
                  </a:lnTo>
                  <a:lnTo>
                    <a:pt x="93" y="579"/>
                  </a:lnTo>
                  <a:lnTo>
                    <a:pt x="93" y="588"/>
                  </a:lnTo>
                  <a:lnTo>
                    <a:pt x="94" y="598"/>
                  </a:lnTo>
                  <a:lnTo>
                    <a:pt x="95" y="608"/>
                  </a:lnTo>
                  <a:lnTo>
                    <a:pt x="95" y="618"/>
                  </a:lnTo>
                  <a:lnTo>
                    <a:pt x="98" y="627"/>
                  </a:lnTo>
                  <a:lnTo>
                    <a:pt x="99" y="637"/>
                  </a:lnTo>
                  <a:lnTo>
                    <a:pt x="102" y="647"/>
                  </a:lnTo>
                  <a:lnTo>
                    <a:pt x="78" y="407"/>
                  </a:lnTo>
                  <a:lnTo>
                    <a:pt x="78" y="437"/>
                  </a:lnTo>
                  <a:close/>
                  <a:moveTo>
                    <a:pt x="51" y="291"/>
                  </a:moveTo>
                  <a:lnTo>
                    <a:pt x="48" y="291"/>
                  </a:lnTo>
                  <a:lnTo>
                    <a:pt x="48" y="280"/>
                  </a:lnTo>
                  <a:lnTo>
                    <a:pt x="51" y="280"/>
                  </a:lnTo>
                  <a:lnTo>
                    <a:pt x="51" y="291"/>
                  </a:lnTo>
                  <a:close/>
                  <a:moveTo>
                    <a:pt x="81" y="452"/>
                  </a:moveTo>
                  <a:lnTo>
                    <a:pt x="78" y="452"/>
                  </a:lnTo>
                  <a:lnTo>
                    <a:pt x="78" y="439"/>
                  </a:lnTo>
                  <a:lnTo>
                    <a:pt x="81" y="439"/>
                  </a:lnTo>
                  <a:lnTo>
                    <a:pt x="81" y="45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4" name="Freeform 335"/>
            <p:cNvSpPr>
              <a:spLocks/>
            </p:cNvSpPr>
            <p:nvPr/>
          </p:nvSpPr>
          <p:spPr bwMode="auto">
            <a:xfrm>
              <a:off x="2857" y="1967"/>
              <a:ext cx="2" cy="4"/>
            </a:xfrm>
            <a:custGeom>
              <a:avLst/>
              <a:gdLst>
                <a:gd name="T0" fmla="*/ 2 w 3"/>
                <a:gd name="T1" fmla="*/ 0 h 8"/>
                <a:gd name="T2" fmla="*/ 0 w 3"/>
                <a:gd name="T3" fmla="*/ 0 h 8"/>
                <a:gd name="T4" fmla="*/ 0 w 3"/>
                <a:gd name="T5" fmla="*/ 4 h 8"/>
                <a:gd name="T6" fmla="*/ 2 w 3"/>
                <a:gd name="T7" fmla="*/ 4 h 8"/>
                <a:gd name="T8" fmla="*/ 2 w 3"/>
                <a:gd name="T9" fmla="*/ 0 h 8"/>
                <a:gd name="T10" fmla="*/ 2 w 3"/>
                <a:gd name="T11" fmla="*/ 0 h 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8">
                  <a:moveTo>
                    <a:pt x="3" y="0"/>
                  </a:moveTo>
                  <a:lnTo>
                    <a:pt x="0" y="0"/>
                  </a:lnTo>
                  <a:lnTo>
                    <a:pt x="0" y="8"/>
                  </a:lnTo>
                  <a:lnTo>
                    <a:pt x="3" y="8"/>
                  </a:lnTo>
                  <a:lnTo>
                    <a:pt x="3"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5" name="Freeform 336"/>
            <p:cNvSpPr>
              <a:spLocks/>
            </p:cNvSpPr>
            <p:nvPr/>
          </p:nvSpPr>
          <p:spPr bwMode="auto">
            <a:xfrm>
              <a:off x="2464" y="2075"/>
              <a:ext cx="2" cy="6"/>
            </a:xfrm>
            <a:custGeom>
              <a:avLst/>
              <a:gdLst>
                <a:gd name="T0" fmla="*/ 2 w 5"/>
                <a:gd name="T1" fmla="*/ 5 h 11"/>
                <a:gd name="T2" fmla="*/ 2 w 5"/>
                <a:gd name="T3" fmla="*/ 5 h 11"/>
                <a:gd name="T4" fmla="*/ 2 w 5"/>
                <a:gd name="T5" fmla="*/ 5 h 11"/>
                <a:gd name="T6" fmla="*/ 2 w 5"/>
                <a:gd name="T7" fmla="*/ 4 h 11"/>
                <a:gd name="T8" fmla="*/ 1 w 5"/>
                <a:gd name="T9" fmla="*/ 3 h 11"/>
                <a:gd name="T10" fmla="*/ 1 w 5"/>
                <a:gd name="T11" fmla="*/ 3 h 11"/>
                <a:gd name="T12" fmla="*/ 1 w 5"/>
                <a:gd name="T13" fmla="*/ 2 h 11"/>
                <a:gd name="T14" fmla="*/ 1 w 5"/>
                <a:gd name="T15" fmla="*/ 1 h 11"/>
                <a:gd name="T16" fmla="*/ 0 w 5"/>
                <a:gd name="T17" fmla="*/ 1 h 11"/>
                <a:gd name="T18" fmla="*/ 0 w 5"/>
                <a:gd name="T19" fmla="*/ 1 h 11"/>
                <a:gd name="T20" fmla="*/ 0 w 5"/>
                <a:gd name="T21" fmla="*/ 0 h 11"/>
                <a:gd name="T22" fmla="*/ 0 w 5"/>
                <a:gd name="T23" fmla="*/ 1 h 11"/>
                <a:gd name="T24" fmla="*/ 0 w 5"/>
                <a:gd name="T25" fmla="*/ 3 h 11"/>
                <a:gd name="T26" fmla="*/ 0 w 5"/>
                <a:gd name="T27" fmla="*/ 4 h 11"/>
                <a:gd name="T28" fmla="*/ 0 w 5"/>
                <a:gd name="T29" fmla="*/ 5 h 11"/>
                <a:gd name="T30" fmla="*/ 0 w 5"/>
                <a:gd name="T31" fmla="*/ 5 h 11"/>
                <a:gd name="T32" fmla="*/ 0 w 5"/>
                <a:gd name="T33" fmla="*/ 5 h 11"/>
                <a:gd name="T34" fmla="*/ 1 w 5"/>
                <a:gd name="T35" fmla="*/ 5 h 11"/>
                <a:gd name="T36" fmla="*/ 1 w 5"/>
                <a:gd name="T37" fmla="*/ 5 h 11"/>
                <a:gd name="T38" fmla="*/ 2 w 5"/>
                <a:gd name="T39" fmla="*/ 5 h 11"/>
                <a:gd name="T40" fmla="*/ 2 w 5"/>
                <a:gd name="T41" fmla="*/ 6 h 11"/>
                <a:gd name="T42" fmla="*/ 2 w 5"/>
                <a:gd name="T43" fmla="*/ 6 h 11"/>
                <a:gd name="T44" fmla="*/ 2 w 5"/>
                <a:gd name="T45" fmla="*/ 5 h 1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5" h="11">
                  <a:moveTo>
                    <a:pt x="5" y="10"/>
                  </a:moveTo>
                  <a:lnTo>
                    <a:pt x="4" y="10"/>
                  </a:lnTo>
                  <a:lnTo>
                    <a:pt x="4" y="9"/>
                  </a:lnTo>
                  <a:lnTo>
                    <a:pt x="4" y="7"/>
                  </a:lnTo>
                  <a:lnTo>
                    <a:pt x="2" y="6"/>
                  </a:lnTo>
                  <a:lnTo>
                    <a:pt x="2" y="5"/>
                  </a:lnTo>
                  <a:lnTo>
                    <a:pt x="2" y="4"/>
                  </a:lnTo>
                  <a:lnTo>
                    <a:pt x="2" y="2"/>
                  </a:lnTo>
                  <a:lnTo>
                    <a:pt x="1" y="2"/>
                  </a:lnTo>
                  <a:lnTo>
                    <a:pt x="1" y="1"/>
                  </a:lnTo>
                  <a:lnTo>
                    <a:pt x="1" y="0"/>
                  </a:lnTo>
                  <a:lnTo>
                    <a:pt x="0" y="2"/>
                  </a:lnTo>
                  <a:lnTo>
                    <a:pt x="0" y="5"/>
                  </a:lnTo>
                  <a:lnTo>
                    <a:pt x="0" y="7"/>
                  </a:lnTo>
                  <a:lnTo>
                    <a:pt x="0" y="9"/>
                  </a:lnTo>
                  <a:lnTo>
                    <a:pt x="1" y="10"/>
                  </a:lnTo>
                  <a:lnTo>
                    <a:pt x="2" y="10"/>
                  </a:lnTo>
                  <a:lnTo>
                    <a:pt x="4" y="10"/>
                  </a:lnTo>
                  <a:lnTo>
                    <a:pt x="5" y="11"/>
                  </a:lnTo>
                  <a:lnTo>
                    <a:pt x="5" y="1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6" name="Freeform 337"/>
            <p:cNvSpPr>
              <a:spLocks/>
            </p:cNvSpPr>
            <p:nvPr/>
          </p:nvSpPr>
          <p:spPr bwMode="auto">
            <a:xfrm>
              <a:off x="2467" y="2102"/>
              <a:ext cx="1" cy="1"/>
            </a:xfrm>
            <a:custGeom>
              <a:avLst/>
              <a:gdLst>
                <a:gd name="T0" fmla="*/ 0 w 1"/>
                <a:gd name="T1" fmla="*/ 1 h 3"/>
                <a:gd name="T2" fmla="*/ 0 w 1"/>
                <a:gd name="T3" fmla="*/ 1 h 3"/>
                <a:gd name="T4" fmla="*/ 0 w 1"/>
                <a:gd name="T5" fmla="*/ 1 h 3"/>
                <a:gd name="T6" fmla="*/ 0 w 1"/>
                <a:gd name="T7" fmla="*/ 1 h 3"/>
                <a:gd name="T8" fmla="*/ 0 w 1"/>
                <a:gd name="T9" fmla="*/ 1 h 3"/>
                <a:gd name="T10" fmla="*/ 0 w 1"/>
                <a:gd name="T11" fmla="*/ 1 h 3"/>
                <a:gd name="T12" fmla="*/ 0 w 1"/>
                <a:gd name="T13" fmla="*/ 1 h 3"/>
                <a:gd name="T14" fmla="*/ 0 w 1"/>
                <a:gd name="T15" fmla="*/ 1 h 3"/>
                <a:gd name="T16" fmla="*/ 0 w 1"/>
                <a:gd name="T17" fmla="*/ 0 h 3"/>
                <a:gd name="T18" fmla="*/ 0 w 1"/>
                <a:gd name="T19" fmla="*/ 0 h 3"/>
                <a:gd name="T20" fmla="*/ 0 w 1"/>
                <a:gd name="T21" fmla="*/ 0 h 3"/>
                <a:gd name="T22" fmla="*/ 0 w 1"/>
                <a:gd name="T23" fmla="*/ 0 h 3"/>
                <a:gd name="T24" fmla="*/ 0 w 1"/>
                <a:gd name="T25" fmla="*/ 0 h 3"/>
                <a:gd name="T26" fmla="*/ 0 w 1"/>
                <a:gd name="T27" fmla="*/ 1 h 3"/>
                <a:gd name="T28" fmla="*/ 0 w 1"/>
                <a:gd name="T29" fmla="*/ 1 h 3"/>
                <a:gd name="T30" fmla="*/ 0 w 1"/>
                <a:gd name="T31" fmla="*/ 1 h 3"/>
                <a:gd name="T32" fmla="*/ 0 w 1"/>
                <a:gd name="T33" fmla="*/ 1 h 3"/>
                <a:gd name="T34" fmla="*/ 0 w 1"/>
                <a:gd name="T35" fmla="*/ 1 h 3"/>
                <a:gd name="T36" fmla="*/ 0 w 1"/>
                <a:gd name="T37" fmla="*/ 1 h 3"/>
                <a:gd name="T38" fmla="*/ 0 w 1"/>
                <a:gd name="T39" fmla="*/ 1 h 3"/>
                <a:gd name="T40" fmla="*/ 0 w 1"/>
                <a:gd name="T41" fmla="*/ 1 h 3"/>
                <a:gd name="T42" fmla="*/ 0 w 1"/>
                <a:gd name="T43" fmla="*/ 1 h 3"/>
                <a:gd name="T44" fmla="*/ 0 w 1"/>
                <a:gd name="T45" fmla="*/ 1 h 3"/>
                <a:gd name="T46" fmla="*/ 0 w 1"/>
                <a:gd name="T47" fmla="*/ 1 h 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 h="3">
                  <a:moveTo>
                    <a:pt x="0" y="2"/>
                  </a:moveTo>
                  <a:lnTo>
                    <a:pt x="0" y="3"/>
                  </a:lnTo>
                  <a:lnTo>
                    <a:pt x="0" y="2"/>
                  </a:lnTo>
                  <a:lnTo>
                    <a:pt x="0" y="0"/>
                  </a:lnTo>
                  <a:lnTo>
                    <a:pt x="0" y="2"/>
                  </a:lnTo>
                  <a:lnTo>
                    <a:pt x="0" y="3"/>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7" name="Freeform 338"/>
            <p:cNvSpPr>
              <a:spLocks/>
            </p:cNvSpPr>
            <p:nvPr/>
          </p:nvSpPr>
          <p:spPr bwMode="auto">
            <a:xfrm>
              <a:off x="2459" y="2103"/>
              <a:ext cx="8" cy="80"/>
            </a:xfrm>
            <a:custGeom>
              <a:avLst/>
              <a:gdLst>
                <a:gd name="T0" fmla="*/ 7 w 16"/>
                <a:gd name="T1" fmla="*/ 5 h 159"/>
                <a:gd name="T2" fmla="*/ 6 w 16"/>
                <a:gd name="T3" fmla="*/ 12 h 159"/>
                <a:gd name="T4" fmla="*/ 5 w 16"/>
                <a:gd name="T5" fmla="*/ 20 h 159"/>
                <a:gd name="T6" fmla="*/ 5 w 16"/>
                <a:gd name="T7" fmla="*/ 27 h 159"/>
                <a:gd name="T8" fmla="*/ 3 w 16"/>
                <a:gd name="T9" fmla="*/ 35 h 159"/>
                <a:gd name="T10" fmla="*/ 2 w 16"/>
                <a:gd name="T11" fmla="*/ 43 h 159"/>
                <a:gd name="T12" fmla="*/ 2 w 16"/>
                <a:gd name="T13" fmla="*/ 50 h 159"/>
                <a:gd name="T14" fmla="*/ 1 w 16"/>
                <a:gd name="T15" fmla="*/ 58 h 159"/>
                <a:gd name="T16" fmla="*/ 0 w 16"/>
                <a:gd name="T17" fmla="*/ 66 h 159"/>
                <a:gd name="T18" fmla="*/ 0 w 16"/>
                <a:gd name="T19" fmla="*/ 73 h 159"/>
                <a:gd name="T20" fmla="*/ 1 w 16"/>
                <a:gd name="T21" fmla="*/ 80 h 159"/>
                <a:gd name="T22" fmla="*/ 2 w 16"/>
                <a:gd name="T23" fmla="*/ 72 h 159"/>
                <a:gd name="T24" fmla="*/ 2 w 16"/>
                <a:gd name="T25" fmla="*/ 64 h 159"/>
                <a:gd name="T26" fmla="*/ 2 w 16"/>
                <a:gd name="T27" fmla="*/ 56 h 159"/>
                <a:gd name="T28" fmla="*/ 3 w 16"/>
                <a:gd name="T29" fmla="*/ 48 h 159"/>
                <a:gd name="T30" fmla="*/ 4 w 16"/>
                <a:gd name="T31" fmla="*/ 40 h 159"/>
                <a:gd name="T32" fmla="*/ 5 w 16"/>
                <a:gd name="T33" fmla="*/ 32 h 159"/>
                <a:gd name="T34" fmla="*/ 5 w 16"/>
                <a:gd name="T35" fmla="*/ 24 h 159"/>
                <a:gd name="T36" fmla="*/ 6 w 16"/>
                <a:gd name="T37" fmla="*/ 16 h 159"/>
                <a:gd name="T38" fmla="*/ 7 w 16"/>
                <a:gd name="T39" fmla="*/ 8 h 159"/>
                <a:gd name="T40" fmla="*/ 8 w 16"/>
                <a:gd name="T41" fmla="*/ 0 h 159"/>
                <a:gd name="T42" fmla="*/ 4 w 16"/>
                <a:gd name="T43" fmla="*/ 1 h 159"/>
                <a:gd name="T44" fmla="*/ 7 w 16"/>
                <a:gd name="T45" fmla="*/ 5 h 159"/>
                <a:gd name="T46" fmla="*/ 7 w 16"/>
                <a:gd name="T47" fmla="*/ 5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6" h="159">
                  <a:moveTo>
                    <a:pt x="14" y="9"/>
                  </a:moveTo>
                  <a:lnTo>
                    <a:pt x="12" y="23"/>
                  </a:lnTo>
                  <a:lnTo>
                    <a:pt x="10" y="39"/>
                  </a:lnTo>
                  <a:lnTo>
                    <a:pt x="9" y="54"/>
                  </a:lnTo>
                  <a:lnTo>
                    <a:pt x="6" y="70"/>
                  </a:lnTo>
                  <a:lnTo>
                    <a:pt x="4" y="85"/>
                  </a:lnTo>
                  <a:lnTo>
                    <a:pt x="3" y="100"/>
                  </a:lnTo>
                  <a:lnTo>
                    <a:pt x="1" y="116"/>
                  </a:lnTo>
                  <a:lnTo>
                    <a:pt x="0" y="131"/>
                  </a:lnTo>
                  <a:lnTo>
                    <a:pt x="0" y="145"/>
                  </a:lnTo>
                  <a:lnTo>
                    <a:pt x="1" y="159"/>
                  </a:lnTo>
                  <a:lnTo>
                    <a:pt x="3" y="143"/>
                  </a:lnTo>
                  <a:lnTo>
                    <a:pt x="3" y="127"/>
                  </a:lnTo>
                  <a:lnTo>
                    <a:pt x="4" y="111"/>
                  </a:lnTo>
                  <a:lnTo>
                    <a:pt x="5" y="96"/>
                  </a:lnTo>
                  <a:lnTo>
                    <a:pt x="8" y="80"/>
                  </a:lnTo>
                  <a:lnTo>
                    <a:pt x="9" y="64"/>
                  </a:lnTo>
                  <a:lnTo>
                    <a:pt x="10" y="48"/>
                  </a:lnTo>
                  <a:lnTo>
                    <a:pt x="12" y="32"/>
                  </a:lnTo>
                  <a:lnTo>
                    <a:pt x="14" y="16"/>
                  </a:lnTo>
                  <a:lnTo>
                    <a:pt x="16" y="0"/>
                  </a:lnTo>
                  <a:lnTo>
                    <a:pt x="8" y="2"/>
                  </a:lnTo>
                  <a:lnTo>
                    <a:pt x="14" y="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8" name="Freeform 339"/>
            <p:cNvSpPr>
              <a:spLocks/>
            </p:cNvSpPr>
            <p:nvPr/>
          </p:nvSpPr>
          <p:spPr bwMode="auto">
            <a:xfrm>
              <a:off x="2463" y="1992"/>
              <a:ext cx="11" cy="110"/>
            </a:xfrm>
            <a:custGeom>
              <a:avLst/>
              <a:gdLst>
                <a:gd name="T0" fmla="*/ 9 w 22"/>
                <a:gd name="T1" fmla="*/ 6 h 221"/>
                <a:gd name="T2" fmla="*/ 8 w 22"/>
                <a:gd name="T3" fmla="*/ 16 h 221"/>
                <a:gd name="T4" fmla="*/ 7 w 22"/>
                <a:gd name="T5" fmla="*/ 26 h 221"/>
                <a:gd name="T6" fmla="*/ 6 w 22"/>
                <a:gd name="T7" fmla="*/ 36 h 221"/>
                <a:gd name="T8" fmla="*/ 6 w 22"/>
                <a:gd name="T9" fmla="*/ 47 h 221"/>
                <a:gd name="T10" fmla="*/ 6 w 22"/>
                <a:gd name="T11" fmla="*/ 54 h 221"/>
                <a:gd name="T12" fmla="*/ 6 w 22"/>
                <a:gd name="T13" fmla="*/ 59 h 221"/>
                <a:gd name="T14" fmla="*/ 6 w 22"/>
                <a:gd name="T15" fmla="*/ 63 h 221"/>
                <a:gd name="T16" fmla="*/ 6 w 22"/>
                <a:gd name="T17" fmla="*/ 68 h 221"/>
                <a:gd name="T18" fmla="*/ 6 w 22"/>
                <a:gd name="T19" fmla="*/ 73 h 221"/>
                <a:gd name="T20" fmla="*/ 3 w 22"/>
                <a:gd name="T21" fmla="*/ 73 h 221"/>
                <a:gd name="T22" fmla="*/ 3 w 22"/>
                <a:gd name="T23" fmla="*/ 76 h 221"/>
                <a:gd name="T24" fmla="*/ 4 w 22"/>
                <a:gd name="T25" fmla="*/ 80 h 221"/>
                <a:gd name="T26" fmla="*/ 6 w 22"/>
                <a:gd name="T27" fmla="*/ 83 h 221"/>
                <a:gd name="T28" fmla="*/ 6 w 22"/>
                <a:gd name="T29" fmla="*/ 86 h 221"/>
                <a:gd name="T30" fmla="*/ 4 w 22"/>
                <a:gd name="T31" fmla="*/ 89 h 221"/>
                <a:gd name="T32" fmla="*/ 5 w 22"/>
                <a:gd name="T33" fmla="*/ 89 h 221"/>
                <a:gd name="T34" fmla="*/ 5 w 22"/>
                <a:gd name="T35" fmla="*/ 90 h 221"/>
                <a:gd name="T36" fmla="*/ 5 w 22"/>
                <a:gd name="T37" fmla="*/ 91 h 221"/>
                <a:gd name="T38" fmla="*/ 5 w 22"/>
                <a:gd name="T39" fmla="*/ 92 h 221"/>
                <a:gd name="T40" fmla="*/ 4 w 22"/>
                <a:gd name="T41" fmla="*/ 94 h 221"/>
                <a:gd name="T42" fmla="*/ 4 w 22"/>
                <a:gd name="T43" fmla="*/ 96 h 221"/>
                <a:gd name="T44" fmla="*/ 4 w 22"/>
                <a:gd name="T45" fmla="*/ 98 h 221"/>
                <a:gd name="T46" fmla="*/ 4 w 22"/>
                <a:gd name="T47" fmla="*/ 100 h 221"/>
                <a:gd name="T48" fmla="*/ 2 w 22"/>
                <a:gd name="T49" fmla="*/ 101 h 221"/>
                <a:gd name="T50" fmla="*/ 0 w 22"/>
                <a:gd name="T51" fmla="*/ 101 h 221"/>
                <a:gd name="T52" fmla="*/ 1 w 22"/>
                <a:gd name="T53" fmla="*/ 103 h 221"/>
                <a:gd name="T54" fmla="*/ 2 w 22"/>
                <a:gd name="T55" fmla="*/ 104 h 221"/>
                <a:gd name="T56" fmla="*/ 3 w 22"/>
                <a:gd name="T57" fmla="*/ 106 h 221"/>
                <a:gd name="T58" fmla="*/ 4 w 22"/>
                <a:gd name="T59" fmla="*/ 109 h 221"/>
                <a:gd name="T60" fmla="*/ 4 w 22"/>
                <a:gd name="T61" fmla="*/ 110 h 221"/>
                <a:gd name="T62" fmla="*/ 7 w 22"/>
                <a:gd name="T63" fmla="*/ 89 h 221"/>
                <a:gd name="T64" fmla="*/ 9 w 22"/>
                <a:gd name="T65" fmla="*/ 67 h 221"/>
                <a:gd name="T66" fmla="*/ 10 w 22"/>
                <a:gd name="T67" fmla="*/ 45 h 221"/>
                <a:gd name="T68" fmla="*/ 11 w 22"/>
                <a:gd name="T69" fmla="*/ 23 h 221"/>
                <a:gd name="T70" fmla="*/ 11 w 22"/>
                <a:gd name="T71" fmla="*/ 0 h 221"/>
                <a:gd name="T72" fmla="*/ 10 w 22"/>
                <a:gd name="T73" fmla="*/ 0 h 22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22" h="221">
                  <a:moveTo>
                    <a:pt x="19" y="0"/>
                  </a:moveTo>
                  <a:lnTo>
                    <a:pt x="18" y="12"/>
                  </a:lnTo>
                  <a:lnTo>
                    <a:pt x="17" y="22"/>
                  </a:lnTo>
                  <a:lnTo>
                    <a:pt x="16" y="33"/>
                  </a:lnTo>
                  <a:lnTo>
                    <a:pt x="14" y="43"/>
                  </a:lnTo>
                  <a:lnTo>
                    <a:pt x="13" y="53"/>
                  </a:lnTo>
                  <a:lnTo>
                    <a:pt x="12" y="63"/>
                  </a:lnTo>
                  <a:lnTo>
                    <a:pt x="12" y="73"/>
                  </a:lnTo>
                  <a:lnTo>
                    <a:pt x="11" y="84"/>
                  </a:lnTo>
                  <a:lnTo>
                    <a:pt x="11" y="94"/>
                  </a:lnTo>
                  <a:lnTo>
                    <a:pt x="12" y="105"/>
                  </a:lnTo>
                  <a:lnTo>
                    <a:pt x="12" y="109"/>
                  </a:lnTo>
                  <a:lnTo>
                    <a:pt x="12" y="114"/>
                  </a:lnTo>
                  <a:lnTo>
                    <a:pt x="11" y="119"/>
                  </a:lnTo>
                  <a:lnTo>
                    <a:pt x="11" y="122"/>
                  </a:lnTo>
                  <a:lnTo>
                    <a:pt x="12" y="127"/>
                  </a:lnTo>
                  <a:lnTo>
                    <a:pt x="12" y="132"/>
                  </a:lnTo>
                  <a:lnTo>
                    <a:pt x="12" y="137"/>
                  </a:lnTo>
                  <a:lnTo>
                    <a:pt x="12" y="142"/>
                  </a:lnTo>
                  <a:lnTo>
                    <a:pt x="12" y="147"/>
                  </a:lnTo>
                  <a:lnTo>
                    <a:pt x="12" y="152"/>
                  </a:lnTo>
                  <a:lnTo>
                    <a:pt x="6" y="146"/>
                  </a:lnTo>
                  <a:lnTo>
                    <a:pt x="6" y="150"/>
                  </a:lnTo>
                  <a:lnTo>
                    <a:pt x="6" y="152"/>
                  </a:lnTo>
                  <a:lnTo>
                    <a:pt x="7" y="156"/>
                  </a:lnTo>
                  <a:lnTo>
                    <a:pt x="8" y="160"/>
                  </a:lnTo>
                  <a:lnTo>
                    <a:pt x="9" y="162"/>
                  </a:lnTo>
                  <a:lnTo>
                    <a:pt x="11" y="166"/>
                  </a:lnTo>
                  <a:lnTo>
                    <a:pt x="12" y="168"/>
                  </a:lnTo>
                  <a:lnTo>
                    <a:pt x="12" y="172"/>
                  </a:lnTo>
                  <a:lnTo>
                    <a:pt x="11" y="176"/>
                  </a:lnTo>
                  <a:lnTo>
                    <a:pt x="8" y="178"/>
                  </a:lnTo>
                  <a:lnTo>
                    <a:pt x="8" y="179"/>
                  </a:lnTo>
                  <a:lnTo>
                    <a:pt x="9" y="179"/>
                  </a:lnTo>
                  <a:lnTo>
                    <a:pt x="9" y="181"/>
                  </a:lnTo>
                  <a:lnTo>
                    <a:pt x="9" y="182"/>
                  </a:lnTo>
                  <a:lnTo>
                    <a:pt x="9" y="183"/>
                  </a:lnTo>
                  <a:lnTo>
                    <a:pt x="9" y="184"/>
                  </a:lnTo>
                  <a:lnTo>
                    <a:pt x="8" y="187"/>
                  </a:lnTo>
                  <a:lnTo>
                    <a:pt x="8" y="188"/>
                  </a:lnTo>
                  <a:lnTo>
                    <a:pt x="8" y="190"/>
                  </a:lnTo>
                  <a:lnTo>
                    <a:pt x="8" y="192"/>
                  </a:lnTo>
                  <a:lnTo>
                    <a:pt x="8" y="194"/>
                  </a:lnTo>
                  <a:lnTo>
                    <a:pt x="8" y="197"/>
                  </a:lnTo>
                  <a:lnTo>
                    <a:pt x="8" y="199"/>
                  </a:lnTo>
                  <a:lnTo>
                    <a:pt x="7" y="200"/>
                  </a:lnTo>
                  <a:lnTo>
                    <a:pt x="6" y="203"/>
                  </a:lnTo>
                  <a:lnTo>
                    <a:pt x="4" y="203"/>
                  </a:lnTo>
                  <a:lnTo>
                    <a:pt x="2" y="203"/>
                  </a:lnTo>
                  <a:lnTo>
                    <a:pt x="0" y="203"/>
                  </a:lnTo>
                  <a:lnTo>
                    <a:pt x="1" y="204"/>
                  </a:lnTo>
                  <a:lnTo>
                    <a:pt x="2" y="207"/>
                  </a:lnTo>
                  <a:lnTo>
                    <a:pt x="3" y="208"/>
                  </a:lnTo>
                  <a:lnTo>
                    <a:pt x="3" y="209"/>
                  </a:lnTo>
                  <a:lnTo>
                    <a:pt x="4" y="212"/>
                  </a:lnTo>
                  <a:lnTo>
                    <a:pt x="6" y="213"/>
                  </a:lnTo>
                  <a:lnTo>
                    <a:pt x="7" y="215"/>
                  </a:lnTo>
                  <a:lnTo>
                    <a:pt x="7" y="218"/>
                  </a:lnTo>
                  <a:lnTo>
                    <a:pt x="8" y="219"/>
                  </a:lnTo>
                  <a:lnTo>
                    <a:pt x="8" y="221"/>
                  </a:lnTo>
                  <a:lnTo>
                    <a:pt x="11" y="199"/>
                  </a:lnTo>
                  <a:lnTo>
                    <a:pt x="13" y="178"/>
                  </a:lnTo>
                  <a:lnTo>
                    <a:pt x="14" y="156"/>
                  </a:lnTo>
                  <a:lnTo>
                    <a:pt x="17" y="134"/>
                  </a:lnTo>
                  <a:lnTo>
                    <a:pt x="18" y="111"/>
                  </a:lnTo>
                  <a:lnTo>
                    <a:pt x="19" y="90"/>
                  </a:lnTo>
                  <a:lnTo>
                    <a:pt x="21" y="68"/>
                  </a:lnTo>
                  <a:lnTo>
                    <a:pt x="22" y="46"/>
                  </a:lnTo>
                  <a:lnTo>
                    <a:pt x="21" y="24"/>
                  </a:lnTo>
                  <a:lnTo>
                    <a:pt x="21" y="1"/>
                  </a:lnTo>
                  <a:lnTo>
                    <a:pt x="19"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09" name="Freeform 340"/>
            <p:cNvSpPr>
              <a:spLocks/>
            </p:cNvSpPr>
            <p:nvPr/>
          </p:nvSpPr>
          <p:spPr bwMode="auto">
            <a:xfrm>
              <a:off x="2466" y="2080"/>
              <a:ext cx="1" cy="1"/>
            </a:xfrm>
            <a:custGeom>
              <a:avLst/>
              <a:gdLst>
                <a:gd name="T0" fmla="*/ 0 w 1"/>
                <a:gd name="T1" fmla="*/ 0 h 2"/>
                <a:gd name="T2" fmla="*/ 0 w 1"/>
                <a:gd name="T3" fmla="*/ 1 h 2"/>
                <a:gd name="T4" fmla="*/ 0 w 1"/>
                <a:gd name="T5" fmla="*/ 1 h 2"/>
                <a:gd name="T6" fmla="*/ 0 w 1"/>
                <a:gd name="T7" fmla="*/ 1 h 2"/>
                <a:gd name="T8" fmla="*/ 0 w 1"/>
                <a:gd name="T9" fmla="*/ 1 h 2"/>
                <a:gd name="T10" fmla="*/ 0 w 1"/>
                <a:gd name="T11" fmla="*/ 1 h 2"/>
                <a:gd name="T12" fmla="*/ 1 w 1"/>
                <a:gd name="T13" fmla="*/ 1 h 2"/>
                <a:gd name="T14" fmla="*/ 1 w 1"/>
                <a:gd name="T15" fmla="*/ 1 h 2"/>
                <a:gd name="T16" fmla="*/ 1 w 1"/>
                <a:gd name="T17" fmla="*/ 1 h 2"/>
                <a:gd name="T18" fmla="*/ 1 w 1"/>
                <a:gd name="T19" fmla="*/ 1 h 2"/>
                <a:gd name="T20" fmla="*/ 1 w 1"/>
                <a:gd name="T21" fmla="*/ 1 h 2"/>
                <a:gd name="T22" fmla="*/ 1 w 1"/>
                <a:gd name="T23" fmla="*/ 1 h 2"/>
                <a:gd name="T24" fmla="*/ 1 w 1"/>
                <a:gd name="T25" fmla="*/ 1 h 2"/>
                <a:gd name="T26" fmla="*/ 1 w 1"/>
                <a:gd name="T27" fmla="*/ 1 h 2"/>
                <a:gd name="T28" fmla="*/ 1 w 1"/>
                <a:gd name="T29" fmla="*/ 1 h 2"/>
                <a:gd name="T30" fmla="*/ 1 w 1"/>
                <a:gd name="T31" fmla="*/ 1 h 2"/>
                <a:gd name="T32" fmla="*/ 1 w 1"/>
                <a:gd name="T33" fmla="*/ 1 h 2"/>
                <a:gd name="T34" fmla="*/ 1 w 1"/>
                <a:gd name="T35" fmla="*/ 1 h 2"/>
                <a:gd name="T36" fmla="*/ 1 w 1"/>
                <a:gd name="T37" fmla="*/ 1 h 2"/>
                <a:gd name="T38" fmla="*/ 1 w 1"/>
                <a:gd name="T39" fmla="*/ 1 h 2"/>
                <a:gd name="T40" fmla="*/ 1 w 1"/>
                <a:gd name="T41" fmla="*/ 1 h 2"/>
                <a:gd name="T42" fmla="*/ 1 w 1"/>
                <a:gd name="T43" fmla="*/ 1 h 2"/>
                <a:gd name="T44" fmla="*/ 1 w 1"/>
                <a:gd name="T45" fmla="*/ 1 h 2"/>
                <a:gd name="T46" fmla="*/ 1 w 1"/>
                <a:gd name="T47" fmla="*/ 1 h 2"/>
                <a:gd name="T48" fmla="*/ 1 w 1"/>
                <a:gd name="T49" fmla="*/ 1 h 2"/>
                <a:gd name="T50" fmla="*/ 1 w 1"/>
                <a:gd name="T51" fmla="*/ 1 h 2"/>
                <a:gd name="T52" fmla="*/ 1 w 1"/>
                <a:gd name="T53" fmla="*/ 1 h 2"/>
                <a:gd name="T54" fmla="*/ 0 w 1"/>
                <a:gd name="T55" fmla="*/ 1 h 2"/>
                <a:gd name="T56" fmla="*/ 0 w 1"/>
                <a:gd name="T57" fmla="*/ 1 h 2"/>
                <a:gd name="T58" fmla="*/ 0 w 1"/>
                <a:gd name="T59" fmla="*/ 1 h 2"/>
                <a:gd name="T60" fmla="*/ 0 w 1"/>
                <a:gd name="T61" fmla="*/ 1 h 2"/>
                <a:gd name="T62" fmla="*/ 0 w 1"/>
                <a:gd name="T63" fmla="*/ 1 h 2"/>
                <a:gd name="T64" fmla="*/ 0 w 1"/>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 h="2">
                  <a:moveTo>
                    <a:pt x="0" y="0"/>
                  </a:moveTo>
                  <a:lnTo>
                    <a:pt x="0" y="1"/>
                  </a:lnTo>
                  <a:lnTo>
                    <a:pt x="1" y="1"/>
                  </a:lnTo>
                  <a:lnTo>
                    <a:pt x="1" y="2"/>
                  </a:lnTo>
                  <a:lnTo>
                    <a:pt x="1"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0" name="Freeform 341"/>
            <p:cNvSpPr>
              <a:spLocks/>
            </p:cNvSpPr>
            <p:nvPr/>
          </p:nvSpPr>
          <p:spPr bwMode="auto">
            <a:xfrm>
              <a:off x="2802" y="2004"/>
              <a:ext cx="22" cy="98"/>
            </a:xfrm>
            <a:custGeom>
              <a:avLst/>
              <a:gdLst>
                <a:gd name="T0" fmla="*/ 20 w 45"/>
                <a:gd name="T1" fmla="*/ 8 h 195"/>
                <a:gd name="T2" fmla="*/ 17 w 45"/>
                <a:gd name="T3" fmla="*/ 12 h 195"/>
                <a:gd name="T4" fmla="*/ 15 w 45"/>
                <a:gd name="T5" fmla="*/ 11 h 195"/>
                <a:gd name="T6" fmla="*/ 14 w 45"/>
                <a:gd name="T7" fmla="*/ 6 h 195"/>
                <a:gd name="T8" fmla="*/ 13 w 45"/>
                <a:gd name="T9" fmla="*/ 2 h 195"/>
                <a:gd name="T10" fmla="*/ 12 w 45"/>
                <a:gd name="T11" fmla="*/ 0 h 195"/>
                <a:gd name="T12" fmla="*/ 10 w 45"/>
                <a:gd name="T13" fmla="*/ 12 h 195"/>
                <a:gd name="T14" fmla="*/ 8 w 45"/>
                <a:gd name="T15" fmla="*/ 21 h 195"/>
                <a:gd name="T16" fmla="*/ 6 w 45"/>
                <a:gd name="T17" fmla="*/ 29 h 195"/>
                <a:gd name="T18" fmla="*/ 4 w 45"/>
                <a:gd name="T19" fmla="*/ 38 h 195"/>
                <a:gd name="T20" fmla="*/ 2 w 45"/>
                <a:gd name="T21" fmla="*/ 45 h 195"/>
                <a:gd name="T22" fmla="*/ 2 w 45"/>
                <a:gd name="T23" fmla="*/ 47 h 195"/>
                <a:gd name="T24" fmla="*/ 1 w 45"/>
                <a:gd name="T25" fmla="*/ 47 h 195"/>
                <a:gd name="T26" fmla="*/ 0 w 45"/>
                <a:gd name="T27" fmla="*/ 46 h 195"/>
                <a:gd name="T28" fmla="*/ 0 w 45"/>
                <a:gd name="T29" fmla="*/ 45 h 195"/>
                <a:gd name="T30" fmla="*/ 0 w 45"/>
                <a:gd name="T31" fmla="*/ 45 h 195"/>
                <a:gd name="T32" fmla="*/ 3 w 45"/>
                <a:gd name="T33" fmla="*/ 98 h 195"/>
                <a:gd name="T34" fmla="*/ 5 w 45"/>
                <a:gd name="T35" fmla="*/ 94 h 195"/>
                <a:gd name="T36" fmla="*/ 7 w 45"/>
                <a:gd name="T37" fmla="*/ 90 h 195"/>
                <a:gd name="T38" fmla="*/ 9 w 45"/>
                <a:gd name="T39" fmla="*/ 87 h 195"/>
                <a:gd name="T40" fmla="*/ 10 w 45"/>
                <a:gd name="T41" fmla="*/ 83 h 195"/>
                <a:gd name="T42" fmla="*/ 10 w 45"/>
                <a:gd name="T43" fmla="*/ 79 h 195"/>
                <a:gd name="T44" fmla="*/ 17 w 45"/>
                <a:gd name="T45" fmla="*/ 69 h 195"/>
                <a:gd name="T46" fmla="*/ 20 w 45"/>
                <a:gd name="T47" fmla="*/ 58 h 195"/>
                <a:gd name="T48" fmla="*/ 21 w 45"/>
                <a:gd name="T49" fmla="*/ 45 h 195"/>
                <a:gd name="T50" fmla="*/ 21 w 45"/>
                <a:gd name="T51" fmla="*/ 33 h 195"/>
                <a:gd name="T52" fmla="*/ 21 w 45"/>
                <a:gd name="T53" fmla="*/ 22 h 195"/>
                <a:gd name="T54" fmla="*/ 22 w 45"/>
                <a:gd name="T55" fmla="*/ 18 h 195"/>
                <a:gd name="T56" fmla="*/ 22 w 45"/>
                <a:gd name="T57" fmla="*/ 14 h 195"/>
                <a:gd name="T58" fmla="*/ 21 w 45"/>
                <a:gd name="T59" fmla="*/ 11 h 195"/>
                <a:gd name="T60" fmla="*/ 20 w 45"/>
                <a:gd name="T61" fmla="*/ 8 h 195"/>
                <a:gd name="T62" fmla="*/ 20 w 45"/>
                <a:gd name="T63" fmla="*/ 3 h 19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45" h="195">
                  <a:moveTo>
                    <a:pt x="40" y="6"/>
                  </a:moveTo>
                  <a:lnTo>
                    <a:pt x="40" y="15"/>
                  </a:lnTo>
                  <a:lnTo>
                    <a:pt x="36" y="21"/>
                  </a:lnTo>
                  <a:lnTo>
                    <a:pt x="34" y="23"/>
                  </a:lnTo>
                  <a:lnTo>
                    <a:pt x="31" y="23"/>
                  </a:lnTo>
                  <a:lnTo>
                    <a:pt x="30" y="21"/>
                  </a:lnTo>
                  <a:lnTo>
                    <a:pt x="29" y="17"/>
                  </a:lnTo>
                  <a:lnTo>
                    <a:pt x="29" y="12"/>
                  </a:lnTo>
                  <a:lnTo>
                    <a:pt x="28" y="7"/>
                  </a:lnTo>
                  <a:lnTo>
                    <a:pt x="26" y="3"/>
                  </a:lnTo>
                  <a:lnTo>
                    <a:pt x="26" y="1"/>
                  </a:lnTo>
                  <a:lnTo>
                    <a:pt x="25" y="0"/>
                  </a:lnTo>
                  <a:lnTo>
                    <a:pt x="21" y="15"/>
                  </a:lnTo>
                  <a:lnTo>
                    <a:pt x="20" y="23"/>
                  </a:lnTo>
                  <a:lnTo>
                    <a:pt x="19" y="32"/>
                  </a:lnTo>
                  <a:lnTo>
                    <a:pt x="16" y="41"/>
                  </a:lnTo>
                  <a:lnTo>
                    <a:pt x="15" y="49"/>
                  </a:lnTo>
                  <a:lnTo>
                    <a:pt x="13" y="58"/>
                  </a:lnTo>
                  <a:lnTo>
                    <a:pt x="11" y="67"/>
                  </a:lnTo>
                  <a:lnTo>
                    <a:pt x="9" y="75"/>
                  </a:lnTo>
                  <a:lnTo>
                    <a:pt x="8" y="83"/>
                  </a:lnTo>
                  <a:lnTo>
                    <a:pt x="5" y="89"/>
                  </a:lnTo>
                  <a:lnTo>
                    <a:pt x="4" y="95"/>
                  </a:lnTo>
                  <a:lnTo>
                    <a:pt x="4" y="94"/>
                  </a:lnTo>
                  <a:lnTo>
                    <a:pt x="3" y="94"/>
                  </a:lnTo>
                  <a:lnTo>
                    <a:pt x="3" y="93"/>
                  </a:lnTo>
                  <a:lnTo>
                    <a:pt x="1" y="93"/>
                  </a:lnTo>
                  <a:lnTo>
                    <a:pt x="1" y="91"/>
                  </a:lnTo>
                  <a:lnTo>
                    <a:pt x="0" y="90"/>
                  </a:lnTo>
                  <a:lnTo>
                    <a:pt x="0" y="89"/>
                  </a:lnTo>
                  <a:lnTo>
                    <a:pt x="6" y="195"/>
                  </a:lnTo>
                  <a:lnTo>
                    <a:pt x="8" y="191"/>
                  </a:lnTo>
                  <a:lnTo>
                    <a:pt x="10" y="188"/>
                  </a:lnTo>
                  <a:lnTo>
                    <a:pt x="13" y="184"/>
                  </a:lnTo>
                  <a:lnTo>
                    <a:pt x="14" y="180"/>
                  </a:lnTo>
                  <a:lnTo>
                    <a:pt x="15" y="177"/>
                  </a:lnTo>
                  <a:lnTo>
                    <a:pt x="18" y="173"/>
                  </a:lnTo>
                  <a:lnTo>
                    <a:pt x="19" y="169"/>
                  </a:lnTo>
                  <a:lnTo>
                    <a:pt x="20" y="165"/>
                  </a:lnTo>
                  <a:lnTo>
                    <a:pt x="20" y="161"/>
                  </a:lnTo>
                  <a:lnTo>
                    <a:pt x="21" y="157"/>
                  </a:lnTo>
                  <a:lnTo>
                    <a:pt x="29" y="148"/>
                  </a:lnTo>
                  <a:lnTo>
                    <a:pt x="35" y="138"/>
                  </a:lnTo>
                  <a:lnTo>
                    <a:pt x="39" y="127"/>
                  </a:lnTo>
                  <a:lnTo>
                    <a:pt x="41" y="115"/>
                  </a:lnTo>
                  <a:lnTo>
                    <a:pt x="42" y="102"/>
                  </a:lnTo>
                  <a:lnTo>
                    <a:pt x="42" y="90"/>
                  </a:lnTo>
                  <a:lnTo>
                    <a:pt x="42" y="78"/>
                  </a:lnTo>
                  <a:lnTo>
                    <a:pt x="42" y="65"/>
                  </a:lnTo>
                  <a:lnTo>
                    <a:pt x="42" y="54"/>
                  </a:lnTo>
                  <a:lnTo>
                    <a:pt x="42" y="44"/>
                  </a:lnTo>
                  <a:lnTo>
                    <a:pt x="44" y="39"/>
                  </a:lnTo>
                  <a:lnTo>
                    <a:pt x="45" y="36"/>
                  </a:lnTo>
                  <a:lnTo>
                    <a:pt x="45" y="32"/>
                  </a:lnTo>
                  <a:lnTo>
                    <a:pt x="45" y="28"/>
                  </a:lnTo>
                  <a:lnTo>
                    <a:pt x="44" y="24"/>
                  </a:lnTo>
                  <a:lnTo>
                    <a:pt x="42" y="22"/>
                  </a:lnTo>
                  <a:lnTo>
                    <a:pt x="41" y="18"/>
                  </a:lnTo>
                  <a:lnTo>
                    <a:pt x="41" y="15"/>
                  </a:lnTo>
                  <a:lnTo>
                    <a:pt x="40" y="11"/>
                  </a:lnTo>
                  <a:lnTo>
                    <a:pt x="40" y="6"/>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1" name="Freeform 342"/>
            <p:cNvSpPr>
              <a:spLocks/>
            </p:cNvSpPr>
            <p:nvPr/>
          </p:nvSpPr>
          <p:spPr bwMode="auto">
            <a:xfrm>
              <a:off x="2878" y="2008"/>
              <a:ext cx="1" cy="2"/>
            </a:xfrm>
            <a:custGeom>
              <a:avLst/>
              <a:gdLst>
                <a:gd name="T0" fmla="*/ 0 w 1"/>
                <a:gd name="T1" fmla="*/ 2 h 4"/>
                <a:gd name="T2" fmla="*/ 0 w 1"/>
                <a:gd name="T3" fmla="*/ 0 h 4"/>
                <a:gd name="T4" fmla="*/ 0 w 1"/>
                <a:gd name="T5" fmla="*/ 0 h 4"/>
                <a:gd name="T6" fmla="*/ 0 w 1"/>
                <a:gd name="T7" fmla="*/ 1 h 4"/>
                <a:gd name="T8" fmla="*/ 0 w 1"/>
                <a:gd name="T9" fmla="*/ 1 h 4"/>
                <a:gd name="T10" fmla="*/ 0 w 1"/>
                <a:gd name="T11" fmla="*/ 1 h 4"/>
                <a:gd name="T12" fmla="*/ 0 w 1"/>
                <a:gd name="T13" fmla="*/ 2 h 4"/>
                <a:gd name="T14" fmla="*/ 0 w 1"/>
                <a:gd name="T15" fmla="*/ 2 h 4"/>
                <a:gd name="T16" fmla="*/ 0 w 1"/>
                <a:gd name="T17" fmla="*/ 2 h 4"/>
                <a:gd name="T18" fmla="*/ 0 w 1"/>
                <a:gd name="T19" fmla="*/ 2 h 4"/>
                <a:gd name="T20" fmla="*/ 0 w 1"/>
                <a:gd name="T21" fmla="*/ 2 h 4"/>
                <a:gd name="T22" fmla="*/ 1 w 1"/>
                <a:gd name="T23" fmla="*/ 2 h 4"/>
                <a:gd name="T24" fmla="*/ 1 w 1"/>
                <a:gd name="T25" fmla="*/ 2 h 4"/>
                <a:gd name="T26" fmla="*/ 0 w 1"/>
                <a:gd name="T27" fmla="*/ 2 h 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4">
                  <a:moveTo>
                    <a:pt x="0" y="4"/>
                  </a:moveTo>
                  <a:lnTo>
                    <a:pt x="0" y="0"/>
                  </a:lnTo>
                  <a:lnTo>
                    <a:pt x="0" y="2"/>
                  </a:lnTo>
                  <a:lnTo>
                    <a:pt x="0" y="3"/>
                  </a:lnTo>
                  <a:lnTo>
                    <a:pt x="0" y="4"/>
                  </a:lnTo>
                  <a:lnTo>
                    <a:pt x="1" y="4"/>
                  </a:lnTo>
                  <a:lnTo>
                    <a:pt x="0" y="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2" name="Freeform 343"/>
            <p:cNvSpPr>
              <a:spLocks/>
            </p:cNvSpPr>
            <p:nvPr/>
          </p:nvSpPr>
          <p:spPr bwMode="auto">
            <a:xfrm>
              <a:off x="2851" y="2009"/>
              <a:ext cx="35" cy="81"/>
            </a:xfrm>
            <a:custGeom>
              <a:avLst/>
              <a:gdLst>
                <a:gd name="T0" fmla="*/ 29 w 70"/>
                <a:gd name="T1" fmla="*/ 0 h 162"/>
                <a:gd name="T2" fmla="*/ 28 w 70"/>
                <a:gd name="T3" fmla="*/ 3 h 162"/>
                <a:gd name="T4" fmla="*/ 28 w 70"/>
                <a:gd name="T5" fmla="*/ 3 h 162"/>
                <a:gd name="T6" fmla="*/ 28 w 70"/>
                <a:gd name="T7" fmla="*/ 2 h 162"/>
                <a:gd name="T8" fmla="*/ 28 w 70"/>
                <a:gd name="T9" fmla="*/ 2 h 162"/>
                <a:gd name="T10" fmla="*/ 28 w 70"/>
                <a:gd name="T11" fmla="*/ 2 h 162"/>
                <a:gd name="T12" fmla="*/ 28 w 70"/>
                <a:gd name="T13" fmla="*/ 2 h 162"/>
                <a:gd name="T14" fmla="*/ 28 w 70"/>
                <a:gd name="T15" fmla="*/ 2 h 162"/>
                <a:gd name="T16" fmla="*/ 28 w 70"/>
                <a:gd name="T17" fmla="*/ 2 h 162"/>
                <a:gd name="T18" fmla="*/ 28 w 70"/>
                <a:gd name="T19" fmla="*/ 1 h 162"/>
                <a:gd name="T20" fmla="*/ 28 w 70"/>
                <a:gd name="T21" fmla="*/ 1 h 162"/>
                <a:gd name="T22" fmla="*/ 28 w 70"/>
                <a:gd name="T23" fmla="*/ 1 h 162"/>
                <a:gd name="T24" fmla="*/ 30 w 70"/>
                <a:gd name="T25" fmla="*/ 13 h 162"/>
                <a:gd name="T26" fmla="*/ 26 w 70"/>
                <a:gd name="T27" fmla="*/ 19 h 162"/>
                <a:gd name="T28" fmla="*/ 23 w 70"/>
                <a:gd name="T29" fmla="*/ 26 h 162"/>
                <a:gd name="T30" fmla="*/ 20 w 70"/>
                <a:gd name="T31" fmla="*/ 33 h 162"/>
                <a:gd name="T32" fmla="*/ 18 w 70"/>
                <a:gd name="T33" fmla="*/ 41 h 162"/>
                <a:gd name="T34" fmla="*/ 17 w 70"/>
                <a:gd name="T35" fmla="*/ 48 h 162"/>
                <a:gd name="T36" fmla="*/ 15 w 70"/>
                <a:gd name="T37" fmla="*/ 56 h 162"/>
                <a:gd name="T38" fmla="*/ 13 w 70"/>
                <a:gd name="T39" fmla="*/ 63 h 162"/>
                <a:gd name="T40" fmla="*/ 10 w 70"/>
                <a:gd name="T41" fmla="*/ 69 h 162"/>
                <a:gd name="T42" fmla="*/ 6 w 70"/>
                <a:gd name="T43" fmla="*/ 76 h 162"/>
                <a:gd name="T44" fmla="*/ 0 w 70"/>
                <a:gd name="T45" fmla="*/ 81 h 162"/>
                <a:gd name="T46" fmla="*/ 7 w 70"/>
                <a:gd name="T47" fmla="*/ 78 h 162"/>
                <a:gd name="T48" fmla="*/ 11 w 70"/>
                <a:gd name="T49" fmla="*/ 74 h 162"/>
                <a:gd name="T50" fmla="*/ 14 w 70"/>
                <a:gd name="T51" fmla="*/ 68 h 162"/>
                <a:gd name="T52" fmla="*/ 17 w 70"/>
                <a:gd name="T53" fmla="*/ 63 h 162"/>
                <a:gd name="T54" fmla="*/ 18 w 70"/>
                <a:gd name="T55" fmla="*/ 56 h 162"/>
                <a:gd name="T56" fmla="*/ 20 w 70"/>
                <a:gd name="T57" fmla="*/ 50 h 162"/>
                <a:gd name="T58" fmla="*/ 21 w 70"/>
                <a:gd name="T59" fmla="*/ 44 h 162"/>
                <a:gd name="T60" fmla="*/ 23 w 70"/>
                <a:gd name="T61" fmla="*/ 38 h 162"/>
                <a:gd name="T62" fmla="*/ 26 w 70"/>
                <a:gd name="T63" fmla="*/ 33 h 162"/>
                <a:gd name="T64" fmla="*/ 30 w 70"/>
                <a:gd name="T65" fmla="*/ 28 h 162"/>
                <a:gd name="T66" fmla="*/ 33 w 70"/>
                <a:gd name="T67" fmla="*/ 25 h 162"/>
                <a:gd name="T68" fmla="*/ 35 w 70"/>
                <a:gd name="T69" fmla="*/ 23 h 162"/>
                <a:gd name="T70" fmla="*/ 35 w 70"/>
                <a:gd name="T71" fmla="*/ 20 h 162"/>
                <a:gd name="T72" fmla="*/ 35 w 70"/>
                <a:gd name="T73" fmla="*/ 17 h 162"/>
                <a:gd name="T74" fmla="*/ 33 w 70"/>
                <a:gd name="T75" fmla="*/ 15 h 162"/>
                <a:gd name="T76" fmla="*/ 32 w 70"/>
                <a:gd name="T77" fmla="*/ 12 h 162"/>
                <a:gd name="T78" fmla="*/ 31 w 70"/>
                <a:gd name="T79" fmla="*/ 9 h 162"/>
                <a:gd name="T80" fmla="*/ 30 w 70"/>
                <a:gd name="T81" fmla="*/ 6 h 162"/>
                <a:gd name="T82" fmla="*/ 30 w 70"/>
                <a:gd name="T83" fmla="*/ 3 h 162"/>
                <a:gd name="T84" fmla="*/ 30 w 70"/>
                <a:gd name="T85" fmla="*/ 1 h 162"/>
                <a:gd name="T86" fmla="*/ 30 w 70"/>
                <a:gd name="T87" fmla="*/ 1 h 162"/>
                <a:gd name="T88" fmla="*/ 29 w 70"/>
                <a:gd name="T89" fmla="*/ 0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70" h="162">
                  <a:moveTo>
                    <a:pt x="57" y="0"/>
                  </a:moveTo>
                  <a:lnTo>
                    <a:pt x="56" y="5"/>
                  </a:lnTo>
                  <a:lnTo>
                    <a:pt x="56" y="3"/>
                  </a:lnTo>
                  <a:lnTo>
                    <a:pt x="55" y="3"/>
                  </a:lnTo>
                  <a:lnTo>
                    <a:pt x="55" y="2"/>
                  </a:lnTo>
                  <a:lnTo>
                    <a:pt x="60" y="26"/>
                  </a:lnTo>
                  <a:lnTo>
                    <a:pt x="51" y="38"/>
                  </a:lnTo>
                  <a:lnTo>
                    <a:pt x="45" y="52"/>
                  </a:lnTo>
                  <a:lnTo>
                    <a:pt x="40" y="66"/>
                  </a:lnTo>
                  <a:lnTo>
                    <a:pt x="36" y="81"/>
                  </a:lnTo>
                  <a:lnTo>
                    <a:pt x="34" y="96"/>
                  </a:lnTo>
                  <a:lnTo>
                    <a:pt x="30" y="111"/>
                  </a:lnTo>
                  <a:lnTo>
                    <a:pt x="25" y="125"/>
                  </a:lnTo>
                  <a:lnTo>
                    <a:pt x="19" y="138"/>
                  </a:lnTo>
                  <a:lnTo>
                    <a:pt x="12" y="151"/>
                  </a:lnTo>
                  <a:lnTo>
                    <a:pt x="0" y="162"/>
                  </a:lnTo>
                  <a:lnTo>
                    <a:pt x="13" y="155"/>
                  </a:lnTo>
                  <a:lnTo>
                    <a:pt x="21" y="147"/>
                  </a:lnTo>
                  <a:lnTo>
                    <a:pt x="28" y="136"/>
                  </a:lnTo>
                  <a:lnTo>
                    <a:pt x="33" y="125"/>
                  </a:lnTo>
                  <a:lnTo>
                    <a:pt x="36" y="112"/>
                  </a:lnTo>
                  <a:lnTo>
                    <a:pt x="39" y="100"/>
                  </a:lnTo>
                  <a:lnTo>
                    <a:pt x="42" y="87"/>
                  </a:lnTo>
                  <a:lnTo>
                    <a:pt x="46" y="75"/>
                  </a:lnTo>
                  <a:lnTo>
                    <a:pt x="52" y="65"/>
                  </a:lnTo>
                  <a:lnTo>
                    <a:pt x="60" y="55"/>
                  </a:lnTo>
                  <a:lnTo>
                    <a:pt x="66" y="50"/>
                  </a:lnTo>
                  <a:lnTo>
                    <a:pt x="69" y="45"/>
                  </a:lnTo>
                  <a:lnTo>
                    <a:pt x="70" y="39"/>
                  </a:lnTo>
                  <a:lnTo>
                    <a:pt x="69" y="34"/>
                  </a:lnTo>
                  <a:lnTo>
                    <a:pt x="66" y="29"/>
                  </a:lnTo>
                  <a:lnTo>
                    <a:pt x="64" y="23"/>
                  </a:lnTo>
                  <a:lnTo>
                    <a:pt x="61" y="18"/>
                  </a:lnTo>
                  <a:lnTo>
                    <a:pt x="59" y="12"/>
                  </a:lnTo>
                  <a:lnTo>
                    <a:pt x="59" y="6"/>
                  </a:lnTo>
                  <a:lnTo>
                    <a:pt x="59" y="1"/>
                  </a:lnTo>
                  <a:lnTo>
                    <a:pt x="57"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3" name="Freeform 344"/>
            <p:cNvSpPr>
              <a:spLocks/>
            </p:cNvSpPr>
            <p:nvPr/>
          </p:nvSpPr>
          <p:spPr bwMode="auto">
            <a:xfrm>
              <a:off x="2880" y="2004"/>
              <a:ext cx="3" cy="5"/>
            </a:xfrm>
            <a:custGeom>
              <a:avLst/>
              <a:gdLst>
                <a:gd name="T0" fmla="*/ 0 w 8"/>
                <a:gd name="T1" fmla="*/ 5 h 11"/>
                <a:gd name="T2" fmla="*/ 3 w 8"/>
                <a:gd name="T3" fmla="*/ 0 h 11"/>
                <a:gd name="T4" fmla="*/ 3 w 8"/>
                <a:gd name="T5" fmla="*/ 0 h 11"/>
                <a:gd name="T6" fmla="*/ 2 w 8"/>
                <a:gd name="T7" fmla="*/ 1 h 11"/>
                <a:gd name="T8" fmla="*/ 2 w 8"/>
                <a:gd name="T9" fmla="*/ 1 h 11"/>
                <a:gd name="T10" fmla="*/ 2 w 8"/>
                <a:gd name="T11" fmla="*/ 1 h 11"/>
                <a:gd name="T12" fmla="*/ 2 w 8"/>
                <a:gd name="T13" fmla="*/ 2 h 11"/>
                <a:gd name="T14" fmla="*/ 1 w 8"/>
                <a:gd name="T15" fmla="*/ 3 h 11"/>
                <a:gd name="T16" fmla="*/ 1 w 8"/>
                <a:gd name="T17" fmla="*/ 3 h 11"/>
                <a:gd name="T18" fmla="*/ 1 w 8"/>
                <a:gd name="T19" fmla="*/ 4 h 11"/>
                <a:gd name="T20" fmla="*/ 1 w 8"/>
                <a:gd name="T21" fmla="*/ 5 h 11"/>
                <a:gd name="T22" fmla="*/ 1 w 8"/>
                <a:gd name="T23" fmla="*/ 5 h 11"/>
                <a:gd name="T24" fmla="*/ 1 w 8"/>
                <a:gd name="T25" fmla="*/ 5 h 11"/>
                <a:gd name="T26" fmla="*/ 0 w 8"/>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8" h="11">
                  <a:moveTo>
                    <a:pt x="0" y="10"/>
                  </a:moveTo>
                  <a:lnTo>
                    <a:pt x="8" y="0"/>
                  </a:lnTo>
                  <a:lnTo>
                    <a:pt x="7" y="1"/>
                  </a:lnTo>
                  <a:lnTo>
                    <a:pt x="5" y="2"/>
                  </a:lnTo>
                  <a:lnTo>
                    <a:pt x="4" y="3"/>
                  </a:lnTo>
                  <a:lnTo>
                    <a:pt x="4" y="5"/>
                  </a:lnTo>
                  <a:lnTo>
                    <a:pt x="3" y="6"/>
                  </a:lnTo>
                  <a:lnTo>
                    <a:pt x="3" y="7"/>
                  </a:lnTo>
                  <a:lnTo>
                    <a:pt x="2" y="8"/>
                  </a:lnTo>
                  <a:lnTo>
                    <a:pt x="2" y="10"/>
                  </a:lnTo>
                  <a:lnTo>
                    <a:pt x="2" y="11"/>
                  </a:lnTo>
                  <a:lnTo>
                    <a:pt x="0" y="1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4" name="Freeform 345"/>
            <p:cNvSpPr>
              <a:spLocks/>
            </p:cNvSpPr>
            <p:nvPr/>
          </p:nvSpPr>
          <p:spPr bwMode="auto">
            <a:xfrm>
              <a:off x="2841" y="2004"/>
              <a:ext cx="20" cy="75"/>
            </a:xfrm>
            <a:custGeom>
              <a:avLst/>
              <a:gdLst>
                <a:gd name="T0" fmla="*/ 19 w 41"/>
                <a:gd name="T1" fmla="*/ 0 h 150"/>
                <a:gd name="T2" fmla="*/ 20 w 41"/>
                <a:gd name="T3" fmla="*/ 14 h 150"/>
                <a:gd name="T4" fmla="*/ 17 w 41"/>
                <a:gd name="T5" fmla="*/ 20 h 150"/>
                <a:gd name="T6" fmla="*/ 14 w 41"/>
                <a:gd name="T7" fmla="*/ 26 h 150"/>
                <a:gd name="T8" fmla="*/ 12 w 41"/>
                <a:gd name="T9" fmla="*/ 32 h 150"/>
                <a:gd name="T10" fmla="*/ 10 w 41"/>
                <a:gd name="T11" fmla="*/ 38 h 150"/>
                <a:gd name="T12" fmla="*/ 9 w 41"/>
                <a:gd name="T13" fmla="*/ 45 h 150"/>
                <a:gd name="T14" fmla="*/ 8 w 41"/>
                <a:gd name="T15" fmla="*/ 51 h 150"/>
                <a:gd name="T16" fmla="*/ 7 w 41"/>
                <a:gd name="T17" fmla="*/ 57 h 150"/>
                <a:gd name="T18" fmla="*/ 5 w 41"/>
                <a:gd name="T19" fmla="*/ 63 h 150"/>
                <a:gd name="T20" fmla="*/ 3 w 41"/>
                <a:gd name="T21" fmla="*/ 70 h 150"/>
                <a:gd name="T22" fmla="*/ 0 w 41"/>
                <a:gd name="T23" fmla="*/ 75 h 150"/>
                <a:gd name="T24" fmla="*/ 4 w 41"/>
                <a:gd name="T25" fmla="*/ 69 h 150"/>
                <a:gd name="T26" fmla="*/ 7 w 41"/>
                <a:gd name="T27" fmla="*/ 62 h 150"/>
                <a:gd name="T28" fmla="*/ 11 w 41"/>
                <a:gd name="T29" fmla="*/ 55 h 150"/>
                <a:gd name="T30" fmla="*/ 14 w 41"/>
                <a:gd name="T31" fmla="*/ 47 h 150"/>
                <a:gd name="T32" fmla="*/ 17 w 41"/>
                <a:gd name="T33" fmla="*/ 40 h 150"/>
                <a:gd name="T34" fmla="*/ 18 w 41"/>
                <a:gd name="T35" fmla="*/ 32 h 150"/>
                <a:gd name="T36" fmla="*/ 20 w 41"/>
                <a:gd name="T37" fmla="*/ 24 h 150"/>
                <a:gd name="T38" fmla="*/ 20 w 41"/>
                <a:gd name="T39" fmla="*/ 16 h 150"/>
                <a:gd name="T40" fmla="*/ 20 w 41"/>
                <a:gd name="T41" fmla="*/ 9 h 150"/>
                <a:gd name="T42" fmla="*/ 19 w 41"/>
                <a:gd name="T43" fmla="*/ 1 h 150"/>
                <a:gd name="T44" fmla="*/ 19 w 41"/>
                <a:gd name="T45" fmla="*/ 1 h 150"/>
                <a:gd name="T46" fmla="*/ 19 w 41"/>
                <a:gd name="T47" fmla="*/ 0 h 15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1" h="150">
                  <a:moveTo>
                    <a:pt x="39" y="0"/>
                  </a:moveTo>
                  <a:lnTo>
                    <a:pt x="41" y="28"/>
                  </a:lnTo>
                  <a:lnTo>
                    <a:pt x="34" y="40"/>
                  </a:lnTo>
                  <a:lnTo>
                    <a:pt x="29" y="51"/>
                  </a:lnTo>
                  <a:lnTo>
                    <a:pt x="24" y="63"/>
                  </a:lnTo>
                  <a:lnTo>
                    <a:pt x="21" y="75"/>
                  </a:lnTo>
                  <a:lnTo>
                    <a:pt x="19" y="89"/>
                  </a:lnTo>
                  <a:lnTo>
                    <a:pt x="16" y="101"/>
                  </a:lnTo>
                  <a:lnTo>
                    <a:pt x="14" y="114"/>
                  </a:lnTo>
                  <a:lnTo>
                    <a:pt x="10" y="126"/>
                  </a:lnTo>
                  <a:lnTo>
                    <a:pt x="6" y="139"/>
                  </a:lnTo>
                  <a:lnTo>
                    <a:pt x="0" y="150"/>
                  </a:lnTo>
                  <a:lnTo>
                    <a:pt x="8" y="137"/>
                  </a:lnTo>
                  <a:lnTo>
                    <a:pt x="15" y="124"/>
                  </a:lnTo>
                  <a:lnTo>
                    <a:pt x="23" y="109"/>
                  </a:lnTo>
                  <a:lnTo>
                    <a:pt x="28" y="94"/>
                  </a:lnTo>
                  <a:lnTo>
                    <a:pt x="34" y="79"/>
                  </a:lnTo>
                  <a:lnTo>
                    <a:pt x="37" y="64"/>
                  </a:lnTo>
                  <a:lnTo>
                    <a:pt x="40" y="48"/>
                  </a:lnTo>
                  <a:lnTo>
                    <a:pt x="41" y="32"/>
                  </a:lnTo>
                  <a:lnTo>
                    <a:pt x="41" y="17"/>
                  </a:lnTo>
                  <a:lnTo>
                    <a:pt x="39" y="1"/>
                  </a:lnTo>
                  <a:lnTo>
                    <a:pt x="39"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5" name="Freeform 346"/>
            <p:cNvSpPr>
              <a:spLocks/>
            </p:cNvSpPr>
            <p:nvPr/>
          </p:nvSpPr>
          <p:spPr bwMode="auto">
            <a:xfrm>
              <a:off x="2365" y="2019"/>
              <a:ext cx="1" cy="8"/>
            </a:xfrm>
            <a:custGeom>
              <a:avLst/>
              <a:gdLst>
                <a:gd name="T0" fmla="*/ 1 w 2"/>
                <a:gd name="T1" fmla="*/ 0 h 16"/>
                <a:gd name="T2" fmla="*/ 0 w 2"/>
                <a:gd name="T3" fmla="*/ 1 h 16"/>
                <a:gd name="T4" fmla="*/ 0 w 2"/>
                <a:gd name="T5" fmla="*/ 8 h 16"/>
                <a:gd name="T6" fmla="*/ 1 w 2"/>
                <a:gd name="T7" fmla="*/ 8 h 16"/>
                <a:gd name="T8" fmla="*/ 1 w 2"/>
                <a:gd name="T9" fmla="*/ 1 h 16"/>
                <a:gd name="T10" fmla="*/ 1 w 2"/>
                <a:gd name="T11" fmla="*/ 1 h 16"/>
                <a:gd name="T12" fmla="*/ 1 w 2"/>
                <a:gd name="T13" fmla="*/ 0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6">
                  <a:moveTo>
                    <a:pt x="2" y="0"/>
                  </a:moveTo>
                  <a:lnTo>
                    <a:pt x="0" y="1"/>
                  </a:lnTo>
                  <a:lnTo>
                    <a:pt x="0" y="16"/>
                  </a:lnTo>
                  <a:lnTo>
                    <a:pt x="2" y="16"/>
                  </a:lnTo>
                  <a:lnTo>
                    <a:pt x="2" y="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6" name="Freeform 347"/>
            <p:cNvSpPr>
              <a:spLocks/>
            </p:cNvSpPr>
            <p:nvPr/>
          </p:nvSpPr>
          <p:spPr bwMode="auto">
            <a:xfrm>
              <a:off x="2365" y="2035"/>
              <a:ext cx="1" cy="9"/>
            </a:xfrm>
            <a:custGeom>
              <a:avLst/>
              <a:gdLst>
                <a:gd name="T0" fmla="*/ 0 w 2"/>
                <a:gd name="T1" fmla="*/ 9 h 18"/>
                <a:gd name="T2" fmla="*/ 1 w 2"/>
                <a:gd name="T3" fmla="*/ 9 h 18"/>
                <a:gd name="T4" fmla="*/ 1 w 2"/>
                <a:gd name="T5" fmla="*/ 0 h 18"/>
                <a:gd name="T6" fmla="*/ 0 w 2"/>
                <a:gd name="T7" fmla="*/ 0 h 18"/>
                <a:gd name="T8" fmla="*/ 0 w 2"/>
                <a:gd name="T9" fmla="*/ 9 h 18"/>
                <a:gd name="T10" fmla="*/ 0 w 2"/>
                <a:gd name="T11" fmla="*/ 9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18">
                  <a:moveTo>
                    <a:pt x="0" y="18"/>
                  </a:moveTo>
                  <a:lnTo>
                    <a:pt x="2" y="18"/>
                  </a:lnTo>
                  <a:lnTo>
                    <a:pt x="2" y="0"/>
                  </a:lnTo>
                  <a:lnTo>
                    <a:pt x="0" y="0"/>
                  </a:lnTo>
                  <a:lnTo>
                    <a:pt x="0"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7" name="Freeform 348"/>
            <p:cNvSpPr>
              <a:spLocks/>
            </p:cNvSpPr>
            <p:nvPr/>
          </p:nvSpPr>
          <p:spPr bwMode="auto">
            <a:xfrm>
              <a:off x="2368" y="2059"/>
              <a:ext cx="2" cy="5"/>
            </a:xfrm>
            <a:custGeom>
              <a:avLst/>
              <a:gdLst>
                <a:gd name="T0" fmla="*/ 1 w 5"/>
                <a:gd name="T1" fmla="*/ 5 h 11"/>
                <a:gd name="T2" fmla="*/ 1 w 5"/>
                <a:gd name="T3" fmla="*/ 5 h 11"/>
                <a:gd name="T4" fmla="*/ 1 w 5"/>
                <a:gd name="T5" fmla="*/ 4 h 11"/>
                <a:gd name="T6" fmla="*/ 1 w 5"/>
                <a:gd name="T7" fmla="*/ 3 h 11"/>
                <a:gd name="T8" fmla="*/ 1 w 5"/>
                <a:gd name="T9" fmla="*/ 3 h 11"/>
                <a:gd name="T10" fmla="*/ 1 w 5"/>
                <a:gd name="T11" fmla="*/ 2 h 11"/>
                <a:gd name="T12" fmla="*/ 1 w 5"/>
                <a:gd name="T13" fmla="*/ 2 h 11"/>
                <a:gd name="T14" fmla="*/ 1 w 5"/>
                <a:gd name="T15" fmla="*/ 1 h 11"/>
                <a:gd name="T16" fmla="*/ 1 w 5"/>
                <a:gd name="T17" fmla="*/ 0 h 11"/>
                <a:gd name="T18" fmla="*/ 2 w 5"/>
                <a:gd name="T19" fmla="*/ 0 h 11"/>
                <a:gd name="T20" fmla="*/ 2 w 5"/>
                <a:gd name="T21" fmla="*/ 0 h 11"/>
                <a:gd name="T22" fmla="*/ 0 w 5"/>
                <a:gd name="T23" fmla="*/ 0 h 11"/>
                <a:gd name="T24" fmla="*/ 1 w 5"/>
                <a:gd name="T25" fmla="*/ 5 h 11"/>
                <a:gd name="T26" fmla="*/ 1 w 5"/>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2" y="11"/>
                  </a:moveTo>
                  <a:lnTo>
                    <a:pt x="2" y="10"/>
                  </a:lnTo>
                  <a:lnTo>
                    <a:pt x="2" y="8"/>
                  </a:lnTo>
                  <a:lnTo>
                    <a:pt x="2" y="7"/>
                  </a:lnTo>
                  <a:lnTo>
                    <a:pt x="2" y="6"/>
                  </a:lnTo>
                  <a:lnTo>
                    <a:pt x="2" y="5"/>
                  </a:lnTo>
                  <a:lnTo>
                    <a:pt x="2" y="4"/>
                  </a:lnTo>
                  <a:lnTo>
                    <a:pt x="2" y="2"/>
                  </a:lnTo>
                  <a:lnTo>
                    <a:pt x="2" y="1"/>
                  </a:lnTo>
                  <a:lnTo>
                    <a:pt x="4" y="0"/>
                  </a:lnTo>
                  <a:lnTo>
                    <a:pt x="5" y="0"/>
                  </a:lnTo>
                  <a:lnTo>
                    <a:pt x="0" y="0"/>
                  </a:lnTo>
                  <a:lnTo>
                    <a:pt x="2"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8" name="Freeform 349"/>
            <p:cNvSpPr>
              <a:spLocks/>
            </p:cNvSpPr>
            <p:nvPr/>
          </p:nvSpPr>
          <p:spPr bwMode="auto">
            <a:xfrm>
              <a:off x="2372" y="2091"/>
              <a:ext cx="2" cy="6"/>
            </a:xfrm>
            <a:custGeom>
              <a:avLst/>
              <a:gdLst>
                <a:gd name="T0" fmla="*/ 2 w 2"/>
                <a:gd name="T1" fmla="*/ 5 h 11"/>
                <a:gd name="T2" fmla="*/ 0 w 2"/>
                <a:gd name="T3" fmla="*/ 0 h 11"/>
                <a:gd name="T4" fmla="*/ 0 w 2"/>
                <a:gd name="T5" fmla="*/ 1 h 11"/>
                <a:gd name="T6" fmla="*/ 0 w 2"/>
                <a:gd name="T7" fmla="*/ 2 h 11"/>
                <a:gd name="T8" fmla="*/ 0 w 2"/>
                <a:gd name="T9" fmla="*/ 3 h 11"/>
                <a:gd name="T10" fmla="*/ 0 w 2"/>
                <a:gd name="T11" fmla="*/ 4 h 11"/>
                <a:gd name="T12" fmla="*/ 0 w 2"/>
                <a:gd name="T13" fmla="*/ 5 h 11"/>
                <a:gd name="T14" fmla="*/ 0 w 2"/>
                <a:gd name="T15" fmla="*/ 5 h 11"/>
                <a:gd name="T16" fmla="*/ 1 w 2"/>
                <a:gd name="T17" fmla="*/ 6 h 11"/>
                <a:gd name="T18" fmla="*/ 1 w 2"/>
                <a:gd name="T19" fmla="*/ 6 h 11"/>
                <a:gd name="T20" fmla="*/ 2 w 2"/>
                <a:gd name="T21" fmla="*/ 6 h 11"/>
                <a:gd name="T22" fmla="*/ 2 w 2"/>
                <a:gd name="T23" fmla="*/ 5 h 11"/>
                <a:gd name="T24" fmla="*/ 2 w 2"/>
                <a:gd name="T25" fmla="*/ 5 h 11"/>
                <a:gd name="T26" fmla="*/ 2 w 2"/>
                <a:gd name="T27" fmla="*/ 5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1">
                  <a:moveTo>
                    <a:pt x="2" y="9"/>
                  </a:moveTo>
                  <a:lnTo>
                    <a:pt x="0" y="0"/>
                  </a:lnTo>
                  <a:lnTo>
                    <a:pt x="0" y="1"/>
                  </a:lnTo>
                  <a:lnTo>
                    <a:pt x="0" y="4"/>
                  </a:lnTo>
                  <a:lnTo>
                    <a:pt x="0" y="6"/>
                  </a:lnTo>
                  <a:lnTo>
                    <a:pt x="0" y="8"/>
                  </a:lnTo>
                  <a:lnTo>
                    <a:pt x="0" y="9"/>
                  </a:lnTo>
                  <a:lnTo>
                    <a:pt x="0" y="10"/>
                  </a:lnTo>
                  <a:lnTo>
                    <a:pt x="1" y="11"/>
                  </a:lnTo>
                  <a:lnTo>
                    <a:pt x="2" y="11"/>
                  </a:lnTo>
                  <a:lnTo>
                    <a:pt x="2" y="10"/>
                  </a:lnTo>
                  <a:lnTo>
                    <a:pt x="2" y="9"/>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19" name="Freeform 350"/>
            <p:cNvSpPr>
              <a:spLocks/>
            </p:cNvSpPr>
            <p:nvPr/>
          </p:nvSpPr>
          <p:spPr bwMode="auto">
            <a:xfrm>
              <a:off x="2739" y="2103"/>
              <a:ext cx="2" cy="6"/>
            </a:xfrm>
            <a:custGeom>
              <a:avLst/>
              <a:gdLst>
                <a:gd name="T0" fmla="*/ 0 w 4"/>
                <a:gd name="T1" fmla="*/ 6 h 11"/>
                <a:gd name="T2" fmla="*/ 2 w 4"/>
                <a:gd name="T3" fmla="*/ 6 h 11"/>
                <a:gd name="T4" fmla="*/ 2 w 4"/>
                <a:gd name="T5" fmla="*/ 0 h 11"/>
                <a:gd name="T6" fmla="*/ 1 w 4"/>
                <a:gd name="T7" fmla="*/ 0 h 11"/>
                <a:gd name="T8" fmla="*/ 1 w 4"/>
                <a:gd name="T9" fmla="*/ 6 h 11"/>
                <a:gd name="T10" fmla="*/ 1 w 4"/>
                <a:gd name="T11" fmla="*/ 6 h 11"/>
                <a:gd name="T12" fmla="*/ 0 w 4"/>
                <a:gd name="T13" fmla="*/ 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11">
                  <a:moveTo>
                    <a:pt x="0" y="11"/>
                  </a:moveTo>
                  <a:lnTo>
                    <a:pt x="4" y="11"/>
                  </a:lnTo>
                  <a:lnTo>
                    <a:pt x="4" y="0"/>
                  </a:lnTo>
                  <a:lnTo>
                    <a:pt x="1" y="0"/>
                  </a:lnTo>
                  <a:lnTo>
                    <a:pt x="1" y="11"/>
                  </a:lnTo>
                  <a:lnTo>
                    <a:pt x="0" y="11"/>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0" name="Freeform 351"/>
            <p:cNvSpPr>
              <a:spLocks/>
            </p:cNvSpPr>
            <p:nvPr/>
          </p:nvSpPr>
          <p:spPr bwMode="auto">
            <a:xfrm>
              <a:off x="2633" y="2290"/>
              <a:ext cx="1" cy="1"/>
            </a:xfrm>
            <a:custGeom>
              <a:avLst/>
              <a:gdLst>
                <a:gd name="T0" fmla="*/ 1 w 1"/>
                <a:gd name="T1" fmla="*/ 1 h 3"/>
                <a:gd name="T2" fmla="*/ 1 w 1"/>
                <a:gd name="T3" fmla="*/ 1 h 3"/>
                <a:gd name="T4" fmla="*/ 1 w 1"/>
                <a:gd name="T5" fmla="*/ 1 h 3"/>
                <a:gd name="T6" fmla="*/ 1 w 1"/>
                <a:gd name="T7" fmla="*/ 1 h 3"/>
                <a:gd name="T8" fmla="*/ 1 w 1"/>
                <a:gd name="T9" fmla="*/ 1 h 3"/>
                <a:gd name="T10" fmla="*/ 1 w 1"/>
                <a:gd name="T11" fmla="*/ 1 h 3"/>
                <a:gd name="T12" fmla="*/ 1 w 1"/>
                <a:gd name="T13" fmla="*/ 1 h 3"/>
                <a:gd name="T14" fmla="*/ 1 w 1"/>
                <a:gd name="T15" fmla="*/ 1 h 3"/>
                <a:gd name="T16" fmla="*/ 1 w 1"/>
                <a:gd name="T17" fmla="*/ 0 h 3"/>
                <a:gd name="T18" fmla="*/ 1 w 1"/>
                <a:gd name="T19" fmla="*/ 0 h 3"/>
                <a:gd name="T20" fmla="*/ 1 w 1"/>
                <a:gd name="T21" fmla="*/ 0 h 3"/>
                <a:gd name="T22" fmla="*/ 0 w 1"/>
                <a:gd name="T23" fmla="*/ 1 h 3"/>
                <a:gd name="T24" fmla="*/ 1 w 1"/>
                <a:gd name="T25" fmla="*/ 1 h 3"/>
                <a:gd name="T26" fmla="*/ 1 w 1"/>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3"/>
                  </a:moveTo>
                  <a:lnTo>
                    <a:pt x="1" y="3"/>
                  </a:lnTo>
                  <a:lnTo>
                    <a:pt x="1" y="2"/>
                  </a:lnTo>
                  <a:lnTo>
                    <a:pt x="1" y="0"/>
                  </a:lnTo>
                  <a:lnTo>
                    <a:pt x="0" y="2"/>
                  </a:lnTo>
                  <a:lnTo>
                    <a:pt x="1"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1" name="Freeform 352"/>
            <p:cNvSpPr>
              <a:spLocks/>
            </p:cNvSpPr>
            <p:nvPr/>
          </p:nvSpPr>
          <p:spPr bwMode="auto">
            <a:xfrm>
              <a:off x="2605" y="2137"/>
              <a:ext cx="1" cy="2"/>
            </a:xfrm>
            <a:custGeom>
              <a:avLst/>
              <a:gdLst>
                <a:gd name="T0" fmla="*/ 0 w 3"/>
                <a:gd name="T1" fmla="*/ 1 h 3"/>
                <a:gd name="T2" fmla="*/ 1 w 3"/>
                <a:gd name="T3" fmla="*/ 2 h 3"/>
                <a:gd name="T4" fmla="*/ 1 w 3"/>
                <a:gd name="T5" fmla="*/ 2 h 3"/>
                <a:gd name="T6" fmla="*/ 1 w 3"/>
                <a:gd name="T7" fmla="*/ 2 h 3"/>
                <a:gd name="T8" fmla="*/ 1 w 3"/>
                <a:gd name="T9" fmla="*/ 2 h 3"/>
                <a:gd name="T10" fmla="*/ 1 w 3"/>
                <a:gd name="T11" fmla="*/ 2 h 3"/>
                <a:gd name="T12" fmla="*/ 1 w 3"/>
                <a:gd name="T13" fmla="*/ 2 h 3"/>
                <a:gd name="T14" fmla="*/ 1 w 3"/>
                <a:gd name="T15" fmla="*/ 2 h 3"/>
                <a:gd name="T16" fmla="*/ 1 w 3"/>
                <a:gd name="T17" fmla="*/ 2 h 3"/>
                <a:gd name="T18" fmla="*/ 1 w 3"/>
                <a:gd name="T19" fmla="*/ 2 h 3"/>
                <a:gd name="T20" fmla="*/ 1 w 3"/>
                <a:gd name="T21" fmla="*/ 2 h 3"/>
                <a:gd name="T22" fmla="*/ 1 w 3"/>
                <a:gd name="T23" fmla="*/ 2 h 3"/>
                <a:gd name="T24" fmla="*/ 1 w 3"/>
                <a:gd name="T25" fmla="*/ 1 h 3"/>
                <a:gd name="T26" fmla="*/ 1 w 3"/>
                <a:gd name="T27" fmla="*/ 1 h 3"/>
                <a:gd name="T28" fmla="*/ 0 w 3"/>
                <a:gd name="T29" fmla="*/ 1 h 3"/>
                <a:gd name="T30" fmla="*/ 0 w 3"/>
                <a:gd name="T31" fmla="*/ 1 h 3"/>
                <a:gd name="T32" fmla="*/ 0 w 3"/>
                <a:gd name="T33" fmla="*/ 1 h 3"/>
                <a:gd name="T34" fmla="*/ 0 w 3"/>
                <a:gd name="T35" fmla="*/ 1 h 3"/>
                <a:gd name="T36" fmla="*/ 0 w 3"/>
                <a:gd name="T37" fmla="*/ 1 h 3"/>
                <a:gd name="T38" fmla="*/ 0 w 3"/>
                <a:gd name="T39" fmla="*/ 1 h 3"/>
                <a:gd name="T40" fmla="*/ 0 w 3"/>
                <a:gd name="T41" fmla="*/ 0 h 3"/>
                <a:gd name="T42" fmla="*/ 0 w 3"/>
                <a:gd name="T43" fmla="*/ 1 h 3"/>
                <a:gd name="T44" fmla="*/ 1 w 3"/>
                <a:gd name="T45" fmla="*/ 2 h 3"/>
                <a:gd name="T46" fmla="*/ 1 w 3"/>
                <a:gd name="T47" fmla="*/ 2 h 3"/>
                <a:gd name="T48" fmla="*/ 0 w 3"/>
                <a:gd name="T49" fmla="*/ 1 h 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3" h="3">
                  <a:moveTo>
                    <a:pt x="1" y="2"/>
                  </a:moveTo>
                  <a:lnTo>
                    <a:pt x="3" y="3"/>
                  </a:lnTo>
                  <a:lnTo>
                    <a:pt x="3" y="2"/>
                  </a:lnTo>
                  <a:lnTo>
                    <a:pt x="1" y="2"/>
                  </a:lnTo>
                  <a:lnTo>
                    <a:pt x="1" y="1"/>
                  </a:lnTo>
                  <a:lnTo>
                    <a:pt x="1" y="0"/>
                  </a:lnTo>
                  <a:lnTo>
                    <a:pt x="0" y="2"/>
                  </a:lnTo>
                  <a:lnTo>
                    <a:pt x="3" y="3"/>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2" name="Freeform 353"/>
            <p:cNvSpPr>
              <a:spLocks/>
            </p:cNvSpPr>
            <p:nvPr/>
          </p:nvSpPr>
          <p:spPr bwMode="auto">
            <a:xfrm>
              <a:off x="2600" y="2123"/>
              <a:ext cx="55" cy="285"/>
            </a:xfrm>
            <a:custGeom>
              <a:avLst/>
              <a:gdLst>
                <a:gd name="T0" fmla="*/ 51 w 112"/>
                <a:gd name="T1" fmla="*/ 241 h 570"/>
                <a:gd name="T2" fmla="*/ 49 w 112"/>
                <a:gd name="T3" fmla="*/ 238 h 570"/>
                <a:gd name="T4" fmla="*/ 47 w 112"/>
                <a:gd name="T5" fmla="*/ 234 h 570"/>
                <a:gd name="T6" fmla="*/ 47 w 112"/>
                <a:gd name="T7" fmla="*/ 221 h 570"/>
                <a:gd name="T8" fmla="*/ 42 w 112"/>
                <a:gd name="T9" fmla="*/ 211 h 570"/>
                <a:gd name="T10" fmla="*/ 43 w 112"/>
                <a:gd name="T11" fmla="*/ 204 h 570"/>
                <a:gd name="T12" fmla="*/ 43 w 112"/>
                <a:gd name="T13" fmla="*/ 204 h 570"/>
                <a:gd name="T14" fmla="*/ 44 w 112"/>
                <a:gd name="T15" fmla="*/ 204 h 570"/>
                <a:gd name="T16" fmla="*/ 42 w 112"/>
                <a:gd name="T17" fmla="*/ 203 h 570"/>
                <a:gd name="T18" fmla="*/ 41 w 112"/>
                <a:gd name="T19" fmla="*/ 205 h 570"/>
                <a:gd name="T20" fmla="*/ 40 w 112"/>
                <a:gd name="T21" fmla="*/ 201 h 570"/>
                <a:gd name="T22" fmla="*/ 41 w 112"/>
                <a:gd name="T23" fmla="*/ 200 h 570"/>
                <a:gd name="T24" fmla="*/ 42 w 112"/>
                <a:gd name="T25" fmla="*/ 199 h 570"/>
                <a:gd name="T26" fmla="*/ 41 w 112"/>
                <a:gd name="T27" fmla="*/ 199 h 570"/>
                <a:gd name="T28" fmla="*/ 39 w 112"/>
                <a:gd name="T29" fmla="*/ 199 h 570"/>
                <a:gd name="T30" fmla="*/ 38 w 112"/>
                <a:gd name="T31" fmla="*/ 197 h 570"/>
                <a:gd name="T32" fmla="*/ 38 w 112"/>
                <a:gd name="T33" fmla="*/ 194 h 570"/>
                <a:gd name="T34" fmla="*/ 39 w 112"/>
                <a:gd name="T35" fmla="*/ 191 h 570"/>
                <a:gd name="T36" fmla="*/ 41 w 112"/>
                <a:gd name="T37" fmla="*/ 191 h 570"/>
                <a:gd name="T38" fmla="*/ 41 w 112"/>
                <a:gd name="T39" fmla="*/ 193 h 570"/>
                <a:gd name="T40" fmla="*/ 43 w 112"/>
                <a:gd name="T41" fmla="*/ 195 h 570"/>
                <a:gd name="T42" fmla="*/ 37 w 112"/>
                <a:gd name="T43" fmla="*/ 188 h 570"/>
                <a:gd name="T44" fmla="*/ 35 w 112"/>
                <a:gd name="T45" fmla="*/ 179 h 570"/>
                <a:gd name="T46" fmla="*/ 33 w 112"/>
                <a:gd name="T47" fmla="*/ 171 h 570"/>
                <a:gd name="T48" fmla="*/ 33 w 112"/>
                <a:gd name="T49" fmla="*/ 170 h 570"/>
                <a:gd name="T50" fmla="*/ 35 w 112"/>
                <a:gd name="T51" fmla="*/ 169 h 570"/>
                <a:gd name="T52" fmla="*/ 33 w 112"/>
                <a:gd name="T53" fmla="*/ 168 h 570"/>
                <a:gd name="T54" fmla="*/ 33 w 112"/>
                <a:gd name="T55" fmla="*/ 169 h 570"/>
                <a:gd name="T56" fmla="*/ 33 w 112"/>
                <a:gd name="T57" fmla="*/ 169 h 570"/>
                <a:gd name="T58" fmla="*/ 33 w 112"/>
                <a:gd name="T59" fmla="*/ 168 h 570"/>
                <a:gd name="T60" fmla="*/ 27 w 112"/>
                <a:gd name="T61" fmla="*/ 129 h 570"/>
                <a:gd name="T62" fmla="*/ 20 w 112"/>
                <a:gd name="T63" fmla="*/ 89 h 570"/>
                <a:gd name="T64" fmla="*/ 14 w 112"/>
                <a:gd name="T65" fmla="*/ 62 h 570"/>
                <a:gd name="T66" fmla="*/ 11 w 112"/>
                <a:gd name="T67" fmla="*/ 47 h 570"/>
                <a:gd name="T68" fmla="*/ 12 w 112"/>
                <a:gd name="T69" fmla="*/ 33 h 570"/>
                <a:gd name="T70" fmla="*/ 12 w 112"/>
                <a:gd name="T71" fmla="*/ 33 h 570"/>
                <a:gd name="T72" fmla="*/ 12 w 112"/>
                <a:gd name="T73" fmla="*/ 33 h 570"/>
                <a:gd name="T74" fmla="*/ 10 w 112"/>
                <a:gd name="T75" fmla="*/ 31 h 570"/>
                <a:gd name="T76" fmla="*/ 8 w 112"/>
                <a:gd name="T77" fmla="*/ 27 h 570"/>
                <a:gd name="T78" fmla="*/ 7 w 112"/>
                <a:gd name="T79" fmla="*/ 22 h 570"/>
                <a:gd name="T80" fmla="*/ 6 w 112"/>
                <a:gd name="T81" fmla="*/ 20 h 570"/>
                <a:gd name="T82" fmla="*/ 5 w 112"/>
                <a:gd name="T83" fmla="*/ 18 h 570"/>
                <a:gd name="T84" fmla="*/ 5 w 112"/>
                <a:gd name="T85" fmla="*/ 16 h 570"/>
                <a:gd name="T86" fmla="*/ 4 w 112"/>
                <a:gd name="T87" fmla="*/ 10 h 570"/>
                <a:gd name="T88" fmla="*/ 2 w 112"/>
                <a:gd name="T89" fmla="*/ 4 h 570"/>
                <a:gd name="T90" fmla="*/ 9 w 112"/>
                <a:gd name="T91" fmla="*/ 41 h 570"/>
                <a:gd name="T92" fmla="*/ 15 w 112"/>
                <a:gd name="T93" fmla="*/ 77 h 570"/>
                <a:gd name="T94" fmla="*/ 20 w 112"/>
                <a:gd name="T95" fmla="*/ 112 h 570"/>
                <a:gd name="T96" fmla="*/ 29 w 112"/>
                <a:gd name="T97" fmla="*/ 159 h 570"/>
                <a:gd name="T98" fmla="*/ 42 w 112"/>
                <a:gd name="T99" fmla="*/ 221 h 570"/>
                <a:gd name="T100" fmla="*/ 55 w 112"/>
                <a:gd name="T101" fmla="*/ 285 h 570"/>
                <a:gd name="T102" fmla="*/ 55 w 112"/>
                <a:gd name="T103" fmla="*/ 269 h 570"/>
                <a:gd name="T104" fmla="*/ 53 w 112"/>
                <a:gd name="T105" fmla="*/ 254 h 57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12" h="570">
                  <a:moveTo>
                    <a:pt x="107" y="493"/>
                  </a:moveTo>
                  <a:lnTo>
                    <a:pt x="107" y="488"/>
                  </a:lnTo>
                  <a:lnTo>
                    <a:pt x="106" y="484"/>
                  </a:lnTo>
                  <a:lnTo>
                    <a:pt x="104" y="481"/>
                  </a:lnTo>
                  <a:lnTo>
                    <a:pt x="103" y="480"/>
                  </a:lnTo>
                  <a:lnTo>
                    <a:pt x="102" y="479"/>
                  </a:lnTo>
                  <a:lnTo>
                    <a:pt x="99" y="478"/>
                  </a:lnTo>
                  <a:lnTo>
                    <a:pt x="99" y="476"/>
                  </a:lnTo>
                  <a:lnTo>
                    <a:pt x="99" y="474"/>
                  </a:lnTo>
                  <a:lnTo>
                    <a:pt x="101" y="472"/>
                  </a:lnTo>
                  <a:lnTo>
                    <a:pt x="104" y="467"/>
                  </a:lnTo>
                  <a:lnTo>
                    <a:pt x="96" y="467"/>
                  </a:lnTo>
                  <a:lnTo>
                    <a:pt x="99" y="459"/>
                  </a:lnTo>
                  <a:lnTo>
                    <a:pt x="99" y="453"/>
                  </a:lnTo>
                  <a:lnTo>
                    <a:pt x="98" y="447"/>
                  </a:lnTo>
                  <a:lnTo>
                    <a:pt x="96" y="442"/>
                  </a:lnTo>
                  <a:lnTo>
                    <a:pt x="93" y="437"/>
                  </a:lnTo>
                  <a:lnTo>
                    <a:pt x="90" y="432"/>
                  </a:lnTo>
                  <a:lnTo>
                    <a:pt x="86" y="426"/>
                  </a:lnTo>
                  <a:lnTo>
                    <a:pt x="85" y="421"/>
                  </a:lnTo>
                  <a:lnTo>
                    <a:pt x="85" y="415"/>
                  </a:lnTo>
                  <a:lnTo>
                    <a:pt x="87" y="407"/>
                  </a:lnTo>
                  <a:lnTo>
                    <a:pt x="88" y="407"/>
                  </a:lnTo>
                  <a:lnTo>
                    <a:pt x="88" y="408"/>
                  </a:lnTo>
                  <a:lnTo>
                    <a:pt x="90" y="408"/>
                  </a:lnTo>
                  <a:lnTo>
                    <a:pt x="88" y="406"/>
                  </a:lnTo>
                  <a:lnTo>
                    <a:pt x="87" y="405"/>
                  </a:lnTo>
                  <a:lnTo>
                    <a:pt x="86" y="406"/>
                  </a:lnTo>
                  <a:lnTo>
                    <a:pt x="86" y="407"/>
                  </a:lnTo>
                  <a:lnTo>
                    <a:pt x="86" y="408"/>
                  </a:lnTo>
                  <a:lnTo>
                    <a:pt x="85" y="408"/>
                  </a:lnTo>
                  <a:lnTo>
                    <a:pt x="83" y="410"/>
                  </a:lnTo>
                  <a:lnTo>
                    <a:pt x="82" y="408"/>
                  </a:lnTo>
                  <a:lnTo>
                    <a:pt x="81" y="407"/>
                  </a:lnTo>
                  <a:lnTo>
                    <a:pt x="81" y="401"/>
                  </a:lnTo>
                  <a:lnTo>
                    <a:pt x="82" y="400"/>
                  </a:lnTo>
                  <a:lnTo>
                    <a:pt x="82" y="399"/>
                  </a:lnTo>
                  <a:lnTo>
                    <a:pt x="83" y="399"/>
                  </a:lnTo>
                  <a:lnTo>
                    <a:pt x="85" y="397"/>
                  </a:lnTo>
                  <a:lnTo>
                    <a:pt x="86" y="397"/>
                  </a:lnTo>
                  <a:lnTo>
                    <a:pt x="87" y="397"/>
                  </a:lnTo>
                  <a:lnTo>
                    <a:pt x="86" y="397"/>
                  </a:lnTo>
                  <a:lnTo>
                    <a:pt x="85" y="397"/>
                  </a:lnTo>
                  <a:lnTo>
                    <a:pt x="83" y="397"/>
                  </a:lnTo>
                  <a:lnTo>
                    <a:pt x="82" y="397"/>
                  </a:lnTo>
                  <a:lnTo>
                    <a:pt x="81" y="397"/>
                  </a:lnTo>
                  <a:lnTo>
                    <a:pt x="80" y="397"/>
                  </a:lnTo>
                  <a:lnTo>
                    <a:pt x="78" y="396"/>
                  </a:lnTo>
                  <a:lnTo>
                    <a:pt x="77" y="395"/>
                  </a:lnTo>
                  <a:lnTo>
                    <a:pt x="77" y="394"/>
                  </a:lnTo>
                  <a:lnTo>
                    <a:pt x="77" y="391"/>
                  </a:lnTo>
                  <a:lnTo>
                    <a:pt x="77" y="390"/>
                  </a:lnTo>
                  <a:lnTo>
                    <a:pt x="77" y="389"/>
                  </a:lnTo>
                  <a:lnTo>
                    <a:pt x="77" y="387"/>
                  </a:lnTo>
                  <a:lnTo>
                    <a:pt x="77" y="385"/>
                  </a:lnTo>
                  <a:lnTo>
                    <a:pt x="77" y="384"/>
                  </a:lnTo>
                  <a:lnTo>
                    <a:pt x="78" y="382"/>
                  </a:lnTo>
                  <a:lnTo>
                    <a:pt x="80" y="381"/>
                  </a:lnTo>
                  <a:lnTo>
                    <a:pt x="81" y="380"/>
                  </a:lnTo>
                  <a:lnTo>
                    <a:pt x="82" y="380"/>
                  </a:lnTo>
                  <a:lnTo>
                    <a:pt x="82" y="381"/>
                  </a:lnTo>
                  <a:lnTo>
                    <a:pt x="83" y="381"/>
                  </a:lnTo>
                  <a:lnTo>
                    <a:pt x="83" y="382"/>
                  </a:lnTo>
                  <a:lnTo>
                    <a:pt x="83" y="384"/>
                  </a:lnTo>
                  <a:lnTo>
                    <a:pt x="83" y="385"/>
                  </a:lnTo>
                  <a:lnTo>
                    <a:pt x="83" y="386"/>
                  </a:lnTo>
                  <a:lnTo>
                    <a:pt x="83" y="387"/>
                  </a:lnTo>
                  <a:lnTo>
                    <a:pt x="83" y="389"/>
                  </a:lnTo>
                  <a:lnTo>
                    <a:pt x="87" y="389"/>
                  </a:lnTo>
                  <a:lnTo>
                    <a:pt x="87" y="380"/>
                  </a:lnTo>
                  <a:lnTo>
                    <a:pt x="83" y="380"/>
                  </a:lnTo>
                  <a:lnTo>
                    <a:pt x="78" y="378"/>
                  </a:lnTo>
                  <a:lnTo>
                    <a:pt x="76" y="375"/>
                  </a:lnTo>
                  <a:lnTo>
                    <a:pt x="73" y="371"/>
                  </a:lnTo>
                  <a:lnTo>
                    <a:pt x="72" y="366"/>
                  </a:lnTo>
                  <a:lnTo>
                    <a:pt x="72" y="363"/>
                  </a:lnTo>
                  <a:lnTo>
                    <a:pt x="72" y="358"/>
                  </a:lnTo>
                  <a:lnTo>
                    <a:pt x="71" y="353"/>
                  </a:lnTo>
                  <a:lnTo>
                    <a:pt x="71" y="348"/>
                  </a:lnTo>
                  <a:lnTo>
                    <a:pt x="70" y="344"/>
                  </a:lnTo>
                  <a:lnTo>
                    <a:pt x="68" y="342"/>
                  </a:lnTo>
                  <a:lnTo>
                    <a:pt x="68" y="340"/>
                  </a:lnTo>
                  <a:lnTo>
                    <a:pt x="68" y="339"/>
                  </a:lnTo>
                  <a:lnTo>
                    <a:pt x="68" y="338"/>
                  </a:lnTo>
                  <a:lnTo>
                    <a:pt x="70" y="338"/>
                  </a:lnTo>
                  <a:lnTo>
                    <a:pt x="70" y="337"/>
                  </a:lnTo>
                  <a:lnTo>
                    <a:pt x="71" y="337"/>
                  </a:lnTo>
                  <a:lnTo>
                    <a:pt x="71" y="335"/>
                  </a:lnTo>
                  <a:lnTo>
                    <a:pt x="72" y="335"/>
                  </a:lnTo>
                  <a:lnTo>
                    <a:pt x="70" y="333"/>
                  </a:lnTo>
                  <a:lnTo>
                    <a:pt x="68" y="335"/>
                  </a:lnTo>
                  <a:lnTo>
                    <a:pt x="68" y="337"/>
                  </a:lnTo>
                  <a:lnTo>
                    <a:pt x="68" y="338"/>
                  </a:lnTo>
                  <a:lnTo>
                    <a:pt x="67" y="337"/>
                  </a:lnTo>
                  <a:lnTo>
                    <a:pt x="68" y="335"/>
                  </a:lnTo>
                  <a:lnTo>
                    <a:pt x="65" y="317"/>
                  </a:lnTo>
                  <a:lnTo>
                    <a:pt x="61" y="297"/>
                  </a:lnTo>
                  <a:lnTo>
                    <a:pt x="57" y="277"/>
                  </a:lnTo>
                  <a:lnTo>
                    <a:pt x="54" y="258"/>
                  </a:lnTo>
                  <a:lnTo>
                    <a:pt x="51" y="238"/>
                  </a:lnTo>
                  <a:lnTo>
                    <a:pt x="47" y="218"/>
                  </a:lnTo>
                  <a:lnTo>
                    <a:pt x="44" y="197"/>
                  </a:lnTo>
                  <a:lnTo>
                    <a:pt x="40" y="178"/>
                  </a:lnTo>
                  <a:lnTo>
                    <a:pt x="36" y="159"/>
                  </a:lnTo>
                  <a:lnTo>
                    <a:pt x="33" y="140"/>
                  </a:lnTo>
                  <a:lnTo>
                    <a:pt x="31" y="131"/>
                  </a:lnTo>
                  <a:lnTo>
                    <a:pt x="29" y="124"/>
                  </a:lnTo>
                  <a:lnTo>
                    <a:pt x="28" y="117"/>
                  </a:lnTo>
                  <a:lnTo>
                    <a:pt x="25" y="108"/>
                  </a:lnTo>
                  <a:lnTo>
                    <a:pt x="24" y="100"/>
                  </a:lnTo>
                  <a:lnTo>
                    <a:pt x="23" y="93"/>
                  </a:lnTo>
                  <a:lnTo>
                    <a:pt x="21" y="87"/>
                  </a:lnTo>
                  <a:lnTo>
                    <a:pt x="21" y="79"/>
                  </a:lnTo>
                  <a:lnTo>
                    <a:pt x="23" y="72"/>
                  </a:lnTo>
                  <a:lnTo>
                    <a:pt x="24" y="66"/>
                  </a:lnTo>
                  <a:lnTo>
                    <a:pt x="23" y="63"/>
                  </a:lnTo>
                  <a:lnTo>
                    <a:pt x="21" y="62"/>
                  </a:lnTo>
                  <a:lnTo>
                    <a:pt x="20" y="60"/>
                  </a:lnTo>
                  <a:lnTo>
                    <a:pt x="19" y="57"/>
                  </a:lnTo>
                  <a:lnTo>
                    <a:pt x="18" y="55"/>
                  </a:lnTo>
                  <a:lnTo>
                    <a:pt x="16" y="53"/>
                  </a:lnTo>
                  <a:lnTo>
                    <a:pt x="15" y="51"/>
                  </a:lnTo>
                  <a:lnTo>
                    <a:pt x="14" y="48"/>
                  </a:lnTo>
                  <a:lnTo>
                    <a:pt x="14" y="46"/>
                  </a:lnTo>
                  <a:lnTo>
                    <a:pt x="14" y="44"/>
                  </a:lnTo>
                  <a:lnTo>
                    <a:pt x="13" y="41"/>
                  </a:lnTo>
                  <a:lnTo>
                    <a:pt x="13" y="40"/>
                  </a:lnTo>
                  <a:lnTo>
                    <a:pt x="13" y="39"/>
                  </a:lnTo>
                  <a:lnTo>
                    <a:pt x="13" y="37"/>
                  </a:lnTo>
                  <a:lnTo>
                    <a:pt x="13" y="36"/>
                  </a:lnTo>
                  <a:lnTo>
                    <a:pt x="11" y="36"/>
                  </a:lnTo>
                  <a:lnTo>
                    <a:pt x="11" y="35"/>
                  </a:lnTo>
                  <a:lnTo>
                    <a:pt x="11" y="34"/>
                  </a:lnTo>
                  <a:lnTo>
                    <a:pt x="13" y="34"/>
                  </a:lnTo>
                  <a:lnTo>
                    <a:pt x="13" y="32"/>
                  </a:lnTo>
                  <a:lnTo>
                    <a:pt x="10" y="31"/>
                  </a:lnTo>
                  <a:lnTo>
                    <a:pt x="11" y="29"/>
                  </a:lnTo>
                  <a:lnTo>
                    <a:pt x="10" y="26"/>
                  </a:lnTo>
                  <a:lnTo>
                    <a:pt x="9" y="23"/>
                  </a:lnTo>
                  <a:lnTo>
                    <a:pt x="9" y="20"/>
                  </a:lnTo>
                  <a:lnTo>
                    <a:pt x="8" y="16"/>
                  </a:lnTo>
                  <a:lnTo>
                    <a:pt x="8" y="14"/>
                  </a:lnTo>
                  <a:lnTo>
                    <a:pt x="7" y="11"/>
                  </a:lnTo>
                  <a:lnTo>
                    <a:pt x="5" y="8"/>
                  </a:lnTo>
                  <a:lnTo>
                    <a:pt x="4" y="5"/>
                  </a:lnTo>
                  <a:lnTo>
                    <a:pt x="3" y="3"/>
                  </a:lnTo>
                  <a:lnTo>
                    <a:pt x="0" y="0"/>
                  </a:lnTo>
                  <a:lnTo>
                    <a:pt x="18" y="81"/>
                  </a:lnTo>
                  <a:lnTo>
                    <a:pt x="23" y="98"/>
                  </a:lnTo>
                  <a:lnTo>
                    <a:pt x="26" y="117"/>
                  </a:lnTo>
                  <a:lnTo>
                    <a:pt x="29" y="135"/>
                  </a:lnTo>
                  <a:lnTo>
                    <a:pt x="31" y="154"/>
                  </a:lnTo>
                  <a:lnTo>
                    <a:pt x="33" y="172"/>
                  </a:lnTo>
                  <a:lnTo>
                    <a:pt x="34" y="190"/>
                  </a:lnTo>
                  <a:lnTo>
                    <a:pt x="36" y="207"/>
                  </a:lnTo>
                  <a:lnTo>
                    <a:pt x="40" y="223"/>
                  </a:lnTo>
                  <a:lnTo>
                    <a:pt x="45" y="239"/>
                  </a:lnTo>
                  <a:lnTo>
                    <a:pt x="51" y="253"/>
                  </a:lnTo>
                  <a:lnTo>
                    <a:pt x="54" y="286"/>
                  </a:lnTo>
                  <a:lnTo>
                    <a:pt x="59" y="318"/>
                  </a:lnTo>
                  <a:lnTo>
                    <a:pt x="64" y="349"/>
                  </a:lnTo>
                  <a:lnTo>
                    <a:pt x="71" y="380"/>
                  </a:lnTo>
                  <a:lnTo>
                    <a:pt x="77" y="411"/>
                  </a:lnTo>
                  <a:lnTo>
                    <a:pt x="85" y="442"/>
                  </a:lnTo>
                  <a:lnTo>
                    <a:pt x="92" y="474"/>
                  </a:lnTo>
                  <a:lnTo>
                    <a:pt x="98" y="505"/>
                  </a:lnTo>
                  <a:lnTo>
                    <a:pt x="106" y="537"/>
                  </a:lnTo>
                  <a:lnTo>
                    <a:pt x="111" y="570"/>
                  </a:lnTo>
                  <a:lnTo>
                    <a:pt x="111" y="562"/>
                  </a:lnTo>
                  <a:lnTo>
                    <a:pt x="112" y="553"/>
                  </a:lnTo>
                  <a:lnTo>
                    <a:pt x="111" y="546"/>
                  </a:lnTo>
                  <a:lnTo>
                    <a:pt x="111" y="538"/>
                  </a:lnTo>
                  <a:lnTo>
                    <a:pt x="109" y="530"/>
                  </a:lnTo>
                  <a:lnTo>
                    <a:pt x="108" y="522"/>
                  </a:lnTo>
                  <a:lnTo>
                    <a:pt x="107" y="515"/>
                  </a:lnTo>
                  <a:lnTo>
                    <a:pt x="107" y="507"/>
                  </a:lnTo>
                  <a:lnTo>
                    <a:pt x="107" y="500"/>
                  </a:lnTo>
                  <a:lnTo>
                    <a:pt x="107" y="49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3" name="Freeform 354"/>
            <p:cNvSpPr>
              <a:spLocks/>
            </p:cNvSpPr>
            <p:nvPr/>
          </p:nvSpPr>
          <p:spPr bwMode="auto">
            <a:xfrm>
              <a:off x="2644" y="2327"/>
              <a:ext cx="2" cy="5"/>
            </a:xfrm>
            <a:custGeom>
              <a:avLst/>
              <a:gdLst>
                <a:gd name="T0" fmla="*/ 0 w 2"/>
                <a:gd name="T1" fmla="*/ 5 h 8"/>
                <a:gd name="T2" fmla="*/ 2 w 2"/>
                <a:gd name="T3" fmla="*/ 5 h 8"/>
                <a:gd name="T4" fmla="*/ 2 w 2"/>
                <a:gd name="T5" fmla="*/ 0 h 8"/>
                <a:gd name="T6" fmla="*/ 0 w 2"/>
                <a:gd name="T7" fmla="*/ 0 h 8"/>
                <a:gd name="T8" fmla="*/ 0 w 2"/>
                <a:gd name="T9" fmla="*/ 1 h 8"/>
                <a:gd name="T10" fmla="*/ 0 w 2"/>
                <a:gd name="T11" fmla="*/ 1 h 8"/>
                <a:gd name="T12" fmla="*/ 0 w 2"/>
                <a:gd name="T13" fmla="*/ 1 h 8"/>
                <a:gd name="T14" fmla="*/ 0 w 2"/>
                <a:gd name="T15" fmla="*/ 2 h 8"/>
                <a:gd name="T16" fmla="*/ 0 w 2"/>
                <a:gd name="T17" fmla="*/ 2 h 8"/>
                <a:gd name="T18" fmla="*/ 0 w 2"/>
                <a:gd name="T19" fmla="*/ 3 h 8"/>
                <a:gd name="T20" fmla="*/ 0 w 2"/>
                <a:gd name="T21" fmla="*/ 4 h 8"/>
                <a:gd name="T22" fmla="*/ 0 w 2"/>
                <a:gd name="T23" fmla="*/ 4 h 8"/>
                <a:gd name="T24" fmla="*/ 0 w 2"/>
                <a:gd name="T25" fmla="*/ 4 h 8"/>
                <a:gd name="T26" fmla="*/ 0 w 2"/>
                <a:gd name="T27" fmla="*/ 5 h 8"/>
                <a:gd name="T28" fmla="*/ 0 w 2"/>
                <a:gd name="T29" fmla="*/ 5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8">
                  <a:moveTo>
                    <a:pt x="0" y="8"/>
                  </a:moveTo>
                  <a:lnTo>
                    <a:pt x="2" y="8"/>
                  </a:lnTo>
                  <a:lnTo>
                    <a:pt x="2" y="0"/>
                  </a:lnTo>
                  <a:lnTo>
                    <a:pt x="0" y="0"/>
                  </a:lnTo>
                  <a:lnTo>
                    <a:pt x="0" y="1"/>
                  </a:lnTo>
                  <a:lnTo>
                    <a:pt x="0" y="2"/>
                  </a:lnTo>
                  <a:lnTo>
                    <a:pt x="0" y="3"/>
                  </a:lnTo>
                  <a:lnTo>
                    <a:pt x="0" y="5"/>
                  </a:lnTo>
                  <a:lnTo>
                    <a:pt x="0" y="6"/>
                  </a:lnTo>
                  <a:lnTo>
                    <a:pt x="0" y="7"/>
                  </a:lnTo>
                  <a:lnTo>
                    <a:pt x="0" y="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4" name="Freeform 355"/>
            <p:cNvSpPr>
              <a:spLocks/>
            </p:cNvSpPr>
            <p:nvPr/>
          </p:nvSpPr>
          <p:spPr bwMode="auto">
            <a:xfrm>
              <a:off x="2605" y="2136"/>
              <a:ext cx="2" cy="3"/>
            </a:xfrm>
            <a:custGeom>
              <a:avLst/>
              <a:gdLst>
                <a:gd name="T0" fmla="*/ 2 w 4"/>
                <a:gd name="T1" fmla="*/ 2 h 5"/>
                <a:gd name="T2" fmla="*/ 1 w 4"/>
                <a:gd name="T3" fmla="*/ 0 h 5"/>
                <a:gd name="T4" fmla="*/ 0 w 4"/>
                <a:gd name="T5" fmla="*/ 1 h 5"/>
                <a:gd name="T6" fmla="*/ 0 w 4"/>
                <a:gd name="T7" fmla="*/ 2 h 5"/>
                <a:gd name="T8" fmla="*/ 0 w 4"/>
                <a:gd name="T9" fmla="*/ 2 h 5"/>
                <a:gd name="T10" fmla="*/ 0 w 4"/>
                <a:gd name="T11" fmla="*/ 2 h 5"/>
                <a:gd name="T12" fmla="*/ 0 w 4"/>
                <a:gd name="T13" fmla="*/ 2 h 5"/>
                <a:gd name="T14" fmla="*/ 0 w 4"/>
                <a:gd name="T15" fmla="*/ 2 h 5"/>
                <a:gd name="T16" fmla="*/ 0 w 4"/>
                <a:gd name="T17" fmla="*/ 2 h 5"/>
                <a:gd name="T18" fmla="*/ 1 w 4"/>
                <a:gd name="T19" fmla="*/ 2 h 5"/>
                <a:gd name="T20" fmla="*/ 1 w 4"/>
                <a:gd name="T21" fmla="*/ 2 h 5"/>
                <a:gd name="T22" fmla="*/ 1 w 4"/>
                <a:gd name="T23" fmla="*/ 3 h 5"/>
                <a:gd name="T24" fmla="*/ 1 w 4"/>
                <a:gd name="T25" fmla="*/ 3 h 5"/>
                <a:gd name="T26" fmla="*/ 1 w 4"/>
                <a:gd name="T27" fmla="*/ 3 h 5"/>
                <a:gd name="T28" fmla="*/ 1 w 4"/>
                <a:gd name="T29" fmla="*/ 2 h 5"/>
                <a:gd name="T30" fmla="*/ 1 w 4"/>
                <a:gd name="T31" fmla="*/ 2 h 5"/>
                <a:gd name="T32" fmla="*/ 1 w 4"/>
                <a:gd name="T33" fmla="*/ 2 h 5"/>
                <a:gd name="T34" fmla="*/ 2 w 4"/>
                <a:gd name="T35" fmla="*/ 2 h 5"/>
                <a:gd name="T36" fmla="*/ 2 w 4"/>
                <a:gd name="T37" fmla="*/ 2 h 5"/>
                <a:gd name="T38" fmla="*/ 2 w 4"/>
                <a:gd name="T39" fmla="*/ 2 h 5"/>
                <a:gd name="T40" fmla="*/ 2 w 4"/>
                <a:gd name="T41" fmla="*/ 2 h 5"/>
                <a:gd name="T42" fmla="*/ 2 w 4"/>
                <a:gd name="T43" fmla="*/ 2 h 5"/>
                <a:gd name="T44" fmla="*/ 2 w 4"/>
                <a:gd name="T45" fmla="*/ 2 h 5"/>
                <a:gd name="T46" fmla="*/ 2 w 4"/>
                <a:gd name="T47" fmla="*/ 2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4" h="5">
                  <a:moveTo>
                    <a:pt x="4" y="3"/>
                  </a:moveTo>
                  <a:lnTo>
                    <a:pt x="2" y="0"/>
                  </a:lnTo>
                  <a:lnTo>
                    <a:pt x="0" y="2"/>
                  </a:lnTo>
                  <a:lnTo>
                    <a:pt x="0" y="3"/>
                  </a:lnTo>
                  <a:lnTo>
                    <a:pt x="0" y="4"/>
                  </a:lnTo>
                  <a:lnTo>
                    <a:pt x="2" y="4"/>
                  </a:lnTo>
                  <a:lnTo>
                    <a:pt x="2" y="5"/>
                  </a:lnTo>
                  <a:lnTo>
                    <a:pt x="2" y="4"/>
                  </a:lnTo>
                  <a:lnTo>
                    <a:pt x="3" y="4"/>
                  </a:lnTo>
                  <a:lnTo>
                    <a:pt x="3" y="3"/>
                  </a:lnTo>
                  <a:lnTo>
                    <a:pt x="4"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5" name="Freeform 356"/>
            <p:cNvSpPr>
              <a:spLocks/>
            </p:cNvSpPr>
            <p:nvPr/>
          </p:nvSpPr>
          <p:spPr bwMode="auto">
            <a:xfrm>
              <a:off x="2606" y="2139"/>
              <a:ext cx="1" cy="1"/>
            </a:xfrm>
            <a:custGeom>
              <a:avLst/>
              <a:gdLst>
                <a:gd name="T0" fmla="*/ 0 w 1"/>
                <a:gd name="T1" fmla="*/ 0 h 1"/>
                <a:gd name="T2" fmla="*/ 0 w 1"/>
                <a:gd name="T3" fmla="*/ 0 h 1"/>
                <a:gd name="T4" fmla="*/ 0 w 1"/>
                <a:gd name="T5" fmla="*/ 0 h 1"/>
                <a:gd name="T6" fmla="*/ 0 w 1"/>
                <a:gd name="T7" fmla="*/ 0 h 1"/>
                <a:gd name="T8" fmla="*/ 0 w 1"/>
                <a:gd name="T9" fmla="*/ 0 h 1"/>
                <a:gd name="T10" fmla="*/ 0 w 1"/>
                <a:gd name="T11" fmla="*/ 0 h 1"/>
                <a:gd name="T12" fmla="*/ 0 w 1"/>
                <a:gd name="T13" fmla="*/ 0 h 1"/>
                <a:gd name="T14" fmla="*/ 0 w 1"/>
                <a:gd name="T15" fmla="*/ 0 h 1"/>
                <a:gd name="T16" fmla="*/ 0 w 1"/>
                <a:gd name="T17" fmla="*/ 0 h 1"/>
                <a:gd name="T18" fmla="*/ 0 w 1"/>
                <a:gd name="T19" fmla="*/ 0 h 1"/>
                <a:gd name="T20" fmla="*/ 0 w 1"/>
                <a:gd name="T21" fmla="*/ 0 h 1"/>
                <a:gd name="T22" fmla="*/ 0 w 1"/>
                <a:gd name="T23" fmla="*/ 0 h 1"/>
                <a:gd name="T24" fmla="*/ 0 w 1"/>
                <a:gd name="T25" fmla="*/ 0 h 1"/>
                <a:gd name="T26" fmla="*/ 0 w 1"/>
                <a:gd name="T27" fmla="*/ 0 h 1"/>
                <a:gd name="T28" fmla="*/ 0 w 1"/>
                <a:gd name="T29" fmla="*/ 0 h 1"/>
                <a:gd name="T30" fmla="*/ 0 w 1"/>
                <a:gd name="T31" fmla="*/ 0 h 1"/>
                <a:gd name="T32" fmla="*/ 0 w 1"/>
                <a:gd name="T33" fmla="*/ 0 h 1"/>
                <a:gd name="T34" fmla="*/ 0 w 1"/>
                <a:gd name="T35" fmla="*/ 0 h 1"/>
                <a:gd name="T36" fmla="*/ 0 w 1"/>
                <a:gd name="T37" fmla="*/ 0 h 1"/>
                <a:gd name="T38" fmla="*/ 0 w 1"/>
                <a:gd name="T39" fmla="*/ 0 h 1"/>
                <a:gd name="T40" fmla="*/ 0 w 1"/>
                <a:gd name="T41" fmla="*/ 0 h 1"/>
                <a:gd name="T42" fmla="*/ 0 w 1"/>
                <a:gd name="T43" fmla="*/ 0 h 1"/>
                <a:gd name="T44" fmla="*/ 0 w 1"/>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
                  <a:moveTo>
                    <a:pt x="0" y="0"/>
                  </a:move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6" name="Freeform 357"/>
            <p:cNvSpPr>
              <a:spLocks/>
            </p:cNvSpPr>
            <p:nvPr/>
          </p:nvSpPr>
          <p:spPr bwMode="auto">
            <a:xfrm>
              <a:off x="2606" y="2141"/>
              <a:ext cx="2" cy="4"/>
            </a:xfrm>
            <a:custGeom>
              <a:avLst/>
              <a:gdLst>
                <a:gd name="T0" fmla="*/ 2 w 4"/>
                <a:gd name="T1" fmla="*/ 0 h 9"/>
                <a:gd name="T2" fmla="*/ 1 w 4"/>
                <a:gd name="T3" fmla="*/ 0 h 9"/>
                <a:gd name="T4" fmla="*/ 1 w 4"/>
                <a:gd name="T5" fmla="*/ 0 h 9"/>
                <a:gd name="T6" fmla="*/ 1 w 4"/>
                <a:gd name="T7" fmla="*/ 1 h 9"/>
                <a:gd name="T8" fmla="*/ 1 w 4"/>
                <a:gd name="T9" fmla="*/ 1 h 9"/>
                <a:gd name="T10" fmla="*/ 1 w 4"/>
                <a:gd name="T11" fmla="*/ 2 h 9"/>
                <a:gd name="T12" fmla="*/ 1 w 4"/>
                <a:gd name="T13" fmla="*/ 2 h 9"/>
                <a:gd name="T14" fmla="*/ 1 w 4"/>
                <a:gd name="T15" fmla="*/ 2 h 9"/>
                <a:gd name="T16" fmla="*/ 1 w 4"/>
                <a:gd name="T17" fmla="*/ 3 h 9"/>
                <a:gd name="T18" fmla="*/ 0 w 4"/>
                <a:gd name="T19" fmla="*/ 3 h 9"/>
                <a:gd name="T20" fmla="*/ 0 w 4"/>
                <a:gd name="T21" fmla="*/ 4 h 9"/>
                <a:gd name="T22" fmla="*/ 1 w 4"/>
                <a:gd name="T23" fmla="*/ 4 h 9"/>
                <a:gd name="T24" fmla="*/ 1 w 4"/>
                <a:gd name="T25" fmla="*/ 4 h 9"/>
                <a:gd name="T26" fmla="*/ 1 w 4"/>
                <a:gd name="T27" fmla="*/ 4 h 9"/>
                <a:gd name="T28" fmla="*/ 2 w 4"/>
                <a:gd name="T29" fmla="*/ 3 h 9"/>
                <a:gd name="T30" fmla="*/ 2 w 4"/>
                <a:gd name="T31" fmla="*/ 2 h 9"/>
                <a:gd name="T32" fmla="*/ 2 w 4"/>
                <a:gd name="T33" fmla="*/ 2 h 9"/>
                <a:gd name="T34" fmla="*/ 2 w 4"/>
                <a:gd name="T35" fmla="*/ 2 h 9"/>
                <a:gd name="T36" fmla="*/ 2 w 4"/>
                <a:gd name="T37" fmla="*/ 1 h 9"/>
                <a:gd name="T38" fmla="*/ 2 w 4"/>
                <a:gd name="T39" fmla="*/ 0 h 9"/>
                <a:gd name="T40" fmla="*/ 2 w 4"/>
                <a:gd name="T41" fmla="*/ 0 h 9"/>
                <a:gd name="T42" fmla="*/ 2 w 4"/>
                <a:gd name="T43" fmla="*/ 0 h 9"/>
                <a:gd name="T44" fmla="*/ 2 w 4"/>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 h="9">
                  <a:moveTo>
                    <a:pt x="4" y="0"/>
                  </a:moveTo>
                  <a:lnTo>
                    <a:pt x="2" y="1"/>
                  </a:lnTo>
                  <a:lnTo>
                    <a:pt x="2" y="3"/>
                  </a:lnTo>
                  <a:lnTo>
                    <a:pt x="1" y="3"/>
                  </a:lnTo>
                  <a:lnTo>
                    <a:pt x="1" y="4"/>
                  </a:lnTo>
                  <a:lnTo>
                    <a:pt x="1" y="5"/>
                  </a:lnTo>
                  <a:lnTo>
                    <a:pt x="1" y="6"/>
                  </a:lnTo>
                  <a:lnTo>
                    <a:pt x="0" y="6"/>
                  </a:lnTo>
                  <a:lnTo>
                    <a:pt x="0" y="8"/>
                  </a:lnTo>
                  <a:lnTo>
                    <a:pt x="1" y="9"/>
                  </a:lnTo>
                  <a:lnTo>
                    <a:pt x="2" y="8"/>
                  </a:lnTo>
                  <a:lnTo>
                    <a:pt x="4" y="6"/>
                  </a:lnTo>
                  <a:lnTo>
                    <a:pt x="4" y="5"/>
                  </a:lnTo>
                  <a:lnTo>
                    <a:pt x="4" y="4"/>
                  </a:lnTo>
                  <a:lnTo>
                    <a:pt x="4" y="3"/>
                  </a:lnTo>
                  <a:lnTo>
                    <a:pt x="4" y="1"/>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7" name="Freeform 358"/>
            <p:cNvSpPr>
              <a:spLocks/>
            </p:cNvSpPr>
            <p:nvPr/>
          </p:nvSpPr>
          <p:spPr bwMode="auto">
            <a:xfrm>
              <a:off x="2611" y="2155"/>
              <a:ext cx="2" cy="5"/>
            </a:xfrm>
            <a:custGeom>
              <a:avLst/>
              <a:gdLst>
                <a:gd name="T0" fmla="*/ 0 w 4"/>
                <a:gd name="T1" fmla="*/ 0 h 8"/>
                <a:gd name="T2" fmla="*/ 1 w 4"/>
                <a:gd name="T3" fmla="*/ 1 h 8"/>
                <a:gd name="T4" fmla="*/ 1 w 4"/>
                <a:gd name="T5" fmla="*/ 1 h 8"/>
                <a:gd name="T6" fmla="*/ 1 w 4"/>
                <a:gd name="T7" fmla="*/ 1 h 8"/>
                <a:gd name="T8" fmla="*/ 1 w 4"/>
                <a:gd name="T9" fmla="*/ 3 h 8"/>
                <a:gd name="T10" fmla="*/ 1 w 4"/>
                <a:gd name="T11" fmla="*/ 3 h 8"/>
                <a:gd name="T12" fmla="*/ 1 w 4"/>
                <a:gd name="T13" fmla="*/ 3 h 8"/>
                <a:gd name="T14" fmla="*/ 1 w 4"/>
                <a:gd name="T15" fmla="*/ 4 h 8"/>
                <a:gd name="T16" fmla="*/ 2 w 4"/>
                <a:gd name="T17" fmla="*/ 4 h 8"/>
                <a:gd name="T18" fmla="*/ 2 w 4"/>
                <a:gd name="T19" fmla="*/ 4 h 8"/>
                <a:gd name="T20" fmla="*/ 2 w 4"/>
                <a:gd name="T21" fmla="*/ 5 h 8"/>
                <a:gd name="T22" fmla="*/ 2 w 4"/>
                <a:gd name="T23" fmla="*/ 4 h 8"/>
                <a:gd name="T24" fmla="*/ 2 w 4"/>
                <a:gd name="T25" fmla="*/ 4 h 8"/>
                <a:gd name="T26" fmla="*/ 2 w 4"/>
                <a:gd name="T27" fmla="*/ 3 h 8"/>
                <a:gd name="T28" fmla="*/ 2 w 4"/>
                <a:gd name="T29" fmla="*/ 3 h 8"/>
                <a:gd name="T30" fmla="*/ 2 w 4"/>
                <a:gd name="T31" fmla="*/ 3 h 8"/>
                <a:gd name="T32" fmla="*/ 1 w 4"/>
                <a:gd name="T33" fmla="*/ 1 h 8"/>
                <a:gd name="T34" fmla="*/ 1 w 4"/>
                <a:gd name="T35" fmla="*/ 1 h 8"/>
                <a:gd name="T36" fmla="*/ 1 w 4"/>
                <a:gd name="T37" fmla="*/ 1 h 8"/>
                <a:gd name="T38" fmla="*/ 1 w 4"/>
                <a:gd name="T39" fmla="*/ 1 h 8"/>
                <a:gd name="T40" fmla="*/ 0 w 4"/>
                <a:gd name="T41" fmla="*/ 0 h 8"/>
                <a:gd name="T42" fmla="*/ 0 w 4"/>
                <a:gd name="T43" fmla="*/ 0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 h="8">
                  <a:moveTo>
                    <a:pt x="0" y="0"/>
                  </a:moveTo>
                  <a:lnTo>
                    <a:pt x="1" y="1"/>
                  </a:lnTo>
                  <a:lnTo>
                    <a:pt x="1" y="2"/>
                  </a:lnTo>
                  <a:lnTo>
                    <a:pt x="2" y="4"/>
                  </a:lnTo>
                  <a:lnTo>
                    <a:pt x="2" y="5"/>
                  </a:lnTo>
                  <a:lnTo>
                    <a:pt x="2" y="6"/>
                  </a:lnTo>
                  <a:lnTo>
                    <a:pt x="4" y="7"/>
                  </a:lnTo>
                  <a:lnTo>
                    <a:pt x="4" y="8"/>
                  </a:lnTo>
                  <a:lnTo>
                    <a:pt x="4" y="7"/>
                  </a:lnTo>
                  <a:lnTo>
                    <a:pt x="4" y="6"/>
                  </a:lnTo>
                  <a:lnTo>
                    <a:pt x="4" y="5"/>
                  </a:lnTo>
                  <a:lnTo>
                    <a:pt x="4" y="4"/>
                  </a:lnTo>
                  <a:lnTo>
                    <a:pt x="2" y="2"/>
                  </a:lnTo>
                  <a:lnTo>
                    <a:pt x="2"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8" name="Freeform 359"/>
            <p:cNvSpPr>
              <a:spLocks/>
            </p:cNvSpPr>
            <p:nvPr/>
          </p:nvSpPr>
          <p:spPr bwMode="auto">
            <a:xfrm>
              <a:off x="2366" y="2134"/>
              <a:ext cx="5" cy="7"/>
            </a:xfrm>
            <a:custGeom>
              <a:avLst/>
              <a:gdLst>
                <a:gd name="T0" fmla="*/ 3 w 10"/>
                <a:gd name="T1" fmla="*/ 1 h 12"/>
                <a:gd name="T2" fmla="*/ 0 w 10"/>
                <a:gd name="T3" fmla="*/ 7 h 12"/>
                <a:gd name="T4" fmla="*/ 5 w 10"/>
                <a:gd name="T5" fmla="*/ 0 h 12"/>
                <a:gd name="T6" fmla="*/ 5 w 10"/>
                <a:gd name="T7" fmla="*/ 0 h 12"/>
                <a:gd name="T8" fmla="*/ 5 w 10"/>
                <a:gd name="T9" fmla="*/ 0 h 12"/>
                <a:gd name="T10" fmla="*/ 5 w 10"/>
                <a:gd name="T11" fmla="*/ 0 h 12"/>
                <a:gd name="T12" fmla="*/ 5 w 10"/>
                <a:gd name="T13" fmla="*/ 0 h 12"/>
                <a:gd name="T14" fmla="*/ 5 w 10"/>
                <a:gd name="T15" fmla="*/ 0 h 12"/>
                <a:gd name="T16" fmla="*/ 4 w 10"/>
                <a:gd name="T17" fmla="*/ 0 h 12"/>
                <a:gd name="T18" fmla="*/ 4 w 10"/>
                <a:gd name="T19" fmla="*/ 1 h 12"/>
                <a:gd name="T20" fmla="*/ 4 w 10"/>
                <a:gd name="T21" fmla="*/ 1 h 12"/>
                <a:gd name="T22" fmla="*/ 3 w 10"/>
                <a:gd name="T23" fmla="*/ 1 h 12"/>
                <a:gd name="T24" fmla="*/ 3 w 10"/>
                <a:gd name="T25" fmla="*/ 1 h 12"/>
                <a:gd name="T26" fmla="*/ 3 w 10"/>
                <a:gd name="T27" fmla="*/ 1 h 1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2">
                  <a:moveTo>
                    <a:pt x="6" y="2"/>
                  </a:moveTo>
                  <a:lnTo>
                    <a:pt x="0" y="12"/>
                  </a:lnTo>
                  <a:lnTo>
                    <a:pt x="10" y="0"/>
                  </a:lnTo>
                  <a:lnTo>
                    <a:pt x="9" y="0"/>
                  </a:lnTo>
                  <a:lnTo>
                    <a:pt x="8" y="0"/>
                  </a:lnTo>
                  <a:lnTo>
                    <a:pt x="8" y="1"/>
                  </a:lnTo>
                  <a:lnTo>
                    <a:pt x="6" y="1"/>
                  </a:lnTo>
                  <a:lnTo>
                    <a:pt x="6"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29" name="Freeform 360"/>
            <p:cNvSpPr>
              <a:spLocks/>
            </p:cNvSpPr>
            <p:nvPr/>
          </p:nvSpPr>
          <p:spPr bwMode="auto">
            <a:xfrm>
              <a:off x="2371" y="2133"/>
              <a:ext cx="4" cy="3"/>
            </a:xfrm>
            <a:custGeom>
              <a:avLst/>
              <a:gdLst>
                <a:gd name="T0" fmla="*/ 4 w 9"/>
                <a:gd name="T1" fmla="*/ 3 h 5"/>
                <a:gd name="T2" fmla="*/ 1 w 9"/>
                <a:gd name="T3" fmla="*/ 0 h 5"/>
                <a:gd name="T4" fmla="*/ 0 w 9"/>
                <a:gd name="T5" fmla="*/ 2 h 5"/>
                <a:gd name="T6" fmla="*/ 0 w 9"/>
                <a:gd name="T7" fmla="*/ 2 h 5"/>
                <a:gd name="T8" fmla="*/ 0 w 9"/>
                <a:gd name="T9" fmla="*/ 2 h 5"/>
                <a:gd name="T10" fmla="*/ 1 w 9"/>
                <a:gd name="T11" fmla="*/ 2 h 5"/>
                <a:gd name="T12" fmla="*/ 2 w 9"/>
                <a:gd name="T13" fmla="*/ 2 h 5"/>
                <a:gd name="T14" fmla="*/ 2 w 9"/>
                <a:gd name="T15" fmla="*/ 2 h 5"/>
                <a:gd name="T16" fmla="*/ 2 w 9"/>
                <a:gd name="T17" fmla="*/ 3 h 5"/>
                <a:gd name="T18" fmla="*/ 3 w 9"/>
                <a:gd name="T19" fmla="*/ 3 h 5"/>
                <a:gd name="T20" fmla="*/ 3 w 9"/>
                <a:gd name="T21" fmla="*/ 3 h 5"/>
                <a:gd name="T22" fmla="*/ 4 w 9"/>
                <a:gd name="T23" fmla="*/ 3 h 5"/>
                <a:gd name="T24" fmla="*/ 4 w 9"/>
                <a:gd name="T25" fmla="*/ 3 h 5"/>
                <a:gd name="T26" fmla="*/ 4 w 9"/>
                <a:gd name="T27" fmla="*/ 3 h 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 h="5">
                  <a:moveTo>
                    <a:pt x="9" y="5"/>
                  </a:moveTo>
                  <a:lnTo>
                    <a:pt x="3" y="0"/>
                  </a:lnTo>
                  <a:lnTo>
                    <a:pt x="0" y="3"/>
                  </a:lnTo>
                  <a:lnTo>
                    <a:pt x="1" y="3"/>
                  </a:lnTo>
                  <a:lnTo>
                    <a:pt x="3" y="4"/>
                  </a:lnTo>
                  <a:lnTo>
                    <a:pt x="4" y="4"/>
                  </a:lnTo>
                  <a:lnTo>
                    <a:pt x="5" y="5"/>
                  </a:lnTo>
                  <a:lnTo>
                    <a:pt x="6" y="5"/>
                  </a:lnTo>
                  <a:lnTo>
                    <a:pt x="8" y="5"/>
                  </a:lnTo>
                  <a:lnTo>
                    <a:pt x="9"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0" name="Freeform 361"/>
            <p:cNvSpPr>
              <a:spLocks/>
            </p:cNvSpPr>
            <p:nvPr/>
          </p:nvSpPr>
          <p:spPr bwMode="auto">
            <a:xfrm>
              <a:off x="2373" y="2152"/>
              <a:ext cx="1" cy="2"/>
            </a:xfrm>
            <a:custGeom>
              <a:avLst/>
              <a:gdLst>
                <a:gd name="T0" fmla="*/ 1 w 1"/>
                <a:gd name="T1" fmla="*/ 2 h 2"/>
                <a:gd name="T2" fmla="*/ 1 w 1"/>
                <a:gd name="T3" fmla="*/ 2 h 2"/>
                <a:gd name="T4" fmla="*/ 1 w 1"/>
                <a:gd name="T5" fmla="*/ 2 h 2"/>
                <a:gd name="T6" fmla="*/ 1 w 1"/>
                <a:gd name="T7" fmla="*/ 1 h 2"/>
                <a:gd name="T8" fmla="*/ 1 w 1"/>
                <a:gd name="T9" fmla="*/ 1 h 2"/>
                <a:gd name="T10" fmla="*/ 1 w 1"/>
                <a:gd name="T11" fmla="*/ 1 h 2"/>
                <a:gd name="T12" fmla="*/ 1 w 1"/>
                <a:gd name="T13" fmla="*/ 1 h 2"/>
                <a:gd name="T14" fmla="*/ 0 w 1"/>
                <a:gd name="T15" fmla="*/ 1 h 2"/>
                <a:gd name="T16" fmla="*/ 0 w 1"/>
                <a:gd name="T17" fmla="*/ 1 h 2"/>
                <a:gd name="T18" fmla="*/ 0 w 1"/>
                <a:gd name="T19" fmla="*/ 0 h 2"/>
                <a:gd name="T20" fmla="*/ 0 w 1"/>
                <a:gd name="T21" fmla="*/ 0 h 2"/>
                <a:gd name="T22" fmla="*/ 0 w 1"/>
                <a:gd name="T23" fmla="*/ 1 h 2"/>
                <a:gd name="T24" fmla="*/ 1 w 1"/>
                <a:gd name="T25" fmla="*/ 2 h 2"/>
                <a:gd name="T26" fmla="*/ 1 w 1"/>
                <a:gd name="T27" fmla="*/ 2 h 2"/>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2">
                  <a:moveTo>
                    <a:pt x="1" y="2"/>
                  </a:moveTo>
                  <a:lnTo>
                    <a:pt x="1" y="2"/>
                  </a:lnTo>
                  <a:lnTo>
                    <a:pt x="1" y="1"/>
                  </a:lnTo>
                  <a:lnTo>
                    <a:pt x="0" y="1"/>
                  </a:lnTo>
                  <a:lnTo>
                    <a:pt x="0" y="0"/>
                  </a:lnTo>
                  <a:lnTo>
                    <a:pt x="0" y="1"/>
                  </a:lnTo>
                  <a:lnTo>
                    <a:pt x="1"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1" name="Freeform 362"/>
            <p:cNvSpPr>
              <a:spLocks/>
            </p:cNvSpPr>
            <p:nvPr/>
          </p:nvSpPr>
          <p:spPr bwMode="auto">
            <a:xfrm>
              <a:off x="2366" y="2146"/>
              <a:ext cx="9" cy="19"/>
            </a:xfrm>
            <a:custGeom>
              <a:avLst/>
              <a:gdLst>
                <a:gd name="T0" fmla="*/ 4 w 19"/>
                <a:gd name="T1" fmla="*/ 7 h 39"/>
                <a:gd name="T2" fmla="*/ 5 w 19"/>
                <a:gd name="T3" fmla="*/ 9 h 39"/>
                <a:gd name="T4" fmla="*/ 5 w 19"/>
                <a:gd name="T5" fmla="*/ 11 h 39"/>
                <a:gd name="T6" fmla="*/ 5 w 19"/>
                <a:gd name="T7" fmla="*/ 13 h 39"/>
                <a:gd name="T8" fmla="*/ 5 w 19"/>
                <a:gd name="T9" fmla="*/ 15 h 39"/>
                <a:gd name="T10" fmla="*/ 6 w 19"/>
                <a:gd name="T11" fmla="*/ 15 h 39"/>
                <a:gd name="T12" fmla="*/ 7 w 19"/>
                <a:gd name="T13" fmla="*/ 15 h 39"/>
                <a:gd name="T14" fmla="*/ 7 w 19"/>
                <a:gd name="T15" fmla="*/ 17 h 39"/>
                <a:gd name="T16" fmla="*/ 7 w 19"/>
                <a:gd name="T17" fmla="*/ 17 h 39"/>
                <a:gd name="T18" fmla="*/ 7 w 19"/>
                <a:gd name="T19" fmla="*/ 18 h 39"/>
                <a:gd name="T20" fmla="*/ 7 w 19"/>
                <a:gd name="T21" fmla="*/ 19 h 39"/>
                <a:gd name="T22" fmla="*/ 8 w 19"/>
                <a:gd name="T23" fmla="*/ 18 h 39"/>
                <a:gd name="T24" fmla="*/ 7 w 19"/>
                <a:gd name="T25" fmla="*/ 15 h 39"/>
                <a:gd name="T26" fmla="*/ 7 w 19"/>
                <a:gd name="T27" fmla="*/ 12 h 39"/>
                <a:gd name="T28" fmla="*/ 7 w 19"/>
                <a:gd name="T29" fmla="*/ 9 h 39"/>
                <a:gd name="T30" fmla="*/ 9 w 19"/>
                <a:gd name="T31" fmla="*/ 6 h 39"/>
                <a:gd name="T32" fmla="*/ 7 w 19"/>
                <a:gd name="T33" fmla="*/ 6 h 39"/>
                <a:gd name="T34" fmla="*/ 7 w 19"/>
                <a:gd name="T35" fmla="*/ 7 h 39"/>
                <a:gd name="T36" fmla="*/ 7 w 19"/>
                <a:gd name="T37" fmla="*/ 7 h 39"/>
                <a:gd name="T38" fmla="*/ 7 w 19"/>
                <a:gd name="T39" fmla="*/ 7 h 39"/>
                <a:gd name="T40" fmla="*/ 7 w 19"/>
                <a:gd name="T41" fmla="*/ 7 h 39"/>
                <a:gd name="T42" fmla="*/ 7 w 19"/>
                <a:gd name="T43" fmla="*/ 7 h 39"/>
                <a:gd name="T44" fmla="*/ 7 w 19"/>
                <a:gd name="T45" fmla="*/ 6 h 39"/>
                <a:gd name="T46" fmla="*/ 5 w 19"/>
                <a:gd name="T47" fmla="*/ 5 h 39"/>
                <a:gd name="T48" fmla="*/ 4 w 19"/>
                <a:gd name="T49" fmla="*/ 4 h 39"/>
                <a:gd name="T50" fmla="*/ 2 w 19"/>
                <a:gd name="T51" fmla="*/ 4 h 39"/>
                <a:gd name="T52" fmla="*/ 1 w 19"/>
                <a:gd name="T53" fmla="*/ 3 h 39"/>
                <a:gd name="T54" fmla="*/ 2 w 19"/>
                <a:gd name="T55" fmla="*/ 0 h 39"/>
                <a:gd name="T56" fmla="*/ 0 w 19"/>
                <a:gd name="T57" fmla="*/ 13 h 39"/>
                <a:gd name="T58" fmla="*/ 2 w 19"/>
                <a:gd name="T59" fmla="*/ 13 h 39"/>
                <a:gd name="T60" fmla="*/ 2 w 19"/>
                <a:gd name="T61" fmla="*/ 11 h 39"/>
                <a:gd name="T62" fmla="*/ 1 w 19"/>
                <a:gd name="T63" fmla="*/ 9 h 39"/>
                <a:gd name="T64" fmla="*/ 2 w 19"/>
                <a:gd name="T65" fmla="*/ 8 h 39"/>
                <a:gd name="T66" fmla="*/ 2 w 19"/>
                <a:gd name="T67" fmla="*/ 7 h 39"/>
                <a:gd name="T68" fmla="*/ 3 w 19"/>
                <a:gd name="T69" fmla="*/ 6 h 3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9" h="39">
                  <a:moveTo>
                    <a:pt x="6" y="13"/>
                  </a:moveTo>
                  <a:lnTo>
                    <a:pt x="9" y="14"/>
                  </a:lnTo>
                  <a:lnTo>
                    <a:pt x="10" y="15"/>
                  </a:lnTo>
                  <a:lnTo>
                    <a:pt x="11" y="18"/>
                  </a:lnTo>
                  <a:lnTo>
                    <a:pt x="11" y="20"/>
                  </a:lnTo>
                  <a:lnTo>
                    <a:pt x="11" y="23"/>
                  </a:lnTo>
                  <a:lnTo>
                    <a:pt x="11" y="25"/>
                  </a:lnTo>
                  <a:lnTo>
                    <a:pt x="11" y="27"/>
                  </a:lnTo>
                  <a:lnTo>
                    <a:pt x="10" y="30"/>
                  </a:lnTo>
                  <a:lnTo>
                    <a:pt x="10" y="31"/>
                  </a:lnTo>
                  <a:lnTo>
                    <a:pt x="9" y="34"/>
                  </a:lnTo>
                  <a:lnTo>
                    <a:pt x="13" y="30"/>
                  </a:lnTo>
                  <a:lnTo>
                    <a:pt x="14" y="31"/>
                  </a:lnTo>
                  <a:lnTo>
                    <a:pt x="15" y="32"/>
                  </a:lnTo>
                  <a:lnTo>
                    <a:pt x="15" y="34"/>
                  </a:lnTo>
                  <a:lnTo>
                    <a:pt x="15" y="35"/>
                  </a:lnTo>
                  <a:lnTo>
                    <a:pt x="15" y="36"/>
                  </a:lnTo>
                  <a:lnTo>
                    <a:pt x="15" y="37"/>
                  </a:lnTo>
                  <a:lnTo>
                    <a:pt x="15" y="39"/>
                  </a:lnTo>
                  <a:lnTo>
                    <a:pt x="16" y="39"/>
                  </a:lnTo>
                  <a:lnTo>
                    <a:pt x="16" y="37"/>
                  </a:lnTo>
                  <a:lnTo>
                    <a:pt x="16" y="35"/>
                  </a:lnTo>
                  <a:lnTo>
                    <a:pt x="15" y="31"/>
                  </a:lnTo>
                  <a:lnTo>
                    <a:pt x="15" y="29"/>
                  </a:lnTo>
                  <a:lnTo>
                    <a:pt x="14" y="25"/>
                  </a:lnTo>
                  <a:lnTo>
                    <a:pt x="14" y="21"/>
                  </a:lnTo>
                  <a:lnTo>
                    <a:pt x="14" y="18"/>
                  </a:lnTo>
                  <a:lnTo>
                    <a:pt x="15" y="15"/>
                  </a:lnTo>
                  <a:lnTo>
                    <a:pt x="19" y="13"/>
                  </a:lnTo>
                  <a:lnTo>
                    <a:pt x="16" y="10"/>
                  </a:lnTo>
                  <a:lnTo>
                    <a:pt x="14" y="13"/>
                  </a:lnTo>
                  <a:lnTo>
                    <a:pt x="14" y="14"/>
                  </a:lnTo>
                  <a:lnTo>
                    <a:pt x="15" y="14"/>
                  </a:lnTo>
                  <a:lnTo>
                    <a:pt x="15" y="15"/>
                  </a:lnTo>
                  <a:lnTo>
                    <a:pt x="14" y="14"/>
                  </a:lnTo>
                  <a:lnTo>
                    <a:pt x="14" y="13"/>
                  </a:lnTo>
                  <a:lnTo>
                    <a:pt x="13" y="11"/>
                  </a:lnTo>
                  <a:lnTo>
                    <a:pt x="11" y="10"/>
                  </a:lnTo>
                  <a:lnTo>
                    <a:pt x="9" y="9"/>
                  </a:lnTo>
                  <a:lnTo>
                    <a:pt x="8" y="9"/>
                  </a:lnTo>
                  <a:lnTo>
                    <a:pt x="5" y="9"/>
                  </a:lnTo>
                  <a:lnTo>
                    <a:pt x="4" y="9"/>
                  </a:lnTo>
                  <a:lnTo>
                    <a:pt x="3" y="9"/>
                  </a:lnTo>
                  <a:lnTo>
                    <a:pt x="3" y="6"/>
                  </a:lnTo>
                  <a:lnTo>
                    <a:pt x="3" y="4"/>
                  </a:lnTo>
                  <a:lnTo>
                    <a:pt x="4" y="0"/>
                  </a:lnTo>
                  <a:lnTo>
                    <a:pt x="0" y="0"/>
                  </a:lnTo>
                  <a:lnTo>
                    <a:pt x="0" y="27"/>
                  </a:lnTo>
                  <a:lnTo>
                    <a:pt x="4" y="27"/>
                  </a:lnTo>
                  <a:lnTo>
                    <a:pt x="4" y="26"/>
                  </a:lnTo>
                  <a:lnTo>
                    <a:pt x="4" y="24"/>
                  </a:lnTo>
                  <a:lnTo>
                    <a:pt x="4" y="23"/>
                  </a:lnTo>
                  <a:lnTo>
                    <a:pt x="3" y="21"/>
                  </a:lnTo>
                  <a:lnTo>
                    <a:pt x="3" y="19"/>
                  </a:lnTo>
                  <a:lnTo>
                    <a:pt x="3" y="18"/>
                  </a:lnTo>
                  <a:lnTo>
                    <a:pt x="4" y="16"/>
                  </a:lnTo>
                  <a:lnTo>
                    <a:pt x="4" y="15"/>
                  </a:lnTo>
                  <a:lnTo>
                    <a:pt x="5" y="14"/>
                  </a:lnTo>
                  <a:lnTo>
                    <a:pt x="6"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2" name="Freeform 363"/>
            <p:cNvSpPr>
              <a:spLocks/>
            </p:cNvSpPr>
            <p:nvPr/>
          </p:nvSpPr>
          <p:spPr bwMode="auto">
            <a:xfrm>
              <a:off x="2370" y="2162"/>
              <a:ext cx="1" cy="1"/>
            </a:xfrm>
            <a:custGeom>
              <a:avLst/>
              <a:gdLst>
                <a:gd name="T0" fmla="*/ 1 w 1"/>
                <a:gd name="T1" fmla="*/ 0 h 3"/>
                <a:gd name="T2" fmla="*/ 1 w 1"/>
                <a:gd name="T3" fmla="*/ 1 h 3"/>
                <a:gd name="T4" fmla="*/ 1 w 1"/>
                <a:gd name="T5" fmla="*/ 1 h 3"/>
                <a:gd name="T6" fmla="*/ 0 w 1"/>
                <a:gd name="T7" fmla="*/ 1 h 3"/>
                <a:gd name="T8" fmla="*/ 0 w 1"/>
                <a:gd name="T9" fmla="*/ 1 h 3"/>
                <a:gd name="T10" fmla="*/ 0 w 1"/>
                <a:gd name="T11" fmla="*/ 1 h 3"/>
                <a:gd name="T12" fmla="*/ 0 w 1"/>
                <a:gd name="T13" fmla="*/ 1 h 3"/>
                <a:gd name="T14" fmla="*/ 0 w 1"/>
                <a:gd name="T15" fmla="*/ 1 h 3"/>
                <a:gd name="T16" fmla="*/ 1 w 1"/>
                <a:gd name="T17" fmla="*/ 1 h 3"/>
                <a:gd name="T18" fmla="*/ 1 w 1"/>
                <a:gd name="T19" fmla="*/ 1 h 3"/>
                <a:gd name="T20" fmla="*/ 1 w 1"/>
                <a:gd name="T21" fmla="*/ 1 h 3"/>
                <a:gd name="T22" fmla="*/ 1 w 1"/>
                <a:gd name="T23" fmla="*/ 1 h 3"/>
                <a:gd name="T24" fmla="*/ 1 w 1"/>
                <a:gd name="T25" fmla="*/ 1 h 3"/>
                <a:gd name="T26" fmla="*/ 1 w 1"/>
                <a:gd name="T27" fmla="*/ 0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3">
                  <a:moveTo>
                    <a:pt x="1" y="0"/>
                  </a:moveTo>
                  <a:lnTo>
                    <a:pt x="1" y="2"/>
                  </a:lnTo>
                  <a:lnTo>
                    <a:pt x="0" y="3"/>
                  </a:lnTo>
                  <a:lnTo>
                    <a:pt x="1" y="3"/>
                  </a:lnTo>
                  <a:lnTo>
                    <a:pt x="1" y="2"/>
                  </a:lnTo>
                  <a:lnTo>
                    <a:pt x="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3" name="Freeform 364"/>
            <p:cNvSpPr>
              <a:spLocks/>
            </p:cNvSpPr>
            <p:nvPr/>
          </p:nvSpPr>
          <p:spPr bwMode="auto">
            <a:xfrm>
              <a:off x="2561" y="2227"/>
              <a:ext cx="2" cy="1"/>
            </a:xfrm>
            <a:custGeom>
              <a:avLst/>
              <a:gdLst>
                <a:gd name="T0" fmla="*/ 2 w 2"/>
                <a:gd name="T1" fmla="*/ 1 h 3"/>
                <a:gd name="T2" fmla="*/ 2 w 2"/>
                <a:gd name="T3" fmla="*/ 1 h 3"/>
                <a:gd name="T4" fmla="*/ 2 w 2"/>
                <a:gd name="T5" fmla="*/ 1 h 3"/>
                <a:gd name="T6" fmla="*/ 1 w 2"/>
                <a:gd name="T7" fmla="*/ 0 h 3"/>
                <a:gd name="T8" fmla="*/ 1 w 2"/>
                <a:gd name="T9" fmla="*/ 0 h 3"/>
                <a:gd name="T10" fmla="*/ 1 w 2"/>
                <a:gd name="T11" fmla="*/ 0 h 3"/>
                <a:gd name="T12" fmla="*/ 1 w 2"/>
                <a:gd name="T13" fmla="*/ 0 h 3"/>
                <a:gd name="T14" fmla="*/ 1 w 2"/>
                <a:gd name="T15" fmla="*/ 0 h 3"/>
                <a:gd name="T16" fmla="*/ 1 w 2"/>
                <a:gd name="T17" fmla="*/ 0 h 3"/>
                <a:gd name="T18" fmla="*/ 1 w 2"/>
                <a:gd name="T19" fmla="*/ 0 h 3"/>
                <a:gd name="T20" fmla="*/ 1 w 2"/>
                <a:gd name="T21" fmla="*/ 0 h 3"/>
                <a:gd name="T22" fmla="*/ 0 w 2"/>
                <a:gd name="T23" fmla="*/ 0 h 3"/>
                <a:gd name="T24" fmla="*/ 2 w 2"/>
                <a:gd name="T25" fmla="*/ 1 h 3"/>
                <a:gd name="T26" fmla="*/ 2 w 2"/>
                <a:gd name="T27" fmla="*/ 1 h 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3">
                  <a:moveTo>
                    <a:pt x="2" y="3"/>
                  </a:moveTo>
                  <a:lnTo>
                    <a:pt x="2" y="3"/>
                  </a:lnTo>
                  <a:lnTo>
                    <a:pt x="1" y="1"/>
                  </a:lnTo>
                  <a:lnTo>
                    <a:pt x="1" y="0"/>
                  </a:lnTo>
                  <a:lnTo>
                    <a:pt x="0" y="1"/>
                  </a:lnTo>
                  <a:lnTo>
                    <a:pt x="2"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4" name="Freeform 365"/>
            <p:cNvSpPr>
              <a:spLocks/>
            </p:cNvSpPr>
            <p:nvPr/>
          </p:nvSpPr>
          <p:spPr bwMode="auto">
            <a:xfrm>
              <a:off x="2551" y="2280"/>
              <a:ext cx="1" cy="3"/>
            </a:xfrm>
            <a:custGeom>
              <a:avLst/>
              <a:gdLst>
                <a:gd name="T0" fmla="*/ 0 w 3"/>
                <a:gd name="T1" fmla="*/ 0 h 7"/>
                <a:gd name="T2" fmla="*/ 0 w 3"/>
                <a:gd name="T3" fmla="*/ 1 h 7"/>
                <a:gd name="T4" fmla="*/ 0 w 3"/>
                <a:gd name="T5" fmla="*/ 1 h 7"/>
                <a:gd name="T6" fmla="*/ 0 w 3"/>
                <a:gd name="T7" fmla="*/ 1 h 7"/>
                <a:gd name="T8" fmla="*/ 1 w 3"/>
                <a:gd name="T9" fmla="*/ 1 h 7"/>
                <a:gd name="T10" fmla="*/ 1 w 3"/>
                <a:gd name="T11" fmla="*/ 2 h 7"/>
                <a:gd name="T12" fmla="*/ 1 w 3"/>
                <a:gd name="T13" fmla="*/ 2 h 7"/>
                <a:gd name="T14" fmla="*/ 1 w 3"/>
                <a:gd name="T15" fmla="*/ 2 h 7"/>
                <a:gd name="T16" fmla="*/ 1 w 3"/>
                <a:gd name="T17" fmla="*/ 2 h 7"/>
                <a:gd name="T18" fmla="*/ 1 w 3"/>
                <a:gd name="T19" fmla="*/ 3 h 7"/>
                <a:gd name="T20" fmla="*/ 1 w 3"/>
                <a:gd name="T21" fmla="*/ 3 h 7"/>
                <a:gd name="T22" fmla="*/ 1 w 3"/>
                <a:gd name="T23" fmla="*/ 2 h 7"/>
                <a:gd name="T24" fmla="*/ 1 w 3"/>
                <a:gd name="T25" fmla="*/ 2 h 7"/>
                <a:gd name="T26" fmla="*/ 1 w 3"/>
                <a:gd name="T27" fmla="*/ 2 h 7"/>
                <a:gd name="T28" fmla="*/ 1 w 3"/>
                <a:gd name="T29" fmla="*/ 2 h 7"/>
                <a:gd name="T30" fmla="*/ 1 w 3"/>
                <a:gd name="T31" fmla="*/ 2 h 7"/>
                <a:gd name="T32" fmla="*/ 1 w 3"/>
                <a:gd name="T33" fmla="*/ 1 h 7"/>
                <a:gd name="T34" fmla="*/ 1 w 3"/>
                <a:gd name="T35" fmla="*/ 1 h 7"/>
                <a:gd name="T36" fmla="*/ 1 w 3"/>
                <a:gd name="T37" fmla="*/ 1 h 7"/>
                <a:gd name="T38" fmla="*/ 0 w 3"/>
                <a:gd name="T39" fmla="*/ 1 h 7"/>
                <a:gd name="T40" fmla="*/ 0 w 3"/>
                <a:gd name="T41" fmla="*/ 0 h 7"/>
                <a:gd name="T42" fmla="*/ 0 w 3"/>
                <a:gd name="T43" fmla="*/ 0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 h="7">
                  <a:moveTo>
                    <a:pt x="0" y="0"/>
                  </a:moveTo>
                  <a:lnTo>
                    <a:pt x="0" y="2"/>
                  </a:lnTo>
                  <a:lnTo>
                    <a:pt x="0" y="3"/>
                  </a:lnTo>
                  <a:lnTo>
                    <a:pt x="2" y="3"/>
                  </a:lnTo>
                  <a:lnTo>
                    <a:pt x="2" y="4"/>
                  </a:lnTo>
                  <a:lnTo>
                    <a:pt x="2" y="5"/>
                  </a:lnTo>
                  <a:lnTo>
                    <a:pt x="3" y="7"/>
                  </a:lnTo>
                  <a:lnTo>
                    <a:pt x="3" y="5"/>
                  </a:lnTo>
                  <a:lnTo>
                    <a:pt x="3" y="4"/>
                  </a:lnTo>
                  <a:lnTo>
                    <a:pt x="2" y="3"/>
                  </a:lnTo>
                  <a:lnTo>
                    <a:pt x="2" y="2"/>
                  </a:lnTo>
                  <a:lnTo>
                    <a:pt x="0" y="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5" name="Freeform 366"/>
            <p:cNvSpPr>
              <a:spLocks/>
            </p:cNvSpPr>
            <p:nvPr/>
          </p:nvSpPr>
          <p:spPr bwMode="auto">
            <a:xfrm>
              <a:off x="2532" y="2152"/>
              <a:ext cx="41" cy="221"/>
            </a:xfrm>
            <a:custGeom>
              <a:avLst/>
              <a:gdLst>
                <a:gd name="T0" fmla="*/ 36 w 83"/>
                <a:gd name="T1" fmla="*/ 37 h 441"/>
                <a:gd name="T2" fmla="*/ 34 w 83"/>
                <a:gd name="T3" fmla="*/ 38 h 441"/>
                <a:gd name="T4" fmla="*/ 30 w 83"/>
                <a:gd name="T5" fmla="*/ 58 h 441"/>
                <a:gd name="T6" fmla="*/ 23 w 83"/>
                <a:gd name="T7" fmla="*/ 89 h 441"/>
                <a:gd name="T8" fmla="*/ 22 w 83"/>
                <a:gd name="T9" fmla="*/ 95 h 441"/>
                <a:gd name="T10" fmla="*/ 19 w 83"/>
                <a:gd name="T11" fmla="*/ 101 h 441"/>
                <a:gd name="T12" fmla="*/ 17 w 83"/>
                <a:gd name="T13" fmla="*/ 98 h 441"/>
                <a:gd name="T14" fmla="*/ 17 w 83"/>
                <a:gd name="T15" fmla="*/ 97 h 441"/>
                <a:gd name="T16" fmla="*/ 16 w 83"/>
                <a:gd name="T17" fmla="*/ 99 h 441"/>
                <a:gd name="T18" fmla="*/ 17 w 83"/>
                <a:gd name="T19" fmla="*/ 106 h 441"/>
                <a:gd name="T20" fmla="*/ 18 w 83"/>
                <a:gd name="T21" fmla="*/ 114 h 441"/>
                <a:gd name="T22" fmla="*/ 16 w 83"/>
                <a:gd name="T23" fmla="*/ 123 h 441"/>
                <a:gd name="T24" fmla="*/ 14 w 83"/>
                <a:gd name="T25" fmla="*/ 127 h 441"/>
                <a:gd name="T26" fmla="*/ 13 w 83"/>
                <a:gd name="T27" fmla="*/ 131 h 441"/>
                <a:gd name="T28" fmla="*/ 8 w 83"/>
                <a:gd name="T29" fmla="*/ 150 h 441"/>
                <a:gd name="T30" fmla="*/ 5 w 83"/>
                <a:gd name="T31" fmla="*/ 165 h 441"/>
                <a:gd name="T32" fmla="*/ 5 w 83"/>
                <a:gd name="T33" fmla="*/ 173 h 441"/>
                <a:gd name="T34" fmla="*/ 6 w 83"/>
                <a:gd name="T35" fmla="*/ 170 h 441"/>
                <a:gd name="T36" fmla="*/ 7 w 83"/>
                <a:gd name="T37" fmla="*/ 168 h 441"/>
                <a:gd name="T38" fmla="*/ 5 w 83"/>
                <a:gd name="T39" fmla="*/ 191 h 441"/>
                <a:gd name="T40" fmla="*/ 1 w 83"/>
                <a:gd name="T41" fmla="*/ 212 h 441"/>
                <a:gd name="T42" fmla="*/ 3 w 83"/>
                <a:gd name="T43" fmla="*/ 209 h 441"/>
                <a:gd name="T44" fmla="*/ 8 w 83"/>
                <a:gd name="T45" fmla="*/ 185 h 441"/>
                <a:gd name="T46" fmla="*/ 12 w 83"/>
                <a:gd name="T47" fmla="*/ 160 h 441"/>
                <a:gd name="T48" fmla="*/ 17 w 83"/>
                <a:gd name="T49" fmla="*/ 151 h 441"/>
                <a:gd name="T50" fmla="*/ 15 w 83"/>
                <a:gd name="T51" fmla="*/ 142 h 441"/>
                <a:gd name="T52" fmla="*/ 16 w 83"/>
                <a:gd name="T53" fmla="*/ 137 h 441"/>
                <a:gd name="T54" fmla="*/ 17 w 83"/>
                <a:gd name="T55" fmla="*/ 132 h 441"/>
                <a:gd name="T56" fmla="*/ 18 w 83"/>
                <a:gd name="T57" fmla="*/ 128 h 441"/>
                <a:gd name="T58" fmla="*/ 19 w 83"/>
                <a:gd name="T59" fmla="*/ 127 h 441"/>
                <a:gd name="T60" fmla="*/ 19 w 83"/>
                <a:gd name="T61" fmla="*/ 127 h 441"/>
                <a:gd name="T62" fmla="*/ 19 w 83"/>
                <a:gd name="T63" fmla="*/ 126 h 441"/>
                <a:gd name="T64" fmla="*/ 20 w 83"/>
                <a:gd name="T65" fmla="*/ 119 h 441"/>
                <a:gd name="T66" fmla="*/ 23 w 83"/>
                <a:gd name="T67" fmla="*/ 116 h 441"/>
                <a:gd name="T68" fmla="*/ 23 w 83"/>
                <a:gd name="T69" fmla="*/ 106 h 441"/>
                <a:gd name="T70" fmla="*/ 26 w 83"/>
                <a:gd name="T71" fmla="*/ 88 h 441"/>
                <a:gd name="T72" fmla="*/ 32 w 83"/>
                <a:gd name="T73" fmla="*/ 74 h 441"/>
                <a:gd name="T74" fmla="*/ 30 w 83"/>
                <a:gd name="T75" fmla="*/ 75 h 441"/>
                <a:gd name="T76" fmla="*/ 30 w 83"/>
                <a:gd name="T77" fmla="*/ 75 h 441"/>
                <a:gd name="T78" fmla="*/ 31 w 83"/>
                <a:gd name="T79" fmla="*/ 76 h 441"/>
                <a:gd name="T80" fmla="*/ 30 w 83"/>
                <a:gd name="T81" fmla="*/ 72 h 441"/>
                <a:gd name="T82" fmla="*/ 31 w 83"/>
                <a:gd name="T83" fmla="*/ 68 h 441"/>
                <a:gd name="T84" fmla="*/ 32 w 83"/>
                <a:gd name="T85" fmla="*/ 64 h 441"/>
                <a:gd name="T86" fmla="*/ 33 w 83"/>
                <a:gd name="T87" fmla="*/ 66 h 441"/>
                <a:gd name="T88" fmla="*/ 34 w 83"/>
                <a:gd name="T89" fmla="*/ 66 h 441"/>
                <a:gd name="T90" fmla="*/ 33 w 83"/>
                <a:gd name="T91" fmla="*/ 61 h 441"/>
                <a:gd name="T92" fmla="*/ 33 w 83"/>
                <a:gd name="T93" fmla="*/ 51 h 441"/>
                <a:gd name="T94" fmla="*/ 37 w 83"/>
                <a:gd name="T95" fmla="*/ 41 h 441"/>
                <a:gd name="T96" fmla="*/ 39 w 83"/>
                <a:gd name="T97" fmla="*/ 24 h 441"/>
                <a:gd name="T98" fmla="*/ 41 w 83"/>
                <a:gd name="T99" fmla="*/ 7 h 441"/>
                <a:gd name="T100" fmla="*/ 39 w 83"/>
                <a:gd name="T101" fmla="*/ 7 h 441"/>
                <a:gd name="T102" fmla="*/ 36 w 83"/>
                <a:gd name="T103" fmla="*/ 22 h 441"/>
                <a:gd name="T104" fmla="*/ 37 w 83"/>
                <a:gd name="T105" fmla="*/ 35 h 44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83" h="441">
                  <a:moveTo>
                    <a:pt x="74" y="70"/>
                  </a:moveTo>
                  <a:lnTo>
                    <a:pt x="73" y="71"/>
                  </a:lnTo>
                  <a:lnTo>
                    <a:pt x="72" y="71"/>
                  </a:lnTo>
                  <a:lnTo>
                    <a:pt x="72" y="73"/>
                  </a:lnTo>
                  <a:lnTo>
                    <a:pt x="71" y="74"/>
                  </a:lnTo>
                  <a:lnTo>
                    <a:pt x="69" y="75"/>
                  </a:lnTo>
                  <a:lnTo>
                    <a:pt x="68" y="76"/>
                  </a:lnTo>
                  <a:lnTo>
                    <a:pt x="67" y="76"/>
                  </a:lnTo>
                  <a:lnTo>
                    <a:pt x="66" y="76"/>
                  </a:lnTo>
                  <a:lnTo>
                    <a:pt x="64" y="76"/>
                  </a:lnTo>
                  <a:lnTo>
                    <a:pt x="60" y="115"/>
                  </a:lnTo>
                  <a:lnTo>
                    <a:pt x="56" y="112"/>
                  </a:lnTo>
                  <a:lnTo>
                    <a:pt x="41" y="174"/>
                  </a:lnTo>
                  <a:lnTo>
                    <a:pt x="43" y="175"/>
                  </a:lnTo>
                  <a:lnTo>
                    <a:pt x="46" y="178"/>
                  </a:lnTo>
                  <a:lnTo>
                    <a:pt x="47" y="180"/>
                  </a:lnTo>
                  <a:lnTo>
                    <a:pt x="47" y="184"/>
                  </a:lnTo>
                  <a:lnTo>
                    <a:pt x="46" y="186"/>
                  </a:lnTo>
                  <a:lnTo>
                    <a:pt x="45" y="190"/>
                  </a:lnTo>
                  <a:lnTo>
                    <a:pt x="43" y="193"/>
                  </a:lnTo>
                  <a:lnTo>
                    <a:pt x="42" y="196"/>
                  </a:lnTo>
                  <a:lnTo>
                    <a:pt x="40" y="199"/>
                  </a:lnTo>
                  <a:lnTo>
                    <a:pt x="38" y="201"/>
                  </a:lnTo>
                  <a:lnTo>
                    <a:pt x="35" y="199"/>
                  </a:lnTo>
                  <a:lnTo>
                    <a:pt x="35" y="198"/>
                  </a:lnTo>
                  <a:lnTo>
                    <a:pt x="35" y="196"/>
                  </a:lnTo>
                  <a:lnTo>
                    <a:pt x="35" y="195"/>
                  </a:lnTo>
                  <a:lnTo>
                    <a:pt x="35" y="194"/>
                  </a:lnTo>
                  <a:lnTo>
                    <a:pt x="35" y="193"/>
                  </a:lnTo>
                  <a:lnTo>
                    <a:pt x="32" y="198"/>
                  </a:lnTo>
                  <a:lnTo>
                    <a:pt x="32" y="201"/>
                  </a:lnTo>
                  <a:lnTo>
                    <a:pt x="32" y="205"/>
                  </a:lnTo>
                  <a:lnTo>
                    <a:pt x="34" y="209"/>
                  </a:lnTo>
                  <a:lnTo>
                    <a:pt x="35" y="212"/>
                  </a:lnTo>
                  <a:lnTo>
                    <a:pt x="36" y="216"/>
                  </a:lnTo>
                  <a:lnTo>
                    <a:pt x="37" y="220"/>
                  </a:lnTo>
                  <a:lnTo>
                    <a:pt x="37" y="224"/>
                  </a:lnTo>
                  <a:lnTo>
                    <a:pt x="37" y="228"/>
                  </a:lnTo>
                  <a:lnTo>
                    <a:pt x="35" y="233"/>
                  </a:lnTo>
                  <a:lnTo>
                    <a:pt x="35" y="237"/>
                  </a:lnTo>
                  <a:lnTo>
                    <a:pt x="34" y="241"/>
                  </a:lnTo>
                  <a:lnTo>
                    <a:pt x="32" y="245"/>
                  </a:lnTo>
                  <a:lnTo>
                    <a:pt x="31" y="247"/>
                  </a:lnTo>
                  <a:lnTo>
                    <a:pt x="30" y="249"/>
                  </a:lnTo>
                  <a:lnTo>
                    <a:pt x="29" y="252"/>
                  </a:lnTo>
                  <a:lnTo>
                    <a:pt x="29" y="254"/>
                  </a:lnTo>
                  <a:lnTo>
                    <a:pt x="27" y="257"/>
                  </a:lnTo>
                  <a:lnTo>
                    <a:pt x="29" y="259"/>
                  </a:lnTo>
                  <a:lnTo>
                    <a:pt x="30" y="263"/>
                  </a:lnTo>
                  <a:lnTo>
                    <a:pt x="26" y="261"/>
                  </a:lnTo>
                  <a:lnTo>
                    <a:pt x="24" y="272"/>
                  </a:lnTo>
                  <a:lnTo>
                    <a:pt x="21" y="282"/>
                  </a:lnTo>
                  <a:lnTo>
                    <a:pt x="19" y="290"/>
                  </a:lnTo>
                  <a:lnTo>
                    <a:pt x="17" y="299"/>
                  </a:lnTo>
                  <a:lnTo>
                    <a:pt x="15" y="306"/>
                  </a:lnTo>
                  <a:lnTo>
                    <a:pt x="14" y="315"/>
                  </a:lnTo>
                  <a:lnTo>
                    <a:pt x="12" y="322"/>
                  </a:lnTo>
                  <a:lnTo>
                    <a:pt x="11" y="330"/>
                  </a:lnTo>
                  <a:lnTo>
                    <a:pt x="10" y="339"/>
                  </a:lnTo>
                  <a:lnTo>
                    <a:pt x="10" y="348"/>
                  </a:lnTo>
                  <a:lnTo>
                    <a:pt x="10" y="347"/>
                  </a:lnTo>
                  <a:lnTo>
                    <a:pt x="10" y="345"/>
                  </a:lnTo>
                  <a:lnTo>
                    <a:pt x="11" y="343"/>
                  </a:lnTo>
                  <a:lnTo>
                    <a:pt x="11" y="342"/>
                  </a:lnTo>
                  <a:lnTo>
                    <a:pt x="11" y="341"/>
                  </a:lnTo>
                  <a:lnTo>
                    <a:pt x="12" y="340"/>
                  </a:lnTo>
                  <a:lnTo>
                    <a:pt x="12" y="339"/>
                  </a:lnTo>
                  <a:lnTo>
                    <a:pt x="14" y="337"/>
                  </a:lnTo>
                  <a:lnTo>
                    <a:pt x="14" y="336"/>
                  </a:lnTo>
                  <a:lnTo>
                    <a:pt x="15" y="335"/>
                  </a:lnTo>
                  <a:lnTo>
                    <a:pt x="14" y="346"/>
                  </a:lnTo>
                  <a:lnTo>
                    <a:pt x="14" y="357"/>
                  </a:lnTo>
                  <a:lnTo>
                    <a:pt x="11" y="369"/>
                  </a:lnTo>
                  <a:lnTo>
                    <a:pt x="10" y="381"/>
                  </a:lnTo>
                  <a:lnTo>
                    <a:pt x="9" y="392"/>
                  </a:lnTo>
                  <a:lnTo>
                    <a:pt x="6" y="403"/>
                  </a:lnTo>
                  <a:lnTo>
                    <a:pt x="5" y="414"/>
                  </a:lnTo>
                  <a:lnTo>
                    <a:pt x="3" y="424"/>
                  </a:lnTo>
                  <a:lnTo>
                    <a:pt x="1" y="433"/>
                  </a:lnTo>
                  <a:lnTo>
                    <a:pt x="0" y="441"/>
                  </a:lnTo>
                  <a:lnTo>
                    <a:pt x="4" y="429"/>
                  </a:lnTo>
                  <a:lnTo>
                    <a:pt x="7" y="418"/>
                  </a:lnTo>
                  <a:lnTo>
                    <a:pt x="11" y="405"/>
                  </a:lnTo>
                  <a:lnTo>
                    <a:pt x="14" y="394"/>
                  </a:lnTo>
                  <a:lnTo>
                    <a:pt x="15" y="382"/>
                  </a:lnTo>
                  <a:lnTo>
                    <a:pt x="17" y="369"/>
                  </a:lnTo>
                  <a:lnTo>
                    <a:pt x="19" y="357"/>
                  </a:lnTo>
                  <a:lnTo>
                    <a:pt x="20" y="345"/>
                  </a:lnTo>
                  <a:lnTo>
                    <a:pt x="22" y="332"/>
                  </a:lnTo>
                  <a:lnTo>
                    <a:pt x="24" y="320"/>
                  </a:lnTo>
                  <a:lnTo>
                    <a:pt x="31" y="316"/>
                  </a:lnTo>
                  <a:lnTo>
                    <a:pt x="35" y="313"/>
                  </a:lnTo>
                  <a:lnTo>
                    <a:pt x="35" y="308"/>
                  </a:lnTo>
                  <a:lnTo>
                    <a:pt x="35" y="301"/>
                  </a:lnTo>
                  <a:lnTo>
                    <a:pt x="32" y="296"/>
                  </a:lnTo>
                  <a:lnTo>
                    <a:pt x="30" y="292"/>
                  </a:lnTo>
                  <a:lnTo>
                    <a:pt x="29" y="287"/>
                  </a:lnTo>
                  <a:lnTo>
                    <a:pt x="30" y="283"/>
                  </a:lnTo>
                  <a:lnTo>
                    <a:pt x="32" y="279"/>
                  </a:lnTo>
                  <a:lnTo>
                    <a:pt x="38" y="278"/>
                  </a:lnTo>
                  <a:lnTo>
                    <a:pt x="32" y="275"/>
                  </a:lnTo>
                  <a:lnTo>
                    <a:pt x="32" y="273"/>
                  </a:lnTo>
                  <a:lnTo>
                    <a:pt x="34" y="271"/>
                  </a:lnTo>
                  <a:lnTo>
                    <a:pt x="34" y="269"/>
                  </a:lnTo>
                  <a:lnTo>
                    <a:pt x="34" y="267"/>
                  </a:lnTo>
                  <a:lnTo>
                    <a:pt x="35" y="264"/>
                  </a:lnTo>
                  <a:lnTo>
                    <a:pt x="35" y="262"/>
                  </a:lnTo>
                  <a:lnTo>
                    <a:pt x="36" y="261"/>
                  </a:lnTo>
                  <a:lnTo>
                    <a:pt x="36" y="258"/>
                  </a:lnTo>
                  <a:lnTo>
                    <a:pt x="37" y="256"/>
                  </a:lnTo>
                  <a:lnTo>
                    <a:pt x="38" y="254"/>
                  </a:lnTo>
                  <a:lnTo>
                    <a:pt x="38" y="252"/>
                  </a:lnTo>
                  <a:lnTo>
                    <a:pt x="38" y="248"/>
                  </a:lnTo>
                  <a:lnTo>
                    <a:pt x="38" y="246"/>
                  </a:lnTo>
                  <a:lnTo>
                    <a:pt x="40" y="242"/>
                  </a:lnTo>
                  <a:lnTo>
                    <a:pt x="41" y="238"/>
                  </a:lnTo>
                  <a:lnTo>
                    <a:pt x="41" y="236"/>
                  </a:lnTo>
                  <a:lnTo>
                    <a:pt x="42" y="233"/>
                  </a:lnTo>
                  <a:lnTo>
                    <a:pt x="45" y="232"/>
                  </a:lnTo>
                  <a:lnTo>
                    <a:pt x="46" y="231"/>
                  </a:lnTo>
                  <a:lnTo>
                    <a:pt x="47" y="231"/>
                  </a:lnTo>
                  <a:lnTo>
                    <a:pt x="41" y="228"/>
                  </a:lnTo>
                  <a:lnTo>
                    <a:pt x="43" y="221"/>
                  </a:lnTo>
                  <a:lnTo>
                    <a:pt x="46" y="212"/>
                  </a:lnTo>
                  <a:lnTo>
                    <a:pt x="48" y="202"/>
                  </a:lnTo>
                  <a:lnTo>
                    <a:pt x="50" y="194"/>
                  </a:lnTo>
                  <a:lnTo>
                    <a:pt x="51" y="184"/>
                  </a:lnTo>
                  <a:lnTo>
                    <a:pt x="52" y="175"/>
                  </a:lnTo>
                  <a:lnTo>
                    <a:pt x="53" y="167"/>
                  </a:lnTo>
                  <a:lnTo>
                    <a:pt x="56" y="159"/>
                  </a:lnTo>
                  <a:lnTo>
                    <a:pt x="60" y="153"/>
                  </a:lnTo>
                  <a:lnTo>
                    <a:pt x="64" y="148"/>
                  </a:lnTo>
                  <a:lnTo>
                    <a:pt x="63" y="146"/>
                  </a:lnTo>
                  <a:lnTo>
                    <a:pt x="61" y="148"/>
                  </a:lnTo>
                  <a:lnTo>
                    <a:pt x="61" y="149"/>
                  </a:lnTo>
                  <a:lnTo>
                    <a:pt x="62" y="151"/>
                  </a:lnTo>
                  <a:lnTo>
                    <a:pt x="60" y="149"/>
                  </a:lnTo>
                  <a:lnTo>
                    <a:pt x="61" y="148"/>
                  </a:lnTo>
                  <a:lnTo>
                    <a:pt x="60" y="146"/>
                  </a:lnTo>
                  <a:lnTo>
                    <a:pt x="60" y="144"/>
                  </a:lnTo>
                  <a:lnTo>
                    <a:pt x="60" y="142"/>
                  </a:lnTo>
                  <a:lnTo>
                    <a:pt x="60" y="139"/>
                  </a:lnTo>
                  <a:lnTo>
                    <a:pt x="61" y="137"/>
                  </a:lnTo>
                  <a:lnTo>
                    <a:pt x="62" y="136"/>
                  </a:lnTo>
                  <a:lnTo>
                    <a:pt x="63" y="133"/>
                  </a:lnTo>
                  <a:lnTo>
                    <a:pt x="63" y="131"/>
                  </a:lnTo>
                  <a:lnTo>
                    <a:pt x="64" y="130"/>
                  </a:lnTo>
                  <a:lnTo>
                    <a:pt x="64" y="127"/>
                  </a:lnTo>
                  <a:lnTo>
                    <a:pt x="66" y="127"/>
                  </a:lnTo>
                  <a:lnTo>
                    <a:pt x="66" y="128"/>
                  </a:lnTo>
                  <a:lnTo>
                    <a:pt x="67" y="130"/>
                  </a:lnTo>
                  <a:lnTo>
                    <a:pt x="67" y="131"/>
                  </a:lnTo>
                  <a:lnTo>
                    <a:pt x="68" y="132"/>
                  </a:lnTo>
                  <a:lnTo>
                    <a:pt x="68" y="133"/>
                  </a:lnTo>
                  <a:lnTo>
                    <a:pt x="68" y="132"/>
                  </a:lnTo>
                  <a:lnTo>
                    <a:pt x="68" y="130"/>
                  </a:lnTo>
                  <a:lnTo>
                    <a:pt x="66" y="126"/>
                  </a:lnTo>
                  <a:lnTo>
                    <a:pt x="66" y="122"/>
                  </a:lnTo>
                  <a:lnTo>
                    <a:pt x="64" y="117"/>
                  </a:lnTo>
                  <a:lnTo>
                    <a:pt x="64" y="112"/>
                  </a:lnTo>
                  <a:lnTo>
                    <a:pt x="66" y="107"/>
                  </a:lnTo>
                  <a:lnTo>
                    <a:pt x="67" y="101"/>
                  </a:lnTo>
                  <a:lnTo>
                    <a:pt x="68" y="96"/>
                  </a:lnTo>
                  <a:lnTo>
                    <a:pt x="71" y="91"/>
                  </a:lnTo>
                  <a:lnTo>
                    <a:pt x="72" y="86"/>
                  </a:lnTo>
                  <a:lnTo>
                    <a:pt x="74" y="82"/>
                  </a:lnTo>
                  <a:lnTo>
                    <a:pt x="76" y="74"/>
                  </a:lnTo>
                  <a:lnTo>
                    <a:pt x="77" y="66"/>
                  </a:lnTo>
                  <a:lnTo>
                    <a:pt x="78" y="58"/>
                  </a:lnTo>
                  <a:lnTo>
                    <a:pt x="79" y="48"/>
                  </a:lnTo>
                  <a:lnTo>
                    <a:pt x="79" y="39"/>
                  </a:lnTo>
                  <a:lnTo>
                    <a:pt x="81" y="31"/>
                  </a:lnTo>
                  <a:lnTo>
                    <a:pt x="81" y="22"/>
                  </a:lnTo>
                  <a:lnTo>
                    <a:pt x="82" y="14"/>
                  </a:lnTo>
                  <a:lnTo>
                    <a:pt x="82" y="7"/>
                  </a:lnTo>
                  <a:lnTo>
                    <a:pt x="83" y="0"/>
                  </a:lnTo>
                  <a:lnTo>
                    <a:pt x="82" y="7"/>
                  </a:lnTo>
                  <a:lnTo>
                    <a:pt x="79" y="14"/>
                  </a:lnTo>
                  <a:lnTo>
                    <a:pt x="77" y="22"/>
                  </a:lnTo>
                  <a:lnTo>
                    <a:pt x="76" y="29"/>
                  </a:lnTo>
                  <a:lnTo>
                    <a:pt x="73" y="37"/>
                  </a:lnTo>
                  <a:lnTo>
                    <a:pt x="72" y="44"/>
                  </a:lnTo>
                  <a:lnTo>
                    <a:pt x="71" y="52"/>
                  </a:lnTo>
                  <a:lnTo>
                    <a:pt x="71" y="58"/>
                  </a:lnTo>
                  <a:lnTo>
                    <a:pt x="72" y="64"/>
                  </a:lnTo>
                  <a:lnTo>
                    <a:pt x="74" y="7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6" name="Freeform 367"/>
            <p:cNvSpPr>
              <a:spLocks/>
            </p:cNvSpPr>
            <p:nvPr/>
          </p:nvSpPr>
          <p:spPr bwMode="auto">
            <a:xfrm>
              <a:off x="2549" y="2246"/>
              <a:ext cx="2" cy="3"/>
            </a:xfrm>
            <a:custGeom>
              <a:avLst/>
              <a:gdLst>
                <a:gd name="T0" fmla="*/ 0 w 3"/>
                <a:gd name="T1" fmla="*/ 2 h 7"/>
                <a:gd name="T2" fmla="*/ 0 w 3"/>
                <a:gd name="T3" fmla="*/ 2 h 7"/>
                <a:gd name="T4" fmla="*/ 0 w 3"/>
                <a:gd name="T5" fmla="*/ 2 h 7"/>
                <a:gd name="T6" fmla="*/ 1 w 3"/>
                <a:gd name="T7" fmla="*/ 2 h 7"/>
                <a:gd name="T8" fmla="*/ 1 w 3"/>
                <a:gd name="T9" fmla="*/ 2 h 7"/>
                <a:gd name="T10" fmla="*/ 1 w 3"/>
                <a:gd name="T11" fmla="*/ 1 h 7"/>
                <a:gd name="T12" fmla="*/ 1 w 3"/>
                <a:gd name="T13" fmla="*/ 1 h 7"/>
                <a:gd name="T14" fmla="*/ 1 w 3"/>
                <a:gd name="T15" fmla="*/ 1 h 7"/>
                <a:gd name="T16" fmla="*/ 1 w 3"/>
                <a:gd name="T17" fmla="*/ 1 h 7"/>
                <a:gd name="T18" fmla="*/ 2 w 3"/>
                <a:gd name="T19" fmla="*/ 0 h 7"/>
                <a:gd name="T20" fmla="*/ 2 w 3"/>
                <a:gd name="T21" fmla="*/ 0 h 7"/>
                <a:gd name="T22" fmla="*/ 1 w 3"/>
                <a:gd name="T23" fmla="*/ 0 h 7"/>
                <a:gd name="T24" fmla="*/ 1 w 3"/>
                <a:gd name="T25" fmla="*/ 1 h 7"/>
                <a:gd name="T26" fmla="*/ 1 w 3"/>
                <a:gd name="T27" fmla="*/ 1 h 7"/>
                <a:gd name="T28" fmla="*/ 1 w 3"/>
                <a:gd name="T29" fmla="*/ 1 h 7"/>
                <a:gd name="T30" fmla="*/ 0 w 3"/>
                <a:gd name="T31" fmla="*/ 1 h 7"/>
                <a:gd name="T32" fmla="*/ 0 w 3"/>
                <a:gd name="T33" fmla="*/ 1 h 7"/>
                <a:gd name="T34" fmla="*/ 0 w 3"/>
                <a:gd name="T35" fmla="*/ 2 h 7"/>
                <a:gd name="T36" fmla="*/ 0 w 3"/>
                <a:gd name="T37" fmla="*/ 2 h 7"/>
                <a:gd name="T38" fmla="*/ 0 w 3"/>
                <a:gd name="T39" fmla="*/ 2 h 7"/>
                <a:gd name="T40" fmla="*/ 0 w 3"/>
                <a:gd name="T41" fmla="*/ 3 h 7"/>
                <a:gd name="T42" fmla="*/ 0 w 3"/>
                <a:gd name="T43" fmla="*/ 3 h 7"/>
                <a:gd name="T44" fmla="*/ 0 w 3"/>
                <a:gd name="T45" fmla="*/ 2 h 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 h="7">
                  <a:moveTo>
                    <a:pt x="0" y="5"/>
                  </a:moveTo>
                  <a:lnTo>
                    <a:pt x="0" y="5"/>
                  </a:lnTo>
                  <a:lnTo>
                    <a:pt x="1" y="4"/>
                  </a:lnTo>
                  <a:lnTo>
                    <a:pt x="1" y="3"/>
                  </a:lnTo>
                  <a:lnTo>
                    <a:pt x="2" y="3"/>
                  </a:lnTo>
                  <a:lnTo>
                    <a:pt x="2" y="2"/>
                  </a:lnTo>
                  <a:lnTo>
                    <a:pt x="3" y="0"/>
                  </a:lnTo>
                  <a:lnTo>
                    <a:pt x="2" y="0"/>
                  </a:lnTo>
                  <a:lnTo>
                    <a:pt x="2" y="2"/>
                  </a:lnTo>
                  <a:lnTo>
                    <a:pt x="1" y="2"/>
                  </a:lnTo>
                  <a:lnTo>
                    <a:pt x="0" y="3"/>
                  </a:lnTo>
                  <a:lnTo>
                    <a:pt x="0" y="4"/>
                  </a:lnTo>
                  <a:lnTo>
                    <a:pt x="0" y="5"/>
                  </a:lnTo>
                  <a:lnTo>
                    <a:pt x="0" y="7"/>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7" name="Freeform 368"/>
            <p:cNvSpPr>
              <a:spLocks/>
            </p:cNvSpPr>
            <p:nvPr/>
          </p:nvSpPr>
          <p:spPr bwMode="auto">
            <a:xfrm>
              <a:off x="2536" y="2327"/>
              <a:ext cx="1" cy="9"/>
            </a:xfrm>
            <a:custGeom>
              <a:avLst/>
              <a:gdLst>
                <a:gd name="T0" fmla="*/ 0 w 1"/>
                <a:gd name="T1" fmla="*/ 9 h 19"/>
                <a:gd name="T2" fmla="*/ 0 w 1"/>
                <a:gd name="T3" fmla="*/ 8 h 19"/>
                <a:gd name="T4" fmla="*/ 0 w 1"/>
                <a:gd name="T5" fmla="*/ 7 h 19"/>
                <a:gd name="T6" fmla="*/ 0 w 1"/>
                <a:gd name="T7" fmla="*/ 6 h 19"/>
                <a:gd name="T8" fmla="*/ 0 w 1"/>
                <a:gd name="T9" fmla="*/ 5 h 19"/>
                <a:gd name="T10" fmla="*/ 0 w 1"/>
                <a:gd name="T11" fmla="*/ 4 h 19"/>
                <a:gd name="T12" fmla="*/ 0 w 1"/>
                <a:gd name="T13" fmla="*/ 3 h 19"/>
                <a:gd name="T14" fmla="*/ 0 w 1"/>
                <a:gd name="T15" fmla="*/ 2 h 19"/>
                <a:gd name="T16" fmla="*/ 0 w 1"/>
                <a:gd name="T17" fmla="*/ 2 h 19"/>
                <a:gd name="T18" fmla="*/ 1 w 1"/>
                <a:gd name="T19" fmla="*/ 1 h 19"/>
                <a:gd name="T20" fmla="*/ 1 w 1"/>
                <a:gd name="T21" fmla="*/ 0 h 19"/>
                <a:gd name="T22" fmla="*/ 0 w 1"/>
                <a:gd name="T23" fmla="*/ 1 h 19"/>
                <a:gd name="T24" fmla="*/ 0 w 1"/>
                <a:gd name="T25" fmla="*/ 2 h 19"/>
                <a:gd name="T26" fmla="*/ 0 w 1"/>
                <a:gd name="T27" fmla="*/ 2 h 19"/>
                <a:gd name="T28" fmla="*/ 0 w 1"/>
                <a:gd name="T29" fmla="*/ 4 h 19"/>
                <a:gd name="T30" fmla="*/ 0 w 1"/>
                <a:gd name="T31" fmla="*/ 4 h 19"/>
                <a:gd name="T32" fmla="*/ 0 w 1"/>
                <a:gd name="T33" fmla="*/ 6 h 19"/>
                <a:gd name="T34" fmla="*/ 0 w 1"/>
                <a:gd name="T35" fmla="*/ 6 h 19"/>
                <a:gd name="T36" fmla="*/ 0 w 1"/>
                <a:gd name="T37" fmla="*/ 7 h 19"/>
                <a:gd name="T38" fmla="*/ 0 w 1"/>
                <a:gd name="T39" fmla="*/ 8 h 19"/>
                <a:gd name="T40" fmla="*/ 0 w 1"/>
                <a:gd name="T41" fmla="*/ 9 h 19"/>
                <a:gd name="T42" fmla="*/ 0 w 1"/>
                <a:gd name="T43" fmla="*/ 9 h 1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19">
                  <a:moveTo>
                    <a:pt x="0" y="19"/>
                  </a:moveTo>
                  <a:lnTo>
                    <a:pt x="0" y="17"/>
                  </a:lnTo>
                  <a:lnTo>
                    <a:pt x="0" y="15"/>
                  </a:lnTo>
                  <a:lnTo>
                    <a:pt x="0" y="13"/>
                  </a:lnTo>
                  <a:lnTo>
                    <a:pt x="0" y="10"/>
                  </a:lnTo>
                  <a:lnTo>
                    <a:pt x="0" y="9"/>
                  </a:lnTo>
                  <a:lnTo>
                    <a:pt x="0" y="7"/>
                  </a:lnTo>
                  <a:lnTo>
                    <a:pt x="0" y="5"/>
                  </a:lnTo>
                  <a:lnTo>
                    <a:pt x="0" y="4"/>
                  </a:lnTo>
                  <a:lnTo>
                    <a:pt x="1" y="2"/>
                  </a:lnTo>
                  <a:lnTo>
                    <a:pt x="1" y="0"/>
                  </a:lnTo>
                  <a:lnTo>
                    <a:pt x="0" y="2"/>
                  </a:lnTo>
                  <a:lnTo>
                    <a:pt x="0" y="4"/>
                  </a:lnTo>
                  <a:lnTo>
                    <a:pt x="0" y="5"/>
                  </a:lnTo>
                  <a:lnTo>
                    <a:pt x="0" y="8"/>
                  </a:lnTo>
                  <a:lnTo>
                    <a:pt x="0" y="9"/>
                  </a:lnTo>
                  <a:lnTo>
                    <a:pt x="0" y="12"/>
                  </a:lnTo>
                  <a:lnTo>
                    <a:pt x="0" y="13"/>
                  </a:lnTo>
                  <a:lnTo>
                    <a:pt x="0" y="15"/>
                  </a:lnTo>
                  <a:lnTo>
                    <a:pt x="0" y="17"/>
                  </a:lnTo>
                  <a:lnTo>
                    <a:pt x="0" y="1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8" name="Freeform 369"/>
            <p:cNvSpPr>
              <a:spLocks/>
            </p:cNvSpPr>
            <p:nvPr/>
          </p:nvSpPr>
          <p:spPr bwMode="auto">
            <a:xfrm>
              <a:off x="2576" y="2155"/>
              <a:ext cx="3" cy="9"/>
            </a:xfrm>
            <a:custGeom>
              <a:avLst/>
              <a:gdLst>
                <a:gd name="T0" fmla="*/ 0 w 5"/>
                <a:gd name="T1" fmla="*/ 9 h 17"/>
                <a:gd name="T2" fmla="*/ 2 w 5"/>
                <a:gd name="T3" fmla="*/ 9 h 17"/>
                <a:gd name="T4" fmla="*/ 3 w 5"/>
                <a:gd name="T5" fmla="*/ 0 h 17"/>
                <a:gd name="T6" fmla="*/ 2 w 5"/>
                <a:gd name="T7" fmla="*/ 0 h 17"/>
                <a:gd name="T8" fmla="*/ 0 w 5"/>
                <a:gd name="T9" fmla="*/ 9 h 17"/>
                <a:gd name="T10" fmla="*/ 0 w 5"/>
                <a:gd name="T11" fmla="*/ 9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7">
                  <a:moveTo>
                    <a:pt x="0" y="17"/>
                  </a:moveTo>
                  <a:lnTo>
                    <a:pt x="3" y="17"/>
                  </a:lnTo>
                  <a:lnTo>
                    <a:pt x="5" y="0"/>
                  </a:lnTo>
                  <a:lnTo>
                    <a:pt x="3" y="0"/>
                  </a:lnTo>
                  <a:lnTo>
                    <a:pt x="0" y="1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39" name="Freeform 370"/>
            <p:cNvSpPr>
              <a:spLocks/>
            </p:cNvSpPr>
            <p:nvPr/>
          </p:nvSpPr>
          <p:spPr bwMode="auto">
            <a:xfrm>
              <a:off x="2368" y="2167"/>
              <a:ext cx="1" cy="19"/>
            </a:xfrm>
            <a:custGeom>
              <a:avLst/>
              <a:gdLst>
                <a:gd name="T0" fmla="*/ 1 w 2"/>
                <a:gd name="T1" fmla="*/ 0 h 39"/>
                <a:gd name="T2" fmla="*/ 0 w 2"/>
                <a:gd name="T3" fmla="*/ 0 h 39"/>
                <a:gd name="T4" fmla="*/ 0 w 2"/>
                <a:gd name="T5" fmla="*/ 19 h 39"/>
                <a:gd name="T6" fmla="*/ 1 w 2"/>
                <a:gd name="T7" fmla="*/ 19 h 39"/>
                <a:gd name="T8" fmla="*/ 1 w 2"/>
                <a:gd name="T9" fmla="*/ 0 h 39"/>
                <a:gd name="T10" fmla="*/ 1 w 2"/>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9">
                  <a:moveTo>
                    <a:pt x="2" y="0"/>
                  </a:moveTo>
                  <a:lnTo>
                    <a:pt x="0" y="0"/>
                  </a:lnTo>
                  <a:lnTo>
                    <a:pt x="0" y="39"/>
                  </a:lnTo>
                  <a:lnTo>
                    <a:pt x="2" y="39"/>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0" name="Freeform 371"/>
            <p:cNvSpPr>
              <a:spLocks/>
            </p:cNvSpPr>
            <p:nvPr/>
          </p:nvSpPr>
          <p:spPr bwMode="auto">
            <a:xfrm>
              <a:off x="2616" y="2174"/>
              <a:ext cx="3" cy="5"/>
            </a:xfrm>
            <a:custGeom>
              <a:avLst/>
              <a:gdLst>
                <a:gd name="T0" fmla="*/ 2 w 6"/>
                <a:gd name="T1" fmla="*/ 0 h 10"/>
                <a:gd name="T2" fmla="*/ 0 w 6"/>
                <a:gd name="T3" fmla="*/ 1 h 10"/>
                <a:gd name="T4" fmla="*/ 2 w 6"/>
                <a:gd name="T5" fmla="*/ 5 h 10"/>
                <a:gd name="T6" fmla="*/ 3 w 6"/>
                <a:gd name="T7" fmla="*/ 5 h 10"/>
                <a:gd name="T8" fmla="*/ 2 w 6"/>
                <a:gd name="T9" fmla="*/ 0 h 10"/>
                <a:gd name="T10" fmla="*/ 2 w 6"/>
                <a:gd name="T11" fmla="*/ 0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10">
                  <a:moveTo>
                    <a:pt x="3" y="0"/>
                  </a:moveTo>
                  <a:lnTo>
                    <a:pt x="0" y="1"/>
                  </a:lnTo>
                  <a:lnTo>
                    <a:pt x="3" y="10"/>
                  </a:lnTo>
                  <a:lnTo>
                    <a:pt x="6" y="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1" name="Freeform 372"/>
            <p:cNvSpPr>
              <a:spLocks/>
            </p:cNvSpPr>
            <p:nvPr/>
          </p:nvSpPr>
          <p:spPr bwMode="auto">
            <a:xfrm>
              <a:off x="2755" y="2183"/>
              <a:ext cx="1" cy="6"/>
            </a:xfrm>
            <a:custGeom>
              <a:avLst/>
              <a:gdLst>
                <a:gd name="T0" fmla="*/ 0 w 3"/>
                <a:gd name="T1" fmla="*/ 6 h 13"/>
                <a:gd name="T2" fmla="*/ 1 w 3"/>
                <a:gd name="T3" fmla="*/ 6 h 13"/>
                <a:gd name="T4" fmla="*/ 1 w 3"/>
                <a:gd name="T5" fmla="*/ 0 h 13"/>
                <a:gd name="T6" fmla="*/ 0 w 3"/>
                <a:gd name="T7" fmla="*/ 0 h 13"/>
                <a:gd name="T8" fmla="*/ 0 w 3"/>
                <a:gd name="T9" fmla="*/ 6 h 13"/>
                <a:gd name="T10" fmla="*/ 0 w 3"/>
                <a:gd name="T11" fmla="*/ 6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0" y="13"/>
                  </a:moveTo>
                  <a:lnTo>
                    <a:pt x="3" y="13"/>
                  </a:lnTo>
                  <a:lnTo>
                    <a:pt x="3" y="0"/>
                  </a:lnTo>
                  <a:lnTo>
                    <a:pt x="0" y="0"/>
                  </a:lnTo>
                  <a:lnTo>
                    <a:pt x="0"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2" name="Freeform 373"/>
            <p:cNvSpPr>
              <a:spLocks/>
            </p:cNvSpPr>
            <p:nvPr/>
          </p:nvSpPr>
          <p:spPr bwMode="auto">
            <a:xfrm>
              <a:off x="2369" y="2194"/>
              <a:ext cx="1" cy="11"/>
            </a:xfrm>
            <a:custGeom>
              <a:avLst/>
              <a:gdLst>
                <a:gd name="T0" fmla="*/ 1 w 3"/>
                <a:gd name="T1" fmla="*/ 1 h 24"/>
                <a:gd name="T2" fmla="*/ 0 w 3"/>
                <a:gd name="T3" fmla="*/ 0 h 24"/>
                <a:gd name="T4" fmla="*/ 0 w 3"/>
                <a:gd name="T5" fmla="*/ 1 h 24"/>
                <a:gd name="T6" fmla="*/ 0 w 3"/>
                <a:gd name="T7" fmla="*/ 2 h 24"/>
                <a:gd name="T8" fmla="*/ 0 w 3"/>
                <a:gd name="T9" fmla="*/ 3 h 24"/>
                <a:gd name="T10" fmla="*/ 0 w 3"/>
                <a:gd name="T11" fmla="*/ 4 h 24"/>
                <a:gd name="T12" fmla="*/ 0 w 3"/>
                <a:gd name="T13" fmla="*/ 6 h 24"/>
                <a:gd name="T14" fmla="*/ 0 w 3"/>
                <a:gd name="T15" fmla="*/ 6 h 24"/>
                <a:gd name="T16" fmla="*/ 1 w 3"/>
                <a:gd name="T17" fmla="*/ 8 h 24"/>
                <a:gd name="T18" fmla="*/ 1 w 3"/>
                <a:gd name="T19" fmla="*/ 9 h 24"/>
                <a:gd name="T20" fmla="*/ 1 w 3"/>
                <a:gd name="T21" fmla="*/ 10 h 24"/>
                <a:gd name="T22" fmla="*/ 1 w 3"/>
                <a:gd name="T23" fmla="*/ 11 h 24"/>
                <a:gd name="T24" fmla="*/ 1 w 3"/>
                <a:gd name="T25" fmla="*/ 10 h 24"/>
                <a:gd name="T26" fmla="*/ 1 w 3"/>
                <a:gd name="T27" fmla="*/ 9 h 24"/>
                <a:gd name="T28" fmla="*/ 1 w 3"/>
                <a:gd name="T29" fmla="*/ 8 h 24"/>
                <a:gd name="T30" fmla="*/ 1 w 3"/>
                <a:gd name="T31" fmla="*/ 7 h 24"/>
                <a:gd name="T32" fmla="*/ 1 w 3"/>
                <a:gd name="T33" fmla="*/ 6 h 24"/>
                <a:gd name="T34" fmla="*/ 1 w 3"/>
                <a:gd name="T35" fmla="*/ 6 h 24"/>
                <a:gd name="T36" fmla="*/ 1 w 3"/>
                <a:gd name="T37" fmla="*/ 4 h 24"/>
                <a:gd name="T38" fmla="*/ 1 w 3"/>
                <a:gd name="T39" fmla="*/ 3 h 24"/>
                <a:gd name="T40" fmla="*/ 1 w 3"/>
                <a:gd name="T41" fmla="*/ 2 h 24"/>
                <a:gd name="T42" fmla="*/ 1 w 3"/>
                <a:gd name="T43" fmla="*/ 1 h 24"/>
                <a:gd name="T44" fmla="*/ 1 w 3"/>
                <a:gd name="T45" fmla="*/ 1 h 24"/>
                <a:gd name="T46" fmla="*/ 1 w 3"/>
                <a:gd name="T47" fmla="*/ 1 h 2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 h="24">
                  <a:moveTo>
                    <a:pt x="2" y="2"/>
                  </a:moveTo>
                  <a:lnTo>
                    <a:pt x="0" y="0"/>
                  </a:lnTo>
                  <a:lnTo>
                    <a:pt x="0" y="2"/>
                  </a:lnTo>
                  <a:lnTo>
                    <a:pt x="0" y="4"/>
                  </a:lnTo>
                  <a:lnTo>
                    <a:pt x="0" y="7"/>
                  </a:lnTo>
                  <a:lnTo>
                    <a:pt x="0" y="9"/>
                  </a:lnTo>
                  <a:lnTo>
                    <a:pt x="0" y="12"/>
                  </a:lnTo>
                  <a:lnTo>
                    <a:pt x="0" y="14"/>
                  </a:lnTo>
                  <a:lnTo>
                    <a:pt x="2" y="17"/>
                  </a:lnTo>
                  <a:lnTo>
                    <a:pt x="2" y="19"/>
                  </a:lnTo>
                  <a:lnTo>
                    <a:pt x="2" y="22"/>
                  </a:lnTo>
                  <a:lnTo>
                    <a:pt x="3" y="24"/>
                  </a:lnTo>
                  <a:lnTo>
                    <a:pt x="3" y="22"/>
                  </a:lnTo>
                  <a:lnTo>
                    <a:pt x="3" y="19"/>
                  </a:lnTo>
                  <a:lnTo>
                    <a:pt x="3" y="18"/>
                  </a:lnTo>
                  <a:lnTo>
                    <a:pt x="3" y="15"/>
                  </a:lnTo>
                  <a:lnTo>
                    <a:pt x="3" y="13"/>
                  </a:lnTo>
                  <a:lnTo>
                    <a:pt x="3" y="12"/>
                  </a:lnTo>
                  <a:lnTo>
                    <a:pt x="3" y="9"/>
                  </a:lnTo>
                  <a:lnTo>
                    <a:pt x="3" y="7"/>
                  </a:lnTo>
                  <a:lnTo>
                    <a:pt x="3" y="4"/>
                  </a:lnTo>
                  <a:lnTo>
                    <a:pt x="3" y="3"/>
                  </a:lnTo>
                  <a:lnTo>
                    <a:pt x="2"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3" name="Freeform 374"/>
            <p:cNvSpPr>
              <a:spLocks/>
            </p:cNvSpPr>
            <p:nvPr/>
          </p:nvSpPr>
          <p:spPr bwMode="auto">
            <a:xfrm>
              <a:off x="2370" y="2191"/>
              <a:ext cx="2" cy="4"/>
            </a:xfrm>
            <a:custGeom>
              <a:avLst/>
              <a:gdLst>
                <a:gd name="T0" fmla="*/ 0 w 4"/>
                <a:gd name="T1" fmla="*/ 2 h 9"/>
                <a:gd name="T2" fmla="*/ 0 w 4"/>
                <a:gd name="T3" fmla="*/ 2 h 9"/>
                <a:gd name="T4" fmla="*/ 1 w 4"/>
                <a:gd name="T5" fmla="*/ 2 h 9"/>
                <a:gd name="T6" fmla="*/ 1 w 4"/>
                <a:gd name="T7" fmla="*/ 2 h 9"/>
                <a:gd name="T8" fmla="*/ 1 w 4"/>
                <a:gd name="T9" fmla="*/ 2 h 9"/>
                <a:gd name="T10" fmla="*/ 1 w 4"/>
                <a:gd name="T11" fmla="*/ 2 h 9"/>
                <a:gd name="T12" fmla="*/ 1 w 4"/>
                <a:gd name="T13" fmla="*/ 2 h 9"/>
                <a:gd name="T14" fmla="*/ 1 w 4"/>
                <a:gd name="T15" fmla="*/ 2 h 9"/>
                <a:gd name="T16" fmla="*/ 2 w 4"/>
                <a:gd name="T17" fmla="*/ 2 h 9"/>
                <a:gd name="T18" fmla="*/ 2 w 4"/>
                <a:gd name="T19" fmla="*/ 2 h 9"/>
                <a:gd name="T20" fmla="*/ 2 w 4"/>
                <a:gd name="T21" fmla="*/ 2 h 9"/>
                <a:gd name="T22" fmla="*/ 0 w 4"/>
                <a:gd name="T23" fmla="*/ 0 h 9"/>
                <a:gd name="T24" fmla="*/ 0 w 4"/>
                <a:gd name="T25" fmla="*/ 0 h 9"/>
                <a:gd name="T26" fmla="*/ 0 w 4"/>
                <a:gd name="T27" fmla="*/ 1 h 9"/>
                <a:gd name="T28" fmla="*/ 0 w 4"/>
                <a:gd name="T29" fmla="*/ 1 h 9"/>
                <a:gd name="T30" fmla="*/ 0 w 4"/>
                <a:gd name="T31" fmla="*/ 2 h 9"/>
                <a:gd name="T32" fmla="*/ 0 w 4"/>
                <a:gd name="T33" fmla="*/ 2 h 9"/>
                <a:gd name="T34" fmla="*/ 0 w 4"/>
                <a:gd name="T35" fmla="*/ 2 h 9"/>
                <a:gd name="T36" fmla="*/ 0 w 4"/>
                <a:gd name="T37" fmla="*/ 3 h 9"/>
                <a:gd name="T38" fmla="*/ 0 w 4"/>
                <a:gd name="T39" fmla="*/ 3 h 9"/>
                <a:gd name="T40" fmla="*/ 0 w 4"/>
                <a:gd name="T41" fmla="*/ 4 h 9"/>
                <a:gd name="T42" fmla="*/ 0 w 4"/>
                <a:gd name="T43" fmla="*/ 4 h 9"/>
                <a:gd name="T44" fmla="*/ 0 w 4"/>
                <a:gd name="T45" fmla="*/ 4 h 9"/>
                <a:gd name="T46" fmla="*/ 0 w 4"/>
                <a:gd name="T47" fmla="*/ 2 h 9"/>
                <a:gd name="T48" fmla="*/ 0 w 4"/>
                <a:gd name="T49" fmla="*/ 2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4" h="9">
                  <a:moveTo>
                    <a:pt x="0" y="4"/>
                  </a:moveTo>
                  <a:lnTo>
                    <a:pt x="0" y="4"/>
                  </a:lnTo>
                  <a:lnTo>
                    <a:pt x="1" y="4"/>
                  </a:lnTo>
                  <a:lnTo>
                    <a:pt x="2" y="4"/>
                  </a:lnTo>
                  <a:lnTo>
                    <a:pt x="4" y="4"/>
                  </a:lnTo>
                  <a:lnTo>
                    <a:pt x="0" y="0"/>
                  </a:lnTo>
                  <a:lnTo>
                    <a:pt x="0" y="2"/>
                  </a:lnTo>
                  <a:lnTo>
                    <a:pt x="0" y="3"/>
                  </a:lnTo>
                  <a:lnTo>
                    <a:pt x="0" y="4"/>
                  </a:lnTo>
                  <a:lnTo>
                    <a:pt x="0" y="5"/>
                  </a:lnTo>
                  <a:lnTo>
                    <a:pt x="0" y="6"/>
                  </a:lnTo>
                  <a:lnTo>
                    <a:pt x="0" y="8"/>
                  </a:lnTo>
                  <a:lnTo>
                    <a:pt x="0" y="9"/>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4" name="Freeform 375"/>
            <p:cNvSpPr>
              <a:spLocks/>
            </p:cNvSpPr>
            <p:nvPr/>
          </p:nvSpPr>
          <p:spPr bwMode="auto">
            <a:xfrm>
              <a:off x="2370" y="2205"/>
              <a:ext cx="4" cy="38"/>
            </a:xfrm>
            <a:custGeom>
              <a:avLst/>
              <a:gdLst>
                <a:gd name="T0" fmla="*/ 3 w 7"/>
                <a:gd name="T1" fmla="*/ 6 h 74"/>
                <a:gd name="T2" fmla="*/ 3 w 7"/>
                <a:gd name="T3" fmla="*/ 6 h 74"/>
                <a:gd name="T4" fmla="*/ 3 w 7"/>
                <a:gd name="T5" fmla="*/ 6 h 74"/>
                <a:gd name="T6" fmla="*/ 2 w 7"/>
                <a:gd name="T7" fmla="*/ 5 h 74"/>
                <a:gd name="T8" fmla="*/ 2 w 7"/>
                <a:gd name="T9" fmla="*/ 5 h 74"/>
                <a:gd name="T10" fmla="*/ 1 w 7"/>
                <a:gd name="T11" fmla="*/ 4 h 74"/>
                <a:gd name="T12" fmla="*/ 1 w 7"/>
                <a:gd name="T13" fmla="*/ 3 h 74"/>
                <a:gd name="T14" fmla="*/ 1 w 7"/>
                <a:gd name="T15" fmla="*/ 3 h 74"/>
                <a:gd name="T16" fmla="*/ 1 w 7"/>
                <a:gd name="T17" fmla="*/ 2 h 74"/>
                <a:gd name="T18" fmla="*/ 0 w 7"/>
                <a:gd name="T19" fmla="*/ 1 h 74"/>
                <a:gd name="T20" fmla="*/ 0 w 7"/>
                <a:gd name="T21" fmla="*/ 0 h 74"/>
                <a:gd name="T22" fmla="*/ 0 w 7"/>
                <a:gd name="T23" fmla="*/ 4 h 74"/>
                <a:gd name="T24" fmla="*/ 0 w 7"/>
                <a:gd name="T25" fmla="*/ 8 h 74"/>
                <a:gd name="T26" fmla="*/ 1 w 7"/>
                <a:gd name="T27" fmla="*/ 11 h 74"/>
                <a:gd name="T28" fmla="*/ 1 w 7"/>
                <a:gd name="T29" fmla="*/ 15 h 74"/>
                <a:gd name="T30" fmla="*/ 1 w 7"/>
                <a:gd name="T31" fmla="*/ 18 h 74"/>
                <a:gd name="T32" fmla="*/ 1 w 7"/>
                <a:gd name="T33" fmla="*/ 22 h 74"/>
                <a:gd name="T34" fmla="*/ 1 w 7"/>
                <a:gd name="T35" fmla="*/ 26 h 74"/>
                <a:gd name="T36" fmla="*/ 1 w 7"/>
                <a:gd name="T37" fmla="*/ 30 h 74"/>
                <a:gd name="T38" fmla="*/ 2 w 7"/>
                <a:gd name="T39" fmla="*/ 34 h 74"/>
                <a:gd name="T40" fmla="*/ 2 w 7"/>
                <a:gd name="T41" fmla="*/ 38 h 74"/>
                <a:gd name="T42" fmla="*/ 2 w 7"/>
                <a:gd name="T43" fmla="*/ 35 h 74"/>
                <a:gd name="T44" fmla="*/ 3 w 7"/>
                <a:gd name="T45" fmla="*/ 32 h 74"/>
                <a:gd name="T46" fmla="*/ 3 w 7"/>
                <a:gd name="T47" fmla="*/ 29 h 74"/>
                <a:gd name="T48" fmla="*/ 3 w 7"/>
                <a:gd name="T49" fmla="*/ 25 h 74"/>
                <a:gd name="T50" fmla="*/ 3 w 7"/>
                <a:gd name="T51" fmla="*/ 22 h 74"/>
                <a:gd name="T52" fmla="*/ 3 w 7"/>
                <a:gd name="T53" fmla="*/ 19 h 74"/>
                <a:gd name="T54" fmla="*/ 4 w 7"/>
                <a:gd name="T55" fmla="*/ 16 h 74"/>
                <a:gd name="T56" fmla="*/ 4 w 7"/>
                <a:gd name="T57" fmla="*/ 13 h 74"/>
                <a:gd name="T58" fmla="*/ 3 w 7"/>
                <a:gd name="T59" fmla="*/ 10 h 74"/>
                <a:gd name="T60" fmla="*/ 3 w 7"/>
                <a:gd name="T61" fmla="*/ 6 h 74"/>
                <a:gd name="T62" fmla="*/ 3 w 7"/>
                <a:gd name="T63" fmla="*/ 6 h 7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 h="74">
                  <a:moveTo>
                    <a:pt x="6" y="12"/>
                  </a:moveTo>
                  <a:lnTo>
                    <a:pt x="5" y="11"/>
                  </a:lnTo>
                  <a:lnTo>
                    <a:pt x="4" y="10"/>
                  </a:lnTo>
                  <a:lnTo>
                    <a:pt x="4" y="9"/>
                  </a:lnTo>
                  <a:lnTo>
                    <a:pt x="2" y="7"/>
                  </a:lnTo>
                  <a:lnTo>
                    <a:pt x="2" y="6"/>
                  </a:lnTo>
                  <a:lnTo>
                    <a:pt x="1" y="5"/>
                  </a:lnTo>
                  <a:lnTo>
                    <a:pt x="1" y="4"/>
                  </a:lnTo>
                  <a:lnTo>
                    <a:pt x="0" y="1"/>
                  </a:lnTo>
                  <a:lnTo>
                    <a:pt x="0" y="0"/>
                  </a:lnTo>
                  <a:lnTo>
                    <a:pt x="0" y="7"/>
                  </a:lnTo>
                  <a:lnTo>
                    <a:pt x="0" y="15"/>
                  </a:lnTo>
                  <a:lnTo>
                    <a:pt x="1" y="22"/>
                  </a:lnTo>
                  <a:lnTo>
                    <a:pt x="1" y="30"/>
                  </a:lnTo>
                  <a:lnTo>
                    <a:pt x="1" y="36"/>
                  </a:lnTo>
                  <a:lnTo>
                    <a:pt x="2" y="43"/>
                  </a:lnTo>
                  <a:lnTo>
                    <a:pt x="2" y="51"/>
                  </a:lnTo>
                  <a:lnTo>
                    <a:pt x="2" y="59"/>
                  </a:lnTo>
                  <a:lnTo>
                    <a:pt x="4" y="67"/>
                  </a:lnTo>
                  <a:lnTo>
                    <a:pt x="4" y="74"/>
                  </a:lnTo>
                  <a:lnTo>
                    <a:pt x="4" y="68"/>
                  </a:lnTo>
                  <a:lnTo>
                    <a:pt x="5" y="62"/>
                  </a:lnTo>
                  <a:lnTo>
                    <a:pt x="5" y="56"/>
                  </a:lnTo>
                  <a:lnTo>
                    <a:pt x="6" y="48"/>
                  </a:lnTo>
                  <a:lnTo>
                    <a:pt x="6" y="42"/>
                  </a:lnTo>
                  <a:lnTo>
                    <a:pt x="6" y="37"/>
                  </a:lnTo>
                  <a:lnTo>
                    <a:pt x="7" y="31"/>
                  </a:lnTo>
                  <a:lnTo>
                    <a:pt x="7" y="25"/>
                  </a:lnTo>
                  <a:lnTo>
                    <a:pt x="6" y="19"/>
                  </a:lnTo>
                  <a:lnTo>
                    <a:pt x="6" y="1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5" name="Freeform 376"/>
            <p:cNvSpPr>
              <a:spLocks/>
            </p:cNvSpPr>
            <p:nvPr/>
          </p:nvSpPr>
          <p:spPr bwMode="auto">
            <a:xfrm>
              <a:off x="2369" y="2188"/>
              <a:ext cx="1" cy="3"/>
            </a:xfrm>
            <a:custGeom>
              <a:avLst/>
              <a:gdLst>
                <a:gd name="T0" fmla="*/ 0 w 3"/>
                <a:gd name="T1" fmla="*/ 2 h 6"/>
                <a:gd name="T2" fmla="*/ 1 w 3"/>
                <a:gd name="T3" fmla="*/ 3 h 6"/>
                <a:gd name="T4" fmla="*/ 1 w 3"/>
                <a:gd name="T5" fmla="*/ 3 h 6"/>
                <a:gd name="T6" fmla="*/ 1 w 3"/>
                <a:gd name="T7" fmla="*/ 3 h 6"/>
                <a:gd name="T8" fmla="*/ 1 w 3"/>
                <a:gd name="T9" fmla="*/ 2 h 6"/>
                <a:gd name="T10" fmla="*/ 1 w 3"/>
                <a:gd name="T11" fmla="*/ 2 h 6"/>
                <a:gd name="T12" fmla="*/ 1 w 3"/>
                <a:gd name="T13" fmla="*/ 2 h 6"/>
                <a:gd name="T14" fmla="*/ 1 w 3"/>
                <a:gd name="T15" fmla="*/ 2 h 6"/>
                <a:gd name="T16" fmla="*/ 1 w 3"/>
                <a:gd name="T17" fmla="*/ 1 h 6"/>
                <a:gd name="T18" fmla="*/ 1 w 3"/>
                <a:gd name="T19" fmla="*/ 1 h 6"/>
                <a:gd name="T20" fmla="*/ 1 w 3"/>
                <a:gd name="T21" fmla="*/ 0 h 6"/>
                <a:gd name="T22" fmla="*/ 1 w 3"/>
                <a:gd name="T23" fmla="*/ 0 h 6"/>
                <a:gd name="T24" fmla="*/ 0 w 3"/>
                <a:gd name="T25" fmla="*/ 2 h 6"/>
                <a:gd name="T26" fmla="*/ 0 w 3"/>
                <a:gd name="T27" fmla="*/ 2 h 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3" h="6">
                  <a:moveTo>
                    <a:pt x="0" y="4"/>
                  </a:moveTo>
                  <a:lnTo>
                    <a:pt x="3" y="6"/>
                  </a:lnTo>
                  <a:lnTo>
                    <a:pt x="3" y="5"/>
                  </a:lnTo>
                  <a:lnTo>
                    <a:pt x="3" y="4"/>
                  </a:lnTo>
                  <a:lnTo>
                    <a:pt x="3" y="3"/>
                  </a:lnTo>
                  <a:lnTo>
                    <a:pt x="3" y="1"/>
                  </a:lnTo>
                  <a:lnTo>
                    <a:pt x="3" y="0"/>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6" name="Freeform 377"/>
            <p:cNvSpPr>
              <a:spLocks/>
            </p:cNvSpPr>
            <p:nvPr/>
          </p:nvSpPr>
          <p:spPr bwMode="auto">
            <a:xfrm>
              <a:off x="2372" y="2243"/>
              <a:ext cx="1" cy="21"/>
            </a:xfrm>
            <a:custGeom>
              <a:avLst/>
              <a:gdLst>
                <a:gd name="T0" fmla="*/ 1 w 2"/>
                <a:gd name="T1" fmla="*/ 21 h 42"/>
                <a:gd name="T2" fmla="*/ 1 w 2"/>
                <a:gd name="T3" fmla="*/ 19 h 42"/>
                <a:gd name="T4" fmla="*/ 1 w 2"/>
                <a:gd name="T5" fmla="*/ 17 h 42"/>
                <a:gd name="T6" fmla="*/ 1 w 2"/>
                <a:gd name="T7" fmla="*/ 15 h 42"/>
                <a:gd name="T8" fmla="*/ 1 w 2"/>
                <a:gd name="T9" fmla="*/ 13 h 42"/>
                <a:gd name="T10" fmla="*/ 1 w 2"/>
                <a:gd name="T11" fmla="*/ 10 h 42"/>
                <a:gd name="T12" fmla="*/ 1 w 2"/>
                <a:gd name="T13" fmla="*/ 8 h 42"/>
                <a:gd name="T14" fmla="*/ 1 w 2"/>
                <a:gd name="T15" fmla="*/ 7 h 42"/>
                <a:gd name="T16" fmla="*/ 1 w 2"/>
                <a:gd name="T17" fmla="*/ 5 h 42"/>
                <a:gd name="T18" fmla="*/ 1 w 2"/>
                <a:gd name="T19" fmla="*/ 2 h 42"/>
                <a:gd name="T20" fmla="*/ 1 w 2"/>
                <a:gd name="T21" fmla="*/ 0 h 42"/>
                <a:gd name="T22" fmla="*/ 1 w 2"/>
                <a:gd name="T23" fmla="*/ 2 h 42"/>
                <a:gd name="T24" fmla="*/ 1 w 2"/>
                <a:gd name="T25" fmla="*/ 4 h 42"/>
                <a:gd name="T26" fmla="*/ 0 w 2"/>
                <a:gd name="T27" fmla="*/ 7 h 42"/>
                <a:gd name="T28" fmla="*/ 0 w 2"/>
                <a:gd name="T29" fmla="*/ 8 h 42"/>
                <a:gd name="T30" fmla="*/ 0 w 2"/>
                <a:gd name="T31" fmla="*/ 10 h 42"/>
                <a:gd name="T32" fmla="*/ 0 w 2"/>
                <a:gd name="T33" fmla="*/ 13 h 42"/>
                <a:gd name="T34" fmla="*/ 0 w 2"/>
                <a:gd name="T35" fmla="*/ 15 h 42"/>
                <a:gd name="T36" fmla="*/ 0 w 2"/>
                <a:gd name="T37" fmla="*/ 17 h 42"/>
                <a:gd name="T38" fmla="*/ 1 w 2"/>
                <a:gd name="T39" fmla="*/ 19 h 42"/>
                <a:gd name="T40" fmla="*/ 1 w 2"/>
                <a:gd name="T41" fmla="*/ 21 h 42"/>
                <a:gd name="T42" fmla="*/ 1 w 2"/>
                <a:gd name="T43" fmla="*/ 21 h 4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42">
                  <a:moveTo>
                    <a:pt x="2" y="42"/>
                  </a:moveTo>
                  <a:lnTo>
                    <a:pt x="2" y="37"/>
                  </a:lnTo>
                  <a:lnTo>
                    <a:pt x="2" y="34"/>
                  </a:lnTo>
                  <a:lnTo>
                    <a:pt x="2" y="29"/>
                  </a:lnTo>
                  <a:lnTo>
                    <a:pt x="2" y="25"/>
                  </a:lnTo>
                  <a:lnTo>
                    <a:pt x="2" y="20"/>
                  </a:lnTo>
                  <a:lnTo>
                    <a:pt x="2" y="16"/>
                  </a:lnTo>
                  <a:lnTo>
                    <a:pt x="2" y="13"/>
                  </a:lnTo>
                  <a:lnTo>
                    <a:pt x="2" y="9"/>
                  </a:lnTo>
                  <a:lnTo>
                    <a:pt x="2" y="4"/>
                  </a:lnTo>
                  <a:lnTo>
                    <a:pt x="2" y="0"/>
                  </a:lnTo>
                  <a:lnTo>
                    <a:pt x="2" y="4"/>
                  </a:lnTo>
                  <a:lnTo>
                    <a:pt x="2" y="8"/>
                  </a:lnTo>
                  <a:lnTo>
                    <a:pt x="0" y="13"/>
                  </a:lnTo>
                  <a:lnTo>
                    <a:pt x="0" y="16"/>
                  </a:lnTo>
                  <a:lnTo>
                    <a:pt x="0" y="20"/>
                  </a:lnTo>
                  <a:lnTo>
                    <a:pt x="0" y="25"/>
                  </a:lnTo>
                  <a:lnTo>
                    <a:pt x="0" y="29"/>
                  </a:lnTo>
                  <a:lnTo>
                    <a:pt x="0" y="34"/>
                  </a:lnTo>
                  <a:lnTo>
                    <a:pt x="2" y="37"/>
                  </a:lnTo>
                  <a:lnTo>
                    <a:pt x="2"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7" name="Freeform 378"/>
            <p:cNvSpPr>
              <a:spLocks/>
            </p:cNvSpPr>
            <p:nvPr/>
          </p:nvSpPr>
          <p:spPr bwMode="auto">
            <a:xfrm>
              <a:off x="2372" y="2193"/>
              <a:ext cx="2" cy="1"/>
            </a:xfrm>
            <a:custGeom>
              <a:avLst/>
              <a:gdLst>
                <a:gd name="T0" fmla="*/ 0 w 2"/>
                <a:gd name="T1" fmla="*/ 0 h 2"/>
                <a:gd name="T2" fmla="*/ 2 w 2"/>
                <a:gd name="T3" fmla="*/ 1 h 2"/>
                <a:gd name="T4" fmla="*/ 2 w 2"/>
                <a:gd name="T5" fmla="*/ 1 h 2"/>
                <a:gd name="T6" fmla="*/ 2 w 2"/>
                <a:gd name="T7" fmla="*/ 1 h 2"/>
                <a:gd name="T8" fmla="*/ 1 w 2"/>
                <a:gd name="T9" fmla="*/ 1 h 2"/>
                <a:gd name="T10" fmla="*/ 1 w 2"/>
                <a:gd name="T11" fmla="*/ 1 h 2"/>
                <a:gd name="T12" fmla="*/ 1 w 2"/>
                <a:gd name="T13" fmla="*/ 1 h 2"/>
                <a:gd name="T14" fmla="*/ 1 w 2"/>
                <a:gd name="T15" fmla="*/ 1 h 2"/>
                <a:gd name="T16" fmla="*/ 1 w 2"/>
                <a:gd name="T17" fmla="*/ 1 h 2"/>
                <a:gd name="T18" fmla="*/ 1 w 2"/>
                <a:gd name="T19" fmla="*/ 0 h 2"/>
                <a:gd name="T20" fmla="*/ 0 w 2"/>
                <a:gd name="T21" fmla="*/ 0 h 2"/>
                <a:gd name="T22" fmla="*/ 0 w 2"/>
                <a:gd name="T23" fmla="*/ 0 h 2"/>
                <a:gd name="T24" fmla="*/ 0 w 2"/>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 h="2">
                  <a:moveTo>
                    <a:pt x="0" y="0"/>
                  </a:moveTo>
                  <a:lnTo>
                    <a:pt x="2"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8" name="Freeform 379"/>
            <p:cNvSpPr>
              <a:spLocks/>
            </p:cNvSpPr>
            <p:nvPr/>
          </p:nvSpPr>
          <p:spPr bwMode="auto">
            <a:xfrm>
              <a:off x="2455" y="2194"/>
              <a:ext cx="3" cy="16"/>
            </a:xfrm>
            <a:custGeom>
              <a:avLst/>
              <a:gdLst>
                <a:gd name="T0" fmla="*/ 2 w 6"/>
                <a:gd name="T1" fmla="*/ 16 h 33"/>
                <a:gd name="T2" fmla="*/ 3 w 6"/>
                <a:gd name="T3" fmla="*/ 0 h 33"/>
                <a:gd name="T4" fmla="*/ 0 w 6"/>
                <a:gd name="T5" fmla="*/ 14 h 33"/>
                <a:gd name="T6" fmla="*/ 2 w 6"/>
                <a:gd name="T7" fmla="*/ 16 h 33"/>
                <a:gd name="T8" fmla="*/ 2 w 6"/>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3">
                  <a:moveTo>
                    <a:pt x="3" y="33"/>
                  </a:moveTo>
                  <a:lnTo>
                    <a:pt x="6" y="0"/>
                  </a:lnTo>
                  <a:lnTo>
                    <a:pt x="0" y="28"/>
                  </a:lnTo>
                  <a:lnTo>
                    <a:pt x="3" y="3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49" name="Freeform 380"/>
            <p:cNvSpPr>
              <a:spLocks/>
            </p:cNvSpPr>
            <p:nvPr/>
          </p:nvSpPr>
          <p:spPr bwMode="auto">
            <a:xfrm>
              <a:off x="2457" y="2213"/>
              <a:ext cx="1" cy="7"/>
            </a:xfrm>
            <a:custGeom>
              <a:avLst/>
              <a:gdLst>
                <a:gd name="T0" fmla="*/ 0 w 3"/>
                <a:gd name="T1" fmla="*/ 7 h 15"/>
                <a:gd name="T2" fmla="*/ 1 w 3"/>
                <a:gd name="T3" fmla="*/ 7 h 15"/>
                <a:gd name="T4" fmla="*/ 1 w 3"/>
                <a:gd name="T5" fmla="*/ 0 h 15"/>
                <a:gd name="T6" fmla="*/ 0 w 3"/>
                <a:gd name="T7" fmla="*/ 0 h 15"/>
                <a:gd name="T8" fmla="*/ 0 w 3"/>
                <a:gd name="T9" fmla="*/ 7 h 15"/>
                <a:gd name="T10" fmla="*/ 0 w 3"/>
                <a:gd name="T11" fmla="*/ 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5">
                  <a:moveTo>
                    <a:pt x="0" y="15"/>
                  </a:moveTo>
                  <a:lnTo>
                    <a:pt x="3" y="15"/>
                  </a:lnTo>
                  <a:lnTo>
                    <a:pt x="3" y="0"/>
                  </a:lnTo>
                  <a:lnTo>
                    <a:pt x="0" y="0"/>
                  </a:lnTo>
                  <a:lnTo>
                    <a:pt x="0" y="1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0" name="Freeform 381"/>
            <p:cNvSpPr>
              <a:spLocks/>
            </p:cNvSpPr>
            <p:nvPr/>
          </p:nvSpPr>
          <p:spPr bwMode="auto">
            <a:xfrm>
              <a:off x="2365" y="2265"/>
              <a:ext cx="1" cy="10"/>
            </a:xfrm>
            <a:custGeom>
              <a:avLst/>
              <a:gdLst>
                <a:gd name="T0" fmla="*/ 1 w 2"/>
                <a:gd name="T1" fmla="*/ 0 h 21"/>
                <a:gd name="T2" fmla="*/ 0 w 2"/>
                <a:gd name="T3" fmla="*/ 0 h 21"/>
                <a:gd name="T4" fmla="*/ 0 w 2"/>
                <a:gd name="T5" fmla="*/ 10 h 21"/>
                <a:gd name="T6" fmla="*/ 1 w 2"/>
                <a:gd name="T7" fmla="*/ 10 h 21"/>
                <a:gd name="T8" fmla="*/ 1 w 2"/>
                <a:gd name="T9" fmla="*/ 0 h 21"/>
                <a:gd name="T10" fmla="*/ 1 w 2"/>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1">
                  <a:moveTo>
                    <a:pt x="2" y="0"/>
                  </a:moveTo>
                  <a:lnTo>
                    <a:pt x="0" y="0"/>
                  </a:lnTo>
                  <a:lnTo>
                    <a:pt x="0" y="21"/>
                  </a:lnTo>
                  <a:lnTo>
                    <a:pt x="2" y="21"/>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1" name="Freeform 382"/>
            <p:cNvSpPr>
              <a:spLocks/>
            </p:cNvSpPr>
            <p:nvPr/>
          </p:nvSpPr>
          <p:spPr bwMode="auto">
            <a:xfrm>
              <a:off x="2366" y="2286"/>
              <a:ext cx="2" cy="9"/>
            </a:xfrm>
            <a:custGeom>
              <a:avLst/>
              <a:gdLst>
                <a:gd name="T0" fmla="*/ 2 w 4"/>
                <a:gd name="T1" fmla="*/ 0 h 17"/>
                <a:gd name="T2" fmla="*/ 0 w 4"/>
                <a:gd name="T3" fmla="*/ 0 h 17"/>
                <a:gd name="T4" fmla="*/ 0 w 4"/>
                <a:gd name="T5" fmla="*/ 9 h 17"/>
                <a:gd name="T6" fmla="*/ 2 w 4"/>
                <a:gd name="T7" fmla="*/ 9 h 17"/>
                <a:gd name="T8" fmla="*/ 2 w 4"/>
                <a:gd name="T9" fmla="*/ 0 h 17"/>
                <a:gd name="T10" fmla="*/ 2 w 4"/>
                <a:gd name="T11" fmla="*/ 0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7">
                  <a:moveTo>
                    <a:pt x="4" y="0"/>
                  </a:moveTo>
                  <a:lnTo>
                    <a:pt x="0" y="0"/>
                  </a:lnTo>
                  <a:lnTo>
                    <a:pt x="0" y="17"/>
                  </a:lnTo>
                  <a:lnTo>
                    <a:pt x="4" y="17"/>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2" name="Freeform 383"/>
            <p:cNvSpPr>
              <a:spLocks/>
            </p:cNvSpPr>
            <p:nvPr/>
          </p:nvSpPr>
          <p:spPr bwMode="auto">
            <a:xfrm>
              <a:off x="2768" y="2290"/>
              <a:ext cx="3" cy="16"/>
            </a:xfrm>
            <a:custGeom>
              <a:avLst/>
              <a:gdLst>
                <a:gd name="T0" fmla="*/ 2 w 6"/>
                <a:gd name="T1" fmla="*/ 0 h 33"/>
                <a:gd name="T2" fmla="*/ 0 w 6"/>
                <a:gd name="T3" fmla="*/ 0 h 33"/>
                <a:gd name="T4" fmla="*/ 2 w 6"/>
                <a:gd name="T5" fmla="*/ 16 h 33"/>
                <a:gd name="T6" fmla="*/ 3 w 6"/>
                <a:gd name="T7" fmla="*/ 16 h 33"/>
                <a:gd name="T8" fmla="*/ 2 w 6"/>
                <a:gd name="T9" fmla="*/ 0 h 33"/>
                <a:gd name="T10" fmla="*/ 2 w 6"/>
                <a:gd name="T11" fmla="*/ 0 h 3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3">
                  <a:moveTo>
                    <a:pt x="4" y="0"/>
                  </a:moveTo>
                  <a:lnTo>
                    <a:pt x="0" y="0"/>
                  </a:lnTo>
                  <a:lnTo>
                    <a:pt x="4" y="33"/>
                  </a:lnTo>
                  <a:lnTo>
                    <a:pt x="6" y="33"/>
                  </a:lnTo>
                  <a:lnTo>
                    <a:pt x="4"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3" name="Freeform 384"/>
            <p:cNvSpPr>
              <a:spLocks/>
            </p:cNvSpPr>
            <p:nvPr/>
          </p:nvSpPr>
          <p:spPr bwMode="auto">
            <a:xfrm>
              <a:off x="2771" y="2314"/>
              <a:ext cx="1" cy="9"/>
            </a:xfrm>
            <a:custGeom>
              <a:avLst/>
              <a:gdLst>
                <a:gd name="T0" fmla="*/ 1 w 3"/>
                <a:gd name="T1" fmla="*/ 0 h 19"/>
                <a:gd name="T2" fmla="*/ 0 w 3"/>
                <a:gd name="T3" fmla="*/ 0 h 19"/>
                <a:gd name="T4" fmla="*/ 0 w 3"/>
                <a:gd name="T5" fmla="*/ 9 h 19"/>
                <a:gd name="T6" fmla="*/ 1 w 3"/>
                <a:gd name="T7" fmla="*/ 9 h 19"/>
                <a:gd name="T8" fmla="*/ 1 w 3"/>
                <a:gd name="T9" fmla="*/ 0 h 19"/>
                <a:gd name="T10" fmla="*/ 1 w 3"/>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9">
                  <a:moveTo>
                    <a:pt x="3" y="0"/>
                  </a:moveTo>
                  <a:lnTo>
                    <a:pt x="0" y="0"/>
                  </a:lnTo>
                  <a:lnTo>
                    <a:pt x="0" y="19"/>
                  </a:lnTo>
                  <a:lnTo>
                    <a:pt x="3" y="19"/>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4" name="Freeform 385"/>
            <p:cNvSpPr>
              <a:spLocks/>
            </p:cNvSpPr>
            <p:nvPr/>
          </p:nvSpPr>
          <p:spPr bwMode="auto">
            <a:xfrm>
              <a:off x="2772" y="2329"/>
              <a:ext cx="2" cy="6"/>
            </a:xfrm>
            <a:custGeom>
              <a:avLst/>
              <a:gdLst>
                <a:gd name="T0" fmla="*/ 2 w 3"/>
                <a:gd name="T1" fmla="*/ 0 h 13"/>
                <a:gd name="T2" fmla="*/ 0 w 3"/>
                <a:gd name="T3" fmla="*/ 0 h 13"/>
                <a:gd name="T4" fmla="*/ 0 w 3"/>
                <a:gd name="T5" fmla="*/ 6 h 13"/>
                <a:gd name="T6" fmla="*/ 2 w 3"/>
                <a:gd name="T7" fmla="*/ 6 h 13"/>
                <a:gd name="T8" fmla="*/ 2 w 3"/>
                <a:gd name="T9" fmla="*/ 0 h 13"/>
                <a:gd name="T10" fmla="*/ 2 w 3"/>
                <a:gd name="T11" fmla="*/ 0 h 1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3">
                  <a:moveTo>
                    <a:pt x="3" y="0"/>
                  </a:moveTo>
                  <a:lnTo>
                    <a:pt x="0" y="0"/>
                  </a:lnTo>
                  <a:lnTo>
                    <a:pt x="0" y="13"/>
                  </a:lnTo>
                  <a:lnTo>
                    <a:pt x="3" y="13"/>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5" name="Freeform 386"/>
            <p:cNvSpPr>
              <a:spLocks/>
            </p:cNvSpPr>
            <p:nvPr/>
          </p:nvSpPr>
          <p:spPr bwMode="auto">
            <a:xfrm>
              <a:off x="2774" y="2338"/>
              <a:ext cx="1" cy="5"/>
            </a:xfrm>
            <a:custGeom>
              <a:avLst/>
              <a:gdLst>
                <a:gd name="T0" fmla="*/ 0 w 3"/>
                <a:gd name="T1" fmla="*/ 5 h 11"/>
                <a:gd name="T2" fmla="*/ 1 w 3"/>
                <a:gd name="T3" fmla="*/ 5 h 11"/>
                <a:gd name="T4" fmla="*/ 1 w 3"/>
                <a:gd name="T5" fmla="*/ 0 h 11"/>
                <a:gd name="T6" fmla="*/ 0 w 3"/>
                <a:gd name="T7" fmla="*/ 0 h 11"/>
                <a:gd name="T8" fmla="*/ 0 w 3"/>
                <a:gd name="T9" fmla="*/ 5 h 11"/>
                <a:gd name="T10" fmla="*/ 0 w 3"/>
                <a:gd name="T11" fmla="*/ 5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1">
                  <a:moveTo>
                    <a:pt x="0" y="11"/>
                  </a:moveTo>
                  <a:lnTo>
                    <a:pt x="3" y="11"/>
                  </a:lnTo>
                  <a:lnTo>
                    <a:pt x="3" y="0"/>
                  </a:lnTo>
                  <a:lnTo>
                    <a:pt x="0" y="0"/>
                  </a:lnTo>
                  <a:lnTo>
                    <a:pt x="0"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6" name="Freeform 387"/>
            <p:cNvSpPr>
              <a:spLocks/>
            </p:cNvSpPr>
            <p:nvPr/>
          </p:nvSpPr>
          <p:spPr bwMode="auto">
            <a:xfrm>
              <a:off x="2532" y="2342"/>
              <a:ext cx="2" cy="8"/>
            </a:xfrm>
            <a:custGeom>
              <a:avLst/>
              <a:gdLst>
                <a:gd name="T0" fmla="*/ 1 w 5"/>
                <a:gd name="T1" fmla="*/ 0 h 15"/>
                <a:gd name="T2" fmla="*/ 0 w 5"/>
                <a:gd name="T3" fmla="*/ 8 h 15"/>
                <a:gd name="T4" fmla="*/ 1 w 5"/>
                <a:gd name="T5" fmla="*/ 8 h 15"/>
                <a:gd name="T6" fmla="*/ 2 w 5"/>
                <a:gd name="T7" fmla="*/ 0 h 15"/>
                <a:gd name="T8" fmla="*/ 1 w 5"/>
                <a:gd name="T9" fmla="*/ 0 h 15"/>
                <a:gd name="T10" fmla="*/ 1 w 5"/>
                <a:gd name="T11" fmla="*/ 0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5">
                  <a:moveTo>
                    <a:pt x="3" y="0"/>
                  </a:moveTo>
                  <a:lnTo>
                    <a:pt x="0" y="15"/>
                  </a:lnTo>
                  <a:lnTo>
                    <a:pt x="3" y="15"/>
                  </a:lnTo>
                  <a:lnTo>
                    <a:pt x="5" y="0"/>
                  </a:lnTo>
                  <a:lnTo>
                    <a:pt x="3"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7" name="Freeform 388"/>
            <p:cNvSpPr>
              <a:spLocks/>
            </p:cNvSpPr>
            <p:nvPr/>
          </p:nvSpPr>
          <p:spPr bwMode="auto">
            <a:xfrm>
              <a:off x="2385" y="2348"/>
              <a:ext cx="7" cy="13"/>
            </a:xfrm>
            <a:custGeom>
              <a:avLst/>
              <a:gdLst>
                <a:gd name="T0" fmla="*/ 0 w 12"/>
                <a:gd name="T1" fmla="*/ 12 h 24"/>
                <a:gd name="T2" fmla="*/ 2 w 12"/>
                <a:gd name="T3" fmla="*/ 13 h 24"/>
                <a:gd name="T4" fmla="*/ 7 w 12"/>
                <a:gd name="T5" fmla="*/ 0 h 24"/>
                <a:gd name="T6" fmla="*/ 6 w 12"/>
                <a:gd name="T7" fmla="*/ 0 h 24"/>
                <a:gd name="T8" fmla="*/ 0 w 12"/>
                <a:gd name="T9" fmla="*/ 12 h 24"/>
                <a:gd name="T10" fmla="*/ 0 w 12"/>
                <a:gd name="T11" fmla="*/ 1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0" y="23"/>
                  </a:moveTo>
                  <a:lnTo>
                    <a:pt x="3" y="24"/>
                  </a:lnTo>
                  <a:lnTo>
                    <a:pt x="12" y="0"/>
                  </a:lnTo>
                  <a:lnTo>
                    <a:pt x="10" y="0"/>
                  </a:lnTo>
                  <a:lnTo>
                    <a:pt x="0" y="2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8" name="Freeform 389"/>
            <p:cNvSpPr>
              <a:spLocks/>
            </p:cNvSpPr>
            <p:nvPr/>
          </p:nvSpPr>
          <p:spPr bwMode="auto">
            <a:xfrm>
              <a:off x="2420" y="2361"/>
              <a:ext cx="18" cy="167"/>
            </a:xfrm>
            <a:custGeom>
              <a:avLst/>
              <a:gdLst>
                <a:gd name="T0" fmla="*/ 10 w 36"/>
                <a:gd name="T1" fmla="*/ 70 h 332"/>
                <a:gd name="T2" fmla="*/ 9 w 36"/>
                <a:gd name="T3" fmla="*/ 69 h 332"/>
                <a:gd name="T4" fmla="*/ 9 w 36"/>
                <a:gd name="T5" fmla="*/ 85 h 332"/>
                <a:gd name="T6" fmla="*/ 8 w 36"/>
                <a:gd name="T7" fmla="*/ 84 h 332"/>
                <a:gd name="T8" fmla="*/ 8 w 36"/>
                <a:gd name="T9" fmla="*/ 85 h 332"/>
                <a:gd name="T10" fmla="*/ 8 w 36"/>
                <a:gd name="T11" fmla="*/ 86 h 332"/>
                <a:gd name="T12" fmla="*/ 9 w 36"/>
                <a:gd name="T13" fmla="*/ 87 h 332"/>
                <a:gd name="T14" fmla="*/ 9 w 36"/>
                <a:gd name="T15" fmla="*/ 89 h 332"/>
                <a:gd name="T16" fmla="*/ 9 w 36"/>
                <a:gd name="T17" fmla="*/ 90 h 332"/>
                <a:gd name="T18" fmla="*/ 9 w 36"/>
                <a:gd name="T19" fmla="*/ 92 h 332"/>
                <a:gd name="T20" fmla="*/ 8 w 36"/>
                <a:gd name="T21" fmla="*/ 93 h 332"/>
                <a:gd name="T22" fmla="*/ 8 w 36"/>
                <a:gd name="T23" fmla="*/ 94 h 332"/>
                <a:gd name="T24" fmla="*/ 7 w 36"/>
                <a:gd name="T25" fmla="*/ 95 h 332"/>
                <a:gd name="T26" fmla="*/ 6 w 36"/>
                <a:gd name="T27" fmla="*/ 96 h 332"/>
                <a:gd name="T28" fmla="*/ 8 w 36"/>
                <a:gd name="T29" fmla="*/ 98 h 332"/>
                <a:gd name="T30" fmla="*/ 8 w 36"/>
                <a:gd name="T31" fmla="*/ 101 h 332"/>
                <a:gd name="T32" fmla="*/ 9 w 36"/>
                <a:gd name="T33" fmla="*/ 105 h 332"/>
                <a:gd name="T34" fmla="*/ 9 w 36"/>
                <a:gd name="T35" fmla="*/ 107 h 332"/>
                <a:gd name="T36" fmla="*/ 8 w 36"/>
                <a:gd name="T37" fmla="*/ 110 h 332"/>
                <a:gd name="T38" fmla="*/ 8 w 36"/>
                <a:gd name="T39" fmla="*/ 113 h 332"/>
                <a:gd name="T40" fmla="*/ 7 w 36"/>
                <a:gd name="T41" fmla="*/ 116 h 332"/>
                <a:gd name="T42" fmla="*/ 6 w 36"/>
                <a:gd name="T43" fmla="*/ 119 h 332"/>
                <a:gd name="T44" fmla="*/ 6 w 36"/>
                <a:gd name="T45" fmla="*/ 121 h 332"/>
                <a:gd name="T46" fmla="*/ 6 w 36"/>
                <a:gd name="T47" fmla="*/ 124 h 332"/>
                <a:gd name="T48" fmla="*/ 6 w 36"/>
                <a:gd name="T49" fmla="*/ 124 h 332"/>
                <a:gd name="T50" fmla="*/ 6 w 36"/>
                <a:gd name="T51" fmla="*/ 124 h 332"/>
                <a:gd name="T52" fmla="*/ 5 w 36"/>
                <a:gd name="T53" fmla="*/ 123 h 332"/>
                <a:gd name="T54" fmla="*/ 5 w 36"/>
                <a:gd name="T55" fmla="*/ 123 h 332"/>
                <a:gd name="T56" fmla="*/ 5 w 36"/>
                <a:gd name="T57" fmla="*/ 123 h 332"/>
                <a:gd name="T58" fmla="*/ 5 w 36"/>
                <a:gd name="T59" fmla="*/ 123 h 332"/>
                <a:gd name="T60" fmla="*/ 5 w 36"/>
                <a:gd name="T61" fmla="*/ 123 h 332"/>
                <a:gd name="T62" fmla="*/ 5 w 36"/>
                <a:gd name="T63" fmla="*/ 123 h 332"/>
                <a:gd name="T64" fmla="*/ 5 w 36"/>
                <a:gd name="T65" fmla="*/ 122 h 332"/>
                <a:gd name="T66" fmla="*/ 5 w 36"/>
                <a:gd name="T67" fmla="*/ 122 h 332"/>
                <a:gd name="T68" fmla="*/ 5 w 36"/>
                <a:gd name="T69" fmla="*/ 127 h 332"/>
                <a:gd name="T70" fmla="*/ 5 w 36"/>
                <a:gd name="T71" fmla="*/ 132 h 332"/>
                <a:gd name="T72" fmla="*/ 5 w 36"/>
                <a:gd name="T73" fmla="*/ 137 h 332"/>
                <a:gd name="T74" fmla="*/ 4 w 36"/>
                <a:gd name="T75" fmla="*/ 141 h 332"/>
                <a:gd name="T76" fmla="*/ 3 w 36"/>
                <a:gd name="T77" fmla="*/ 146 h 332"/>
                <a:gd name="T78" fmla="*/ 2 w 36"/>
                <a:gd name="T79" fmla="*/ 151 h 332"/>
                <a:gd name="T80" fmla="*/ 2 w 36"/>
                <a:gd name="T81" fmla="*/ 155 h 332"/>
                <a:gd name="T82" fmla="*/ 1 w 36"/>
                <a:gd name="T83" fmla="*/ 160 h 332"/>
                <a:gd name="T84" fmla="*/ 0 w 36"/>
                <a:gd name="T85" fmla="*/ 163 h 332"/>
                <a:gd name="T86" fmla="*/ 0 w 36"/>
                <a:gd name="T87" fmla="*/ 167 h 332"/>
                <a:gd name="T88" fmla="*/ 3 w 36"/>
                <a:gd name="T89" fmla="*/ 150 h 332"/>
                <a:gd name="T90" fmla="*/ 5 w 36"/>
                <a:gd name="T91" fmla="*/ 134 h 332"/>
                <a:gd name="T92" fmla="*/ 8 w 36"/>
                <a:gd name="T93" fmla="*/ 117 h 332"/>
                <a:gd name="T94" fmla="*/ 11 w 36"/>
                <a:gd name="T95" fmla="*/ 100 h 332"/>
                <a:gd name="T96" fmla="*/ 13 w 36"/>
                <a:gd name="T97" fmla="*/ 83 h 332"/>
                <a:gd name="T98" fmla="*/ 15 w 36"/>
                <a:gd name="T99" fmla="*/ 66 h 332"/>
                <a:gd name="T100" fmla="*/ 17 w 36"/>
                <a:gd name="T101" fmla="*/ 50 h 332"/>
                <a:gd name="T102" fmla="*/ 18 w 36"/>
                <a:gd name="T103" fmla="*/ 33 h 332"/>
                <a:gd name="T104" fmla="*/ 18 w 36"/>
                <a:gd name="T105" fmla="*/ 16 h 332"/>
                <a:gd name="T106" fmla="*/ 18 w 36"/>
                <a:gd name="T107" fmla="*/ 0 h 332"/>
                <a:gd name="T108" fmla="*/ 10 w 36"/>
                <a:gd name="T109" fmla="*/ 70 h 332"/>
                <a:gd name="T110" fmla="*/ 10 w 36"/>
                <a:gd name="T111" fmla="*/ 70 h 3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6" h="332">
                  <a:moveTo>
                    <a:pt x="20" y="139"/>
                  </a:moveTo>
                  <a:lnTo>
                    <a:pt x="17" y="137"/>
                  </a:lnTo>
                  <a:lnTo>
                    <a:pt x="17" y="169"/>
                  </a:lnTo>
                  <a:lnTo>
                    <a:pt x="15" y="167"/>
                  </a:lnTo>
                  <a:lnTo>
                    <a:pt x="16" y="169"/>
                  </a:lnTo>
                  <a:lnTo>
                    <a:pt x="16" y="170"/>
                  </a:lnTo>
                  <a:lnTo>
                    <a:pt x="17" y="173"/>
                  </a:lnTo>
                  <a:lnTo>
                    <a:pt x="17" y="177"/>
                  </a:lnTo>
                  <a:lnTo>
                    <a:pt x="17" y="179"/>
                  </a:lnTo>
                  <a:lnTo>
                    <a:pt x="17" y="182"/>
                  </a:lnTo>
                  <a:lnTo>
                    <a:pt x="16" y="184"/>
                  </a:lnTo>
                  <a:lnTo>
                    <a:pt x="15" y="186"/>
                  </a:lnTo>
                  <a:lnTo>
                    <a:pt x="14" y="189"/>
                  </a:lnTo>
                  <a:lnTo>
                    <a:pt x="11" y="190"/>
                  </a:lnTo>
                  <a:lnTo>
                    <a:pt x="15" y="195"/>
                  </a:lnTo>
                  <a:lnTo>
                    <a:pt x="16" y="201"/>
                  </a:lnTo>
                  <a:lnTo>
                    <a:pt x="17" y="208"/>
                  </a:lnTo>
                  <a:lnTo>
                    <a:pt x="17" y="212"/>
                  </a:lnTo>
                  <a:lnTo>
                    <a:pt x="16" y="219"/>
                  </a:lnTo>
                  <a:lnTo>
                    <a:pt x="15" y="225"/>
                  </a:lnTo>
                  <a:lnTo>
                    <a:pt x="14" y="231"/>
                  </a:lnTo>
                  <a:lnTo>
                    <a:pt x="12" y="236"/>
                  </a:lnTo>
                  <a:lnTo>
                    <a:pt x="11" y="241"/>
                  </a:lnTo>
                  <a:lnTo>
                    <a:pt x="11" y="246"/>
                  </a:lnTo>
                  <a:lnTo>
                    <a:pt x="10" y="245"/>
                  </a:lnTo>
                  <a:lnTo>
                    <a:pt x="9" y="245"/>
                  </a:lnTo>
                  <a:lnTo>
                    <a:pt x="9" y="243"/>
                  </a:lnTo>
                  <a:lnTo>
                    <a:pt x="10" y="252"/>
                  </a:lnTo>
                  <a:lnTo>
                    <a:pt x="10" y="262"/>
                  </a:lnTo>
                  <a:lnTo>
                    <a:pt x="9" y="272"/>
                  </a:lnTo>
                  <a:lnTo>
                    <a:pt x="7" y="281"/>
                  </a:lnTo>
                  <a:lnTo>
                    <a:pt x="6" y="290"/>
                  </a:lnTo>
                  <a:lnTo>
                    <a:pt x="4" y="300"/>
                  </a:lnTo>
                  <a:lnTo>
                    <a:pt x="3" y="309"/>
                  </a:lnTo>
                  <a:lnTo>
                    <a:pt x="1" y="318"/>
                  </a:lnTo>
                  <a:lnTo>
                    <a:pt x="0" y="325"/>
                  </a:lnTo>
                  <a:lnTo>
                    <a:pt x="0" y="332"/>
                  </a:lnTo>
                  <a:lnTo>
                    <a:pt x="5" y="299"/>
                  </a:lnTo>
                  <a:lnTo>
                    <a:pt x="10" y="266"/>
                  </a:lnTo>
                  <a:lnTo>
                    <a:pt x="16" y="232"/>
                  </a:lnTo>
                  <a:lnTo>
                    <a:pt x="21" y="199"/>
                  </a:lnTo>
                  <a:lnTo>
                    <a:pt x="26" y="165"/>
                  </a:lnTo>
                  <a:lnTo>
                    <a:pt x="30" y="132"/>
                  </a:lnTo>
                  <a:lnTo>
                    <a:pt x="33" y="99"/>
                  </a:lnTo>
                  <a:lnTo>
                    <a:pt x="35" y="65"/>
                  </a:lnTo>
                  <a:lnTo>
                    <a:pt x="36" y="32"/>
                  </a:lnTo>
                  <a:lnTo>
                    <a:pt x="35" y="0"/>
                  </a:lnTo>
                  <a:lnTo>
                    <a:pt x="20" y="1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59" name="Freeform 390"/>
            <p:cNvSpPr>
              <a:spLocks/>
            </p:cNvSpPr>
            <p:nvPr/>
          </p:nvSpPr>
          <p:spPr bwMode="auto">
            <a:xfrm>
              <a:off x="2424" y="2482"/>
              <a:ext cx="1" cy="1"/>
            </a:xfrm>
            <a:custGeom>
              <a:avLst/>
              <a:gdLst>
                <a:gd name="T0" fmla="*/ 0 w 1"/>
                <a:gd name="T1" fmla="*/ 1 h 2"/>
                <a:gd name="T2" fmla="*/ 0 w 1"/>
                <a:gd name="T3" fmla="*/ 1 h 2"/>
                <a:gd name="T4" fmla="*/ 0 w 1"/>
                <a:gd name="T5" fmla="*/ 1 h 2"/>
                <a:gd name="T6" fmla="*/ 0 w 1"/>
                <a:gd name="T7" fmla="*/ 1 h 2"/>
                <a:gd name="T8" fmla="*/ 0 w 1"/>
                <a:gd name="T9" fmla="*/ 1 h 2"/>
                <a:gd name="T10" fmla="*/ 0 w 1"/>
                <a:gd name="T11" fmla="*/ 1 h 2"/>
                <a:gd name="T12" fmla="*/ 0 w 1"/>
                <a:gd name="T13" fmla="*/ 1 h 2"/>
                <a:gd name="T14" fmla="*/ 0 w 1"/>
                <a:gd name="T15" fmla="*/ 1 h 2"/>
                <a:gd name="T16" fmla="*/ 0 w 1"/>
                <a:gd name="T17" fmla="*/ 0 h 2"/>
                <a:gd name="T18" fmla="*/ 0 w 1"/>
                <a:gd name="T19" fmla="*/ 0 h 2"/>
                <a:gd name="T20" fmla="*/ 0 w 1"/>
                <a:gd name="T21" fmla="*/ 0 h 2"/>
                <a:gd name="T22" fmla="*/ 0 w 1"/>
                <a:gd name="T23" fmla="*/ 0 h 2"/>
                <a:gd name="T24" fmla="*/ 0 w 1"/>
                <a:gd name="T25" fmla="*/ 0 h 2"/>
                <a:gd name="T26" fmla="*/ 0 w 1"/>
                <a:gd name="T27" fmla="*/ 1 h 2"/>
                <a:gd name="T28" fmla="*/ 0 w 1"/>
                <a:gd name="T29" fmla="*/ 1 h 2"/>
                <a:gd name="T30" fmla="*/ 0 w 1"/>
                <a:gd name="T31" fmla="*/ 1 h 2"/>
                <a:gd name="T32" fmla="*/ 0 w 1"/>
                <a:gd name="T33" fmla="*/ 1 h 2"/>
                <a:gd name="T34" fmla="*/ 0 w 1"/>
                <a:gd name="T35" fmla="*/ 1 h 2"/>
                <a:gd name="T36" fmla="*/ 0 w 1"/>
                <a:gd name="T37" fmla="*/ 1 h 2"/>
                <a:gd name="T38" fmla="*/ 0 w 1"/>
                <a:gd name="T39" fmla="*/ 1 h 2"/>
                <a:gd name="T40" fmla="*/ 0 w 1"/>
                <a:gd name="T41" fmla="*/ 1 h 2"/>
                <a:gd name="T42" fmla="*/ 0 w 1"/>
                <a:gd name="T43" fmla="*/ 1 h 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 h="2">
                  <a:moveTo>
                    <a:pt x="0" y="2"/>
                  </a:moveTo>
                  <a:lnTo>
                    <a:pt x="0" y="2"/>
                  </a:lnTo>
                  <a:lnTo>
                    <a:pt x="0" y="1"/>
                  </a:lnTo>
                  <a:lnTo>
                    <a:pt x="0" y="0"/>
                  </a:lnTo>
                  <a:lnTo>
                    <a:pt x="0" y="1"/>
                  </a:lnTo>
                  <a:lnTo>
                    <a:pt x="0" y="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0" name="Freeform 391"/>
            <p:cNvSpPr>
              <a:spLocks/>
            </p:cNvSpPr>
            <p:nvPr/>
          </p:nvSpPr>
          <p:spPr bwMode="auto">
            <a:xfrm>
              <a:off x="2369" y="2393"/>
              <a:ext cx="3" cy="5"/>
            </a:xfrm>
            <a:custGeom>
              <a:avLst/>
              <a:gdLst>
                <a:gd name="T0" fmla="*/ 3 w 5"/>
                <a:gd name="T1" fmla="*/ 0 h 11"/>
                <a:gd name="T2" fmla="*/ 0 w 5"/>
                <a:gd name="T3" fmla="*/ 5 h 11"/>
                <a:gd name="T4" fmla="*/ 0 w 5"/>
                <a:gd name="T5" fmla="*/ 5 h 11"/>
                <a:gd name="T6" fmla="*/ 1 w 5"/>
                <a:gd name="T7" fmla="*/ 5 h 11"/>
                <a:gd name="T8" fmla="*/ 1 w 5"/>
                <a:gd name="T9" fmla="*/ 4 h 11"/>
                <a:gd name="T10" fmla="*/ 1 w 5"/>
                <a:gd name="T11" fmla="*/ 4 h 11"/>
                <a:gd name="T12" fmla="*/ 2 w 5"/>
                <a:gd name="T13" fmla="*/ 3 h 11"/>
                <a:gd name="T14" fmla="*/ 2 w 5"/>
                <a:gd name="T15" fmla="*/ 3 h 11"/>
                <a:gd name="T16" fmla="*/ 2 w 5"/>
                <a:gd name="T17" fmla="*/ 2 h 11"/>
                <a:gd name="T18" fmla="*/ 2 w 5"/>
                <a:gd name="T19" fmla="*/ 2 h 11"/>
                <a:gd name="T20" fmla="*/ 2 w 5"/>
                <a:gd name="T21" fmla="*/ 1 h 11"/>
                <a:gd name="T22" fmla="*/ 3 w 5"/>
                <a:gd name="T23" fmla="*/ 0 h 11"/>
                <a:gd name="T24" fmla="*/ 3 w 5"/>
                <a:gd name="T25" fmla="*/ 0 h 11"/>
                <a:gd name="T26" fmla="*/ 3 w 5"/>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1">
                  <a:moveTo>
                    <a:pt x="5" y="0"/>
                  </a:moveTo>
                  <a:lnTo>
                    <a:pt x="0" y="11"/>
                  </a:lnTo>
                  <a:lnTo>
                    <a:pt x="0" y="10"/>
                  </a:lnTo>
                  <a:lnTo>
                    <a:pt x="2" y="10"/>
                  </a:lnTo>
                  <a:lnTo>
                    <a:pt x="2" y="8"/>
                  </a:lnTo>
                  <a:lnTo>
                    <a:pt x="3" y="7"/>
                  </a:lnTo>
                  <a:lnTo>
                    <a:pt x="3" y="6"/>
                  </a:lnTo>
                  <a:lnTo>
                    <a:pt x="3" y="5"/>
                  </a:lnTo>
                  <a:lnTo>
                    <a:pt x="4" y="4"/>
                  </a:lnTo>
                  <a:lnTo>
                    <a:pt x="4" y="2"/>
                  </a:lnTo>
                  <a:lnTo>
                    <a:pt x="5" y="1"/>
                  </a:lnTo>
                  <a:lnTo>
                    <a:pt x="5"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1" name="Freeform 392"/>
            <p:cNvSpPr>
              <a:spLocks/>
            </p:cNvSpPr>
            <p:nvPr/>
          </p:nvSpPr>
          <p:spPr bwMode="auto">
            <a:xfrm>
              <a:off x="2372" y="2363"/>
              <a:ext cx="15" cy="35"/>
            </a:xfrm>
            <a:custGeom>
              <a:avLst/>
              <a:gdLst>
                <a:gd name="T0" fmla="*/ 0 w 31"/>
                <a:gd name="T1" fmla="*/ 30 h 71"/>
                <a:gd name="T2" fmla="*/ 2 w 31"/>
                <a:gd name="T3" fmla="*/ 27 h 71"/>
                <a:gd name="T4" fmla="*/ 4 w 31"/>
                <a:gd name="T5" fmla="*/ 28 h 71"/>
                <a:gd name="T6" fmla="*/ 4 w 31"/>
                <a:gd name="T7" fmla="*/ 28 h 71"/>
                <a:gd name="T8" fmla="*/ 4 w 31"/>
                <a:gd name="T9" fmla="*/ 30 h 71"/>
                <a:gd name="T10" fmla="*/ 3 w 31"/>
                <a:gd name="T11" fmla="*/ 30 h 71"/>
                <a:gd name="T12" fmla="*/ 3 w 31"/>
                <a:gd name="T13" fmla="*/ 31 h 71"/>
                <a:gd name="T14" fmla="*/ 3 w 31"/>
                <a:gd name="T15" fmla="*/ 32 h 71"/>
                <a:gd name="T16" fmla="*/ 2 w 31"/>
                <a:gd name="T17" fmla="*/ 32 h 71"/>
                <a:gd name="T18" fmla="*/ 2 w 31"/>
                <a:gd name="T19" fmla="*/ 33 h 71"/>
                <a:gd name="T20" fmla="*/ 2 w 31"/>
                <a:gd name="T21" fmla="*/ 34 h 71"/>
                <a:gd name="T22" fmla="*/ 2 w 31"/>
                <a:gd name="T23" fmla="*/ 35 h 71"/>
                <a:gd name="T24" fmla="*/ 2 w 31"/>
                <a:gd name="T25" fmla="*/ 35 h 71"/>
                <a:gd name="T26" fmla="*/ 15 w 31"/>
                <a:gd name="T27" fmla="*/ 0 h 71"/>
                <a:gd name="T28" fmla="*/ 11 w 31"/>
                <a:gd name="T29" fmla="*/ 0 h 71"/>
                <a:gd name="T30" fmla="*/ 10 w 31"/>
                <a:gd name="T31" fmla="*/ 3 h 71"/>
                <a:gd name="T32" fmla="*/ 9 w 31"/>
                <a:gd name="T33" fmla="*/ 6 h 71"/>
                <a:gd name="T34" fmla="*/ 8 w 31"/>
                <a:gd name="T35" fmla="*/ 9 h 71"/>
                <a:gd name="T36" fmla="*/ 7 w 31"/>
                <a:gd name="T37" fmla="*/ 12 h 71"/>
                <a:gd name="T38" fmla="*/ 6 w 31"/>
                <a:gd name="T39" fmla="*/ 16 h 71"/>
                <a:gd name="T40" fmla="*/ 4 w 31"/>
                <a:gd name="T41" fmla="*/ 19 h 71"/>
                <a:gd name="T42" fmla="*/ 3 w 31"/>
                <a:gd name="T43" fmla="*/ 22 h 71"/>
                <a:gd name="T44" fmla="*/ 2 w 31"/>
                <a:gd name="T45" fmla="*/ 25 h 71"/>
                <a:gd name="T46" fmla="*/ 1 w 31"/>
                <a:gd name="T47" fmla="*/ 28 h 71"/>
                <a:gd name="T48" fmla="*/ 0 w 31"/>
                <a:gd name="T49" fmla="*/ 30 h 71"/>
                <a:gd name="T50" fmla="*/ 0 w 31"/>
                <a:gd name="T51" fmla="*/ 30 h 71"/>
                <a:gd name="T52" fmla="*/ 0 w 31"/>
                <a:gd name="T53" fmla="*/ 30 h 7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31" h="71">
                  <a:moveTo>
                    <a:pt x="0" y="60"/>
                  </a:moveTo>
                  <a:lnTo>
                    <a:pt x="4" y="54"/>
                  </a:lnTo>
                  <a:lnTo>
                    <a:pt x="8" y="56"/>
                  </a:lnTo>
                  <a:lnTo>
                    <a:pt x="8" y="57"/>
                  </a:lnTo>
                  <a:lnTo>
                    <a:pt x="8" y="60"/>
                  </a:lnTo>
                  <a:lnTo>
                    <a:pt x="7" y="61"/>
                  </a:lnTo>
                  <a:lnTo>
                    <a:pt x="7" y="62"/>
                  </a:lnTo>
                  <a:lnTo>
                    <a:pt x="7" y="64"/>
                  </a:lnTo>
                  <a:lnTo>
                    <a:pt x="5" y="65"/>
                  </a:lnTo>
                  <a:lnTo>
                    <a:pt x="5" y="66"/>
                  </a:lnTo>
                  <a:lnTo>
                    <a:pt x="5" y="68"/>
                  </a:lnTo>
                  <a:lnTo>
                    <a:pt x="4" y="70"/>
                  </a:lnTo>
                  <a:lnTo>
                    <a:pt x="4" y="71"/>
                  </a:lnTo>
                  <a:lnTo>
                    <a:pt x="31" y="0"/>
                  </a:lnTo>
                  <a:lnTo>
                    <a:pt x="23" y="0"/>
                  </a:lnTo>
                  <a:lnTo>
                    <a:pt x="20" y="7"/>
                  </a:lnTo>
                  <a:lnTo>
                    <a:pt x="19" y="13"/>
                  </a:lnTo>
                  <a:lnTo>
                    <a:pt x="17" y="19"/>
                  </a:lnTo>
                  <a:lnTo>
                    <a:pt x="14" y="25"/>
                  </a:lnTo>
                  <a:lnTo>
                    <a:pt x="12" y="33"/>
                  </a:lnTo>
                  <a:lnTo>
                    <a:pt x="9" y="39"/>
                  </a:lnTo>
                  <a:lnTo>
                    <a:pt x="7" y="45"/>
                  </a:lnTo>
                  <a:lnTo>
                    <a:pt x="4" y="51"/>
                  </a:lnTo>
                  <a:lnTo>
                    <a:pt x="3" y="56"/>
                  </a:lnTo>
                  <a:lnTo>
                    <a:pt x="0" y="61"/>
                  </a:lnTo>
                  <a:lnTo>
                    <a:pt x="0"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2" name="Freeform 393"/>
            <p:cNvSpPr>
              <a:spLocks/>
            </p:cNvSpPr>
            <p:nvPr/>
          </p:nvSpPr>
          <p:spPr bwMode="auto">
            <a:xfrm>
              <a:off x="2786" y="2436"/>
              <a:ext cx="15" cy="118"/>
            </a:xfrm>
            <a:custGeom>
              <a:avLst/>
              <a:gdLst>
                <a:gd name="T0" fmla="*/ 0 w 31"/>
                <a:gd name="T1" fmla="*/ 0 h 238"/>
                <a:gd name="T2" fmla="*/ 15 w 31"/>
                <a:gd name="T3" fmla="*/ 118 h 238"/>
                <a:gd name="T4" fmla="*/ 15 w 31"/>
                <a:gd name="T5" fmla="*/ 106 h 238"/>
                <a:gd name="T6" fmla="*/ 15 w 31"/>
                <a:gd name="T7" fmla="*/ 93 h 238"/>
                <a:gd name="T8" fmla="*/ 15 w 31"/>
                <a:gd name="T9" fmla="*/ 81 h 238"/>
                <a:gd name="T10" fmla="*/ 13 w 31"/>
                <a:gd name="T11" fmla="*/ 69 h 238"/>
                <a:gd name="T12" fmla="*/ 12 w 31"/>
                <a:gd name="T13" fmla="*/ 58 h 238"/>
                <a:gd name="T14" fmla="*/ 10 w 31"/>
                <a:gd name="T15" fmla="*/ 46 h 238"/>
                <a:gd name="T16" fmla="*/ 8 w 31"/>
                <a:gd name="T17" fmla="*/ 34 h 238"/>
                <a:gd name="T18" fmla="*/ 5 w 31"/>
                <a:gd name="T19" fmla="*/ 23 h 238"/>
                <a:gd name="T20" fmla="*/ 2 w 31"/>
                <a:gd name="T21" fmla="*/ 11 h 238"/>
                <a:gd name="T22" fmla="*/ 0 w 31"/>
                <a:gd name="T23" fmla="*/ 0 h 238"/>
                <a:gd name="T24" fmla="*/ 0 w 31"/>
                <a:gd name="T25" fmla="*/ 0 h 2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1" h="238">
                  <a:moveTo>
                    <a:pt x="0" y="0"/>
                  </a:moveTo>
                  <a:lnTo>
                    <a:pt x="30" y="238"/>
                  </a:lnTo>
                  <a:lnTo>
                    <a:pt x="31" y="213"/>
                  </a:lnTo>
                  <a:lnTo>
                    <a:pt x="31" y="188"/>
                  </a:lnTo>
                  <a:lnTo>
                    <a:pt x="30" y="163"/>
                  </a:lnTo>
                  <a:lnTo>
                    <a:pt x="27" y="140"/>
                  </a:lnTo>
                  <a:lnTo>
                    <a:pt x="25" y="116"/>
                  </a:lnTo>
                  <a:lnTo>
                    <a:pt x="21" y="93"/>
                  </a:lnTo>
                  <a:lnTo>
                    <a:pt x="16" y="69"/>
                  </a:lnTo>
                  <a:lnTo>
                    <a:pt x="11" y="46"/>
                  </a:lnTo>
                  <a:lnTo>
                    <a:pt x="5" y="22"/>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3" name="Freeform 394"/>
            <p:cNvSpPr>
              <a:spLocks/>
            </p:cNvSpPr>
            <p:nvPr/>
          </p:nvSpPr>
          <p:spPr bwMode="auto">
            <a:xfrm>
              <a:off x="2409" y="2534"/>
              <a:ext cx="9" cy="61"/>
            </a:xfrm>
            <a:custGeom>
              <a:avLst/>
              <a:gdLst>
                <a:gd name="T0" fmla="*/ 0 w 17"/>
                <a:gd name="T1" fmla="*/ 61 h 121"/>
                <a:gd name="T2" fmla="*/ 1 w 17"/>
                <a:gd name="T3" fmla="*/ 57 h 121"/>
                <a:gd name="T4" fmla="*/ 2 w 17"/>
                <a:gd name="T5" fmla="*/ 53 h 121"/>
                <a:gd name="T6" fmla="*/ 3 w 17"/>
                <a:gd name="T7" fmla="*/ 50 h 121"/>
                <a:gd name="T8" fmla="*/ 3 w 17"/>
                <a:gd name="T9" fmla="*/ 46 h 121"/>
                <a:gd name="T10" fmla="*/ 4 w 17"/>
                <a:gd name="T11" fmla="*/ 42 h 121"/>
                <a:gd name="T12" fmla="*/ 5 w 17"/>
                <a:gd name="T13" fmla="*/ 39 h 121"/>
                <a:gd name="T14" fmla="*/ 5 w 17"/>
                <a:gd name="T15" fmla="*/ 35 h 121"/>
                <a:gd name="T16" fmla="*/ 6 w 17"/>
                <a:gd name="T17" fmla="*/ 31 h 121"/>
                <a:gd name="T18" fmla="*/ 6 w 17"/>
                <a:gd name="T19" fmla="*/ 27 h 121"/>
                <a:gd name="T20" fmla="*/ 7 w 17"/>
                <a:gd name="T21" fmla="*/ 24 h 121"/>
                <a:gd name="T22" fmla="*/ 6 w 17"/>
                <a:gd name="T23" fmla="*/ 24 h 121"/>
                <a:gd name="T24" fmla="*/ 6 w 17"/>
                <a:gd name="T25" fmla="*/ 17 h 121"/>
                <a:gd name="T26" fmla="*/ 8 w 17"/>
                <a:gd name="T27" fmla="*/ 17 h 121"/>
                <a:gd name="T28" fmla="*/ 8 w 17"/>
                <a:gd name="T29" fmla="*/ 17 h 121"/>
                <a:gd name="T30" fmla="*/ 8 w 17"/>
                <a:gd name="T31" fmla="*/ 16 h 121"/>
                <a:gd name="T32" fmla="*/ 8 w 17"/>
                <a:gd name="T33" fmla="*/ 14 h 121"/>
                <a:gd name="T34" fmla="*/ 8 w 17"/>
                <a:gd name="T35" fmla="*/ 13 h 121"/>
                <a:gd name="T36" fmla="*/ 8 w 17"/>
                <a:gd name="T37" fmla="*/ 11 h 121"/>
                <a:gd name="T38" fmla="*/ 8 w 17"/>
                <a:gd name="T39" fmla="*/ 9 h 121"/>
                <a:gd name="T40" fmla="*/ 8 w 17"/>
                <a:gd name="T41" fmla="*/ 7 h 121"/>
                <a:gd name="T42" fmla="*/ 9 w 17"/>
                <a:gd name="T43" fmla="*/ 5 h 121"/>
                <a:gd name="T44" fmla="*/ 9 w 17"/>
                <a:gd name="T45" fmla="*/ 3 h 121"/>
                <a:gd name="T46" fmla="*/ 9 w 17"/>
                <a:gd name="T47" fmla="*/ 2 h 121"/>
                <a:gd name="T48" fmla="*/ 9 w 17"/>
                <a:gd name="T49" fmla="*/ 0 h 121"/>
                <a:gd name="T50" fmla="*/ 8 w 17"/>
                <a:gd name="T51" fmla="*/ 6 h 121"/>
                <a:gd name="T52" fmla="*/ 6 w 17"/>
                <a:gd name="T53" fmla="*/ 12 h 121"/>
                <a:gd name="T54" fmla="*/ 5 w 17"/>
                <a:gd name="T55" fmla="*/ 17 h 121"/>
                <a:gd name="T56" fmla="*/ 4 w 17"/>
                <a:gd name="T57" fmla="*/ 24 h 121"/>
                <a:gd name="T58" fmla="*/ 3 w 17"/>
                <a:gd name="T59" fmla="*/ 30 h 121"/>
                <a:gd name="T60" fmla="*/ 2 w 17"/>
                <a:gd name="T61" fmla="*/ 36 h 121"/>
                <a:gd name="T62" fmla="*/ 1 w 17"/>
                <a:gd name="T63" fmla="*/ 42 h 121"/>
                <a:gd name="T64" fmla="*/ 1 w 17"/>
                <a:gd name="T65" fmla="*/ 48 h 121"/>
                <a:gd name="T66" fmla="*/ 0 w 17"/>
                <a:gd name="T67" fmla="*/ 55 h 121"/>
                <a:gd name="T68" fmla="*/ 0 w 17"/>
                <a:gd name="T69" fmla="*/ 61 h 121"/>
                <a:gd name="T70" fmla="*/ 0 w 17"/>
                <a:gd name="T71" fmla="*/ 61 h 12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21">
                  <a:moveTo>
                    <a:pt x="0" y="121"/>
                  </a:moveTo>
                  <a:lnTo>
                    <a:pt x="1" y="114"/>
                  </a:lnTo>
                  <a:lnTo>
                    <a:pt x="4" y="106"/>
                  </a:lnTo>
                  <a:lnTo>
                    <a:pt x="5" y="99"/>
                  </a:lnTo>
                  <a:lnTo>
                    <a:pt x="6" y="91"/>
                  </a:lnTo>
                  <a:lnTo>
                    <a:pt x="7" y="84"/>
                  </a:lnTo>
                  <a:lnTo>
                    <a:pt x="9" y="77"/>
                  </a:lnTo>
                  <a:lnTo>
                    <a:pt x="10" y="69"/>
                  </a:lnTo>
                  <a:lnTo>
                    <a:pt x="11" y="62"/>
                  </a:lnTo>
                  <a:lnTo>
                    <a:pt x="12" y="54"/>
                  </a:lnTo>
                  <a:lnTo>
                    <a:pt x="14" y="47"/>
                  </a:lnTo>
                  <a:lnTo>
                    <a:pt x="11" y="47"/>
                  </a:lnTo>
                  <a:lnTo>
                    <a:pt x="11" y="34"/>
                  </a:lnTo>
                  <a:lnTo>
                    <a:pt x="15" y="34"/>
                  </a:lnTo>
                  <a:lnTo>
                    <a:pt x="15" y="31"/>
                  </a:lnTo>
                  <a:lnTo>
                    <a:pt x="15" y="28"/>
                  </a:lnTo>
                  <a:lnTo>
                    <a:pt x="16" y="25"/>
                  </a:lnTo>
                  <a:lnTo>
                    <a:pt x="16" y="21"/>
                  </a:lnTo>
                  <a:lnTo>
                    <a:pt x="16" y="17"/>
                  </a:lnTo>
                  <a:lnTo>
                    <a:pt x="16" y="13"/>
                  </a:lnTo>
                  <a:lnTo>
                    <a:pt x="17" y="10"/>
                  </a:lnTo>
                  <a:lnTo>
                    <a:pt x="17" y="6"/>
                  </a:lnTo>
                  <a:lnTo>
                    <a:pt x="17" y="4"/>
                  </a:lnTo>
                  <a:lnTo>
                    <a:pt x="17" y="0"/>
                  </a:lnTo>
                  <a:lnTo>
                    <a:pt x="15" y="11"/>
                  </a:lnTo>
                  <a:lnTo>
                    <a:pt x="11" y="23"/>
                  </a:lnTo>
                  <a:lnTo>
                    <a:pt x="10" y="34"/>
                  </a:lnTo>
                  <a:lnTo>
                    <a:pt x="7" y="47"/>
                  </a:lnTo>
                  <a:lnTo>
                    <a:pt x="5" y="59"/>
                  </a:lnTo>
                  <a:lnTo>
                    <a:pt x="4" y="72"/>
                  </a:lnTo>
                  <a:lnTo>
                    <a:pt x="2" y="84"/>
                  </a:lnTo>
                  <a:lnTo>
                    <a:pt x="1" y="96"/>
                  </a:lnTo>
                  <a:lnTo>
                    <a:pt x="0" y="109"/>
                  </a:lnTo>
                  <a:lnTo>
                    <a:pt x="0" y="12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4" name="Freeform 395"/>
            <p:cNvSpPr>
              <a:spLocks/>
            </p:cNvSpPr>
            <p:nvPr/>
          </p:nvSpPr>
          <p:spPr bwMode="auto">
            <a:xfrm>
              <a:off x="2416" y="2551"/>
              <a:ext cx="1" cy="6"/>
            </a:xfrm>
            <a:custGeom>
              <a:avLst/>
              <a:gdLst>
                <a:gd name="T0" fmla="*/ 1 w 1"/>
                <a:gd name="T1" fmla="*/ 6 h 13"/>
                <a:gd name="T2" fmla="*/ 1 w 1"/>
                <a:gd name="T3" fmla="*/ 0 h 13"/>
                <a:gd name="T4" fmla="*/ 1 w 1"/>
                <a:gd name="T5" fmla="*/ 1 h 13"/>
                <a:gd name="T6" fmla="*/ 1 w 1"/>
                <a:gd name="T7" fmla="*/ 1 h 13"/>
                <a:gd name="T8" fmla="*/ 1 w 1"/>
                <a:gd name="T9" fmla="*/ 2 h 13"/>
                <a:gd name="T10" fmla="*/ 0 w 1"/>
                <a:gd name="T11" fmla="*/ 2 h 13"/>
                <a:gd name="T12" fmla="*/ 0 w 1"/>
                <a:gd name="T13" fmla="*/ 3 h 13"/>
                <a:gd name="T14" fmla="*/ 0 w 1"/>
                <a:gd name="T15" fmla="*/ 4 h 13"/>
                <a:gd name="T16" fmla="*/ 0 w 1"/>
                <a:gd name="T17" fmla="*/ 4 h 13"/>
                <a:gd name="T18" fmla="*/ 0 w 1"/>
                <a:gd name="T19" fmla="*/ 5 h 13"/>
                <a:gd name="T20" fmla="*/ 0 w 1"/>
                <a:gd name="T21" fmla="*/ 6 h 13"/>
                <a:gd name="T22" fmla="*/ 0 w 1"/>
                <a:gd name="T23" fmla="*/ 6 h 13"/>
                <a:gd name="T24" fmla="*/ 1 w 1"/>
                <a:gd name="T25" fmla="*/ 6 h 13"/>
                <a:gd name="T26" fmla="*/ 1 w 1"/>
                <a:gd name="T27" fmla="*/ 6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 h="13">
                  <a:moveTo>
                    <a:pt x="1" y="13"/>
                  </a:moveTo>
                  <a:lnTo>
                    <a:pt x="1" y="0"/>
                  </a:lnTo>
                  <a:lnTo>
                    <a:pt x="1" y="2"/>
                  </a:lnTo>
                  <a:lnTo>
                    <a:pt x="1" y="3"/>
                  </a:lnTo>
                  <a:lnTo>
                    <a:pt x="1" y="4"/>
                  </a:lnTo>
                  <a:lnTo>
                    <a:pt x="0" y="5"/>
                  </a:lnTo>
                  <a:lnTo>
                    <a:pt x="0" y="7"/>
                  </a:lnTo>
                  <a:lnTo>
                    <a:pt x="0" y="8"/>
                  </a:lnTo>
                  <a:lnTo>
                    <a:pt x="0" y="9"/>
                  </a:lnTo>
                  <a:lnTo>
                    <a:pt x="0" y="10"/>
                  </a:lnTo>
                  <a:lnTo>
                    <a:pt x="0" y="12"/>
                  </a:lnTo>
                  <a:lnTo>
                    <a:pt x="0" y="13"/>
                  </a:lnTo>
                  <a:lnTo>
                    <a:pt x="1" y="13"/>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5" name="Freeform 396"/>
            <p:cNvSpPr>
              <a:spLocks/>
            </p:cNvSpPr>
            <p:nvPr/>
          </p:nvSpPr>
          <p:spPr bwMode="auto">
            <a:xfrm>
              <a:off x="2415" y="2551"/>
              <a:ext cx="2" cy="6"/>
            </a:xfrm>
            <a:custGeom>
              <a:avLst/>
              <a:gdLst>
                <a:gd name="T0" fmla="*/ 0 w 4"/>
                <a:gd name="T1" fmla="*/ 0 h 13"/>
                <a:gd name="T2" fmla="*/ 0 w 4"/>
                <a:gd name="T3" fmla="*/ 6 h 13"/>
                <a:gd name="T4" fmla="*/ 2 w 4"/>
                <a:gd name="T5" fmla="*/ 6 h 13"/>
                <a:gd name="T6" fmla="*/ 2 w 4"/>
                <a:gd name="T7" fmla="*/ 6 h 13"/>
                <a:gd name="T8" fmla="*/ 2 w 4"/>
                <a:gd name="T9" fmla="*/ 5 h 13"/>
                <a:gd name="T10" fmla="*/ 2 w 4"/>
                <a:gd name="T11" fmla="*/ 4 h 13"/>
                <a:gd name="T12" fmla="*/ 2 w 4"/>
                <a:gd name="T13" fmla="*/ 4 h 13"/>
                <a:gd name="T14" fmla="*/ 2 w 4"/>
                <a:gd name="T15" fmla="*/ 3 h 13"/>
                <a:gd name="T16" fmla="*/ 2 w 4"/>
                <a:gd name="T17" fmla="*/ 2 h 13"/>
                <a:gd name="T18" fmla="*/ 2 w 4"/>
                <a:gd name="T19" fmla="*/ 2 h 13"/>
                <a:gd name="T20" fmla="*/ 2 w 4"/>
                <a:gd name="T21" fmla="*/ 1 h 13"/>
                <a:gd name="T22" fmla="*/ 2 w 4"/>
                <a:gd name="T23" fmla="*/ 1 h 13"/>
                <a:gd name="T24" fmla="*/ 2 w 4"/>
                <a:gd name="T25" fmla="*/ 0 h 13"/>
                <a:gd name="T26" fmla="*/ 2 w 4"/>
                <a:gd name="T27" fmla="*/ 0 h 13"/>
                <a:gd name="T28" fmla="*/ 0 w 4"/>
                <a:gd name="T29" fmla="*/ 0 h 13"/>
                <a:gd name="T30" fmla="*/ 0 w 4"/>
                <a:gd name="T31" fmla="*/ 0 h 1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 h="13">
                  <a:moveTo>
                    <a:pt x="0" y="0"/>
                  </a:moveTo>
                  <a:lnTo>
                    <a:pt x="0" y="13"/>
                  </a:lnTo>
                  <a:lnTo>
                    <a:pt x="3" y="13"/>
                  </a:lnTo>
                  <a:lnTo>
                    <a:pt x="3" y="12"/>
                  </a:lnTo>
                  <a:lnTo>
                    <a:pt x="3" y="10"/>
                  </a:lnTo>
                  <a:lnTo>
                    <a:pt x="3" y="9"/>
                  </a:lnTo>
                  <a:lnTo>
                    <a:pt x="3" y="8"/>
                  </a:lnTo>
                  <a:lnTo>
                    <a:pt x="3" y="7"/>
                  </a:lnTo>
                  <a:lnTo>
                    <a:pt x="3" y="5"/>
                  </a:lnTo>
                  <a:lnTo>
                    <a:pt x="4" y="4"/>
                  </a:lnTo>
                  <a:lnTo>
                    <a:pt x="4" y="3"/>
                  </a:lnTo>
                  <a:lnTo>
                    <a:pt x="4" y="2"/>
                  </a:lnTo>
                  <a:lnTo>
                    <a:pt x="4" y="0"/>
                  </a:lnTo>
                  <a:lnTo>
                    <a:pt x="0" y="0"/>
                  </a:lnTo>
                  <a:close/>
                </a:path>
              </a:pathLst>
            </a:custGeom>
            <a:solidFill>
              <a:srgbClr val="409F9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6" name="Freeform 397"/>
            <p:cNvSpPr>
              <a:spLocks/>
            </p:cNvSpPr>
            <p:nvPr/>
          </p:nvSpPr>
          <p:spPr bwMode="auto">
            <a:xfrm>
              <a:off x="2811" y="2661"/>
              <a:ext cx="25" cy="226"/>
            </a:xfrm>
            <a:custGeom>
              <a:avLst/>
              <a:gdLst>
                <a:gd name="T0" fmla="*/ 25 w 51"/>
                <a:gd name="T1" fmla="*/ 226 h 451"/>
                <a:gd name="T2" fmla="*/ 23 w 51"/>
                <a:gd name="T3" fmla="*/ 203 h 451"/>
                <a:gd name="T4" fmla="*/ 20 w 51"/>
                <a:gd name="T5" fmla="*/ 180 h 451"/>
                <a:gd name="T6" fmla="*/ 18 w 51"/>
                <a:gd name="T7" fmla="*/ 157 h 451"/>
                <a:gd name="T8" fmla="*/ 15 w 51"/>
                <a:gd name="T9" fmla="*/ 135 h 451"/>
                <a:gd name="T10" fmla="*/ 12 w 51"/>
                <a:gd name="T11" fmla="*/ 113 h 451"/>
                <a:gd name="T12" fmla="*/ 10 w 51"/>
                <a:gd name="T13" fmla="*/ 90 h 451"/>
                <a:gd name="T14" fmla="*/ 7 w 51"/>
                <a:gd name="T15" fmla="*/ 67 h 451"/>
                <a:gd name="T16" fmla="*/ 5 w 51"/>
                <a:gd name="T17" fmla="*/ 45 h 451"/>
                <a:gd name="T18" fmla="*/ 2 w 51"/>
                <a:gd name="T19" fmla="*/ 23 h 451"/>
                <a:gd name="T20" fmla="*/ 0 w 51"/>
                <a:gd name="T21" fmla="*/ 0 h 451"/>
                <a:gd name="T22" fmla="*/ 1 w 51"/>
                <a:gd name="T23" fmla="*/ 22 h 451"/>
                <a:gd name="T24" fmla="*/ 2 w 51"/>
                <a:gd name="T25" fmla="*/ 45 h 451"/>
                <a:gd name="T26" fmla="*/ 4 w 51"/>
                <a:gd name="T27" fmla="*/ 68 h 451"/>
                <a:gd name="T28" fmla="*/ 6 w 51"/>
                <a:gd name="T29" fmla="*/ 91 h 451"/>
                <a:gd name="T30" fmla="*/ 8 w 51"/>
                <a:gd name="T31" fmla="*/ 114 h 451"/>
                <a:gd name="T32" fmla="*/ 11 w 51"/>
                <a:gd name="T33" fmla="*/ 137 h 451"/>
                <a:gd name="T34" fmla="*/ 15 w 51"/>
                <a:gd name="T35" fmla="*/ 159 h 451"/>
                <a:gd name="T36" fmla="*/ 18 w 51"/>
                <a:gd name="T37" fmla="*/ 182 h 451"/>
                <a:gd name="T38" fmla="*/ 21 w 51"/>
                <a:gd name="T39" fmla="*/ 204 h 451"/>
                <a:gd name="T40" fmla="*/ 25 w 51"/>
                <a:gd name="T41" fmla="*/ 226 h 451"/>
                <a:gd name="T42" fmla="*/ 25 w 51"/>
                <a:gd name="T43" fmla="*/ 226 h 45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1" h="451">
                  <a:moveTo>
                    <a:pt x="51" y="451"/>
                  </a:moveTo>
                  <a:lnTo>
                    <a:pt x="46" y="405"/>
                  </a:lnTo>
                  <a:lnTo>
                    <a:pt x="41" y="360"/>
                  </a:lnTo>
                  <a:lnTo>
                    <a:pt x="36" y="314"/>
                  </a:lnTo>
                  <a:lnTo>
                    <a:pt x="31" y="269"/>
                  </a:lnTo>
                  <a:lnTo>
                    <a:pt x="25" y="225"/>
                  </a:lnTo>
                  <a:lnTo>
                    <a:pt x="20" y="180"/>
                  </a:lnTo>
                  <a:lnTo>
                    <a:pt x="15" y="134"/>
                  </a:lnTo>
                  <a:lnTo>
                    <a:pt x="10" y="90"/>
                  </a:lnTo>
                  <a:lnTo>
                    <a:pt x="5" y="45"/>
                  </a:lnTo>
                  <a:lnTo>
                    <a:pt x="0" y="0"/>
                  </a:lnTo>
                  <a:lnTo>
                    <a:pt x="2" y="44"/>
                  </a:lnTo>
                  <a:lnTo>
                    <a:pt x="5" y="90"/>
                  </a:lnTo>
                  <a:lnTo>
                    <a:pt x="9" y="136"/>
                  </a:lnTo>
                  <a:lnTo>
                    <a:pt x="12" y="181"/>
                  </a:lnTo>
                  <a:lnTo>
                    <a:pt x="17" y="227"/>
                  </a:lnTo>
                  <a:lnTo>
                    <a:pt x="23" y="273"/>
                  </a:lnTo>
                  <a:lnTo>
                    <a:pt x="30" y="318"/>
                  </a:lnTo>
                  <a:lnTo>
                    <a:pt x="36" y="363"/>
                  </a:lnTo>
                  <a:lnTo>
                    <a:pt x="43" y="407"/>
                  </a:lnTo>
                  <a:lnTo>
                    <a:pt x="51" y="45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7" name="Freeform 398"/>
            <p:cNvSpPr>
              <a:spLocks/>
            </p:cNvSpPr>
            <p:nvPr/>
          </p:nvSpPr>
          <p:spPr bwMode="auto">
            <a:xfrm>
              <a:off x="2802" y="2559"/>
              <a:ext cx="8" cy="95"/>
            </a:xfrm>
            <a:custGeom>
              <a:avLst/>
              <a:gdLst>
                <a:gd name="T0" fmla="*/ 6 w 18"/>
                <a:gd name="T1" fmla="*/ 95 h 191"/>
                <a:gd name="T2" fmla="*/ 8 w 18"/>
                <a:gd name="T3" fmla="*/ 95 h 191"/>
                <a:gd name="T4" fmla="*/ 7 w 18"/>
                <a:gd name="T5" fmla="*/ 86 h 191"/>
                <a:gd name="T6" fmla="*/ 6 w 18"/>
                <a:gd name="T7" fmla="*/ 77 h 191"/>
                <a:gd name="T8" fmla="*/ 6 w 18"/>
                <a:gd name="T9" fmla="*/ 67 h 191"/>
                <a:gd name="T10" fmla="*/ 4 w 18"/>
                <a:gd name="T11" fmla="*/ 57 h 191"/>
                <a:gd name="T12" fmla="*/ 4 w 18"/>
                <a:gd name="T13" fmla="*/ 48 h 191"/>
                <a:gd name="T14" fmla="*/ 3 w 18"/>
                <a:gd name="T15" fmla="*/ 38 h 191"/>
                <a:gd name="T16" fmla="*/ 2 w 18"/>
                <a:gd name="T17" fmla="*/ 29 h 191"/>
                <a:gd name="T18" fmla="*/ 2 w 18"/>
                <a:gd name="T19" fmla="*/ 19 h 191"/>
                <a:gd name="T20" fmla="*/ 0 w 18"/>
                <a:gd name="T21" fmla="*/ 10 h 191"/>
                <a:gd name="T22" fmla="*/ 0 w 18"/>
                <a:gd name="T23" fmla="*/ 0 h 191"/>
                <a:gd name="T24" fmla="*/ 6 w 18"/>
                <a:gd name="T25" fmla="*/ 95 h 191"/>
                <a:gd name="T26" fmla="*/ 6 w 18"/>
                <a:gd name="T27" fmla="*/ 95 h 1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8" h="191">
                  <a:moveTo>
                    <a:pt x="13" y="191"/>
                  </a:moveTo>
                  <a:lnTo>
                    <a:pt x="18" y="191"/>
                  </a:lnTo>
                  <a:lnTo>
                    <a:pt x="16" y="172"/>
                  </a:lnTo>
                  <a:lnTo>
                    <a:pt x="14" y="154"/>
                  </a:lnTo>
                  <a:lnTo>
                    <a:pt x="13" y="135"/>
                  </a:lnTo>
                  <a:lnTo>
                    <a:pt x="10" y="115"/>
                  </a:lnTo>
                  <a:lnTo>
                    <a:pt x="9" y="97"/>
                  </a:lnTo>
                  <a:lnTo>
                    <a:pt x="6" y="77"/>
                  </a:lnTo>
                  <a:lnTo>
                    <a:pt x="5" y="58"/>
                  </a:lnTo>
                  <a:lnTo>
                    <a:pt x="4" y="39"/>
                  </a:lnTo>
                  <a:lnTo>
                    <a:pt x="1" y="20"/>
                  </a:lnTo>
                  <a:lnTo>
                    <a:pt x="0" y="0"/>
                  </a:lnTo>
                  <a:lnTo>
                    <a:pt x="13" y="19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8" name="Freeform 399"/>
            <p:cNvSpPr>
              <a:spLocks/>
            </p:cNvSpPr>
            <p:nvPr/>
          </p:nvSpPr>
          <p:spPr bwMode="auto">
            <a:xfrm>
              <a:off x="2810" y="2654"/>
              <a:ext cx="1" cy="7"/>
            </a:xfrm>
            <a:custGeom>
              <a:avLst/>
              <a:gdLst>
                <a:gd name="T0" fmla="*/ 0 w 1"/>
                <a:gd name="T1" fmla="*/ 0 h 15"/>
                <a:gd name="T2" fmla="*/ 0 w 1"/>
                <a:gd name="T3" fmla="*/ 0 h 15"/>
                <a:gd name="T4" fmla="*/ 0 w 1"/>
                <a:gd name="T5" fmla="*/ 1 h 15"/>
                <a:gd name="T6" fmla="*/ 0 w 1"/>
                <a:gd name="T7" fmla="*/ 2 h 15"/>
                <a:gd name="T8" fmla="*/ 1 w 1"/>
                <a:gd name="T9" fmla="*/ 3 h 15"/>
                <a:gd name="T10" fmla="*/ 1 w 1"/>
                <a:gd name="T11" fmla="*/ 3 h 15"/>
                <a:gd name="T12" fmla="*/ 1 w 1"/>
                <a:gd name="T13" fmla="*/ 4 h 15"/>
                <a:gd name="T14" fmla="*/ 1 w 1"/>
                <a:gd name="T15" fmla="*/ 5 h 15"/>
                <a:gd name="T16" fmla="*/ 1 w 1"/>
                <a:gd name="T17" fmla="*/ 5 h 15"/>
                <a:gd name="T18" fmla="*/ 1 w 1"/>
                <a:gd name="T19" fmla="*/ 6 h 15"/>
                <a:gd name="T20" fmla="*/ 1 w 1"/>
                <a:gd name="T21" fmla="*/ 7 h 15"/>
                <a:gd name="T22" fmla="*/ 1 w 1"/>
                <a:gd name="T23" fmla="*/ 6 h 15"/>
                <a:gd name="T24" fmla="*/ 1 w 1"/>
                <a:gd name="T25" fmla="*/ 5 h 15"/>
                <a:gd name="T26" fmla="*/ 1 w 1"/>
                <a:gd name="T27" fmla="*/ 5 h 15"/>
                <a:gd name="T28" fmla="*/ 1 w 1"/>
                <a:gd name="T29" fmla="*/ 4 h 15"/>
                <a:gd name="T30" fmla="*/ 1 w 1"/>
                <a:gd name="T31" fmla="*/ 3 h 15"/>
                <a:gd name="T32" fmla="*/ 1 w 1"/>
                <a:gd name="T33" fmla="*/ 3 h 15"/>
                <a:gd name="T34" fmla="*/ 1 w 1"/>
                <a:gd name="T35" fmla="*/ 2 h 15"/>
                <a:gd name="T36" fmla="*/ 1 w 1"/>
                <a:gd name="T37" fmla="*/ 1 h 15"/>
                <a:gd name="T38" fmla="*/ 1 w 1"/>
                <a:gd name="T39" fmla="*/ 0 h 15"/>
                <a:gd name="T40" fmla="*/ 1 w 1"/>
                <a:gd name="T41" fmla="*/ 0 h 15"/>
                <a:gd name="T42" fmla="*/ 0 w 1"/>
                <a:gd name="T43" fmla="*/ 0 h 15"/>
                <a:gd name="T44" fmla="*/ 0 w 1"/>
                <a:gd name="T45" fmla="*/ 0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 h="15">
                  <a:moveTo>
                    <a:pt x="0" y="0"/>
                  </a:moveTo>
                  <a:lnTo>
                    <a:pt x="0" y="1"/>
                  </a:lnTo>
                  <a:lnTo>
                    <a:pt x="0" y="2"/>
                  </a:lnTo>
                  <a:lnTo>
                    <a:pt x="0" y="4"/>
                  </a:lnTo>
                  <a:lnTo>
                    <a:pt x="1" y="6"/>
                  </a:lnTo>
                  <a:lnTo>
                    <a:pt x="1" y="7"/>
                  </a:lnTo>
                  <a:lnTo>
                    <a:pt x="1" y="8"/>
                  </a:lnTo>
                  <a:lnTo>
                    <a:pt x="1" y="10"/>
                  </a:lnTo>
                  <a:lnTo>
                    <a:pt x="1" y="11"/>
                  </a:lnTo>
                  <a:lnTo>
                    <a:pt x="1" y="13"/>
                  </a:lnTo>
                  <a:lnTo>
                    <a:pt x="1" y="15"/>
                  </a:lnTo>
                  <a:lnTo>
                    <a:pt x="1" y="13"/>
                  </a:lnTo>
                  <a:lnTo>
                    <a:pt x="1" y="11"/>
                  </a:lnTo>
                  <a:lnTo>
                    <a:pt x="1" y="10"/>
                  </a:lnTo>
                  <a:lnTo>
                    <a:pt x="1" y="8"/>
                  </a:lnTo>
                  <a:lnTo>
                    <a:pt x="1" y="7"/>
                  </a:lnTo>
                  <a:lnTo>
                    <a:pt x="1" y="6"/>
                  </a:lnTo>
                  <a:lnTo>
                    <a:pt x="1" y="4"/>
                  </a:lnTo>
                  <a:lnTo>
                    <a:pt x="1" y="2"/>
                  </a:lnTo>
                  <a:lnTo>
                    <a:pt x="1" y="1"/>
                  </a:lnTo>
                  <a:lnTo>
                    <a:pt x="1" y="0"/>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69" name="Freeform 400"/>
            <p:cNvSpPr>
              <a:spLocks/>
            </p:cNvSpPr>
            <p:nvPr/>
          </p:nvSpPr>
          <p:spPr bwMode="auto">
            <a:xfrm>
              <a:off x="2510" y="2583"/>
              <a:ext cx="1" cy="7"/>
            </a:xfrm>
            <a:custGeom>
              <a:avLst/>
              <a:gdLst>
                <a:gd name="T0" fmla="*/ 0 w 2"/>
                <a:gd name="T1" fmla="*/ 7 h 13"/>
                <a:gd name="T2" fmla="*/ 1 w 2"/>
                <a:gd name="T3" fmla="*/ 0 h 13"/>
                <a:gd name="T4" fmla="*/ 1 w 2"/>
                <a:gd name="T5" fmla="*/ 1 h 13"/>
                <a:gd name="T6" fmla="*/ 1 w 2"/>
                <a:gd name="T7" fmla="*/ 1 h 13"/>
                <a:gd name="T8" fmla="*/ 1 w 2"/>
                <a:gd name="T9" fmla="*/ 2 h 13"/>
                <a:gd name="T10" fmla="*/ 1 w 2"/>
                <a:gd name="T11" fmla="*/ 3 h 13"/>
                <a:gd name="T12" fmla="*/ 1 w 2"/>
                <a:gd name="T13" fmla="*/ 3 h 13"/>
                <a:gd name="T14" fmla="*/ 1 w 2"/>
                <a:gd name="T15" fmla="*/ 4 h 13"/>
                <a:gd name="T16" fmla="*/ 1 w 2"/>
                <a:gd name="T17" fmla="*/ 5 h 13"/>
                <a:gd name="T18" fmla="*/ 1 w 2"/>
                <a:gd name="T19" fmla="*/ 6 h 13"/>
                <a:gd name="T20" fmla="*/ 0 w 2"/>
                <a:gd name="T21" fmla="*/ 6 h 13"/>
                <a:gd name="T22" fmla="*/ 0 w 2"/>
                <a:gd name="T23" fmla="*/ 7 h 13"/>
                <a:gd name="T24" fmla="*/ 1 w 2"/>
                <a:gd name="T25" fmla="*/ 7 h 13"/>
                <a:gd name="T26" fmla="*/ 1 w 2"/>
                <a:gd name="T27" fmla="*/ 7 h 13"/>
                <a:gd name="T28" fmla="*/ 0 w 2"/>
                <a:gd name="T29" fmla="*/ 7 h 1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13">
                  <a:moveTo>
                    <a:pt x="0" y="13"/>
                  </a:moveTo>
                  <a:lnTo>
                    <a:pt x="2" y="0"/>
                  </a:lnTo>
                  <a:lnTo>
                    <a:pt x="2" y="1"/>
                  </a:lnTo>
                  <a:lnTo>
                    <a:pt x="2" y="2"/>
                  </a:lnTo>
                  <a:lnTo>
                    <a:pt x="1" y="4"/>
                  </a:lnTo>
                  <a:lnTo>
                    <a:pt x="1" y="5"/>
                  </a:lnTo>
                  <a:lnTo>
                    <a:pt x="1" y="6"/>
                  </a:lnTo>
                  <a:lnTo>
                    <a:pt x="1" y="7"/>
                  </a:lnTo>
                  <a:lnTo>
                    <a:pt x="1" y="10"/>
                  </a:lnTo>
                  <a:lnTo>
                    <a:pt x="1" y="11"/>
                  </a:lnTo>
                  <a:lnTo>
                    <a:pt x="0" y="12"/>
                  </a:lnTo>
                  <a:lnTo>
                    <a:pt x="0" y="13"/>
                  </a:lnTo>
                  <a:lnTo>
                    <a:pt x="1" y="13"/>
                  </a:lnTo>
                  <a:lnTo>
                    <a:pt x="0"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0" name="Freeform 401"/>
            <p:cNvSpPr>
              <a:spLocks/>
            </p:cNvSpPr>
            <p:nvPr/>
          </p:nvSpPr>
          <p:spPr bwMode="auto">
            <a:xfrm>
              <a:off x="2509" y="2577"/>
              <a:ext cx="3" cy="13"/>
            </a:xfrm>
            <a:custGeom>
              <a:avLst/>
              <a:gdLst>
                <a:gd name="T0" fmla="*/ 1 w 5"/>
                <a:gd name="T1" fmla="*/ 0 h 27"/>
                <a:gd name="T2" fmla="*/ 0 w 5"/>
                <a:gd name="T3" fmla="*/ 13 h 27"/>
                <a:gd name="T4" fmla="*/ 1 w 5"/>
                <a:gd name="T5" fmla="*/ 13 h 27"/>
                <a:gd name="T6" fmla="*/ 1 w 5"/>
                <a:gd name="T7" fmla="*/ 13 h 27"/>
                <a:gd name="T8" fmla="*/ 2 w 5"/>
                <a:gd name="T9" fmla="*/ 12 h 27"/>
                <a:gd name="T10" fmla="*/ 2 w 5"/>
                <a:gd name="T11" fmla="*/ 12 h 27"/>
                <a:gd name="T12" fmla="*/ 2 w 5"/>
                <a:gd name="T13" fmla="*/ 10 h 27"/>
                <a:gd name="T14" fmla="*/ 2 w 5"/>
                <a:gd name="T15" fmla="*/ 10 h 27"/>
                <a:gd name="T16" fmla="*/ 2 w 5"/>
                <a:gd name="T17" fmla="*/ 9 h 27"/>
                <a:gd name="T18" fmla="*/ 2 w 5"/>
                <a:gd name="T19" fmla="*/ 9 h 27"/>
                <a:gd name="T20" fmla="*/ 2 w 5"/>
                <a:gd name="T21" fmla="*/ 8 h 27"/>
                <a:gd name="T22" fmla="*/ 2 w 5"/>
                <a:gd name="T23" fmla="*/ 7 h 27"/>
                <a:gd name="T24" fmla="*/ 2 w 5"/>
                <a:gd name="T25" fmla="*/ 7 h 27"/>
                <a:gd name="T26" fmla="*/ 3 w 5"/>
                <a:gd name="T27" fmla="*/ 0 h 27"/>
                <a:gd name="T28" fmla="*/ 2 w 5"/>
                <a:gd name="T29" fmla="*/ 0 h 27"/>
                <a:gd name="T30" fmla="*/ 2 w 5"/>
                <a:gd name="T31" fmla="*/ 0 h 27"/>
                <a:gd name="T32" fmla="*/ 1 w 5"/>
                <a:gd name="T33" fmla="*/ 0 h 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27">
                  <a:moveTo>
                    <a:pt x="2" y="0"/>
                  </a:moveTo>
                  <a:lnTo>
                    <a:pt x="0" y="27"/>
                  </a:lnTo>
                  <a:lnTo>
                    <a:pt x="2" y="27"/>
                  </a:lnTo>
                  <a:lnTo>
                    <a:pt x="2" y="26"/>
                  </a:lnTo>
                  <a:lnTo>
                    <a:pt x="3" y="25"/>
                  </a:lnTo>
                  <a:lnTo>
                    <a:pt x="3" y="24"/>
                  </a:lnTo>
                  <a:lnTo>
                    <a:pt x="3" y="21"/>
                  </a:lnTo>
                  <a:lnTo>
                    <a:pt x="3" y="20"/>
                  </a:lnTo>
                  <a:lnTo>
                    <a:pt x="3" y="19"/>
                  </a:lnTo>
                  <a:lnTo>
                    <a:pt x="3" y="18"/>
                  </a:lnTo>
                  <a:lnTo>
                    <a:pt x="4" y="16"/>
                  </a:lnTo>
                  <a:lnTo>
                    <a:pt x="4" y="15"/>
                  </a:lnTo>
                  <a:lnTo>
                    <a:pt x="4" y="14"/>
                  </a:lnTo>
                  <a:lnTo>
                    <a:pt x="5" y="0"/>
                  </a:lnTo>
                  <a:lnTo>
                    <a:pt x="3" y="0"/>
                  </a:lnTo>
                  <a:lnTo>
                    <a:pt x="2"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1" name="Freeform 402"/>
            <p:cNvSpPr>
              <a:spLocks/>
            </p:cNvSpPr>
            <p:nvPr/>
          </p:nvSpPr>
          <p:spPr bwMode="auto">
            <a:xfrm>
              <a:off x="2393" y="2598"/>
              <a:ext cx="16" cy="125"/>
            </a:xfrm>
            <a:custGeom>
              <a:avLst/>
              <a:gdLst>
                <a:gd name="T0" fmla="*/ 0 w 33"/>
                <a:gd name="T1" fmla="*/ 125 h 250"/>
                <a:gd name="T2" fmla="*/ 1 w 33"/>
                <a:gd name="T3" fmla="*/ 125 h 250"/>
                <a:gd name="T4" fmla="*/ 16 w 33"/>
                <a:gd name="T5" fmla="*/ 0 h 250"/>
                <a:gd name="T6" fmla="*/ 14 w 33"/>
                <a:gd name="T7" fmla="*/ 0 h 250"/>
                <a:gd name="T8" fmla="*/ 0 w 33"/>
                <a:gd name="T9" fmla="*/ 125 h 250"/>
                <a:gd name="T10" fmla="*/ 0 w 33"/>
                <a:gd name="T11" fmla="*/ 125 h 2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3" h="250">
                  <a:moveTo>
                    <a:pt x="0" y="249"/>
                  </a:moveTo>
                  <a:lnTo>
                    <a:pt x="3" y="250"/>
                  </a:lnTo>
                  <a:lnTo>
                    <a:pt x="33" y="0"/>
                  </a:lnTo>
                  <a:lnTo>
                    <a:pt x="29" y="0"/>
                  </a:lnTo>
                  <a:lnTo>
                    <a:pt x="0" y="24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2" name="Freeform 403"/>
            <p:cNvSpPr>
              <a:spLocks/>
            </p:cNvSpPr>
            <p:nvPr/>
          </p:nvSpPr>
          <p:spPr bwMode="auto">
            <a:xfrm>
              <a:off x="2507" y="2608"/>
              <a:ext cx="1" cy="3"/>
            </a:xfrm>
            <a:custGeom>
              <a:avLst/>
              <a:gdLst>
                <a:gd name="T0" fmla="*/ 0 w 2"/>
                <a:gd name="T1" fmla="*/ 3 h 5"/>
                <a:gd name="T2" fmla="*/ 1 w 2"/>
                <a:gd name="T3" fmla="*/ 0 h 5"/>
                <a:gd name="T4" fmla="*/ 1 w 2"/>
                <a:gd name="T5" fmla="*/ 0 h 5"/>
                <a:gd name="T6" fmla="*/ 1 w 2"/>
                <a:gd name="T7" fmla="*/ 0 h 5"/>
                <a:gd name="T8" fmla="*/ 1 w 2"/>
                <a:gd name="T9" fmla="*/ 1 h 5"/>
                <a:gd name="T10" fmla="*/ 1 w 2"/>
                <a:gd name="T11" fmla="*/ 1 h 5"/>
                <a:gd name="T12" fmla="*/ 1 w 2"/>
                <a:gd name="T13" fmla="*/ 2 h 5"/>
                <a:gd name="T14" fmla="*/ 1 w 2"/>
                <a:gd name="T15" fmla="*/ 2 h 5"/>
                <a:gd name="T16" fmla="*/ 0 w 2"/>
                <a:gd name="T17" fmla="*/ 2 h 5"/>
                <a:gd name="T18" fmla="*/ 0 w 2"/>
                <a:gd name="T19" fmla="*/ 2 h 5"/>
                <a:gd name="T20" fmla="*/ 0 w 2"/>
                <a:gd name="T21" fmla="*/ 2 h 5"/>
                <a:gd name="T22" fmla="*/ 0 w 2"/>
                <a:gd name="T23" fmla="*/ 3 h 5"/>
                <a:gd name="T24" fmla="*/ 1 w 2"/>
                <a:gd name="T25" fmla="*/ 3 h 5"/>
                <a:gd name="T26" fmla="*/ 1 w 2"/>
                <a:gd name="T27" fmla="*/ 3 h 5"/>
                <a:gd name="T28" fmla="*/ 0 w 2"/>
                <a:gd name="T29" fmla="*/ 3 h 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 h="5">
                  <a:moveTo>
                    <a:pt x="0" y="5"/>
                  </a:moveTo>
                  <a:lnTo>
                    <a:pt x="2" y="0"/>
                  </a:lnTo>
                  <a:lnTo>
                    <a:pt x="2" y="2"/>
                  </a:lnTo>
                  <a:lnTo>
                    <a:pt x="2" y="3"/>
                  </a:lnTo>
                  <a:lnTo>
                    <a:pt x="0" y="4"/>
                  </a:lnTo>
                  <a:lnTo>
                    <a:pt x="0" y="5"/>
                  </a:lnTo>
                  <a:lnTo>
                    <a:pt x="2" y="5"/>
                  </a:lnTo>
                  <a:lnTo>
                    <a:pt x="0" y="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3" name="Freeform 404"/>
            <p:cNvSpPr>
              <a:spLocks/>
            </p:cNvSpPr>
            <p:nvPr/>
          </p:nvSpPr>
          <p:spPr bwMode="auto">
            <a:xfrm>
              <a:off x="2506" y="2603"/>
              <a:ext cx="1" cy="8"/>
            </a:xfrm>
            <a:custGeom>
              <a:avLst/>
              <a:gdLst>
                <a:gd name="T0" fmla="*/ 0 w 3"/>
                <a:gd name="T1" fmla="*/ 0 h 16"/>
                <a:gd name="T2" fmla="*/ 0 w 3"/>
                <a:gd name="T3" fmla="*/ 8 h 16"/>
                <a:gd name="T4" fmla="*/ 0 w 3"/>
                <a:gd name="T5" fmla="*/ 8 h 16"/>
                <a:gd name="T6" fmla="*/ 0 w 3"/>
                <a:gd name="T7" fmla="*/ 8 h 16"/>
                <a:gd name="T8" fmla="*/ 0 w 3"/>
                <a:gd name="T9" fmla="*/ 8 h 16"/>
                <a:gd name="T10" fmla="*/ 0 w 3"/>
                <a:gd name="T11" fmla="*/ 8 h 16"/>
                <a:gd name="T12" fmla="*/ 1 w 3"/>
                <a:gd name="T13" fmla="*/ 7 h 16"/>
                <a:gd name="T14" fmla="*/ 1 w 3"/>
                <a:gd name="T15" fmla="*/ 7 h 16"/>
                <a:gd name="T16" fmla="*/ 1 w 3"/>
                <a:gd name="T17" fmla="*/ 7 h 16"/>
                <a:gd name="T18" fmla="*/ 1 w 3"/>
                <a:gd name="T19" fmla="*/ 7 h 16"/>
                <a:gd name="T20" fmla="*/ 1 w 3"/>
                <a:gd name="T21" fmla="*/ 6 h 16"/>
                <a:gd name="T22" fmla="*/ 1 w 3"/>
                <a:gd name="T23" fmla="*/ 6 h 16"/>
                <a:gd name="T24" fmla="*/ 1 w 3"/>
                <a:gd name="T25" fmla="*/ 6 h 16"/>
                <a:gd name="T26" fmla="*/ 1 w 3"/>
                <a:gd name="T27" fmla="*/ 1 h 16"/>
                <a:gd name="T28" fmla="*/ 0 w 3"/>
                <a:gd name="T29" fmla="*/ 1 h 16"/>
                <a:gd name="T30" fmla="*/ 0 w 3"/>
                <a:gd name="T31" fmla="*/ 1 h 16"/>
                <a:gd name="T32" fmla="*/ 0 w 3"/>
                <a:gd name="T33" fmla="*/ 0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 h="16">
                  <a:moveTo>
                    <a:pt x="0" y="0"/>
                  </a:moveTo>
                  <a:lnTo>
                    <a:pt x="0" y="16"/>
                  </a:lnTo>
                  <a:lnTo>
                    <a:pt x="1" y="16"/>
                  </a:lnTo>
                  <a:lnTo>
                    <a:pt x="1" y="15"/>
                  </a:lnTo>
                  <a:lnTo>
                    <a:pt x="3" y="14"/>
                  </a:lnTo>
                  <a:lnTo>
                    <a:pt x="3" y="13"/>
                  </a:lnTo>
                  <a:lnTo>
                    <a:pt x="3" y="11"/>
                  </a:lnTo>
                  <a:lnTo>
                    <a:pt x="3" y="1"/>
                  </a:lnTo>
                  <a:lnTo>
                    <a:pt x="0"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4" name="Freeform 405"/>
            <p:cNvSpPr>
              <a:spLocks/>
            </p:cNvSpPr>
            <p:nvPr/>
          </p:nvSpPr>
          <p:spPr bwMode="auto">
            <a:xfrm>
              <a:off x="2388" y="2743"/>
              <a:ext cx="4" cy="33"/>
            </a:xfrm>
            <a:custGeom>
              <a:avLst/>
              <a:gdLst>
                <a:gd name="T0" fmla="*/ 3 w 6"/>
                <a:gd name="T1" fmla="*/ 33 h 65"/>
                <a:gd name="T2" fmla="*/ 4 w 6"/>
                <a:gd name="T3" fmla="*/ 0 h 65"/>
                <a:gd name="T4" fmla="*/ 3 w 6"/>
                <a:gd name="T5" fmla="*/ 0 h 65"/>
                <a:gd name="T6" fmla="*/ 0 w 6"/>
                <a:gd name="T7" fmla="*/ 33 h 65"/>
                <a:gd name="T8" fmla="*/ 3 w 6"/>
                <a:gd name="T9" fmla="*/ 33 h 65"/>
                <a:gd name="T10" fmla="*/ 3 w 6"/>
                <a:gd name="T11" fmla="*/ 33 h 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65">
                  <a:moveTo>
                    <a:pt x="4" y="65"/>
                  </a:moveTo>
                  <a:lnTo>
                    <a:pt x="6" y="0"/>
                  </a:lnTo>
                  <a:lnTo>
                    <a:pt x="4" y="0"/>
                  </a:lnTo>
                  <a:lnTo>
                    <a:pt x="0" y="65"/>
                  </a:lnTo>
                  <a:lnTo>
                    <a:pt x="4" y="65"/>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5" name="Freeform 406"/>
            <p:cNvSpPr>
              <a:spLocks/>
            </p:cNvSpPr>
            <p:nvPr/>
          </p:nvSpPr>
          <p:spPr bwMode="auto">
            <a:xfrm>
              <a:off x="2387" y="2781"/>
              <a:ext cx="1" cy="14"/>
            </a:xfrm>
            <a:custGeom>
              <a:avLst/>
              <a:gdLst>
                <a:gd name="T0" fmla="*/ 0 w 3"/>
                <a:gd name="T1" fmla="*/ 14 h 27"/>
                <a:gd name="T2" fmla="*/ 1 w 3"/>
                <a:gd name="T3" fmla="*/ 14 h 27"/>
                <a:gd name="T4" fmla="*/ 1 w 3"/>
                <a:gd name="T5" fmla="*/ 0 h 27"/>
                <a:gd name="T6" fmla="*/ 0 w 3"/>
                <a:gd name="T7" fmla="*/ 0 h 27"/>
                <a:gd name="T8" fmla="*/ 0 w 3"/>
                <a:gd name="T9" fmla="*/ 14 h 27"/>
                <a:gd name="T10" fmla="*/ 0 w 3"/>
                <a:gd name="T11" fmla="*/ 1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7">
                  <a:moveTo>
                    <a:pt x="0" y="27"/>
                  </a:moveTo>
                  <a:lnTo>
                    <a:pt x="3" y="27"/>
                  </a:lnTo>
                  <a:lnTo>
                    <a:pt x="3" y="0"/>
                  </a:lnTo>
                  <a:lnTo>
                    <a:pt x="0" y="0"/>
                  </a:lnTo>
                  <a:lnTo>
                    <a:pt x="0"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6" name="Freeform 407"/>
            <p:cNvSpPr>
              <a:spLocks/>
            </p:cNvSpPr>
            <p:nvPr/>
          </p:nvSpPr>
          <p:spPr bwMode="auto">
            <a:xfrm>
              <a:off x="2385" y="2799"/>
              <a:ext cx="2" cy="11"/>
            </a:xfrm>
            <a:custGeom>
              <a:avLst/>
              <a:gdLst>
                <a:gd name="T0" fmla="*/ 2 w 3"/>
                <a:gd name="T1" fmla="*/ 10 h 22"/>
                <a:gd name="T2" fmla="*/ 2 w 3"/>
                <a:gd name="T3" fmla="*/ 0 h 22"/>
                <a:gd name="T4" fmla="*/ 0 w 3"/>
                <a:gd name="T5" fmla="*/ 0 h 22"/>
                <a:gd name="T6" fmla="*/ 0 w 3"/>
                <a:gd name="T7" fmla="*/ 11 h 22"/>
                <a:gd name="T8" fmla="*/ 2 w 3"/>
                <a:gd name="T9" fmla="*/ 11 h 22"/>
                <a:gd name="T10" fmla="*/ 2 w 3"/>
                <a:gd name="T11" fmla="*/ 11 h 22"/>
                <a:gd name="T12" fmla="*/ 2 w 3"/>
                <a:gd name="T13" fmla="*/ 1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22">
                  <a:moveTo>
                    <a:pt x="3" y="20"/>
                  </a:moveTo>
                  <a:lnTo>
                    <a:pt x="3" y="0"/>
                  </a:lnTo>
                  <a:lnTo>
                    <a:pt x="0" y="0"/>
                  </a:lnTo>
                  <a:lnTo>
                    <a:pt x="0" y="22"/>
                  </a:lnTo>
                  <a:lnTo>
                    <a:pt x="3" y="22"/>
                  </a:lnTo>
                  <a:lnTo>
                    <a:pt x="3" y="2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7" name="Freeform 408"/>
            <p:cNvSpPr>
              <a:spLocks/>
            </p:cNvSpPr>
            <p:nvPr/>
          </p:nvSpPr>
          <p:spPr bwMode="auto">
            <a:xfrm>
              <a:off x="2846" y="2960"/>
              <a:ext cx="30" cy="20"/>
            </a:xfrm>
            <a:custGeom>
              <a:avLst/>
              <a:gdLst>
                <a:gd name="T0" fmla="*/ 30 w 60"/>
                <a:gd name="T1" fmla="*/ 19 h 41"/>
                <a:gd name="T2" fmla="*/ 27 w 60"/>
                <a:gd name="T3" fmla="*/ 17 h 41"/>
                <a:gd name="T4" fmla="*/ 25 w 60"/>
                <a:gd name="T5" fmla="*/ 14 h 41"/>
                <a:gd name="T6" fmla="*/ 22 w 60"/>
                <a:gd name="T7" fmla="*/ 11 h 41"/>
                <a:gd name="T8" fmla="*/ 19 w 60"/>
                <a:gd name="T9" fmla="*/ 8 h 41"/>
                <a:gd name="T10" fmla="*/ 16 w 60"/>
                <a:gd name="T11" fmla="*/ 5 h 41"/>
                <a:gd name="T12" fmla="*/ 13 w 60"/>
                <a:gd name="T13" fmla="*/ 2 h 41"/>
                <a:gd name="T14" fmla="*/ 10 w 60"/>
                <a:gd name="T15" fmla="*/ 0 h 41"/>
                <a:gd name="T16" fmla="*/ 7 w 60"/>
                <a:gd name="T17" fmla="*/ 0 h 41"/>
                <a:gd name="T18" fmla="*/ 4 w 60"/>
                <a:gd name="T19" fmla="*/ 0 h 41"/>
                <a:gd name="T20" fmla="*/ 0 w 60"/>
                <a:gd name="T21" fmla="*/ 2 h 41"/>
                <a:gd name="T22" fmla="*/ 3 w 60"/>
                <a:gd name="T23" fmla="*/ 4 h 41"/>
                <a:gd name="T24" fmla="*/ 6 w 60"/>
                <a:gd name="T25" fmla="*/ 7 h 41"/>
                <a:gd name="T26" fmla="*/ 9 w 60"/>
                <a:gd name="T27" fmla="*/ 9 h 41"/>
                <a:gd name="T28" fmla="*/ 12 w 60"/>
                <a:gd name="T29" fmla="*/ 12 h 41"/>
                <a:gd name="T30" fmla="*/ 15 w 60"/>
                <a:gd name="T31" fmla="*/ 15 h 41"/>
                <a:gd name="T32" fmla="*/ 18 w 60"/>
                <a:gd name="T33" fmla="*/ 17 h 41"/>
                <a:gd name="T34" fmla="*/ 20 w 60"/>
                <a:gd name="T35" fmla="*/ 19 h 41"/>
                <a:gd name="T36" fmla="*/ 23 w 60"/>
                <a:gd name="T37" fmla="*/ 20 h 41"/>
                <a:gd name="T38" fmla="*/ 27 w 60"/>
                <a:gd name="T39" fmla="*/ 20 h 41"/>
                <a:gd name="T40" fmla="*/ 30 w 60"/>
                <a:gd name="T41" fmla="*/ 19 h 41"/>
                <a:gd name="T42" fmla="*/ 30 w 60"/>
                <a:gd name="T43" fmla="*/ 19 h 4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0" h="41">
                  <a:moveTo>
                    <a:pt x="60" y="38"/>
                  </a:moveTo>
                  <a:lnTo>
                    <a:pt x="54" y="34"/>
                  </a:lnTo>
                  <a:lnTo>
                    <a:pt x="49" y="29"/>
                  </a:lnTo>
                  <a:lnTo>
                    <a:pt x="44" y="22"/>
                  </a:lnTo>
                  <a:lnTo>
                    <a:pt x="38" y="16"/>
                  </a:lnTo>
                  <a:lnTo>
                    <a:pt x="31" y="10"/>
                  </a:lnTo>
                  <a:lnTo>
                    <a:pt x="26" y="5"/>
                  </a:lnTo>
                  <a:lnTo>
                    <a:pt x="20" y="1"/>
                  </a:lnTo>
                  <a:lnTo>
                    <a:pt x="14" y="0"/>
                  </a:lnTo>
                  <a:lnTo>
                    <a:pt x="7" y="1"/>
                  </a:lnTo>
                  <a:lnTo>
                    <a:pt x="0" y="5"/>
                  </a:lnTo>
                  <a:lnTo>
                    <a:pt x="5" y="9"/>
                  </a:lnTo>
                  <a:lnTo>
                    <a:pt x="12" y="14"/>
                  </a:lnTo>
                  <a:lnTo>
                    <a:pt x="17" y="19"/>
                  </a:lnTo>
                  <a:lnTo>
                    <a:pt x="23" y="25"/>
                  </a:lnTo>
                  <a:lnTo>
                    <a:pt x="29" y="30"/>
                  </a:lnTo>
                  <a:lnTo>
                    <a:pt x="35" y="35"/>
                  </a:lnTo>
                  <a:lnTo>
                    <a:pt x="40" y="38"/>
                  </a:lnTo>
                  <a:lnTo>
                    <a:pt x="46" y="41"/>
                  </a:lnTo>
                  <a:lnTo>
                    <a:pt x="54" y="41"/>
                  </a:lnTo>
                  <a:lnTo>
                    <a:pt x="60" y="3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8" name="Freeform 409"/>
            <p:cNvSpPr>
              <a:spLocks/>
            </p:cNvSpPr>
            <p:nvPr/>
          </p:nvSpPr>
          <p:spPr bwMode="auto">
            <a:xfrm>
              <a:off x="2331" y="2961"/>
              <a:ext cx="30" cy="28"/>
            </a:xfrm>
            <a:custGeom>
              <a:avLst/>
              <a:gdLst>
                <a:gd name="T0" fmla="*/ 10 w 59"/>
                <a:gd name="T1" fmla="*/ 21 h 57"/>
                <a:gd name="T2" fmla="*/ 30 w 59"/>
                <a:gd name="T3" fmla="*/ 2 h 57"/>
                <a:gd name="T4" fmla="*/ 25 w 59"/>
                <a:gd name="T5" fmla="*/ 0 h 57"/>
                <a:gd name="T6" fmla="*/ 21 w 59"/>
                <a:gd name="T7" fmla="*/ 1 h 57"/>
                <a:gd name="T8" fmla="*/ 17 w 59"/>
                <a:gd name="T9" fmla="*/ 2 h 57"/>
                <a:gd name="T10" fmla="*/ 14 w 59"/>
                <a:gd name="T11" fmla="*/ 5 h 57"/>
                <a:gd name="T12" fmla="*/ 12 w 59"/>
                <a:gd name="T13" fmla="*/ 9 h 57"/>
                <a:gd name="T14" fmla="*/ 10 w 59"/>
                <a:gd name="T15" fmla="*/ 14 h 57"/>
                <a:gd name="T16" fmla="*/ 8 w 59"/>
                <a:gd name="T17" fmla="*/ 18 h 57"/>
                <a:gd name="T18" fmla="*/ 6 w 59"/>
                <a:gd name="T19" fmla="*/ 22 h 57"/>
                <a:gd name="T20" fmla="*/ 3 w 59"/>
                <a:gd name="T21" fmla="*/ 26 h 57"/>
                <a:gd name="T22" fmla="*/ 0 w 59"/>
                <a:gd name="T23" fmla="*/ 28 h 57"/>
                <a:gd name="T24" fmla="*/ 12 w 59"/>
                <a:gd name="T25" fmla="*/ 23 h 57"/>
                <a:gd name="T26" fmla="*/ 10 w 59"/>
                <a:gd name="T27" fmla="*/ 21 h 57"/>
                <a:gd name="T28" fmla="*/ 10 w 59"/>
                <a:gd name="T29" fmla="*/ 21 h 5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59" h="57">
                  <a:moveTo>
                    <a:pt x="19" y="42"/>
                  </a:moveTo>
                  <a:lnTo>
                    <a:pt x="59" y="4"/>
                  </a:lnTo>
                  <a:lnTo>
                    <a:pt x="49" y="0"/>
                  </a:lnTo>
                  <a:lnTo>
                    <a:pt x="41" y="2"/>
                  </a:lnTo>
                  <a:lnTo>
                    <a:pt x="33" y="5"/>
                  </a:lnTo>
                  <a:lnTo>
                    <a:pt x="28" y="11"/>
                  </a:lnTo>
                  <a:lnTo>
                    <a:pt x="23" y="19"/>
                  </a:lnTo>
                  <a:lnTo>
                    <a:pt x="19" y="28"/>
                  </a:lnTo>
                  <a:lnTo>
                    <a:pt x="16" y="37"/>
                  </a:lnTo>
                  <a:lnTo>
                    <a:pt x="11" y="45"/>
                  </a:lnTo>
                  <a:lnTo>
                    <a:pt x="6" y="52"/>
                  </a:lnTo>
                  <a:lnTo>
                    <a:pt x="0" y="57"/>
                  </a:lnTo>
                  <a:lnTo>
                    <a:pt x="23" y="46"/>
                  </a:lnTo>
                  <a:lnTo>
                    <a:pt x="19" y="42"/>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79" name="Freeform 410"/>
            <p:cNvSpPr>
              <a:spLocks/>
            </p:cNvSpPr>
            <p:nvPr/>
          </p:nvSpPr>
          <p:spPr bwMode="auto">
            <a:xfrm>
              <a:off x="2356" y="2966"/>
              <a:ext cx="49" cy="47"/>
            </a:xfrm>
            <a:custGeom>
              <a:avLst/>
              <a:gdLst>
                <a:gd name="T0" fmla="*/ 11 w 99"/>
                <a:gd name="T1" fmla="*/ 13 h 95"/>
                <a:gd name="T2" fmla="*/ 12 w 99"/>
                <a:gd name="T3" fmla="*/ 14 h 95"/>
                <a:gd name="T4" fmla="*/ 12 w 99"/>
                <a:gd name="T5" fmla="*/ 15 h 95"/>
                <a:gd name="T6" fmla="*/ 12 w 99"/>
                <a:gd name="T7" fmla="*/ 16 h 95"/>
                <a:gd name="T8" fmla="*/ 12 w 99"/>
                <a:gd name="T9" fmla="*/ 17 h 95"/>
                <a:gd name="T10" fmla="*/ 11 w 99"/>
                <a:gd name="T11" fmla="*/ 19 h 95"/>
                <a:gd name="T12" fmla="*/ 10 w 99"/>
                <a:gd name="T13" fmla="*/ 22 h 95"/>
                <a:gd name="T14" fmla="*/ 8 w 99"/>
                <a:gd name="T15" fmla="*/ 24 h 95"/>
                <a:gd name="T16" fmla="*/ 6 w 99"/>
                <a:gd name="T17" fmla="*/ 26 h 95"/>
                <a:gd name="T18" fmla="*/ 4 w 99"/>
                <a:gd name="T19" fmla="*/ 27 h 95"/>
                <a:gd name="T20" fmla="*/ 3 w 99"/>
                <a:gd name="T21" fmla="*/ 27 h 95"/>
                <a:gd name="T22" fmla="*/ 5 w 99"/>
                <a:gd name="T23" fmla="*/ 29 h 95"/>
                <a:gd name="T24" fmla="*/ 7 w 99"/>
                <a:gd name="T25" fmla="*/ 30 h 95"/>
                <a:gd name="T26" fmla="*/ 10 w 99"/>
                <a:gd name="T27" fmla="*/ 30 h 95"/>
                <a:gd name="T28" fmla="*/ 12 w 99"/>
                <a:gd name="T29" fmla="*/ 31 h 95"/>
                <a:gd name="T30" fmla="*/ 12 w 99"/>
                <a:gd name="T31" fmla="*/ 33 h 95"/>
                <a:gd name="T32" fmla="*/ 9 w 99"/>
                <a:gd name="T33" fmla="*/ 35 h 95"/>
                <a:gd name="T34" fmla="*/ 7 w 99"/>
                <a:gd name="T35" fmla="*/ 37 h 95"/>
                <a:gd name="T36" fmla="*/ 4 w 99"/>
                <a:gd name="T37" fmla="*/ 39 h 95"/>
                <a:gd name="T38" fmla="*/ 1 w 99"/>
                <a:gd name="T39" fmla="*/ 41 h 95"/>
                <a:gd name="T40" fmla="*/ 5 w 99"/>
                <a:gd name="T41" fmla="*/ 47 h 95"/>
                <a:gd name="T42" fmla="*/ 7 w 99"/>
                <a:gd name="T43" fmla="*/ 39 h 95"/>
                <a:gd name="T44" fmla="*/ 7 w 99"/>
                <a:gd name="T45" fmla="*/ 39 h 95"/>
                <a:gd name="T46" fmla="*/ 7 w 99"/>
                <a:gd name="T47" fmla="*/ 41 h 95"/>
                <a:gd name="T48" fmla="*/ 7 w 99"/>
                <a:gd name="T49" fmla="*/ 41 h 95"/>
                <a:gd name="T50" fmla="*/ 7 w 99"/>
                <a:gd name="T51" fmla="*/ 43 h 95"/>
                <a:gd name="T52" fmla="*/ 9 w 99"/>
                <a:gd name="T53" fmla="*/ 37 h 95"/>
                <a:gd name="T54" fmla="*/ 15 w 99"/>
                <a:gd name="T55" fmla="*/ 31 h 95"/>
                <a:gd name="T56" fmla="*/ 15 w 99"/>
                <a:gd name="T57" fmla="*/ 31 h 95"/>
                <a:gd name="T58" fmla="*/ 17 w 99"/>
                <a:gd name="T59" fmla="*/ 31 h 95"/>
                <a:gd name="T60" fmla="*/ 17 w 99"/>
                <a:gd name="T61" fmla="*/ 31 h 95"/>
                <a:gd name="T62" fmla="*/ 17 w 99"/>
                <a:gd name="T63" fmla="*/ 32 h 95"/>
                <a:gd name="T64" fmla="*/ 18 w 99"/>
                <a:gd name="T65" fmla="*/ 33 h 95"/>
                <a:gd name="T66" fmla="*/ 22 w 99"/>
                <a:gd name="T67" fmla="*/ 25 h 95"/>
                <a:gd name="T68" fmla="*/ 28 w 99"/>
                <a:gd name="T69" fmla="*/ 21 h 95"/>
                <a:gd name="T70" fmla="*/ 35 w 99"/>
                <a:gd name="T71" fmla="*/ 17 h 95"/>
                <a:gd name="T72" fmla="*/ 43 w 99"/>
                <a:gd name="T73" fmla="*/ 14 h 95"/>
                <a:gd name="T74" fmla="*/ 49 w 99"/>
                <a:gd name="T75" fmla="*/ 10 h 95"/>
                <a:gd name="T76" fmla="*/ 44 w 99"/>
                <a:gd name="T77" fmla="*/ 3 h 95"/>
                <a:gd name="T78" fmla="*/ 36 w 99"/>
                <a:gd name="T79" fmla="*/ 0 h 95"/>
                <a:gd name="T80" fmla="*/ 28 w 99"/>
                <a:gd name="T81" fmla="*/ 1 h 95"/>
                <a:gd name="T82" fmla="*/ 20 w 99"/>
                <a:gd name="T83" fmla="*/ 5 h 95"/>
                <a:gd name="T84" fmla="*/ 13 w 99"/>
                <a:gd name="T85" fmla="*/ 10 h 95"/>
                <a:gd name="T86" fmla="*/ 10 w 99"/>
                <a:gd name="T87" fmla="*/ 13 h 9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99" h="95">
                  <a:moveTo>
                    <a:pt x="21" y="27"/>
                  </a:moveTo>
                  <a:lnTo>
                    <a:pt x="22" y="27"/>
                  </a:lnTo>
                  <a:lnTo>
                    <a:pt x="22" y="29"/>
                  </a:lnTo>
                  <a:lnTo>
                    <a:pt x="24" y="29"/>
                  </a:lnTo>
                  <a:lnTo>
                    <a:pt x="24" y="30"/>
                  </a:lnTo>
                  <a:lnTo>
                    <a:pt x="25" y="31"/>
                  </a:lnTo>
                  <a:lnTo>
                    <a:pt x="25" y="32"/>
                  </a:lnTo>
                  <a:lnTo>
                    <a:pt x="25" y="34"/>
                  </a:lnTo>
                  <a:lnTo>
                    <a:pt x="25" y="35"/>
                  </a:lnTo>
                  <a:lnTo>
                    <a:pt x="25" y="36"/>
                  </a:lnTo>
                  <a:lnTo>
                    <a:pt x="22" y="39"/>
                  </a:lnTo>
                  <a:lnTo>
                    <a:pt x="21" y="41"/>
                  </a:lnTo>
                  <a:lnTo>
                    <a:pt x="20" y="44"/>
                  </a:lnTo>
                  <a:lnTo>
                    <a:pt x="18" y="46"/>
                  </a:lnTo>
                  <a:lnTo>
                    <a:pt x="16" y="48"/>
                  </a:lnTo>
                  <a:lnTo>
                    <a:pt x="15" y="51"/>
                  </a:lnTo>
                  <a:lnTo>
                    <a:pt x="13" y="53"/>
                  </a:lnTo>
                  <a:lnTo>
                    <a:pt x="10" y="53"/>
                  </a:lnTo>
                  <a:lnTo>
                    <a:pt x="8" y="55"/>
                  </a:lnTo>
                  <a:lnTo>
                    <a:pt x="4" y="53"/>
                  </a:lnTo>
                  <a:lnTo>
                    <a:pt x="6" y="55"/>
                  </a:lnTo>
                  <a:lnTo>
                    <a:pt x="9" y="57"/>
                  </a:lnTo>
                  <a:lnTo>
                    <a:pt x="11" y="58"/>
                  </a:lnTo>
                  <a:lnTo>
                    <a:pt x="13" y="60"/>
                  </a:lnTo>
                  <a:lnTo>
                    <a:pt x="15" y="60"/>
                  </a:lnTo>
                  <a:lnTo>
                    <a:pt x="18" y="61"/>
                  </a:lnTo>
                  <a:lnTo>
                    <a:pt x="20" y="61"/>
                  </a:lnTo>
                  <a:lnTo>
                    <a:pt x="22" y="62"/>
                  </a:lnTo>
                  <a:lnTo>
                    <a:pt x="25" y="62"/>
                  </a:lnTo>
                  <a:lnTo>
                    <a:pt x="27" y="62"/>
                  </a:lnTo>
                  <a:lnTo>
                    <a:pt x="25" y="66"/>
                  </a:lnTo>
                  <a:lnTo>
                    <a:pt x="21" y="68"/>
                  </a:lnTo>
                  <a:lnTo>
                    <a:pt x="19" y="71"/>
                  </a:lnTo>
                  <a:lnTo>
                    <a:pt x="16" y="72"/>
                  </a:lnTo>
                  <a:lnTo>
                    <a:pt x="14" y="74"/>
                  </a:lnTo>
                  <a:lnTo>
                    <a:pt x="11" y="76"/>
                  </a:lnTo>
                  <a:lnTo>
                    <a:pt x="9" y="78"/>
                  </a:lnTo>
                  <a:lnTo>
                    <a:pt x="6" y="81"/>
                  </a:lnTo>
                  <a:lnTo>
                    <a:pt x="3" y="83"/>
                  </a:lnTo>
                  <a:lnTo>
                    <a:pt x="0" y="87"/>
                  </a:lnTo>
                  <a:lnTo>
                    <a:pt x="10" y="95"/>
                  </a:lnTo>
                  <a:lnTo>
                    <a:pt x="13" y="77"/>
                  </a:lnTo>
                  <a:lnTo>
                    <a:pt x="14" y="78"/>
                  </a:lnTo>
                  <a:lnTo>
                    <a:pt x="15" y="79"/>
                  </a:lnTo>
                  <a:lnTo>
                    <a:pt x="15" y="81"/>
                  </a:lnTo>
                  <a:lnTo>
                    <a:pt x="15" y="82"/>
                  </a:lnTo>
                  <a:lnTo>
                    <a:pt x="15" y="83"/>
                  </a:lnTo>
                  <a:lnTo>
                    <a:pt x="15" y="84"/>
                  </a:lnTo>
                  <a:lnTo>
                    <a:pt x="15" y="86"/>
                  </a:lnTo>
                  <a:lnTo>
                    <a:pt x="15" y="87"/>
                  </a:lnTo>
                  <a:lnTo>
                    <a:pt x="19" y="74"/>
                  </a:lnTo>
                  <a:lnTo>
                    <a:pt x="30" y="77"/>
                  </a:lnTo>
                  <a:lnTo>
                    <a:pt x="30" y="62"/>
                  </a:lnTo>
                  <a:lnTo>
                    <a:pt x="31" y="62"/>
                  </a:lnTo>
                  <a:lnTo>
                    <a:pt x="32" y="62"/>
                  </a:lnTo>
                  <a:lnTo>
                    <a:pt x="34" y="63"/>
                  </a:lnTo>
                  <a:lnTo>
                    <a:pt x="35" y="63"/>
                  </a:lnTo>
                  <a:lnTo>
                    <a:pt x="35" y="65"/>
                  </a:lnTo>
                  <a:lnTo>
                    <a:pt x="36" y="66"/>
                  </a:lnTo>
                  <a:lnTo>
                    <a:pt x="39" y="58"/>
                  </a:lnTo>
                  <a:lnTo>
                    <a:pt x="44" y="51"/>
                  </a:lnTo>
                  <a:lnTo>
                    <a:pt x="49" y="46"/>
                  </a:lnTo>
                  <a:lnTo>
                    <a:pt x="56" y="42"/>
                  </a:lnTo>
                  <a:lnTo>
                    <a:pt x="62" y="39"/>
                  </a:lnTo>
                  <a:lnTo>
                    <a:pt x="70" y="35"/>
                  </a:lnTo>
                  <a:lnTo>
                    <a:pt x="78" y="32"/>
                  </a:lnTo>
                  <a:lnTo>
                    <a:pt x="86" y="29"/>
                  </a:lnTo>
                  <a:lnTo>
                    <a:pt x="93" y="25"/>
                  </a:lnTo>
                  <a:lnTo>
                    <a:pt x="99" y="21"/>
                  </a:lnTo>
                  <a:lnTo>
                    <a:pt x="96" y="13"/>
                  </a:lnTo>
                  <a:lnTo>
                    <a:pt x="88" y="6"/>
                  </a:lnTo>
                  <a:lnTo>
                    <a:pt x="81" y="3"/>
                  </a:lnTo>
                  <a:lnTo>
                    <a:pt x="73" y="0"/>
                  </a:lnTo>
                  <a:lnTo>
                    <a:pt x="65" y="0"/>
                  </a:lnTo>
                  <a:lnTo>
                    <a:pt x="56" y="3"/>
                  </a:lnTo>
                  <a:lnTo>
                    <a:pt x="49" y="5"/>
                  </a:lnTo>
                  <a:lnTo>
                    <a:pt x="41" y="10"/>
                  </a:lnTo>
                  <a:lnTo>
                    <a:pt x="34" y="15"/>
                  </a:lnTo>
                  <a:lnTo>
                    <a:pt x="26" y="21"/>
                  </a:lnTo>
                  <a:lnTo>
                    <a:pt x="21" y="27"/>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0" name="Freeform 411"/>
            <p:cNvSpPr>
              <a:spLocks/>
            </p:cNvSpPr>
            <p:nvPr/>
          </p:nvSpPr>
          <p:spPr bwMode="auto">
            <a:xfrm>
              <a:off x="2800" y="2966"/>
              <a:ext cx="46" cy="34"/>
            </a:xfrm>
            <a:custGeom>
              <a:avLst/>
              <a:gdLst>
                <a:gd name="T0" fmla="*/ 0 w 91"/>
                <a:gd name="T1" fmla="*/ 2 h 67"/>
                <a:gd name="T2" fmla="*/ 3 w 91"/>
                <a:gd name="T3" fmla="*/ 7 h 67"/>
                <a:gd name="T4" fmla="*/ 7 w 91"/>
                <a:gd name="T5" fmla="*/ 10 h 67"/>
                <a:gd name="T6" fmla="*/ 11 w 91"/>
                <a:gd name="T7" fmla="*/ 13 h 67"/>
                <a:gd name="T8" fmla="*/ 15 w 91"/>
                <a:gd name="T9" fmla="*/ 17 h 67"/>
                <a:gd name="T10" fmla="*/ 20 w 91"/>
                <a:gd name="T11" fmla="*/ 20 h 67"/>
                <a:gd name="T12" fmla="*/ 24 w 91"/>
                <a:gd name="T13" fmla="*/ 23 h 67"/>
                <a:gd name="T14" fmla="*/ 29 w 91"/>
                <a:gd name="T15" fmla="*/ 26 h 67"/>
                <a:gd name="T16" fmla="*/ 33 w 91"/>
                <a:gd name="T17" fmla="*/ 29 h 67"/>
                <a:gd name="T18" fmla="*/ 37 w 91"/>
                <a:gd name="T19" fmla="*/ 31 h 67"/>
                <a:gd name="T20" fmla="*/ 42 w 91"/>
                <a:gd name="T21" fmla="*/ 34 h 67"/>
                <a:gd name="T22" fmla="*/ 42 w 91"/>
                <a:gd name="T23" fmla="*/ 31 h 67"/>
                <a:gd name="T24" fmla="*/ 42 w 91"/>
                <a:gd name="T25" fmla="*/ 30 h 67"/>
                <a:gd name="T26" fmla="*/ 42 w 91"/>
                <a:gd name="T27" fmla="*/ 30 h 67"/>
                <a:gd name="T28" fmla="*/ 43 w 91"/>
                <a:gd name="T29" fmla="*/ 30 h 67"/>
                <a:gd name="T30" fmla="*/ 43 w 91"/>
                <a:gd name="T31" fmla="*/ 30 h 67"/>
                <a:gd name="T32" fmla="*/ 43 w 91"/>
                <a:gd name="T33" fmla="*/ 30 h 67"/>
                <a:gd name="T34" fmla="*/ 44 w 91"/>
                <a:gd name="T35" fmla="*/ 30 h 67"/>
                <a:gd name="T36" fmla="*/ 45 w 91"/>
                <a:gd name="T37" fmla="*/ 30 h 67"/>
                <a:gd name="T38" fmla="*/ 45 w 91"/>
                <a:gd name="T39" fmla="*/ 30 h 67"/>
                <a:gd name="T40" fmla="*/ 45 w 91"/>
                <a:gd name="T41" fmla="*/ 30 h 67"/>
                <a:gd name="T42" fmla="*/ 46 w 91"/>
                <a:gd name="T43" fmla="*/ 30 h 67"/>
                <a:gd name="T44" fmla="*/ 46 w 91"/>
                <a:gd name="T45" fmla="*/ 26 h 67"/>
                <a:gd name="T46" fmla="*/ 45 w 91"/>
                <a:gd name="T47" fmla="*/ 26 h 67"/>
                <a:gd name="T48" fmla="*/ 45 w 91"/>
                <a:gd name="T49" fmla="*/ 26 h 67"/>
                <a:gd name="T50" fmla="*/ 45 w 91"/>
                <a:gd name="T51" fmla="*/ 26 h 67"/>
                <a:gd name="T52" fmla="*/ 44 w 91"/>
                <a:gd name="T53" fmla="*/ 26 h 67"/>
                <a:gd name="T54" fmla="*/ 43 w 91"/>
                <a:gd name="T55" fmla="*/ 26 h 67"/>
                <a:gd name="T56" fmla="*/ 43 w 91"/>
                <a:gd name="T57" fmla="*/ 27 h 67"/>
                <a:gd name="T58" fmla="*/ 43 w 91"/>
                <a:gd name="T59" fmla="*/ 27 h 67"/>
                <a:gd name="T60" fmla="*/ 42 w 91"/>
                <a:gd name="T61" fmla="*/ 27 h 67"/>
                <a:gd name="T62" fmla="*/ 42 w 91"/>
                <a:gd name="T63" fmla="*/ 28 h 67"/>
                <a:gd name="T64" fmla="*/ 42 w 91"/>
                <a:gd name="T65" fmla="*/ 28 h 67"/>
                <a:gd name="T66" fmla="*/ 38 w 91"/>
                <a:gd name="T67" fmla="*/ 25 h 67"/>
                <a:gd name="T68" fmla="*/ 34 w 91"/>
                <a:gd name="T69" fmla="*/ 21 h 67"/>
                <a:gd name="T70" fmla="*/ 31 w 91"/>
                <a:gd name="T71" fmla="*/ 17 h 67"/>
                <a:gd name="T72" fmla="*/ 28 w 91"/>
                <a:gd name="T73" fmla="*/ 12 h 67"/>
                <a:gd name="T74" fmla="*/ 24 w 91"/>
                <a:gd name="T75" fmla="*/ 8 h 67"/>
                <a:gd name="T76" fmla="*/ 21 w 91"/>
                <a:gd name="T77" fmla="*/ 5 h 67"/>
                <a:gd name="T78" fmla="*/ 16 w 91"/>
                <a:gd name="T79" fmla="*/ 2 h 67"/>
                <a:gd name="T80" fmla="*/ 12 w 91"/>
                <a:gd name="T81" fmla="*/ 0 h 67"/>
                <a:gd name="T82" fmla="*/ 6 w 91"/>
                <a:gd name="T83" fmla="*/ 1 h 67"/>
                <a:gd name="T84" fmla="*/ 0 w 91"/>
                <a:gd name="T85" fmla="*/ 3 h 67"/>
                <a:gd name="T86" fmla="*/ 0 w 91"/>
                <a:gd name="T87" fmla="*/ 3 h 67"/>
                <a:gd name="T88" fmla="*/ 0 w 91"/>
                <a:gd name="T89" fmla="*/ 2 h 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1" h="67">
                  <a:moveTo>
                    <a:pt x="0" y="4"/>
                  </a:moveTo>
                  <a:lnTo>
                    <a:pt x="6" y="13"/>
                  </a:lnTo>
                  <a:lnTo>
                    <a:pt x="13" y="20"/>
                  </a:lnTo>
                  <a:lnTo>
                    <a:pt x="22" y="26"/>
                  </a:lnTo>
                  <a:lnTo>
                    <a:pt x="30" y="34"/>
                  </a:lnTo>
                  <a:lnTo>
                    <a:pt x="39" y="40"/>
                  </a:lnTo>
                  <a:lnTo>
                    <a:pt x="48" y="46"/>
                  </a:lnTo>
                  <a:lnTo>
                    <a:pt x="57" y="52"/>
                  </a:lnTo>
                  <a:lnTo>
                    <a:pt x="65" y="57"/>
                  </a:lnTo>
                  <a:lnTo>
                    <a:pt x="74" y="62"/>
                  </a:lnTo>
                  <a:lnTo>
                    <a:pt x="83" y="67"/>
                  </a:lnTo>
                  <a:lnTo>
                    <a:pt x="83" y="61"/>
                  </a:lnTo>
                  <a:lnTo>
                    <a:pt x="84" y="60"/>
                  </a:lnTo>
                  <a:lnTo>
                    <a:pt x="85" y="59"/>
                  </a:lnTo>
                  <a:lnTo>
                    <a:pt x="86" y="59"/>
                  </a:lnTo>
                  <a:lnTo>
                    <a:pt x="88" y="59"/>
                  </a:lnTo>
                  <a:lnTo>
                    <a:pt x="89" y="59"/>
                  </a:lnTo>
                  <a:lnTo>
                    <a:pt x="90" y="59"/>
                  </a:lnTo>
                  <a:lnTo>
                    <a:pt x="91" y="59"/>
                  </a:lnTo>
                  <a:lnTo>
                    <a:pt x="91" y="52"/>
                  </a:lnTo>
                  <a:lnTo>
                    <a:pt x="90" y="52"/>
                  </a:lnTo>
                  <a:lnTo>
                    <a:pt x="89" y="52"/>
                  </a:lnTo>
                  <a:lnTo>
                    <a:pt x="88" y="52"/>
                  </a:lnTo>
                  <a:lnTo>
                    <a:pt x="86" y="52"/>
                  </a:lnTo>
                  <a:lnTo>
                    <a:pt x="86" y="54"/>
                  </a:lnTo>
                  <a:lnTo>
                    <a:pt x="85" y="54"/>
                  </a:lnTo>
                  <a:lnTo>
                    <a:pt x="84" y="54"/>
                  </a:lnTo>
                  <a:lnTo>
                    <a:pt x="84" y="55"/>
                  </a:lnTo>
                  <a:lnTo>
                    <a:pt x="83" y="56"/>
                  </a:lnTo>
                  <a:lnTo>
                    <a:pt x="75" y="49"/>
                  </a:lnTo>
                  <a:lnTo>
                    <a:pt x="68" y="41"/>
                  </a:lnTo>
                  <a:lnTo>
                    <a:pt x="62" y="33"/>
                  </a:lnTo>
                  <a:lnTo>
                    <a:pt x="56" y="24"/>
                  </a:lnTo>
                  <a:lnTo>
                    <a:pt x="48" y="15"/>
                  </a:lnTo>
                  <a:lnTo>
                    <a:pt x="41" y="9"/>
                  </a:lnTo>
                  <a:lnTo>
                    <a:pt x="32" y="3"/>
                  </a:lnTo>
                  <a:lnTo>
                    <a:pt x="23" y="0"/>
                  </a:lnTo>
                  <a:lnTo>
                    <a:pt x="12" y="2"/>
                  </a:lnTo>
                  <a:lnTo>
                    <a:pt x="0" y="5"/>
                  </a:lnTo>
                  <a:lnTo>
                    <a:pt x="0" y="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1" name="Freeform 412"/>
            <p:cNvSpPr>
              <a:spLocks/>
            </p:cNvSpPr>
            <p:nvPr/>
          </p:nvSpPr>
          <p:spPr bwMode="auto">
            <a:xfrm>
              <a:off x="2299" y="3003"/>
              <a:ext cx="30" cy="25"/>
            </a:xfrm>
            <a:custGeom>
              <a:avLst/>
              <a:gdLst>
                <a:gd name="T0" fmla="*/ 30 w 61"/>
                <a:gd name="T1" fmla="*/ 18 h 51"/>
                <a:gd name="T2" fmla="*/ 30 w 61"/>
                <a:gd name="T3" fmla="*/ 16 h 51"/>
                <a:gd name="T4" fmla="*/ 30 w 61"/>
                <a:gd name="T5" fmla="*/ 14 h 51"/>
                <a:gd name="T6" fmla="*/ 28 w 61"/>
                <a:gd name="T7" fmla="*/ 13 h 51"/>
                <a:gd name="T8" fmla="*/ 26 w 61"/>
                <a:gd name="T9" fmla="*/ 12 h 51"/>
                <a:gd name="T10" fmla="*/ 24 w 61"/>
                <a:gd name="T11" fmla="*/ 10 h 51"/>
                <a:gd name="T12" fmla="*/ 22 w 61"/>
                <a:gd name="T13" fmla="*/ 9 h 51"/>
                <a:gd name="T14" fmla="*/ 20 w 61"/>
                <a:gd name="T15" fmla="*/ 7 h 51"/>
                <a:gd name="T16" fmla="*/ 19 w 61"/>
                <a:gd name="T17" fmla="*/ 6 h 51"/>
                <a:gd name="T18" fmla="*/ 19 w 61"/>
                <a:gd name="T19" fmla="*/ 3 h 51"/>
                <a:gd name="T20" fmla="*/ 20 w 61"/>
                <a:gd name="T21" fmla="*/ 0 h 51"/>
                <a:gd name="T22" fmla="*/ 4 w 61"/>
                <a:gd name="T23" fmla="*/ 16 h 51"/>
                <a:gd name="T24" fmla="*/ 4 w 61"/>
                <a:gd name="T25" fmla="*/ 17 h 51"/>
                <a:gd name="T26" fmla="*/ 4 w 61"/>
                <a:gd name="T27" fmla="*/ 19 h 51"/>
                <a:gd name="T28" fmla="*/ 3 w 61"/>
                <a:gd name="T29" fmla="*/ 19 h 51"/>
                <a:gd name="T30" fmla="*/ 3 w 61"/>
                <a:gd name="T31" fmla="*/ 20 h 51"/>
                <a:gd name="T32" fmla="*/ 2 w 61"/>
                <a:gd name="T33" fmla="*/ 21 h 51"/>
                <a:gd name="T34" fmla="*/ 2 w 61"/>
                <a:gd name="T35" fmla="*/ 22 h 51"/>
                <a:gd name="T36" fmla="*/ 2 w 61"/>
                <a:gd name="T37" fmla="*/ 23 h 51"/>
                <a:gd name="T38" fmla="*/ 1 w 61"/>
                <a:gd name="T39" fmla="*/ 23 h 51"/>
                <a:gd name="T40" fmla="*/ 0 w 61"/>
                <a:gd name="T41" fmla="*/ 25 h 51"/>
                <a:gd name="T42" fmla="*/ 0 w 61"/>
                <a:gd name="T43" fmla="*/ 25 h 51"/>
                <a:gd name="T44" fmla="*/ 2 w 61"/>
                <a:gd name="T45" fmla="*/ 23 h 51"/>
                <a:gd name="T46" fmla="*/ 5 w 61"/>
                <a:gd name="T47" fmla="*/ 21 h 51"/>
                <a:gd name="T48" fmla="*/ 8 w 61"/>
                <a:gd name="T49" fmla="*/ 20 h 51"/>
                <a:gd name="T50" fmla="*/ 10 w 61"/>
                <a:gd name="T51" fmla="*/ 19 h 51"/>
                <a:gd name="T52" fmla="*/ 13 w 61"/>
                <a:gd name="T53" fmla="*/ 19 h 51"/>
                <a:gd name="T54" fmla="*/ 17 w 61"/>
                <a:gd name="T55" fmla="*/ 18 h 51"/>
                <a:gd name="T56" fmla="*/ 20 w 61"/>
                <a:gd name="T57" fmla="*/ 18 h 51"/>
                <a:gd name="T58" fmla="*/ 23 w 61"/>
                <a:gd name="T59" fmla="*/ 18 h 51"/>
                <a:gd name="T60" fmla="*/ 26 w 61"/>
                <a:gd name="T61" fmla="*/ 18 h 51"/>
                <a:gd name="T62" fmla="*/ 30 w 61"/>
                <a:gd name="T63" fmla="*/ 18 h 51"/>
                <a:gd name="T64" fmla="*/ 30 w 61"/>
                <a:gd name="T65" fmla="*/ 18 h 51"/>
                <a:gd name="T66" fmla="*/ 30 w 61"/>
                <a:gd name="T67" fmla="*/ 18 h 5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61" h="51">
                  <a:moveTo>
                    <a:pt x="60" y="36"/>
                  </a:moveTo>
                  <a:lnTo>
                    <a:pt x="61" y="33"/>
                  </a:lnTo>
                  <a:lnTo>
                    <a:pt x="60" y="29"/>
                  </a:lnTo>
                  <a:lnTo>
                    <a:pt x="57" y="26"/>
                  </a:lnTo>
                  <a:lnTo>
                    <a:pt x="53" y="24"/>
                  </a:lnTo>
                  <a:lnTo>
                    <a:pt x="49" y="21"/>
                  </a:lnTo>
                  <a:lnTo>
                    <a:pt x="45" y="18"/>
                  </a:lnTo>
                  <a:lnTo>
                    <a:pt x="41" y="15"/>
                  </a:lnTo>
                  <a:lnTo>
                    <a:pt x="39" y="12"/>
                  </a:lnTo>
                  <a:lnTo>
                    <a:pt x="39" y="7"/>
                  </a:lnTo>
                  <a:lnTo>
                    <a:pt x="40" y="0"/>
                  </a:lnTo>
                  <a:lnTo>
                    <a:pt x="8" y="33"/>
                  </a:lnTo>
                  <a:lnTo>
                    <a:pt x="8" y="35"/>
                  </a:lnTo>
                  <a:lnTo>
                    <a:pt x="8" y="38"/>
                  </a:lnTo>
                  <a:lnTo>
                    <a:pt x="6" y="39"/>
                  </a:lnTo>
                  <a:lnTo>
                    <a:pt x="6" y="41"/>
                  </a:lnTo>
                  <a:lnTo>
                    <a:pt x="5" y="43"/>
                  </a:lnTo>
                  <a:lnTo>
                    <a:pt x="5" y="45"/>
                  </a:lnTo>
                  <a:lnTo>
                    <a:pt x="4" y="46"/>
                  </a:lnTo>
                  <a:lnTo>
                    <a:pt x="3" y="47"/>
                  </a:lnTo>
                  <a:lnTo>
                    <a:pt x="1" y="50"/>
                  </a:lnTo>
                  <a:lnTo>
                    <a:pt x="0" y="51"/>
                  </a:lnTo>
                  <a:lnTo>
                    <a:pt x="5" y="46"/>
                  </a:lnTo>
                  <a:lnTo>
                    <a:pt x="11" y="43"/>
                  </a:lnTo>
                  <a:lnTo>
                    <a:pt x="16" y="40"/>
                  </a:lnTo>
                  <a:lnTo>
                    <a:pt x="21" y="39"/>
                  </a:lnTo>
                  <a:lnTo>
                    <a:pt x="27" y="38"/>
                  </a:lnTo>
                  <a:lnTo>
                    <a:pt x="34" y="36"/>
                  </a:lnTo>
                  <a:lnTo>
                    <a:pt x="40" y="36"/>
                  </a:lnTo>
                  <a:lnTo>
                    <a:pt x="47" y="36"/>
                  </a:lnTo>
                  <a:lnTo>
                    <a:pt x="53" y="36"/>
                  </a:lnTo>
                  <a:lnTo>
                    <a:pt x="61" y="36"/>
                  </a:lnTo>
                  <a:lnTo>
                    <a:pt x="60"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2" name="Freeform 413"/>
            <p:cNvSpPr>
              <a:spLocks/>
            </p:cNvSpPr>
            <p:nvPr/>
          </p:nvSpPr>
          <p:spPr bwMode="auto">
            <a:xfrm>
              <a:off x="2297" y="3028"/>
              <a:ext cx="2" cy="1"/>
            </a:xfrm>
            <a:custGeom>
              <a:avLst/>
              <a:gdLst>
                <a:gd name="T0" fmla="*/ 0 w 2"/>
                <a:gd name="T1" fmla="*/ 1 h 3"/>
                <a:gd name="T2" fmla="*/ 1 w 2"/>
                <a:gd name="T3" fmla="*/ 1 h 3"/>
                <a:gd name="T4" fmla="*/ 1 w 2"/>
                <a:gd name="T5" fmla="*/ 1 h 3"/>
                <a:gd name="T6" fmla="*/ 1 w 2"/>
                <a:gd name="T7" fmla="*/ 0 h 3"/>
                <a:gd name="T8" fmla="*/ 1 w 2"/>
                <a:gd name="T9" fmla="*/ 0 h 3"/>
                <a:gd name="T10" fmla="*/ 1 w 2"/>
                <a:gd name="T11" fmla="*/ 0 h 3"/>
                <a:gd name="T12" fmla="*/ 2 w 2"/>
                <a:gd name="T13" fmla="*/ 0 h 3"/>
                <a:gd name="T14" fmla="*/ 2 w 2"/>
                <a:gd name="T15" fmla="*/ 0 h 3"/>
                <a:gd name="T16" fmla="*/ 2 w 2"/>
                <a:gd name="T17" fmla="*/ 0 h 3"/>
                <a:gd name="T18" fmla="*/ 2 w 2"/>
                <a:gd name="T19" fmla="*/ 0 h 3"/>
                <a:gd name="T20" fmla="*/ 2 w 2"/>
                <a:gd name="T21" fmla="*/ 0 h 3"/>
                <a:gd name="T22" fmla="*/ 2 w 2"/>
                <a:gd name="T23" fmla="*/ 0 h 3"/>
                <a:gd name="T24" fmla="*/ 2 w 2"/>
                <a:gd name="T25" fmla="*/ 0 h 3"/>
                <a:gd name="T26" fmla="*/ 2 w 2"/>
                <a:gd name="T27" fmla="*/ 0 h 3"/>
                <a:gd name="T28" fmla="*/ 2 w 2"/>
                <a:gd name="T29" fmla="*/ 0 h 3"/>
                <a:gd name="T30" fmla="*/ 1 w 2"/>
                <a:gd name="T31" fmla="*/ 0 h 3"/>
                <a:gd name="T32" fmla="*/ 1 w 2"/>
                <a:gd name="T33" fmla="*/ 0 h 3"/>
                <a:gd name="T34" fmla="*/ 1 w 2"/>
                <a:gd name="T35" fmla="*/ 0 h 3"/>
                <a:gd name="T36" fmla="*/ 1 w 2"/>
                <a:gd name="T37" fmla="*/ 1 h 3"/>
                <a:gd name="T38" fmla="*/ 1 w 2"/>
                <a:gd name="T39" fmla="*/ 1 h 3"/>
                <a:gd name="T40" fmla="*/ 0 w 2"/>
                <a:gd name="T41" fmla="*/ 1 h 3"/>
                <a:gd name="T42" fmla="*/ 0 w 2"/>
                <a:gd name="T43" fmla="*/ 1 h 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 h="3">
                  <a:moveTo>
                    <a:pt x="0" y="3"/>
                  </a:moveTo>
                  <a:lnTo>
                    <a:pt x="1" y="3"/>
                  </a:lnTo>
                  <a:lnTo>
                    <a:pt x="1" y="1"/>
                  </a:lnTo>
                  <a:lnTo>
                    <a:pt x="2" y="1"/>
                  </a:lnTo>
                  <a:lnTo>
                    <a:pt x="2" y="0"/>
                  </a:lnTo>
                  <a:lnTo>
                    <a:pt x="2" y="1"/>
                  </a:lnTo>
                  <a:lnTo>
                    <a:pt x="1" y="1"/>
                  </a:lnTo>
                  <a:lnTo>
                    <a:pt x="1" y="3"/>
                  </a:lnTo>
                  <a:lnTo>
                    <a:pt x="0" y="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3" name="Freeform 414"/>
            <p:cNvSpPr>
              <a:spLocks/>
            </p:cNvSpPr>
            <p:nvPr/>
          </p:nvSpPr>
          <p:spPr bwMode="auto">
            <a:xfrm>
              <a:off x="2290" y="3029"/>
              <a:ext cx="7" cy="18"/>
            </a:xfrm>
            <a:custGeom>
              <a:avLst/>
              <a:gdLst>
                <a:gd name="T0" fmla="*/ 2 w 15"/>
                <a:gd name="T1" fmla="*/ 18 h 36"/>
                <a:gd name="T2" fmla="*/ 5 w 15"/>
                <a:gd name="T3" fmla="*/ 18 h 36"/>
                <a:gd name="T4" fmla="*/ 5 w 15"/>
                <a:gd name="T5" fmla="*/ 17 h 36"/>
                <a:gd name="T6" fmla="*/ 6 w 15"/>
                <a:gd name="T7" fmla="*/ 16 h 36"/>
                <a:gd name="T8" fmla="*/ 6 w 15"/>
                <a:gd name="T9" fmla="*/ 16 h 36"/>
                <a:gd name="T10" fmla="*/ 6 w 15"/>
                <a:gd name="T11" fmla="*/ 14 h 36"/>
                <a:gd name="T12" fmla="*/ 6 w 15"/>
                <a:gd name="T13" fmla="*/ 13 h 36"/>
                <a:gd name="T14" fmla="*/ 6 w 15"/>
                <a:gd name="T15" fmla="*/ 11 h 36"/>
                <a:gd name="T16" fmla="*/ 6 w 15"/>
                <a:gd name="T17" fmla="*/ 9 h 36"/>
                <a:gd name="T18" fmla="*/ 6 w 15"/>
                <a:gd name="T19" fmla="*/ 8 h 36"/>
                <a:gd name="T20" fmla="*/ 5 w 15"/>
                <a:gd name="T21" fmla="*/ 6 h 36"/>
                <a:gd name="T22" fmla="*/ 5 w 15"/>
                <a:gd name="T23" fmla="*/ 4 h 36"/>
                <a:gd name="T24" fmla="*/ 5 w 15"/>
                <a:gd name="T25" fmla="*/ 4 h 36"/>
                <a:gd name="T26" fmla="*/ 5 w 15"/>
                <a:gd name="T27" fmla="*/ 3 h 36"/>
                <a:gd name="T28" fmla="*/ 5 w 15"/>
                <a:gd name="T29" fmla="*/ 3 h 36"/>
                <a:gd name="T30" fmla="*/ 6 w 15"/>
                <a:gd name="T31" fmla="*/ 3 h 36"/>
                <a:gd name="T32" fmla="*/ 6 w 15"/>
                <a:gd name="T33" fmla="*/ 2 h 36"/>
                <a:gd name="T34" fmla="*/ 6 w 15"/>
                <a:gd name="T35" fmla="*/ 2 h 36"/>
                <a:gd name="T36" fmla="*/ 6 w 15"/>
                <a:gd name="T37" fmla="*/ 1 h 36"/>
                <a:gd name="T38" fmla="*/ 7 w 15"/>
                <a:gd name="T39" fmla="*/ 1 h 36"/>
                <a:gd name="T40" fmla="*/ 7 w 15"/>
                <a:gd name="T41" fmla="*/ 1 h 36"/>
                <a:gd name="T42" fmla="*/ 7 w 15"/>
                <a:gd name="T43" fmla="*/ 0 h 36"/>
                <a:gd name="T44" fmla="*/ 6 w 15"/>
                <a:gd name="T45" fmla="*/ 2 h 36"/>
                <a:gd name="T46" fmla="*/ 5 w 15"/>
                <a:gd name="T47" fmla="*/ 3 h 36"/>
                <a:gd name="T48" fmla="*/ 3 w 15"/>
                <a:gd name="T49" fmla="*/ 4 h 36"/>
                <a:gd name="T50" fmla="*/ 2 w 15"/>
                <a:gd name="T51" fmla="*/ 6 h 36"/>
                <a:gd name="T52" fmla="*/ 0 w 15"/>
                <a:gd name="T53" fmla="*/ 7 h 36"/>
                <a:gd name="T54" fmla="*/ 0 w 15"/>
                <a:gd name="T55" fmla="*/ 9 h 36"/>
                <a:gd name="T56" fmla="*/ 0 w 15"/>
                <a:gd name="T57" fmla="*/ 11 h 36"/>
                <a:gd name="T58" fmla="*/ 0 w 15"/>
                <a:gd name="T59" fmla="*/ 13 h 36"/>
                <a:gd name="T60" fmla="*/ 0 w 15"/>
                <a:gd name="T61" fmla="*/ 16 h 36"/>
                <a:gd name="T62" fmla="*/ 2 w 15"/>
                <a:gd name="T63" fmla="*/ 18 h 36"/>
                <a:gd name="T64" fmla="*/ 2 w 15"/>
                <a:gd name="T65" fmla="*/ 18 h 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15" h="36">
                  <a:moveTo>
                    <a:pt x="4" y="36"/>
                  </a:moveTo>
                  <a:lnTo>
                    <a:pt x="10" y="36"/>
                  </a:lnTo>
                  <a:lnTo>
                    <a:pt x="11" y="34"/>
                  </a:lnTo>
                  <a:lnTo>
                    <a:pt x="12" y="32"/>
                  </a:lnTo>
                  <a:lnTo>
                    <a:pt x="13" y="31"/>
                  </a:lnTo>
                  <a:lnTo>
                    <a:pt x="13" y="28"/>
                  </a:lnTo>
                  <a:lnTo>
                    <a:pt x="13" y="26"/>
                  </a:lnTo>
                  <a:lnTo>
                    <a:pt x="13" y="22"/>
                  </a:lnTo>
                  <a:lnTo>
                    <a:pt x="12" y="18"/>
                  </a:lnTo>
                  <a:lnTo>
                    <a:pt x="12" y="16"/>
                  </a:lnTo>
                  <a:lnTo>
                    <a:pt x="11" y="12"/>
                  </a:lnTo>
                  <a:lnTo>
                    <a:pt x="10" y="8"/>
                  </a:lnTo>
                  <a:lnTo>
                    <a:pt x="10" y="7"/>
                  </a:lnTo>
                  <a:lnTo>
                    <a:pt x="11" y="6"/>
                  </a:lnTo>
                  <a:lnTo>
                    <a:pt x="12" y="5"/>
                  </a:lnTo>
                  <a:lnTo>
                    <a:pt x="12" y="3"/>
                  </a:lnTo>
                  <a:lnTo>
                    <a:pt x="13" y="3"/>
                  </a:lnTo>
                  <a:lnTo>
                    <a:pt x="13" y="2"/>
                  </a:lnTo>
                  <a:lnTo>
                    <a:pt x="15" y="1"/>
                  </a:lnTo>
                  <a:lnTo>
                    <a:pt x="15" y="0"/>
                  </a:lnTo>
                  <a:lnTo>
                    <a:pt x="12" y="3"/>
                  </a:lnTo>
                  <a:lnTo>
                    <a:pt x="10" y="6"/>
                  </a:lnTo>
                  <a:lnTo>
                    <a:pt x="6" y="8"/>
                  </a:lnTo>
                  <a:lnTo>
                    <a:pt x="4" y="11"/>
                  </a:lnTo>
                  <a:lnTo>
                    <a:pt x="1" y="14"/>
                  </a:lnTo>
                  <a:lnTo>
                    <a:pt x="0" y="18"/>
                  </a:lnTo>
                  <a:lnTo>
                    <a:pt x="0" y="21"/>
                  </a:lnTo>
                  <a:lnTo>
                    <a:pt x="0" y="26"/>
                  </a:lnTo>
                  <a:lnTo>
                    <a:pt x="1" y="31"/>
                  </a:lnTo>
                  <a:lnTo>
                    <a:pt x="4" y="3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4" name="Freeform 415"/>
            <p:cNvSpPr>
              <a:spLocks/>
            </p:cNvSpPr>
            <p:nvPr/>
          </p:nvSpPr>
          <p:spPr bwMode="auto">
            <a:xfrm>
              <a:off x="2794" y="3010"/>
              <a:ext cx="109" cy="40"/>
            </a:xfrm>
            <a:custGeom>
              <a:avLst/>
              <a:gdLst>
                <a:gd name="T0" fmla="*/ 85 w 218"/>
                <a:gd name="T1" fmla="*/ 28 h 81"/>
                <a:gd name="T2" fmla="*/ 67 w 218"/>
                <a:gd name="T3" fmla="*/ 23 h 81"/>
                <a:gd name="T4" fmla="*/ 48 w 218"/>
                <a:gd name="T5" fmla="*/ 17 h 81"/>
                <a:gd name="T6" fmla="*/ 28 w 218"/>
                <a:gd name="T7" fmla="*/ 10 h 81"/>
                <a:gd name="T8" fmla="*/ 10 w 218"/>
                <a:gd name="T9" fmla="*/ 4 h 81"/>
                <a:gd name="T10" fmla="*/ 2 w 218"/>
                <a:gd name="T11" fmla="*/ 2 h 81"/>
                <a:gd name="T12" fmla="*/ 5 w 218"/>
                <a:gd name="T13" fmla="*/ 5 h 81"/>
                <a:gd name="T14" fmla="*/ 7 w 218"/>
                <a:gd name="T15" fmla="*/ 9 h 81"/>
                <a:gd name="T16" fmla="*/ 8 w 218"/>
                <a:gd name="T17" fmla="*/ 13 h 81"/>
                <a:gd name="T18" fmla="*/ 9 w 218"/>
                <a:gd name="T19" fmla="*/ 17 h 81"/>
                <a:gd name="T20" fmla="*/ 14 w 218"/>
                <a:gd name="T21" fmla="*/ 20 h 81"/>
                <a:gd name="T22" fmla="*/ 22 w 218"/>
                <a:gd name="T23" fmla="*/ 23 h 81"/>
                <a:gd name="T24" fmla="*/ 30 w 218"/>
                <a:gd name="T25" fmla="*/ 27 h 81"/>
                <a:gd name="T26" fmla="*/ 39 w 218"/>
                <a:gd name="T27" fmla="*/ 30 h 81"/>
                <a:gd name="T28" fmla="*/ 47 w 218"/>
                <a:gd name="T29" fmla="*/ 32 h 81"/>
                <a:gd name="T30" fmla="*/ 52 w 218"/>
                <a:gd name="T31" fmla="*/ 33 h 81"/>
                <a:gd name="T32" fmla="*/ 52 w 218"/>
                <a:gd name="T33" fmla="*/ 35 h 81"/>
                <a:gd name="T34" fmla="*/ 52 w 218"/>
                <a:gd name="T35" fmla="*/ 36 h 81"/>
                <a:gd name="T36" fmla="*/ 52 w 218"/>
                <a:gd name="T37" fmla="*/ 37 h 81"/>
                <a:gd name="T38" fmla="*/ 54 w 218"/>
                <a:gd name="T39" fmla="*/ 37 h 81"/>
                <a:gd name="T40" fmla="*/ 56 w 218"/>
                <a:gd name="T41" fmla="*/ 36 h 81"/>
                <a:gd name="T42" fmla="*/ 56 w 218"/>
                <a:gd name="T43" fmla="*/ 36 h 81"/>
                <a:gd name="T44" fmla="*/ 56 w 218"/>
                <a:gd name="T45" fmla="*/ 35 h 81"/>
                <a:gd name="T46" fmla="*/ 56 w 218"/>
                <a:gd name="T47" fmla="*/ 35 h 81"/>
                <a:gd name="T48" fmla="*/ 57 w 218"/>
                <a:gd name="T49" fmla="*/ 34 h 81"/>
                <a:gd name="T50" fmla="*/ 60 w 218"/>
                <a:gd name="T51" fmla="*/ 36 h 81"/>
                <a:gd name="T52" fmla="*/ 64 w 218"/>
                <a:gd name="T53" fmla="*/ 38 h 81"/>
                <a:gd name="T54" fmla="*/ 70 w 218"/>
                <a:gd name="T55" fmla="*/ 39 h 81"/>
                <a:gd name="T56" fmla="*/ 75 w 218"/>
                <a:gd name="T57" fmla="*/ 40 h 81"/>
                <a:gd name="T58" fmla="*/ 81 w 218"/>
                <a:gd name="T59" fmla="*/ 40 h 81"/>
                <a:gd name="T60" fmla="*/ 70 w 218"/>
                <a:gd name="T61" fmla="*/ 31 h 81"/>
                <a:gd name="T62" fmla="*/ 75 w 218"/>
                <a:gd name="T63" fmla="*/ 29 h 81"/>
                <a:gd name="T64" fmla="*/ 80 w 218"/>
                <a:gd name="T65" fmla="*/ 30 h 81"/>
                <a:gd name="T66" fmla="*/ 85 w 218"/>
                <a:gd name="T67" fmla="*/ 32 h 81"/>
                <a:gd name="T68" fmla="*/ 89 w 218"/>
                <a:gd name="T69" fmla="*/ 33 h 81"/>
                <a:gd name="T70" fmla="*/ 93 w 218"/>
                <a:gd name="T71" fmla="*/ 30 h 81"/>
                <a:gd name="T72" fmla="*/ 98 w 218"/>
                <a:gd name="T73" fmla="*/ 33 h 81"/>
                <a:gd name="T74" fmla="*/ 101 w 218"/>
                <a:gd name="T75" fmla="*/ 33 h 81"/>
                <a:gd name="T76" fmla="*/ 105 w 218"/>
                <a:gd name="T77" fmla="*/ 32 h 81"/>
                <a:gd name="T78" fmla="*/ 108 w 218"/>
                <a:gd name="T79" fmla="*/ 31 h 81"/>
                <a:gd name="T80" fmla="*/ 109 w 218"/>
                <a:gd name="T81" fmla="*/ 28 h 81"/>
                <a:gd name="T82" fmla="*/ 108 w 218"/>
                <a:gd name="T83" fmla="*/ 25 h 81"/>
                <a:gd name="T84" fmla="*/ 105 w 218"/>
                <a:gd name="T85" fmla="*/ 25 h 81"/>
                <a:gd name="T86" fmla="*/ 102 w 218"/>
                <a:gd name="T87" fmla="*/ 26 h 81"/>
                <a:gd name="T88" fmla="*/ 99 w 218"/>
                <a:gd name="T89" fmla="*/ 28 h 81"/>
                <a:gd name="T90" fmla="*/ 96 w 218"/>
                <a:gd name="T91" fmla="*/ 30 h 81"/>
                <a:gd name="T92" fmla="*/ 95 w 218"/>
                <a:gd name="T93" fmla="*/ 30 h 8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18" h="81">
                  <a:moveTo>
                    <a:pt x="189" y="60"/>
                  </a:moveTo>
                  <a:lnTo>
                    <a:pt x="170" y="56"/>
                  </a:lnTo>
                  <a:lnTo>
                    <a:pt x="152" y="51"/>
                  </a:lnTo>
                  <a:lnTo>
                    <a:pt x="133" y="46"/>
                  </a:lnTo>
                  <a:lnTo>
                    <a:pt x="114" y="41"/>
                  </a:lnTo>
                  <a:lnTo>
                    <a:pt x="95" y="35"/>
                  </a:lnTo>
                  <a:lnTo>
                    <a:pt x="76" y="29"/>
                  </a:lnTo>
                  <a:lnTo>
                    <a:pt x="56" y="21"/>
                  </a:lnTo>
                  <a:lnTo>
                    <a:pt x="38" y="15"/>
                  </a:lnTo>
                  <a:lnTo>
                    <a:pt x="19" y="8"/>
                  </a:lnTo>
                  <a:lnTo>
                    <a:pt x="0" y="0"/>
                  </a:lnTo>
                  <a:lnTo>
                    <a:pt x="3" y="4"/>
                  </a:lnTo>
                  <a:lnTo>
                    <a:pt x="7" y="8"/>
                  </a:lnTo>
                  <a:lnTo>
                    <a:pt x="9" y="11"/>
                  </a:lnTo>
                  <a:lnTo>
                    <a:pt x="12" y="15"/>
                  </a:lnTo>
                  <a:lnTo>
                    <a:pt x="13" y="19"/>
                  </a:lnTo>
                  <a:lnTo>
                    <a:pt x="15" y="23"/>
                  </a:lnTo>
                  <a:lnTo>
                    <a:pt x="16" y="26"/>
                  </a:lnTo>
                  <a:lnTo>
                    <a:pt x="18" y="31"/>
                  </a:lnTo>
                  <a:lnTo>
                    <a:pt x="18" y="35"/>
                  </a:lnTo>
                  <a:lnTo>
                    <a:pt x="19" y="39"/>
                  </a:lnTo>
                  <a:lnTo>
                    <a:pt x="28" y="41"/>
                  </a:lnTo>
                  <a:lnTo>
                    <a:pt x="35" y="45"/>
                  </a:lnTo>
                  <a:lnTo>
                    <a:pt x="44" y="47"/>
                  </a:lnTo>
                  <a:lnTo>
                    <a:pt x="52" y="51"/>
                  </a:lnTo>
                  <a:lnTo>
                    <a:pt x="60" y="55"/>
                  </a:lnTo>
                  <a:lnTo>
                    <a:pt x="69" y="57"/>
                  </a:lnTo>
                  <a:lnTo>
                    <a:pt x="77" y="61"/>
                  </a:lnTo>
                  <a:lnTo>
                    <a:pt x="86" y="63"/>
                  </a:lnTo>
                  <a:lnTo>
                    <a:pt x="93" y="65"/>
                  </a:lnTo>
                  <a:lnTo>
                    <a:pt x="102" y="66"/>
                  </a:lnTo>
                  <a:lnTo>
                    <a:pt x="103" y="67"/>
                  </a:lnTo>
                  <a:lnTo>
                    <a:pt x="103" y="68"/>
                  </a:lnTo>
                  <a:lnTo>
                    <a:pt x="103" y="70"/>
                  </a:lnTo>
                  <a:lnTo>
                    <a:pt x="103" y="71"/>
                  </a:lnTo>
                  <a:lnTo>
                    <a:pt x="104" y="72"/>
                  </a:lnTo>
                  <a:lnTo>
                    <a:pt x="104" y="73"/>
                  </a:lnTo>
                  <a:lnTo>
                    <a:pt x="104" y="75"/>
                  </a:lnTo>
                  <a:lnTo>
                    <a:pt x="106" y="76"/>
                  </a:lnTo>
                  <a:lnTo>
                    <a:pt x="108" y="75"/>
                  </a:lnTo>
                  <a:lnTo>
                    <a:pt x="111" y="75"/>
                  </a:lnTo>
                  <a:lnTo>
                    <a:pt x="111" y="73"/>
                  </a:lnTo>
                  <a:lnTo>
                    <a:pt x="111" y="72"/>
                  </a:lnTo>
                  <a:lnTo>
                    <a:pt x="111" y="71"/>
                  </a:lnTo>
                  <a:lnTo>
                    <a:pt x="112" y="71"/>
                  </a:lnTo>
                  <a:lnTo>
                    <a:pt x="112" y="70"/>
                  </a:lnTo>
                  <a:lnTo>
                    <a:pt x="113" y="70"/>
                  </a:lnTo>
                  <a:lnTo>
                    <a:pt x="113" y="68"/>
                  </a:lnTo>
                  <a:lnTo>
                    <a:pt x="114" y="68"/>
                  </a:lnTo>
                  <a:lnTo>
                    <a:pt x="119" y="72"/>
                  </a:lnTo>
                  <a:lnTo>
                    <a:pt x="123" y="75"/>
                  </a:lnTo>
                  <a:lnTo>
                    <a:pt x="128" y="77"/>
                  </a:lnTo>
                  <a:lnTo>
                    <a:pt x="134" y="78"/>
                  </a:lnTo>
                  <a:lnTo>
                    <a:pt x="139" y="79"/>
                  </a:lnTo>
                  <a:lnTo>
                    <a:pt x="144" y="81"/>
                  </a:lnTo>
                  <a:lnTo>
                    <a:pt x="150" y="81"/>
                  </a:lnTo>
                  <a:lnTo>
                    <a:pt x="155" y="81"/>
                  </a:lnTo>
                  <a:lnTo>
                    <a:pt x="161" y="81"/>
                  </a:lnTo>
                  <a:lnTo>
                    <a:pt x="168" y="81"/>
                  </a:lnTo>
                  <a:lnTo>
                    <a:pt x="140" y="62"/>
                  </a:lnTo>
                  <a:lnTo>
                    <a:pt x="145" y="60"/>
                  </a:lnTo>
                  <a:lnTo>
                    <a:pt x="150" y="58"/>
                  </a:lnTo>
                  <a:lnTo>
                    <a:pt x="155" y="58"/>
                  </a:lnTo>
                  <a:lnTo>
                    <a:pt x="160" y="61"/>
                  </a:lnTo>
                  <a:lnTo>
                    <a:pt x="164" y="62"/>
                  </a:lnTo>
                  <a:lnTo>
                    <a:pt x="169" y="65"/>
                  </a:lnTo>
                  <a:lnTo>
                    <a:pt x="173" y="66"/>
                  </a:lnTo>
                  <a:lnTo>
                    <a:pt x="178" y="66"/>
                  </a:lnTo>
                  <a:lnTo>
                    <a:pt x="181" y="63"/>
                  </a:lnTo>
                  <a:lnTo>
                    <a:pt x="185" y="60"/>
                  </a:lnTo>
                  <a:lnTo>
                    <a:pt x="194" y="68"/>
                  </a:lnTo>
                  <a:lnTo>
                    <a:pt x="196" y="67"/>
                  </a:lnTo>
                  <a:lnTo>
                    <a:pt x="199" y="66"/>
                  </a:lnTo>
                  <a:lnTo>
                    <a:pt x="202" y="66"/>
                  </a:lnTo>
                  <a:lnTo>
                    <a:pt x="206" y="65"/>
                  </a:lnTo>
                  <a:lnTo>
                    <a:pt x="210" y="65"/>
                  </a:lnTo>
                  <a:lnTo>
                    <a:pt x="212" y="63"/>
                  </a:lnTo>
                  <a:lnTo>
                    <a:pt x="215" y="62"/>
                  </a:lnTo>
                  <a:lnTo>
                    <a:pt x="217" y="61"/>
                  </a:lnTo>
                  <a:lnTo>
                    <a:pt x="218" y="57"/>
                  </a:lnTo>
                  <a:lnTo>
                    <a:pt x="218" y="53"/>
                  </a:lnTo>
                  <a:lnTo>
                    <a:pt x="215" y="51"/>
                  </a:lnTo>
                  <a:lnTo>
                    <a:pt x="212" y="51"/>
                  </a:lnTo>
                  <a:lnTo>
                    <a:pt x="209" y="51"/>
                  </a:lnTo>
                  <a:lnTo>
                    <a:pt x="206" y="52"/>
                  </a:lnTo>
                  <a:lnTo>
                    <a:pt x="204" y="53"/>
                  </a:lnTo>
                  <a:lnTo>
                    <a:pt x="201" y="56"/>
                  </a:lnTo>
                  <a:lnTo>
                    <a:pt x="197" y="57"/>
                  </a:lnTo>
                  <a:lnTo>
                    <a:pt x="195" y="58"/>
                  </a:lnTo>
                  <a:lnTo>
                    <a:pt x="192" y="60"/>
                  </a:lnTo>
                  <a:lnTo>
                    <a:pt x="189" y="6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5" name="Freeform 416"/>
            <p:cNvSpPr>
              <a:spLocks/>
            </p:cNvSpPr>
            <p:nvPr/>
          </p:nvSpPr>
          <p:spPr bwMode="auto">
            <a:xfrm>
              <a:off x="2343" y="3023"/>
              <a:ext cx="3" cy="2"/>
            </a:xfrm>
            <a:custGeom>
              <a:avLst/>
              <a:gdLst>
                <a:gd name="T0" fmla="*/ 2 w 8"/>
                <a:gd name="T1" fmla="*/ 0 h 4"/>
                <a:gd name="T2" fmla="*/ 2 w 8"/>
                <a:gd name="T3" fmla="*/ 1 h 4"/>
                <a:gd name="T4" fmla="*/ 2 w 8"/>
                <a:gd name="T5" fmla="*/ 1 h 4"/>
                <a:gd name="T6" fmla="*/ 2 w 8"/>
                <a:gd name="T7" fmla="*/ 1 h 4"/>
                <a:gd name="T8" fmla="*/ 2 w 8"/>
                <a:gd name="T9" fmla="*/ 1 h 4"/>
                <a:gd name="T10" fmla="*/ 2 w 8"/>
                <a:gd name="T11" fmla="*/ 2 h 4"/>
                <a:gd name="T12" fmla="*/ 1 w 8"/>
                <a:gd name="T13" fmla="*/ 2 h 4"/>
                <a:gd name="T14" fmla="*/ 1 w 8"/>
                <a:gd name="T15" fmla="*/ 2 h 4"/>
                <a:gd name="T16" fmla="*/ 0 w 8"/>
                <a:gd name="T17" fmla="*/ 2 h 4"/>
                <a:gd name="T18" fmla="*/ 0 w 8"/>
                <a:gd name="T19" fmla="*/ 2 h 4"/>
                <a:gd name="T20" fmla="*/ 0 w 8"/>
                <a:gd name="T21" fmla="*/ 2 h 4"/>
                <a:gd name="T22" fmla="*/ 0 w 8"/>
                <a:gd name="T23" fmla="*/ 2 h 4"/>
                <a:gd name="T24" fmla="*/ 0 w 8"/>
                <a:gd name="T25" fmla="*/ 2 h 4"/>
                <a:gd name="T26" fmla="*/ 1 w 8"/>
                <a:gd name="T27" fmla="*/ 2 h 4"/>
                <a:gd name="T28" fmla="*/ 1 w 8"/>
                <a:gd name="T29" fmla="*/ 2 h 4"/>
                <a:gd name="T30" fmla="*/ 2 w 8"/>
                <a:gd name="T31" fmla="*/ 2 h 4"/>
                <a:gd name="T32" fmla="*/ 2 w 8"/>
                <a:gd name="T33" fmla="*/ 2 h 4"/>
                <a:gd name="T34" fmla="*/ 2 w 8"/>
                <a:gd name="T35" fmla="*/ 1 h 4"/>
                <a:gd name="T36" fmla="*/ 2 w 8"/>
                <a:gd name="T37" fmla="*/ 1 h 4"/>
                <a:gd name="T38" fmla="*/ 2 w 8"/>
                <a:gd name="T39" fmla="*/ 1 h 4"/>
                <a:gd name="T40" fmla="*/ 3 w 8"/>
                <a:gd name="T41" fmla="*/ 1 h 4"/>
                <a:gd name="T42" fmla="*/ 3 w 8"/>
                <a:gd name="T43" fmla="*/ 1 h 4"/>
                <a:gd name="T44" fmla="*/ 2 w 8"/>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4">
                  <a:moveTo>
                    <a:pt x="6" y="0"/>
                  </a:moveTo>
                  <a:lnTo>
                    <a:pt x="6" y="2"/>
                  </a:lnTo>
                  <a:lnTo>
                    <a:pt x="5" y="2"/>
                  </a:lnTo>
                  <a:lnTo>
                    <a:pt x="4" y="2"/>
                  </a:lnTo>
                  <a:lnTo>
                    <a:pt x="4" y="3"/>
                  </a:lnTo>
                  <a:lnTo>
                    <a:pt x="3" y="3"/>
                  </a:lnTo>
                  <a:lnTo>
                    <a:pt x="1" y="3"/>
                  </a:lnTo>
                  <a:lnTo>
                    <a:pt x="0" y="4"/>
                  </a:lnTo>
                  <a:lnTo>
                    <a:pt x="1" y="4"/>
                  </a:lnTo>
                  <a:lnTo>
                    <a:pt x="3" y="3"/>
                  </a:lnTo>
                  <a:lnTo>
                    <a:pt x="4" y="3"/>
                  </a:lnTo>
                  <a:lnTo>
                    <a:pt x="5" y="2"/>
                  </a:lnTo>
                  <a:lnTo>
                    <a:pt x="6" y="2"/>
                  </a:lnTo>
                  <a:lnTo>
                    <a:pt x="8" y="2"/>
                  </a:lnTo>
                  <a:lnTo>
                    <a:pt x="6"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6" name="Freeform 417"/>
            <p:cNvSpPr>
              <a:spLocks/>
            </p:cNvSpPr>
            <p:nvPr/>
          </p:nvSpPr>
          <p:spPr bwMode="auto">
            <a:xfrm>
              <a:off x="2333" y="3016"/>
              <a:ext cx="33" cy="8"/>
            </a:xfrm>
            <a:custGeom>
              <a:avLst/>
              <a:gdLst>
                <a:gd name="T0" fmla="*/ 12 w 65"/>
                <a:gd name="T1" fmla="*/ 7 h 15"/>
                <a:gd name="T2" fmla="*/ 15 w 65"/>
                <a:gd name="T3" fmla="*/ 7 h 15"/>
                <a:gd name="T4" fmla="*/ 17 w 65"/>
                <a:gd name="T5" fmla="*/ 6 h 15"/>
                <a:gd name="T6" fmla="*/ 19 w 65"/>
                <a:gd name="T7" fmla="*/ 6 h 15"/>
                <a:gd name="T8" fmla="*/ 22 w 65"/>
                <a:gd name="T9" fmla="*/ 6 h 15"/>
                <a:gd name="T10" fmla="*/ 24 w 65"/>
                <a:gd name="T11" fmla="*/ 6 h 15"/>
                <a:gd name="T12" fmla="*/ 25 w 65"/>
                <a:gd name="T13" fmla="*/ 6 h 15"/>
                <a:gd name="T14" fmla="*/ 28 w 65"/>
                <a:gd name="T15" fmla="*/ 5 h 15"/>
                <a:gd name="T16" fmla="*/ 30 w 65"/>
                <a:gd name="T17" fmla="*/ 4 h 15"/>
                <a:gd name="T18" fmla="*/ 31 w 65"/>
                <a:gd name="T19" fmla="*/ 3 h 15"/>
                <a:gd name="T20" fmla="*/ 33 w 65"/>
                <a:gd name="T21" fmla="*/ 1 h 15"/>
                <a:gd name="T22" fmla="*/ 30 w 65"/>
                <a:gd name="T23" fmla="*/ 1 h 15"/>
                <a:gd name="T24" fmla="*/ 27 w 65"/>
                <a:gd name="T25" fmla="*/ 1 h 15"/>
                <a:gd name="T26" fmla="*/ 23 w 65"/>
                <a:gd name="T27" fmla="*/ 2 h 15"/>
                <a:gd name="T28" fmla="*/ 19 w 65"/>
                <a:gd name="T29" fmla="*/ 3 h 15"/>
                <a:gd name="T30" fmla="*/ 16 w 65"/>
                <a:gd name="T31" fmla="*/ 3 h 15"/>
                <a:gd name="T32" fmla="*/ 12 w 65"/>
                <a:gd name="T33" fmla="*/ 4 h 15"/>
                <a:gd name="T34" fmla="*/ 9 w 65"/>
                <a:gd name="T35" fmla="*/ 4 h 15"/>
                <a:gd name="T36" fmla="*/ 6 w 65"/>
                <a:gd name="T37" fmla="*/ 3 h 15"/>
                <a:gd name="T38" fmla="*/ 3 w 65"/>
                <a:gd name="T39" fmla="*/ 2 h 15"/>
                <a:gd name="T40" fmla="*/ 0 w 65"/>
                <a:gd name="T41" fmla="*/ 0 h 15"/>
                <a:gd name="T42" fmla="*/ 1 w 65"/>
                <a:gd name="T43" fmla="*/ 2 h 15"/>
                <a:gd name="T44" fmla="*/ 2 w 65"/>
                <a:gd name="T45" fmla="*/ 4 h 15"/>
                <a:gd name="T46" fmla="*/ 3 w 65"/>
                <a:gd name="T47" fmla="*/ 4 h 15"/>
                <a:gd name="T48" fmla="*/ 4 w 65"/>
                <a:gd name="T49" fmla="*/ 4 h 15"/>
                <a:gd name="T50" fmla="*/ 6 w 65"/>
                <a:gd name="T51" fmla="*/ 4 h 15"/>
                <a:gd name="T52" fmla="*/ 8 w 65"/>
                <a:gd name="T53" fmla="*/ 4 h 15"/>
                <a:gd name="T54" fmla="*/ 10 w 65"/>
                <a:gd name="T55" fmla="*/ 4 h 15"/>
                <a:gd name="T56" fmla="*/ 12 w 65"/>
                <a:gd name="T57" fmla="*/ 4 h 15"/>
                <a:gd name="T58" fmla="*/ 14 w 65"/>
                <a:gd name="T59" fmla="*/ 4 h 15"/>
                <a:gd name="T60" fmla="*/ 15 w 65"/>
                <a:gd name="T61" fmla="*/ 6 h 15"/>
                <a:gd name="T62" fmla="*/ 15 w 65"/>
                <a:gd name="T63" fmla="*/ 6 h 15"/>
                <a:gd name="T64" fmla="*/ 14 w 65"/>
                <a:gd name="T65" fmla="*/ 6 h 15"/>
                <a:gd name="T66" fmla="*/ 14 w 65"/>
                <a:gd name="T67" fmla="*/ 6 h 15"/>
                <a:gd name="T68" fmla="*/ 14 w 65"/>
                <a:gd name="T69" fmla="*/ 6 h 15"/>
                <a:gd name="T70" fmla="*/ 14 w 65"/>
                <a:gd name="T71" fmla="*/ 6 h 15"/>
                <a:gd name="T72" fmla="*/ 14 w 65"/>
                <a:gd name="T73" fmla="*/ 7 h 15"/>
                <a:gd name="T74" fmla="*/ 14 w 65"/>
                <a:gd name="T75" fmla="*/ 7 h 15"/>
                <a:gd name="T76" fmla="*/ 13 w 65"/>
                <a:gd name="T77" fmla="*/ 7 h 15"/>
                <a:gd name="T78" fmla="*/ 13 w 65"/>
                <a:gd name="T79" fmla="*/ 7 h 15"/>
                <a:gd name="T80" fmla="*/ 13 w 65"/>
                <a:gd name="T81" fmla="*/ 8 h 15"/>
                <a:gd name="T82" fmla="*/ 13 w 65"/>
                <a:gd name="T83" fmla="*/ 8 h 15"/>
                <a:gd name="T84" fmla="*/ 12 w 65"/>
                <a:gd name="T85" fmla="*/ 7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65" h="15">
                  <a:moveTo>
                    <a:pt x="24" y="13"/>
                  </a:moveTo>
                  <a:lnTo>
                    <a:pt x="29" y="13"/>
                  </a:lnTo>
                  <a:lnTo>
                    <a:pt x="34" y="12"/>
                  </a:lnTo>
                  <a:lnTo>
                    <a:pt x="38" y="12"/>
                  </a:lnTo>
                  <a:lnTo>
                    <a:pt x="43" y="12"/>
                  </a:lnTo>
                  <a:lnTo>
                    <a:pt x="47" y="11"/>
                  </a:lnTo>
                  <a:lnTo>
                    <a:pt x="50" y="11"/>
                  </a:lnTo>
                  <a:lnTo>
                    <a:pt x="55" y="10"/>
                  </a:lnTo>
                  <a:lnTo>
                    <a:pt x="59" y="8"/>
                  </a:lnTo>
                  <a:lnTo>
                    <a:pt x="62" y="6"/>
                  </a:lnTo>
                  <a:lnTo>
                    <a:pt x="65" y="2"/>
                  </a:lnTo>
                  <a:lnTo>
                    <a:pt x="59" y="1"/>
                  </a:lnTo>
                  <a:lnTo>
                    <a:pt x="53" y="2"/>
                  </a:lnTo>
                  <a:lnTo>
                    <a:pt x="45" y="3"/>
                  </a:lnTo>
                  <a:lnTo>
                    <a:pt x="38" y="5"/>
                  </a:lnTo>
                  <a:lnTo>
                    <a:pt x="32" y="6"/>
                  </a:lnTo>
                  <a:lnTo>
                    <a:pt x="24" y="7"/>
                  </a:lnTo>
                  <a:lnTo>
                    <a:pt x="17" y="7"/>
                  </a:lnTo>
                  <a:lnTo>
                    <a:pt x="11" y="6"/>
                  </a:lnTo>
                  <a:lnTo>
                    <a:pt x="5" y="3"/>
                  </a:lnTo>
                  <a:lnTo>
                    <a:pt x="0" y="0"/>
                  </a:lnTo>
                  <a:lnTo>
                    <a:pt x="1" y="3"/>
                  </a:lnTo>
                  <a:lnTo>
                    <a:pt x="3" y="7"/>
                  </a:lnTo>
                  <a:lnTo>
                    <a:pt x="6" y="8"/>
                  </a:lnTo>
                  <a:lnTo>
                    <a:pt x="8" y="8"/>
                  </a:lnTo>
                  <a:lnTo>
                    <a:pt x="12" y="8"/>
                  </a:lnTo>
                  <a:lnTo>
                    <a:pt x="16" y="8"/>
                  </a:lnTo>
                  <a:lnTo>
                    <a:pt x="19" y="8"/>
                  </a:lnTo>
                  <a:lnTo>
                    <a:pt x="23" y="8"/>
                  </a:lnTo>
                  <a:lnTo>
                    <a:pt x="27" y="8"/>
                  </a:lnTo>
                  <a:lnTo>
                    <a:pt x="29" y="11"/>
                  </a:lnTo>
                  <a:lnTo>
                    <a:pt x="28" y="12"/>
                  </a:lnTo>
                  <a:lnTo>
                    <a:pt x="27" y="12"/>
                  </a:lnTo>
                  <a:lnTo>
                    <a:pt x="27" y="13"/>
                  </a:lnTo>
                  <a:lnTo>
                    <a:pt x="26" y="13"/>
                  </a:lnTo>
                  <a:lnTo>
                    <a:pt x="26" y="15"/>
                  </a:lnTo>
                  <a:lnTo>
                    <a:pt x="24" y="13"/>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7" name="Freeform 418"/>
            <p:cNvSpPr>
              <a:spLocks/>
            </p:cNvSpPr>
            <p:nvPr/>
          </p:nvSpPr>
          <p:spPr bwMode="auto">
            <a:xfrm>
              <a:off x="2320" y="3031"/>
              <a:ext cx="68" cy="21"/>
            </a:xfrm>
            <a:custGeom>
              <a:avLst/>
              <a:gdLst>
                <a:gd name="T0" fmla="*/ 56 w 136"/>
                <a:gd name="T1" fmla="*/ 6 h 41"/>
                <a:gd name="T2" fmla="*/ 56 w 136"/>
                <a:gd name="T3" fmla="*/ 5 h 41"/>
                <a:gd name="T4" fmla="*/ 55 w 136"/>
                <a:gd name="T5" fmla="*/ 7 h 41"/>
                <a:gd name="T6" fmla="*/ 54 w 136"/>
                <a:gd name="T7" fmla="*/ 8 h 41"/>
                <a:gd name="T8" fmla="*/ 52 w 136"/>
                <a:gd name="T9" fmla="*/ 9 h 41"/>
                <a:gd name="T10" fmla="*/ 50 w 136"/>
                <a:gd name="T11" fmla="*/ 9 h 41"/>
                <a:gd name="T12" fmla="*/ 48 w 136"/>
                <a:gd name="T13" fmla="*/ 9 h 41"/>
                <a:gd name="T14" fmla="*/ 46 w 136"/>
                <a:gd name="T15" fmla="*/ 9 h 41"/>
                <a:gd name="T16" fmla="*/ 44 w 136"/>
                <a:gd name="T17" fmla="*/ 9 h 41"/>
                <a:gd name="T18" fmla="*/ 42 w 136"/>
                <a:gd name="T19" fmla="*/ 10 h 41"/>
                <a:gd name="T20" fmla="*/ 41 w 136"/>
                <a:gd name="T21" fmla="*/ 10 h 41"/>
                <a:gd name="T22" fmla="*/ 40 w 136"/>
                <a:gd name="T23" fmla="*/ 12 h 41"/>
                <a:gd name="T24" fmla="*/ 37 w 136"/>
                <a:gd name="T25" fmla="*/ 9 h 41"/>
                <a:gd name="T26" fmla="*/ 33 w 136"/>
                <a:gd name="T27" fmla="*/ 11 h 41"/>
                <a:gd name="T28" fmla="*/ 30 w 136"/>
                <a:gd name="T29" fmla="*/ 13 h 41"/>
                <a:gd name="T30" fmla="*/ 25 w 136"/>
                <a:gd name="T31" fmla="*/ 13 h 41"/>
                <a:gd name="T32" fmla="*/ 22 w 136"/>
                <a:gd name="T33" fmla="*/ 14 h 41"/>
                <a:gd name="T34" fmla="*/ 17 w 136"/>
                <a:gd name="T35" fmla="*/ 14 h 41"/>
                <a:gd name="T36" fmla="*/ 14 w 136"/>
                <a:gd name="T37" fmla="*/ 15 h 41"/>
                <a:gd name="T38" fmla="*/ 10 w 136"/>
                <a:gd name="T39" fmla="*/ 15 h 41"/>
                <a:gd name="T40" fmla="*/ 6 w 136"/>
                <a:gd name="T41" fmla="*/ 17 h 41"/>
                <a:gd name="T42" fmla="*/ 3 w 136"/>
                <a:gd name="T43" fmla="*/ 18 h 41"/>
                <a:gd name="T44" fmla="*/ 0 w 136"/>
                <a:gd name="T45" fmla="*/ 21 h 41"/>
                <a:gd name="T46" fmla="*/ 45 w 136"/>
                <a:gd name="T47" fmla="*/ 15 h 41"/>
                <a:gd name="T48" fmla="*/ 47 w 136"/>
                <a:gd name="T49" fmla="*/ 15 h 41"/>
                <a:gd name="T50" fmla="*/ 50 w 136"/>
                <a:gd name="T51" fmla="*/ 13 h 41"/>
                <a:gd name="T52" fmla="*/ 53 w 136"/>
                <a:gd name="T53" fmla="*/ 12 h 41"/>
                <a:gd name="T54" fmla="*/ 56 w 136"/>
                <a:gd name="T55" fmla="*/ 11 h 41"/>
                <a:gd name="T56" fmla="*/ 58 w 136"/>
                <a:gd name="T57" fmla="*/ 9 h 41"/>
                <a:gd name="T58" fmla="*/ 61 w 136"/>
                <a:gd name="T59" fmla="*/ 8 h 41"/>
                <a:gd name="T60" fmla="*/ 63 w 136"/>
                <a:gd name="T61" fmla="*/ 7 h 41"/>
                <a:gd name="T62" fmla="*/ 65 w 136"/>
                <a:gd name="T63" fmla="*/ 7 h 41"/>
                <a:gd name="T64" fmla="*/ 67 w 136"/>
                <a:gd name="T65" fmla="*/ 7 h 41"/>
                <a:gd name="T66" fmla="*/ 68 w 136"/>
                <a:gd name="T67" fmla="*/ 8 h 41"/>
                <a:gd name="T68" fmla="*/ 65 w 136"/>
                <a:gd name="T69" fmla="*/ 0 h 41"/>
                <a:gd name="T70" fmla="*/ 56 w 136"/>
                <a:gd name="T71" fmla="*/ 6 h 41"/>
                <a:gd name="T72" fmla="*/ 56 w 136"/>
                <a:gd name="T73" fmla="*/ 6 h 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36" h="41">
                  <a:moveTo>
                    <a:pt x="112" y="11"/>
                  </a:moveTo>
                  <a:lnTo>
                    <a:pt x="112" y="9"/>
                  </a:lnTo>
                  <a:lnTo>
                    <a:pt x="110" y="14"/>
                  </a:lnTo>
                  <a:lnTo>
                    <a:pt x="107" y="16"/>
                  </a:lnTo>
                  <a:lnTo>
                    <a:pt x="104" y="18"/>
                  </a:lnTo>
                  <a:lnTo>
                    <a:pt x="100" y="18"/>
                  </a:lnTo>
                  <a:lnTo>
                    <a:pt x="96" y="18"/>
                  </a:lnTo>
                  <a:lnTo>
                    <a:pt x="91" y="18"/>
                  </a:lnTo>
                  <a:lnTo>
                    <a:pt x="88" y="18"/>
                  </a:lnTo>
                  <a:lnTo>
                    <a:pt x="84" y="19"/>
                  </a:lnTo>
                  <a:lnTo>
                    <a:pt x="81" y="20"/>
                  </a:lnTo>
                  <a:lnTo>
                    <a:pt x="80" y="24"/>
                  </a:lnTo>
                  <a:lnTo>
                    <a:pt x="74" y="18"/>
                  </a:lnTo>
                  <a:lnTo>
                    <a:pt x="66" y="21"/>
                  </a:lnTo>
                  <a:lnTo>
                    <a:pt x="59" y="25"/>
                  </a:lnTo>
                  <a:lnTo>
                    <a:pt x="50" y="26"/>
                  </a:lnTo>
                  <a:lnTo>
                    <a:pt x="43" y="28"/>
                  </a:lnTo>
                  <a:lnTo>
                    <a:pt x="34" y="28"/>
                  </a:lnTo>
                  <a:lnTo>
                    <a:pt x="27" y="29"/>
                  </a:lnTo>
                  <a:lnTo>
                    <a:pt x="19" y="30"/>
                  </a:lnTo>
                  <a:lnTo>
                    <a:pt x="12" y="33"/>
                  </a:lnTo>
                  <a:lnTo>
                    <a:pt x="6" y="36"/>
                  </a:lnTo>
                  <a:lnTo>
                    <a:pt x="0" y="41"/>
                  </a:lnTo>
                  <a:lnTo>
                    <a:pt x="89" y="30"/>
                  </a:lnTo>
                  <a:lnTo>
                    <a:pt x="94" y="29"/>
                  </a:lnTo>
                  <a:lnTo>
                    <a:pt x="100" y="26"/>
                  </a:lnTo>
                  <a:lnTo>
                    <a:pt x="106" y="24"/>
                  </a:lnTo>
                  <a:lnTo>
                    <a:pt x="111" y="21"/>
                  </a:lnTo>
                  <a:lnTo>
                    <a:pt x="116" y="18"/>
                  </a:lnTo>
                  <a:lnTo>
                    <a:pt x="121" y="15"/>
                  </a:lnTo>
                  <a:lnTo>
                    <a:pt x="126" y="13"/>
                  </a:lnTo>
                  <a:lnTo>
                    <a:pt x="130" y="13"/>
                  </a:lnTo>
                  <a:lnTo>
                    <a:pt x="133" y="13"/>
                  </a:lnTo>
                  <a:lnTo>
                    <a:pt x="136" y="15"/>
                  </a:lnTo>
                  <a:lnTo>
                    <a:pt x="130" y="0"/>
                  </a:lnTo>
                  <a:lnTo>
                    <a:pt x="112" y="11"/>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8" name="Freeform 419"/>
            <p:cNvSpPr>
              <a:spLocks/>
            </p:cNvSpPr>
            <p:nvPr/>
          </p:nvSpPr>
          <p:spPr bwMode="auto">
            <a:xfrm>
              <a:off x="2799" y="3039"/>
              <a:ext cx="37" cy="13"/>
            </a:xfrm>
            <a:custGeom>
              <a:avLst/>
              <a:gdLst>
                <a:gd name="T0" fmla="*/ 13 w 75"/>
                <a:gd name="T1" fmla="*/ 9 h 27"/>
                <a:gd name="T2" fmla="*/ 2 w 75"/>
                <a:gd name="T3" fmla="*/ 0 h 27"/>
                <a:gd name="T4" fmla="*/ 0 w 75"/>
                <a:gd name="T5" fmla="*/ 2 h 27"/>
                <a:gd name="T6" fmla="*/ 3 w 75"/>
                <a:gd name="T7" fmla="*/ 4 h 27"/>
                <a:gd name="T8" fmla="*/ 7 w 75"/>
                <a:gd name="T9" fmla="*/ 6 h 27"/>
                <a:gd name="T10" fmla="*/ 11 w 75"/>
                <a:gd name="T11" fmla="*/ 8 h 27"/>
                <a:gd name="T12" fmla="*/ 15 w 75"/>
                <a:gd name="T13" fmla="*/ 10 h 27"/>
                <a:gd name="T14" fmla="*/ 20 w 75"/>
                <a:gd name="T15" fmla="*/ 11 h 27"/>
                <a:gd name="T16" fmla="*/ 24 w 75"/>
                <a:gd name="T17" fmla="*/ 12 h 27"/>
                <a:gd name="T18" fmla="*/ 28 w 75"/>
                <a:gd name="T19" fmla="*/ 13 h 27"/>
                <a:gd name="T20" fmla="*/ 31 w 75"/>
                <a:gd name="T21" fmla="*/ 13 h 27"/>
                <a:gd name="T22" fmla="*/ 35 w 75"/>
                <a:gd name="T23" fmla="*/ 13 h 27"/>
                <a:gd name="T24" fmla="*/ 37 w 75"/>
                <a:gd name="T25" fmla="*/ 13 h 27"/>
                <a:gd name="T26" fmla="*/ 35 w 75"/>
                <a:gd name="T27" fmla="*/ 12 h 27"/>
                <a:gd name="T28" fmla="*/ 31 w 75"/>
                <a:gd name="T29" fmla="*/ 12 h 27"/>
                <a:gd name="T30" fmla="*/ 29 w 75"/>
                <a:gd name="T31" fmla="*/ 10 h 27"/>
                <a:gd name="T32" fmla="*/ 27 w 75"/>
                <a:gd name="T33" fmla="*/ 9 h 27"/>
                <a:gd name="T34" fmla="*/ 24 w 75"/>
                <a:gd name="T35" fmla="*/ 8 h 27"/>
                <a:gd name="T36" fmla="*/ 22 w 75"/>
                <a:gd name="T37" fmla="*/ 7 h 27"/>
                <a:gd name="T38" fmla="*/ 19 w 75"/>
                <a:gd name="T39" fmla="*/ 7 h 27"/>
                <a:gd name="T40" fmla="*/ 17 w 75"/>
                <a:gd name="T41" fmla="*/ 7 h 27"/>
                <a:gd name="T42" fmla="*/ 15 w 75"/>
                <a:gd name="T43" fmla="*/ 7 h 27"/>
                <a:gd name="T44" fmla="*/ 13 w 75"/>
                <a:gd name="T45" fmla="*/ 9 h 27"/>
                <a:gd name="T46" fmla="*/ 13 w 75"/>
                <a:gd name="T47" fmla="*/ 9 h 2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75" h="27">
                  <a:moveTo>
                    <a:pt x="26" y="18"/>
                  </a:moveTo>
                  <a:lnTo>
                    <a:pt x="5" y="0"/>
                  </a:lnTo>
                  <a:lnTo>
                    <a:pt x="0" y="5"/>
                  </a:lnTo>
                  <a:lnTo>
                    <a:pt x="6" y="9"/>
                  </a:lnTo>
                  <a:lnTo>
                    <a:pt x="14" y="13"/>
                  </a:lnTo>
                  <a:lnTo>
                    <a:pt x="23" y="16"/>
                  </a:lnTo>
                  <a:lnTo>
                    <a:pt x="31" y="20"/>
                  </a:lnTo>
                  <a:lnTo>
                    <a:pt x="40" y="22"/>
                  </a:lnTo>
                  <a:lnTo>
                    <a:pt x="49" y="25"/>
                  </a:lnTo>
                  <a:lnTo>
                    <a:pt x="57" y="26"/>
                  </a:lnTo>
                  <a:lnTo>
                    <a:pt x="63" y="27"/>
                  </a:lnTo>
                  <a:lnTo>
                    <a:pt x="70" y="27"/>
                  </a:lnTo>
                  <a:lnTo>
                    <a:pt x="75" y="26"/>
                  </a:lnTo>
                  <a:lnTo>
                    <a:pt x="70" y="25"/>
                  </a:lnTo>
                  <a:lnTo>
                    <a:pt x="63" y="24"/>
                  </a:lnTo>
                  <a:lnTo>
                    <a:pt x="59" y="21"/>
                  </a:lnTo>
                  <a:lnTo>
                    <a:pt x="54" y="19"/>
                  </a:lnTo>
                  <a:lnTo>
                    <a:pt x="49" y="16"/>
                  </a:lnTo>
                  <a:lnTo>
                    <a:pt x="44" y="15"/>
                  </a:lnTo>
                  <a:lnTo>
                    <a:pt x="39" y="14"/>
                  </a:lnTo>
                  <a:lnTo>
                    <a:pt x="34" y="14"/>
                  </a:lnTo>
                  <a:lnTo>
                    <a:pt x="30" y="15"/>
                  </a:lnTo>
                  <a:lnTo>
                    <a:pt x="26" y="18"/>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89" name="Freeform 420"/>
            <p:cNvSpPr>
              <a:spLocks/>
            </p:cNvSpPr>
            <p:nvPr/>
          </p:nvSpPr>
          <p:spPr bwMode="auto">
            <a:xfrm>
              <a:off x="2363" y="3048"/>
              <a:ext cx="5" cy="4"/>
            </a:xfrm>
            <a:custGeom>
              <a:avLst/>
              <a:gdLst>
                <a:gd name="T0" fmla="*/ 5 w 10"/>
                <a:gd name="T1" fmla="*/ 4 h 6"/>
                <a:gd name="T2" fmla="*/ 5 w 10"/>
                <a:gd name="T3" fmla="*/ 0 h 6"/>
                <a:gd name="T4" fmla="*/ 0 w 10"/>
                <a:gd name="T5" fmla="*/ 4 h 6"/>
                <a:gd name="T6" fmla="*/ 5 w 10"/>
                <a:gd name="T7" fmla="*/ 4 h 6"/>
                <a:gd name="T8" fmla="*/ 5 w 10"/>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10" y="6"/>
                  </a:moveTo>
                  <a:lnTo>
                    <a:pt x="10" y="0"/>
                  </a:lnTo>
                  <a:lnTo>
                    <a:pt x="0" y="6"/>
                  </a:lnTo>
                  <a:lnTo>
                    <a:pt x="10" y="6"/>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16690" name="Freeform 421"/>
            <p:cNvSpPr>
              <a:spLocks/>
            </p:cNvSpPr>
            <p:nvPr/>
          </p:nvSpPr>
          <p:spPr bwMode="auto">
            <a:xfrm>
              <a:off x="2304" y="3050"/>
              <a:ext cx="6" cy="6"/>
            </a:xfrm>
            <a:custGeom>
              <a:avLst/>
              <a:gdLst>
                <a:gd name="T0" fmla="*/ 0 w 12"/>
                <a:gd name="T1" fmla="*/ 0 h 11"/>
                <a:gd name="T2" fmla="*/ 0 w 12"/>
                <a:gd name="T3" fmla="*/ 6 h 11"/>
                <a:gd name="T4" fmla="*/ 6 w 12"/>
                <a:gd name="T5" fmla="*/ 3 h 11"/>
                <a:gd name="T6" fmla="*/ 6 w 12"/>
                <a:gd name="T7" fmla="*/ 2 h 11"/>
                <a:gd name="T8" fmla="*/ 6 w 12"/>
                <a:gd name="T9" fmla="*/ 1 h 11"/>
                <a:gd name="T10" fmla="*/ 5 w 12"/>
                <a:gd name="T11" fmla="*/ 1 h 11"/>
                <a:gd name="T12" fmla="*/ 5 w 12"/>
                <a:gd name="T13" fmla="*/ 0 h 11"/>
                <a:gd name="T14" fmla="*/ 4 w 12"/>
                <a:gd name="T15" fmla="*/ 1 h 11"/>
                <a:gd name="T16" fmla="*/ 3 w 12"/>
                <a:gd name="T17" fmla="*/ 1 h 11"/>
                <a:gd name="T18" fmla="*/ 2 w 12"/>
                <a:gd name="T19" fmla="*/ 1 h 11"/>
                <a:gd name="T20" fmla="*/ 2 w 12"/>
                <a:gd name="T21" fmla="*/ 1 h 11"/>
                <a:gd name="T22" fmla="*/ 1 w 12"/>
                <a:gd name="T23" fmla="*/ 1 h 11"/>
                <a:gd name="T24" fmla="*/ 0 w 12"/>
                <a:gd name="T25" fmla="*/ 0 h 11"/>
                <a:gd name="T26" fmla="*/ 0 w 12"/>
                <a:gd name="T27" fmla="*/ 0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 h="11">
                  <a:moveTo>
                    <a:pt x="0" y="0"/>
                  </a:moveTo>
                  <a:lnTo>
                    <a:pt x="0" y="11"/>
                  </a:lnTo>
                  <a:lnTo>
                    <a:pt x="12" y="6"/>
                  </a:lnTo>
                  <a:lnTo>
                    <a:pt x="11" y="3"/>
                  </a:lnTo>
                  <a:lnTo>
                    <a:pt x="11" y="1"/>
                  </a:lnTo>
                  <a:lnTo>
                    <a:pt x="10" y="1"/>
                  </a:lnTo>
                  <a:lnTo>
                    <a:pt x="9" y="0"/>
                  </a:lnTo>
                  <a:lnTo>
                    <a:pt x="8" y="1"/>
                  </a:lnTo>
                  <a:lnTo>
                    <a:pt x="5" y="1"/>
                  </a:lnTo>
                  <a:lnTo>
                    <a:pt x="4" y="1"/>
                  </a:lnTo>
                  <a:lnTo>
                    <a:pt x="3" y="1"/>
                  </a:lnTo>
                  <a:lnTo>
                    <a:pt x="1" y="1"/>
                  </a:lnTo>
                  <a:lnTo>
                    <a:pt x="0"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5314705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50947" name="Picture 1027"/>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nvGrpSpPr>
          <p:cNvPr id="850950" name="Group 1030"/>
          <p:cNvGrpSpPr>
            <a:grpSpLocks/>
          </p:cNvGrpSpPr>
          <p:nvPr/>
        </p:nvGrpSpPr>
        <p:grpSpPr bwMode="auto">
          <a:xfrm>
            <a:off x="1219200" y="485775"/>
            <a:ext cx="7529264" cy="6086475"/>
            <a:chOff x="768" y="306"/>
            <a:chExt cx="4416" cy="3834"/>
          </a:xfrm>
        </p:grpSpPr>
        <p:pic>
          <p:nvPicPr>
            <p:cNvPr id="850949" name="Picture 1029"/>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1776" y="306"/>
              <a:ext cx="2448" cy="3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50946" name="Text Box 1026"/>
            <p:cNvSpPr txBox="1">
              <a:spLocks noChangeArrowheads="1"/>
            </p:cNvSpPr>
            <p:nvPr/>
          </p:nvSpPr>
          <p:spPr bwMode="auto">
            <a:xfrm>
              <a:off x="768" y="816"/>
              <a:ext cx="4416" cy="11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defRPr/>
              </a:pPr>
              <a:r>
                <a:rPr lang="ar-JO" sz="36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rPr>
                <a:t>لأن كل ما سبق فكتب كتب لأجل تعليمنا حتى بالصبر و التعزية بما في الكتب يكون لنا رجاء</a:t>
              </a:r>
              <a:endParaRPr lang="en-US" sz="36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28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rPr>
                <a:t>رومية 15: 4</a:t>
              </a:r>
              <a:endParaRPr lang="en-US" sz="28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606952882"/>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850950"/>
                                        </p:tgtEl>
                                        <p:attrNameLst>
                                          <p:attrName>style.visibility</p:attrName>
                                        </p:attrNameLst>
                                      </p:cBhvr>
                                      <p:to>
                                        <p:strVal val="visible"/>
                                      </p:to>
                                    </p:set>
                                    <p:animEffect transition="in" filter="dissolve">
                                      <p:cBhvr>
                                        <p:cTn id="7" dur="500"/>
                                        <p:tgtEl>
                                          <p:spTgt spid="8509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061967"/>
            <a:ext cx="7721600" cy="5851257"/>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0"/>
            <a:ext cx="9143999" cy="1242516"/>
          </a:xfrm>
          <a:effectLst/>
        </p:spPr>
        <p:txBody>
          <a:bodyPr/>
          <a:lstStyle/>
          <a:p>
            <a:pPr>
              <a:defRPr/>
            </a:pPr>
            <a:r>
              <a:rPr lang="ar-JO" sz="6000" dirty="0">
                <a:solidFill>
                  <a:srgbClr val="800000"/>
                </a:solidFill>
                <a:effectLst>
                  <a:glow rad="127000">
                    <a:schemeClr val="bg1"/>
                  </a:glow>
                </a:effectLst>
                <a:ea typeface="ＭＳ Ｐゴシック" charset="0"/>
              </a:rPr>
              <a:t>كيف</a:t>
            </a:r>
            <a:r>
              <a:rPr lang="ar-JO" sz="4800" dirty="0">
                <a:solidFill>
                  <a:schemeClr val="tx1"/>
                </a:solidFill>
                <a:effectLst>
                  <a:glow rad="127000">
                    <a:schemeClr val="bg1"/>
                  </a:glow>
                </a:effectLst>
                <a:ea typeface="ＭＳ Ｐゴシック" charset="0"/>
              </a:rPr>
              <a:t> يكافئنا الله                             عندما نهتم بالآخرين؟</a:t>
            </a:r>
            <a:endParaRPr lang="en-US" sz="4800" dirty="0">
              <a:solidFill>
                <a:schemeClr val="tx1"/>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SA" b="1" dirty="0" err="1">
                <a:solidFill>
                  <a:srgbClr val="000000"/>
                </a:solidFill>
                <a:effectLst>
                  <a:glow rad="127000">
                    <a:srgbClr val="FFFFFF"/>
                  </a:glow>
                </a:effectLst>
                <a:latin typeface="Arial" panose="020B0604020202020204" pitchFamily="34" charset="0"/>
                <a:ea typeface="ＭＳ Ｐゴシック" charset="0"/>
                <a:cs typeface="ＭＳ Ｐゴシック" charset="0"/>
              </a:rPr>
              <a:t>راعوث</a:t>
            </a:r>
            <a:endParaRPr lang="en-US" b="1" dirty="0">
              <a:solidFill>
                <a:srgbClr val="000000"/>
              </a:solidFill>
              <a:effectLst>
                <a:glow rad="127000">
                  <a:srgbClr val="FFFFFF"/>
                </a:glow>
              </a:effectLst>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486314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rgbClr val="0070C0"/>
                </a:solidFill>
                <a:effectLst>
                  <a:glow rad="127000">
                    <a:schemeClr val="bg1"/>
                  </a:glow>
                </a:effectLst>
                <a:ea typeface="ＭＳ Ｐゴシック" charset="0"/>
              </a:rPr>
              <a:t>الشخصية</a:t>
            </a:r>
            <a:endParaRPr lang="en-US" dirty="0">
              <a:solidFill>
                <a:srgbClr val="0070C0"/>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ar-JO" sz="2800" b="1" dirty="0">
                <a:solidFill>
                  <a:srgbClr val="FFFFFF"/>
                </a:solidFill>
                <a:latin typeface="Arial" panose="020B0604020202020204" pitchFamily="34" charset="0"/>
                <a:cs typeface="Arial" panose="020B0604020202020204" pitchFamily="34" charset="0"/>
              </a:rPr>
              <a:t>كيف يكافئنا الله عندما نهتم بالآخرين؟</a:t>
            </a:r>
            <a:endParaRPr lang="en-US" sz="2800" b="1" dirty="0">
              <a:solidFill>
                <a:srgbClr val="000000"/>
              </a:solidFill>
              <a:effectLst>
                <a:glow rad="127000">
                  <a:srgbClr val="FFFFFF"/>
                </a:glow>
              </a:effectLst>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a:defRPr/>
            </a:pPr>
            <a:r>
              <a:rPr lang="ar-JO" b="1"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rPr>
              <a:t>راعوث 1-2</a:t>
            </a:r>
            <a:endParaRPr lang="en-US" b="1" dirty="0">
              <a:solidFill>
                <a:srgbClr val="000000"/>
              </a:solidFill>
              <a:effectLst>
                <a:glow rad="127000">
                  <a:srgbClr val="FFFFFF"/>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713540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3 </a:t>
            </a:r>
          </a:p>
        </p:txBody>
      </p:sp>
    </p:spTree>
    <p:extLst>
      <p:ext uri="{BB962C8B-B14F-4D97-AF65-F5344CB8AC3E}">
        <p14:creationId xmlns:p14="http://schemas.microsoft.com/office/powerpoint/2010/main" val="143378972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dirty="0">
                <a:solidFill>
                  <a:schemeClr val="tx2"/>
                </a:solidFill>
                <a:effectLst>
                  <a:glow rad="127000">
                    <a:schemeClr val="bg1"/>
                  </a:glow>
                </a:effectLst>
                <a:ea typeface="ＭＳ Ｐゴシック" charset="0"/>
              </a:rPr>
              <a:t>2. أحياناً يكافئنا الله أكثر مما </a:t>
            </a:r>
            <a:r>
              <a:rPr lang="ar-JO" dirty="0">
                <a:solidFill>
                  <a:schemeClr val="accent2"/>
                </a:solidFill>
                <a:effectLst>
                  <a:glow rad="127000">
                    <a:schemeClr val="bg1"/>
                  </a:glow>
                </a:effectLst>
                <a:ea typeface="ＭＳ Ｐゴシック" charset="0"/>
              </a:rPr>
              <a:t>نحلم</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4652541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ar-JO" dirty="0">
                <a:solidFill>
                  <a:srgbClr val="FFFFFF"/>
                </a:solidFill>
              </a:rPr>
              <a:t>القول الذي لا يقتبس عادة</a:t>
            </a:r>
            <a:endParaRPr lang="en-US"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الآخرين</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176958366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وضع خطة (3: 1)</a:t>
            </a:r>
            <a:endParaRPr lang="en-US" sz="5400" dirty="0">
              <a:effectLst>
                <a:glow rad="127000">
                  <a:schemeClr val="tx1"/>
                </a:glow>
              </a:effectLst>
              <a:ea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220105"/>
            <a:ext cx="9144000" cy="5143500"/>
          </a:xfrm>
          <a:prstGeom prst="rect">
            <a:avLst/>
          </a:prstGeom>
        </p:spPr>
      </p:pic>
    </p:spTree>
    <p:extLst>
      <p:ext uri="{BB962C8B-B14F-4D97-AF65-F5344CB8AC3E}">
        <p14:creationId xmlns:p14="http://schemas.microsoft.com/office/powerpoint/2010/main" val="1840066355"/>
      </p:ext>
    </p:extLst>
  </p:cSld>
  <p:clrMapOvr>
    <a:masterClrMapping/>
  </p:clrMapOvr>
  <p:transition/>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defRPr/>
            </a:pP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قدم باردة</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defRPr/>
            </a:pPr>
            <a:r>
              <a:rPr lang="ar-SA"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ر</a:t>
            </a: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اعوث 3: 1-18</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1706095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ffectLst/>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1440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مشاركة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نعمي 3: 1-4</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33" name="Text Box 93"/>
          <p:cNvSpPr txBox="1">
            <a:spLocks noChangeArrowheads="1"/>
          </p:cNvSpPr>
          <p:nvPr/>
        </p:nvSpPr>
        <p:spPr bwMode="auto">
          <a:xfrm>
            <a:off x="0" y="1568450"/>
            <a:ext cx="9144000" cy="1585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تحمل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المسؤولية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إظهار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الإبداع</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2-4</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343142" name="Text Box 102"/>
          <p:cNvSpPr txBox="1">
            <a:spLocks noChangeArrowheads="1"/>
          </p:cNvSpPr>
          <p:nvPr/>
        </p:nvSpPr>
        <p:spPr bwMode="auto">
          <a:xfrm>
            <a:off x="0" y="3689350"/>
            <a:ext cx="92964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شجاعة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راعوث 3: 5-9</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43" name="Text Box 103"/>
          <p:cNvSpPr txBox="1">
            <a:spLocks noChangeArrowheads="1"/>
          </p:cNvSpPr>
          <p:nvPr/>
        </p:nvSpPr>
        <p:spPr bwMode="auto">
          <a:xfrm>
            <a:off x="0" y="4708525"/>
            <a:ext cx="9296400" cy="21351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الخطة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5-7</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defRPr/>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الإقتراح</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8-9</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defRPr/>
            </a:pP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684065114"/>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125"/>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33"/>
                                        </p:tgtEl>
                                        <p:attrNameLst>
                                          <p:attrName>style.visibility</p:attrName>
                                        </p:attrNameLst>
                                      </p:cBhvr>
                                      <p:to>
                                        <p:strVal val="visible"/>
                                      </p:to>
                                    </p:set>
                                    <p:animEffect transition="in" filter="dissolve">
                                      <p:cBhvr>
                                        <p:cTn id="11" dur="75"/>
                                        <p:tgtEl>
                                          <p:spTgt spid="343133"/>
                                        </p:tgtEl>
                                      </p:cBhvr>
                                    </p:animEffect>
                                  </p:childTnLst>
                                </p:cTn>
                              </p:par>
                            </p:childTnLst>
                          </p:cTn>
                        </p:par>
                        <p:par>
                          <p:cTn id="12" fill="hold" nodeType="afterGroup">
                            <p:stCondLst>
                              <p:cond delay="6450"/>
                            </p:stCondLst>
                            <p:childTnLst>
                              <p:par>
                                <p:cTn id="13" presetID="9" presetClass="entr" presetSubtype="0" fill="hold" grpId="0" nodeType="afterEffect">
                                  <p:stCondLst>
                                    <p:cond delay="0"/>
                                  </p:stCondLst>
                                  <p:iterate type="lt">
                                    <p:tmPct val="100000"/>
                                  </p:iterate>
                                  <p:childTnLst>
                                    <p:set>
                                      <p:cBhvr>
                                        <p:cTn id="14" dur="1" fill="hold">
                                          <p:stCondLst>
                                            <p:cond delay="0"/>
                                          </p:stCondLst>
                                        </p:cTn>
                                        <p:tgtEl>
                                          <p:spTgt spid="343142"/>
                                        </p:tgtEl>
                                        <p:attrNameLst>
                                          <p:attrName>style.visibility</p:attrName>
                                        </p:attrNameLst>
                                      </p:cBhvr>
                                      <p:to>
                                        <p:strVal val="visible"/>
                                      </p:to>
                                    </p:set>
                                    <p:animEffect transition="in" filter="dissolve">
                                      <p:cBhvr>
                                        <p:cTn id="15" dur="75"/>
                                        <p:tgtEl>
                                          <p:spTgt spid="343142"/>
                                        </p:tgtEl>
                                      </p:cBhvr>
                                    </p:animEffect>
                                  </p:childTnLst>
                                </p:cTn>
                              </p:par>
                            </p:childTnLst>
                          </p:cTn>
                        </p:par>
                        <p:par>
                          <p:cTn id="16" fill="hold" nodeType="afterGroup">
                            <p:stCondLst>
                              <p:cond delay="7575"/>
                            </p:stCondLst>
                            <p:childTnLst>
                              <p:par>
                                <p:cTn id="17" presetID="9" presetClass="entr" presetSubtype="0" fill="hold" grpId="0" nodeType="afterEffect">
                                  <p:stCondLst>
                                    <p:cond delay="3000"/>
                                  </p:stCondLst>
                                  <p:iterate type="lt">
                                    <p:tmPct val="100000"/>
                                  </p:iterate>
                                  <p:childTnLst>
                                    <p:set>
                                      <p:cBhvr>
                                        <p:cTn id="18" dur="1" fill="hold">
                                          <p:stCondLst>
                                            <p:cond delay="0"/>
                                          </p:stCondLst>
                                        </p:cTn>
                                        <p:tgtEl>
                                          <p:spTgt spid="343143"/>
                                        </p:tgtEl>
                                        <p:attrNameLst>
                                          <p:attrName>style.visibility</p:attrName>
                                        </p:attrNameLst>
                                      </p:cBhvr>
                                      <p:to>
                                        <p:strVal val="visible"/>
                                      </p:to>
                                    </p:set>
                                    <p:animEffect transition="in" filter="dissolve">
                                      <p:cBhvr>
                                        <p:cTn id="19" dur="75"/>
                                        <p:tgtEl>
                                          <p:spTgt spid="3431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33" grpId="0" autoUpdateAnimBg="0"/>
      <p:bldP spid="343142" grpId="0" autoUpdateAnimBg="0"/>
      <p:bldP spid="343143" grpId="0" autoUpdateAnimBg="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1365" name="Text Box 5"/>
          <p:cNvSpPr txBox="1">
            <a:spLocks noChangeArrowheads="1"/>
          </p:cNvSpPr>
          <p:nvPr/>
        </p:nvSpPr>
        <p:spPr bwMode="auto">
          <a:xfrm>
            <a:off x="495300" y="2514600"/>
            <a:ext cx="8382000" cy="163121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ليكن أجرك كاملاً من عند الرب إله إسرائيل</a:t>
            </a:r>
            <a:endParaRPr lang="en-US" sz="4000" b="1" dirty="0">
              <a:solidFill>
                <a:srgbClr val="FFFFFF"/>
              </a:solidFill>
              <a:effectLst>
                <a:glow rad="127000">
                  <a:srgbClr val="000000"/>
                </a:glow>
              </a:effectLst>
              <a:latin typeface="Arial" panose="020B0604020202020204" pitchFamily="34" charset="0"/>
              <a:cs typeface="Arial" panose="020B0604020202020204" pitchFamily="34" charset="0"/>
            </a:endParaRPr>
          </a:p>
          <a:p>
            <a:pPr lvl="2" algn="ctr" defTabSz="914400" fontAlgn="base">
              <a:spcBef>
                <a:spcPct val="50000"/>
              </a:spcBef>
              <a:spcAft>
                <a:spcPct val="0"/>
              </a:spcAft>
              <a:defRPr/>
            </a:pPr>
            <a:r>
              <a:rPr lang="ar-JO" sz="4000" b="1" dirty="0">
                <a:solidFill>
                  <a:srgbClr val="FFFFFF"/>
                </a:solidFill>
                <a:effectLst>
                  <a:glow rad="127000">
                    <a:srgbClr val="000000"/>
                  </a:glow>
                </a:effectLst>
                <a:latin typeface="Arial" panose="020B0604020202020204" pitchFamily="34" charset="0"/>
                <a:cs typeface="Arial" panose="020B0604020202020204" pitchFamily="34" charset="0"/>
              </a:rPr>
              <a:t>الذي جئت لكي تحتمي تحت </a:t>
            </a:r>
            <a:r>
              <a:rPr lang="ar-JO" sz="4000" b="1" dirty="0">
                <a:solidFill>
                  <a:srgbClr val="FFFF00"/>
                </a:solidFill>
                <a:effectLst>
                  <a:glow rad="127000">
                    <a:srgbClr val="000000"/>
                  </a:glow>
                </a:effectLst>
                <a:latin typeface="Arial" panose="020B0604020202020204" pitchFamily="34" charset="0"/>
                <a:cs typeface="Arial" panose="020B0604020202020204" pitchFamily="34" charset="0"/>
              </a:rPr>
              <a:t>جناحيه</a:t>
            </a:r>
            <a:endParaRPr lang="en-US" sz="4000" b="1" dirty="0">
              <a:solidFill>
                <a:srgbClr val="FFFF00"/>
              </a:solidFill>
              <a:effectLst>
                <a:glow rad="127000">
                  <a:srgbClr val="000000"/>
                </a:glow>
              </a:effectLst>
              <a:latin typeface="Arial" panose="020B0604020202020204" pitchFamily="34" charset="0"/>
              <a:cs typeface="Arial" panose="020B0604020202020204" pitchFamily="34" charset="0"/>
            </a:endParaRPr>
          </a:p>
        </p:txBody>
      </p:sp>
      <p:sp>
        <p:nvSpPr>
          <p:cNvPr id="911366" name="Text Box 6"/>
          <p:cNvSpPr txBox="1">
            <a:spLocks noChangeArrowheads="1"/>
          </p:cNvSpPr>
          <p:nvPr/>
        </p:nvSpPr>
        <p:spPr bwMode="auto">
          <a:xfrm>
            <a:off x="4020120" y="-1144650"/>
            <a:ext cx="2971800" cy="11079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en-US" sz="6600" dirty="0">
                <a:effectLst>
                  <a:glow rad="177800">
                    <a:srgbClr val="000000"/>
                  </a:glow>
                </a:effectLst>
                <a:latin typeface="Arial" panose="020B0604020202020204" pitchFamily="34" charset="0"/>
                <a:ea typeface="ＭＳ Ｐゴシック" charset="0"/>
                <a:cs typeface="Arial" panose="020B0604020202020204" pitchFamily="34" charset="0"/>
              </a:rPr>
              <a:t>Wing</a:t>
            </a:r>
          </a:p>
        </p:txBody>
      </p:sp>
      <p:sp>
        <p:nvSpPr>
          <p:cNvPr id="7" name="Text Box 1031"/>
          <p:cNvSpPr txBox="1">
            <a:spLocks noChangeArrowheads="1"/>
          </p:cNvSpPr>
          <p:nvPr/>
        </p:nvSpPr>
        <p:spPr bwMode="auto">
          <a:xfrm>
            <a:off x="2915816" y="5730875"/>
            <a:ext cx="6075784"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fontAlgn="base">
              <a:spcBef>
                <a:spcPct val="50000"/>
              </a:spcBef>
              <a:spcAft>
                <a:spcPct val="0"/>
              </a:spcAft>
              <a:defRPr/>
            </a:pPr>
            <a:r>
              <a:rPr lang="ar-JO" sz="32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بوعز في راعوث 2: 12</a:t>
            </a:r>
            <a:endParaRPr lang="en-US" sz="24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8" name="Picture 7"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1203576485"/>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afterEffect">
                                  <p:stCondLst>
                                    <p:cond delay="4000"/>
                                  </p:stCondLst>
                                  <p:childTnLst>
                                    <p:set>
                                      <p:cBhvr>
                                        <p:cTn id="6" dur="1" fill="hold">
                                          <p:stCondLst>
                                            <p:cond delay="0"/>
                                          </p:stCondLst>
                                        </p:cTn>
                                        <p:tgtEl>
                                          <p:spTgt spid="911366"/>
                                        </p:tgtEl>
                                        <p:attrNameLst>
                                          <p:attrName>style.visibility</p:attrName>
                                        </p:attrNameLst>
                                      </p:cBhvr>
                                      <p:to>
                                        <p:strVal val="visible"/>
                                      </p:to>
                                    </p:set>
                                    <p:animEffect transition="in" filter="wipe(right)">
                                      <p:cBhvr>
                                        <p:cTn id="7" dur="500"/>
                                        <p:tgtEl>
                                          <p:spTgt spid="9113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1366" grpId="0" autoUpdateAnimBg="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2391" name="Text Box 1031"/>
          <p:cNvSpPr txBox="1">
            <a:spLocks noChangeArrowheads="1"/>
          </p:cNvSpPr>
          <p:nvPr/>
        </p:nvSpPr>
        <p:spPr bwMode="auto">
          <a:xfrm>
            <a:off x="4495800" y="5730875"/>
            <a:ext cx="4495800" cy="11387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SA" sz="3200" b="1" dirty="0" err="1">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راعوث</a:t>
            </a:r>
            <a:r>
              <a:rPr lang="en-US" sz="32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 3:9 (NIV)</a:t>
            </a:r>
          </a:p>
          <a:p>
            <a:pPr defTabSz="914400" fontAlgn="base">
              <a:spcBef>
                <a:spcPct val="50000"/>
              </a:spcBef>
              <a:spcAft>
                <a:spcPct val="0"/>
              </a:spcAft>
              <a:defRPr/>
            </a:pPr>
            <a:endParaRPr lang="en-US" sz="24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sp>
        <p:nvSpPr>
          <p:cNvPr id="912392" name="Text Box 1032"/>
          <p:cNvSpPr txBox="1">
            <a:spLocks noChangeArrowheads="1"/>
          </p:cNvSpPr>
          <p:nvPr/>
        </p:nvSpPr>
        <p:spPr bwMode="auto">
          <a:xfrm>
            <a:off x="74780" y="3164309"/>
            <a:ext cx="9069220" cy="25545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defTabSz="914400" fontAlgn="base">
              <a:spcBef>
                <a:spcPct val="50000"/>
              </a:spcBef>
              <a:spcAft>
                <a:spcPct val="0"/>
              </a:spcAft>
              <a:defRPr/>
            </a:pPr>
            <a:r>
              <a:rPr lang="ar-JO" altLang="ja-JP" sz="4000" b="1" dirty="0">
                <a:solidFill>
                  <a:srgbClr val="FFFFFF"/>
                </a:solidFill>
                <a:effectLst>
                  <a:glow rad="152400">
                    <a:srgbClr val="000000"/>
                  </a:glow>
                </a:effectLst>
                <a:latin typeface="Arial" panose="020B0604020202020204" pitchFamily="34" charset="0"/>
                <a:cs typeface="Arial" panose="020B0604020202020204" pitchFamily="34" charset="0"/>
              </a:rPr>
              <a:t>أنا راعوث أمتك فابسط</a:t>
            </a:r>
            <a:r>
              <a:rPr lang="ar-JO" altLang="ja-JP" sz="4000" b="1" dirty="0">
                <a:solidFill>
                  <a:srgbClr val="FFFF00"/>
                </a:solidFill>
                <a:effectLst>
                  <a:glow rad="152400">
                    <a:srgbClr val="000000"/>
                  </a:glow>
                </a:effectLst>
                <a:latin typeface="Arial" panose="020B0604020202020204" pitchFamily="34" charset="0"/>
                <a:cs typeface="Arial" panose="020B0604020202020204" pitchFamily="34" charset="0"/>
              </a:rPr>
              <a:t> ذيل ثوبك </a:t>
            </a:r>
            <a:r>
              <a:rPr lang="ar-JO" altLang="ja-JP" sz="4000" b="1" dirty="0">
                <a:solidFill>
                  <a:srgbClr val="FFFFFF"/>
                </a:solidFill>
                <a:effectLst>
                  <a:glow rad="152400">
                    <a:srgbClr val="000000"/>
                  </a:glow>
                </a:effectLst>
                <a:latin typeface="Arial" panose="020B0604020202020204" pitchFamily="34" charset="0"/>
                <a:cs typeface="Arial" panose="020B0604020202020204" pitchFamily="34" charset="0"/>
              </a:rPr>
              <a:t>على أمتك</a:t>
            </a:r>
          </a:p>
          <a:p>
            <a:pPr lvl="2" algn="ctr" defTabSz="914400" fontAlgn="base">
              <a:spcBef>
                <a:spcPct val="50000"/>
              </a:spcBef>
              <a:spcAft>
                <a:spcPct val="0"/>
              </a:spcAft>
              <a:defRPr/>
            </a:pPr>
            <a:r>
              <a:rPr lang="ar-JO" altLang="ja-JP" sz="4000" b="1" dirty="0">
                <a:solidFill>
                  <a:srgbClr val="FFFFFF"/>
                </a:solidFill>
                <a:effectLst>
                  <a:glow rad="152400">
                    <a:srgbClr val="000000"/>
                  </a:glow>
                </a:effectLst>
                <a:latin typeface="Arial" panose="020B0604020202020204" pitchFamily="34" charset="0"/>
                <a:cs typeface="Arial" panose="020B0604020202020204" pitchFamily="34" charset="0"/>
              </a:rPr>
              <a:t> لأنك ولي</a:t>
            </a:r>
          </a:p>
          <a:p>
            <a:pPr lvl="2" defTabSz="914400" fontAlgn="base">
              <a:spcBef>
                <a:spcPct val="50000"/>
              </a:spcBef>
              <a:spcAft>
                <a:spcPct val="0"/>
              </a:spcAft>
              <a:defRPr/>
            </a:pPr>
            <a:endParaRPr lang="en-US" sz="4000" b="1" dirty="0">
              <a:solidFill>
                <a:srgbClr val="FFFFFF"/>
              </a:solidFill>
              <a:effectLst>
                <a:glow rad="152400">
                  <a:srgbClr val="000000"/>
                </a:glow>
              </a:effectLst>
              <a:latin typeface="Arial" panose="020B0604020202020204" pitchFamily="34" charset="0"/>
              <a:cs typeface="Arial" panose="020B0604020202020204" pitchFamily="34" charset="0"/>
            </a:endParaRPr>
          </a:p>
        </p:txBody>
      </p:sp>
      <p:pic>
        <p:nvPicPr>
          <p:cNvPr id="3" name="Picture 2"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73081" y="50799"/>
            <a:ext cx="3253887" cy="2276871"/>
          </a:xfrm>
          <a:prstGeom prst="rect">
            <a:avLst/>
          </a:prstGeom>
        </p:spPr>
      </p:pic>
    </p:spTree>
    <p:extLst>
      <p:ext uri="{BB962C8B-B14F-4D97-AF65-F5344CB8AC3E}">
        <p14:creationId xmlns:p14="http://schemas.microsoft.com/office/powerpoint/2010/main" val="393402803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034" descr="A:\Chicks 2.jpg"/>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 y="7620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13415" name="Text Box 7"/>
          <p:cNvSpPr txBox="1">
            <a:spLocks noChangeArrowheads="1"/>
          </p:cNvSpPr>
          <p:nvPr/>
        </p:nvSpPr>
        <p:spPr bwMode="auto">
          <a:xfrm>
            <a:off x="343647" y="2336242"/>
            <a:ext cx="8495553" cy="132343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defRPr/>
            </a:pPr>
            <a:r>
              <a:rPr lang="ar-JO" sz="4000" b="1" dirty="0">
                <a:solidFill>
                  <a:srgbClr val="FFFFFF"/>
                </a:solidFill>
                <a:effectLst>
                  <a:glow rad="165100">
                    <a:srgbClr val="000000"/>
                  </a:glow>
                </a:effectLst>
                <a:latin typeface="Arial" panose="020B0604020202020204" pitchFamily="34" charset="0"/>
                <a:cs typeface="Arial" panose="020B0604020202020204" pitchFamily="34" charset="0"/>
              </a:rPr>
              <a:t>فمررت بك و رأيتك و إذا زمنك زمن الحب فبسطت</a:t>
            </a:r>
            <a:r>
              <a:rPr lang="ar-JO" sz="4000" b="1" dirty="0">
                <a:solidFill>
                  <a:srgbClr val="FFFF00"/>
                </a:solidFill>
                <a:effectLst>
                  <a:glow rad="165100">
                    <a:srgbClr val="000000"/>
                  </a:glow>
                </a:effectLst>
                <a:latin typeface="Arial" panose="020B0604020202020204" pitchFamily="34" charset="0"/>
                <a:cs typeface="Arial" panose="020B0604020202020204" pitchFamily="34" charset="0"/>
              </a:rPr>
              <a:t> ذيلي </a:t>
            </a:r>
            <a:r>
              <a:rPr lang="ar-JO" sz="4000" b="1" dirty="0">
                <a:solidFill>
                  <a:srgbClr val="FFFFFF"/>
                </a:solidFill>
                <a:effectLst>
                  <a:glow rad="165100">
                    <a:srgbClr val="000000"/>
                  </a:glow>
                </a:effectLst>
                <a:latin typeface="Arial" panose="020B0604020202020204" pitchFamily="34" charset="0"/>
                <a:cs typeface="Arial" panose="020B0604020202020204" pitchFamily="34" charset="0"/>
              </a:rPr>
              <a:t>عليك و سترت عورتك</a:t>
            </a:r>
            <a:endParaRPr lang="en-US" sz="4000" b="1" dirty="0">
              <a:solidFill>
                <a:srgbClr val="FFFFFF"/>
              </a:solidFill>
              <a:effectLst>
                <a:glow rad="165100">
                  <a:srgbClr val="000000"/>
                </a:glow>
              </a:effectLst>
              <a:latin typeface="Arial" panose="020B0604020202020204" pitchFamily="34" charset="0"/>
              <a:cs typeface="Arial" panose="020B0604020202020204" pitchFamily="34" charset="0"/>
            </a:endParaRPr>
          </a:p>
        </p:txBody>
      </p:sp>
      <p:sp>
        <p:nvSpPr>
          <p:cNvPr id="913416" name="Text Box 8"/>
          <p:cNvSpPr txBox="1">
            <a:spLocks noChangeArrowheads="1"/>
          </p:cNvSpPr>
          <p:nvPr/>
        </p:nvSpPr>
        <p:spPr bwMode="auto">
          <a:xfrm>
            <a:off x="4495800" y="5730875"/>
            <a:ext cx="4495800"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defRPr/>
            </a:pPr>
            <a:r>
              <a:rPr lang="ar-JO" sz="32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rPr>
              <a:t>حزقيال 16: 8</a:t>
            </a:r>
            <a:endParaRPr lang="en-US" sz="2400" b="1" dirty="0">
              <a:solidFill>
                <a:srgbClr val="FFFFFF"/>
              </a:solidFill>
              <a:effectLst>
                <a:glow rad="165100">
                  <a:srgbClr val="000000"/>
                </a:glow>
              </a:effectLst>
              <a:latin typeface="Arial" panose="020B0604020202020204" pitchFamily="34" charset="0"/>
              <a:ea typeface="ＭＳ Ｐゴシック" charset="0"/>
              <a:cs typeface="Arial" panose="020B0604020202020204" pitchFamily="34" charset="0"/>
            </a:endParaRPr>
          </a:p>
        </p:txBody>
      </p:sp>
      <p:sp>
        <p:nvSpPr>
          <p:cNvPr id="913418" name="Text Box 10"/>
          <p:cNvSpPr txBox="1">
            <a:spLocks noChangeArrowheads="1"/>
          </p:cNvSpPr>
          <p:nvPr/>
        </p:nvSpPr>
        <p:spPr bwMode="auto">
          <a:xfrm>
            <a:off x="4248803" y="-1182792"/>
            <a:ext cx="3657600" cy="12003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defPPr>
              <a:defRPr lang="en-US"/>
            </a:defPPr>
            <a:lvl1pPr>
              <a:spcBef>
                <a:spcPct val="50000"/>
              </a:spcBef>
              <a:defRPr sz="9600" b="1">
                <a:solidFill>
                  <a:srgbClr val="FFFF00"/>
                </a:solidFill>
                <a:latin typeface="Bwhebb"/>
                <a:cs typeface="Bwhebb"/>
              </a:defRPr>
            </a:lvl1pPr>
          </a:lstStyle>
          <a:p>
            <a:pPr defTabSz="914400" fontAlgn="base">
              <a:spcAft>
                <a:spcPct val="0"/>
              </a:spcAft>
              <a:defRPr/>
            </a:pPr>
            <a:r>
              <a:rPr lang="en-US" sz="7200" dirty="0">
                <a:effectLst>
                  <a:glow rad="165100">
                    <a:srgbClr val="000000"/>
                  </a:glow>
                </a:effectLst>
                <a:latin typeface="Arial" panose="020B0604020202020204" pitchFamily="34" charset="0"/>
                <a:ea typeface="ＭＳ Ｐゴシック" charset="0"/>
                <a:cs typeface="Arial" panose="020B0604020202020204" pitchFamily="34" charset="0"/>
              </a:rPr>
              <a:t>Wing</a:t>
            </a:r>
          </a:p>
        </p:txBody>
      </p:sp>
      <p:pic>
        <p:nvPicPr>
          <p:cNvPr id="8" name="Picture 7" descr="Screen Shot 2017-09-15 at 8.33.37 AM.pn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967733" y="44624"/>
            <a:ext cx="3253887" cy="2276871"/>
          </a:xfrm>
          <a:prstGeom prst="rect">
            <a:avLst/>
          </a:prstGeom>
        </p:spPr>
      </p:pic>
    </p:spTree>
    <p:extLst>
      <p:ext uri="{BB962C8B-B14F-4D97-AF65-F5344CB8AC3E}">
        <p14:creationId xmlns:p14="http://schemas.microsoft.com/office/powerpoint/2010/main" val="3746792120"/>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9" name="Picture 2"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1907" name="Text Box 3"/>
          <p:cNvSpPr txBox="1">
            <a:spLocks noChangeArrowheads="1"/>
          </p:cNvSpPr>
          <p:nvPr/>
        </p:nvSpPr>
        <p:spPr bwMode="auto">
          <a:xfrm>
            <a:off x="0" y="593725"/>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التزام</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بوعز 3: 10-15</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891908" name="Text Box 4"/>
          <p:cNvSpPr txBox="1">
            <a:spLocks noChangeArrowheads="1"/>
          </p:cNvSpPr>
          <p:nvPr/>
        </p:nvSpPr>
        <p:spPr bwMode="auto">
          <a:xfrm>
            <a:off x="0" y="1612900"/>
            <a:ext cx="9144000" cy="36625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وعده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10-11</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مشكلته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12</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حمايته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13-14</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endParaRPr lang="en-US"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defRPr/>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إعالته</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15</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891914" name="Text Box 10"/>
          <p:cNvSpPr txBox="1">
            <a:spLocks noChangeArrowheads="1"/>
          </p:cNvSpPr>
          <p:nvPr/>
        </p:nvSpPr>
        <p:spPr bwMode="auto">
          <a:xfrm>
            <a:off x="0" y="5546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defRPr/>
            </a:pP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ثقة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نعمي 3: 16-18</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Tree>
    <p:extLst>
      <p:ext uri="{BB962C8B-B14F-4D97-AF65-F5344CB8AC3E}">
        <p14:creationId xmlns:p14="http://schemas.microsoft.com/office/powerpoint/2010/main" val="397584258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891908"/>
                                        </p:tgtEl>
                                        <p:attrNameLst>
                                          <p:attrName>style.visibility</p:attrName>
                                        </p:attrNameLst>
                                      </p:cBhvr>
                                      <p:to>
                                        <p:strVal val="visible"/>
                                      </p:to>
                                    </p:set>
                                    <p:animEffect transition="in" filter="dissolve">
                                      <p:cBhvr>
                                        <p:cTn id="7" dur="75"/>
                                        <p:tgtEl>
                                          <p:spTgt spid="891908"/>
                                        </p:tgtEl>
                                      </p:cBhvr>
                                    </p:animEffect>
                                  </p:childTnLst>
                                </p:cTn>
                              </p:par>
                            </p:childTnLst>
                          </p:cTn>
                        </p:par>
                        <p:par>
                          <p:cTn id="8" fill="hold" nodeType="afterGroup">
                            <p:stCondLst>
                              <p:cond delay="40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891914"/>
                                        </p:tgtEl>
                                        <p:attrNameLst>
                                          <p:attrName>style.visibility</p:attrName>
                                        </p:attrNameLst>
                                      </p:cBhvr>
                                      <p:to>
                                        <p:strVal val="visible"/>
                                      </p:to>
                                    </p:set>
                                    <p:animEffect transition="in" filter="dissolve">
                                      <p:cBhvr>
                                        <p:cTn id="11" dur="75"/>
                                        <p:tgtEl>
                                          <p:spTgt spid="89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908" grpId="0" autoUpdateAnimBg="0"/>
      <p:bldP spid="891914" grpId="0" autoUpdateAnimBg="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1302" name="Picture 6"/>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951299" name="Text Box 3"/>
          <p:cNvSpPr txBox="1">
            <a:spLocks noChangeArrowheads="1"/>
          </p:cNvSpPr>
          <p:nvPr/>
        </p:nvSpPr>
        <p:spPr bwMode="auto">
          <a:xfrm>
            <a:off x="107504" y="3336925"/>
            <a:ext cx="9036496"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إذا افتقر أخوك فباع من ملكه يأتي وليه الأقرب إليه و يفك مبيع أخيه</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951300" name="Text Box 4"/>
          <p:cNvSpPr txBox="1">
            <a:spLocks noChangeArrowheads="1"/>
          </p:cNvSpPr>
          <p:nvPr/>
        </p:nvSpPr>
        <p:spPr bwMode="auto">
          <a:xfrm>
            <a:off x="4114800" y="6324600"/>
            <a:ext cx="4495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لاويين 25: 25</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1301" name="Text Box 5"/>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الممتلكات</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9846262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951299"/>
                                        </p:tgtEl>
                                        <p:attrNameLst>
                                          <p:attrName>style.visibility</p:attrName>
                                        </p:attrNameLst>
                                      </p:cBhvr>
                                      <p:to>
                                        <p:strVal val="visible"/>
                                      </p:to>
                                    </p:set>
                                    <p:animEffect transition="in" filter="dissolve">
                                      <p:cBhvr>
                                        <p:cTn id="7" dur="500"/>
                                        <p:tgtEl>
                                          <p:spTgt spid="9512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1299" grpId="0" autoUpdateAnimBg="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2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2323" name="Text Box 3"/>
          <p:cNvSpPr txBox="1">
            <a:spLocks noChangeArrowheads="1"/>
          </p:cNvSpPr>
          <p:nvPr/>
        </p:nvSpPr>
        <p:spPr bwMode="auto">
          <a:xfrm>
            <a:off x="609600" y="1752600"/>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إذا سكن إخوة معاً و مات واحد منهم و ليس له ابن فلا تصر امرأة الميت إلى خارج لرجل أجنبي أخو زوجها يدخل عليها و يتخذها لنفسه زوجة و يقوم لها بواجب أخي الزوج</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232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5</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2327"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600769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744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7443" name="Text Box 3"/>
          <p:cNvSpPr txBox="1">
            <a:spLocks noChangeArrowheads="1"/>
          </p:cNvSpPr>
          <p:nvPr/>
        </p:nvSpPr>
        <p:spPr bwMode="auto">
          <a:xfrm>
            <a:off x="609600" y="1752600"/>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و البكر الذي تلده يقوم باسم أخيه الميت لئلا يمحى اسمه من إسرائيل</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744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6</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7446" name="Text Box 6"/>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44005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a:t>
            </a:r>
            <a:br>
              <a:rPr lang="ar-JO" sz="6000" dirty="0">
                <a:solidFill>
                  <a:srgbClr val="800000"/>
                </a:solidFill>
                <a:effectLst>
                  <a:glow rad="127000">
                    <a:schemeClr val="bg1"/>
                  </a:glow>
                </a:effectLst>
                <a:ea typeface="ＭＳ Ｐゴシック" charset="0"/>
              </a:rPr>
            </a:br>
            <a:r>
              <a:rPr lang="ar-JO" sz="6000" dirty="0">
                <a:solidFill>
                  <a:srgbClr val="800000"/>
                </a:solidFill>
                <a:effectLst>
                  <a:glow rad="127000">
                    <a:schemeClr val="bg1"/>
                  </a:glow>
                </a:effectLst>
                <a:ea typeface="ＭＳ Ｐゴシック" charset="0"/>
              </a:rPr>
              <a:t>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5831788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846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5846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68"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7</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7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72" name="Text Box 8"/>
          <p:cNvSpPr txBox="1">
            <a:spLocks noChangeArrowheads="1"/>
          </p:cNvSpPr>
          <p:nvPr/>
        </p:nvSpPr>
        <p:spPr bwMode="auto">
          <a:xfrm>
            <a:off x="609600" y="1660525"/>
            <a:ext cx="8001000" cy="2308324"/>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و إن لم يرض الرجل أن يأخذ امرأة أخيه تصعد امرأة أخيه إلى الباب إلى الشيوخ و تقول قد أبى أخو زوجي أن يقيم لأخيه اسماً في إسرائيل لم يشأ أن يقوم لي بواجب أخي الزوج</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5847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5797423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62"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62563"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4" name="Text Box 4"/>
          <p:cNvSpPr txBox="1">
            <a:spLocks noChangeArrowheads="1"/>
          </p:cNvSpPr>
          <p:nvPr/>
        </p:nvSpPr>
        <p:spPr bwMode="auto">
          <a:xfrm>
            <a:off x="4038600" y="6278563"/>
            <a:ext cx="48768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8-9</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6"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7" name="Text Box 7"/>
          <p:cNvSpPr txBox="1">
            <a:spLocks noChangeArrowheads="1"/>
          </p:cNvSpPr>
          <p:nvPr/>
        </p:nvSpPr>
        <p:spPr bwMode="auto">
          <a:xfrm>
            <a:off x="609600" y="1736725"/>
            <a:ext cx="80010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فيدعوه شيوخ مدينته و يتكلمون معه فإن أصر و قال لا أرضى أن أتخذها تتقدم امرأة أخيه إليه أمام أعين الشيوخ و تخلع نعله من رجله و تبصق في وجهه</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2569"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2131661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3586" name="Picture 2" descr="C:\My Documents\My Pictures\Bible\Misc Scenery\Desert\Israel 083.jpg"/>
          <p:cNvPicPr>
            <a:picLocks noChangeAspect="1" noChangeArrowheads="1"/>
          </p:cNvPicPr>
          <p:nvPr/>
        </p:nvPicPr>
        <p:blipFill>
          <a:blip r:embed="rId2" cstate="screen">
            <a:lum bright="-18000" contrast="6000"/>
            <a:extLst>
              <a:ext uri="{28A0092B-C50C-407E-A947-70E740481C1C}">
                <a14:useLocalDpi xmlns:a14="http://schemas.microsoft.com/office/drawing/2010/main"/>
              </a:ext>
            </a:extLst>
          </a:blip>
          <a:srcRect/>
          <a:stretch>
            <a:fillRect/>
          </a:stretch>
        </p:blipFill>
        <p:spPr bwMode="auto">
          <a:xfrm>
            <a:off x="0" y="0"/>
            <a:ext cx="9144000" cy="6915150"/>
          </a:xfrm>
          <a:prstGeom prst="rect">
            <a:avLst/>
          </a:prstGeom>
          <a:noFill/>
          <a:extLst>
            <a:ext uri="{909E8E84-426E-40dd-AFC4-6F175D3DCCD1}">
              <a14:hiddenFill xmlns:a14="http://schemas.microsoft.com/office/drawing/2010/main" xmlns="">
                <a:solidFill>
                  <a:srgbClr val="FFFFFF"/>
                </a:solidFill>
              </a14:hiddenFill>
            </a:ext>
          </a:extLst>
        </p:spPr>
      </p:pic>
      <p:sp>
        <p:nvSpPr>
          <p:cNvPr id="963587" name="Text Box 3"/>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88" name="Text Box 4"/>
          <p:cNvSpPr txBox="1">
            <a:spLocks noChangeArrowheads="1"/>
          </p:cNvSpPr>
          <p:nvPr/>
        </p:nvSpPr>
        <p:spPr bwMode="auto">
          <a:xfrm>
            <a:off x="4038600" y="6278563"/>
            <a:ext cx="51816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تثنية 25: 9-10</a:t>
            </a:r>
            <a:endParaRPr lang="en-US" sz="28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90" name="Text Box 6"/>
          <p:cNvSpPr txBox="1">
            <a:spLocks noChangeArrowheads="1"/>
          </p:cNvSpPr>
          <p:nvPr/>
        </p:nvSpPr>
        <p:spPr bwMode="auto">
          <a:xfrm>
            <a:off x="609600" y="2362200"/>
            <a:ext cx="8001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endParaRPr lang="en-US" sz="3600" b="1">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91" name="Text Box 7"/>
          <p:cNvSpPr txBox="1">
            <a:spLocks noChangeArrowheads="1"/>
          </p:cNvSpPr>
          <p:nvPr/>
        </p:nvSpPr>
        <p:spPr bwMode="auto">
          <a:xfrm>
            <a:off x="609600" y="1812925"/>
            <a:ext cx="80010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و تصرخ و تقول هكذا يفعل بالرجل الذي لا يبني بيت أخيه فيدعى اسمه في إسرائيل بيت مخلوع النعل</a:t>
            </a:r>
            <a:endParaRPr lang="en-US" sz="36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963593" name="Text Box 9"/>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effectLst>
                <a:glow rad="101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5707773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4 </a:t>
            </a:r>
          </a:p>
        </p:txBody>
      </p:sp>
    </p:spTree>
    <p:extLst>
      <p:ext uri="{BB962C8B-B14F-4D97-AF65-F5344CB8AC3E}">
        <p14:creationId xmlns:p14="http://schemas.microsoft.com/office/powerpoint/2010/main" val="210242699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800" name="Picture 8" descr="C:\My Documents\My Pictures\Bible\Daily Life\Harvest\MF, Thrashing field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3795" name="Text Box 3"/>
          <p:cNvSpPr txBox="1">
            <a:spLocks noChangeArrowheads="1"/>
          </p:cNvSpPr>
          <p:nvPr/>
        </p:nvSpPr>
        <p:spPr bwMode="auto">
          <a:xfrm>
            <a:off x="1219200" y="5149850"/>
            <a:ext cx="6705600" cy="155575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50000"/>
              </a:spcBef>
              <a:spcAft>
                <a:spcPct val="0"/>
              </a:spcAft>
            </a:pP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قدم حافية</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a:p>
            <a:pPr algn="ctr" defTabSz="914400" eaLnBrk="0" fontAlgn="base" hangingPunct="0">
              <a:spcBef>
                <a:spcPct val="0"/>
              </a:spcBef>
              <a:spcAft>
                <a:spcPct val="0"/>
              </a:spcAft>
            </a:pPr>
            <a:r>
              <a:rPr lang="ar-SA"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راعو</a:t>
            </a:r>
            <a:r>
              <a:rPr lang="ar-JO"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ث 4: 1-12</a:t>
            </a:r>
            <a:endParaRPr lang="en-US" sz="48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116743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33795"/>
                                        </p:tgtEl>
                                        <p:attrNameLst>
                                          <p:attrName>style.visibility</p:attrName>
                                        </p:attrNameLst>
                                      </p:cBhvr>
                                      <p:to>
                                        <p:strVal val="visible"/>
                                      </p:to>
                                    </p:set>
                                    <p:animEffect transition="in" filter="dissolve">
                                      <p:cBhvr>
                                        <p:cTn id="7" dur="500"/>
                                        <p:tgtEl>
                                          <p:spTgt spid="337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5" grpId="0" autoUpdateAnimBg="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3134" name="Picture 94"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343121" name="Text Box 81"/>
          <p:cNvSpPr txBox="1">
            <a:spLocks noChangeArrowheads="1"/>
          </p:cNvSpPr>
          <p:nvPr/>
        </p:nvSpPr>
        <p:spPr bwMode="auto">
          <a:xfrm>
            <a:off x="0" y="593725"/>
            <a:ext cx="9296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رفض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الإلتزام</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 1-8</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343144" name="Text Box 104"/>
          <p:cNvSpPr txBox="1">
            <a:spLocks noChangeArrowheads="1"/>
          </p:cNvSpPr>
          <p:nvPr/>
        </p:nvSpPr>
        <p:spPr bwMode="auto">
          <a:xfrm>
            <a:off x="0" y="1644650"/>
            <a:ext cx="9296400" cy="1860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عقد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الجلسة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1-2</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دراسة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الحالة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3-8</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
        <p:nvSpPr>
          <p:cNvPr id="343145" name="Text Box 105"/>
          <p:cNvSpPr txBox="1">
            <a:spLocks noChangeArrowheads="1"/>
          </p:cNvSpPr>
          <p:nvPr/>
        </p:nvSpPr>
        <p:spPr bwMode="auto">
          <a:xfrm>
            <a:off x="685800" y="3716338"/>
            <a:ext cx="6858000" cy="1616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rtl="1" fontAlgn="base">
              <a:spcBef>
                <a:spcPct val="50000"/>
              </a:spcBef>
              <a:spcAft>
                <a:spcPct val="0"/>
              </a:spcAft>
            </a:pP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	</a:t>
            </a:r>
            <a:r>
              <a:rPr lang="en-US" sz="4000"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الممتلكات 3-4</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endParaRPr>
          </a:p>
          <a:p>
            <a:pPr algn="r" defTabSz="914400" rtl="1" fontAlgn="base">
              <a:spcBef>
                <a:spcPct val="50000"/>
              </a:spcBef>
              <a:spcAft>
                <a:spcPct val="0"/>
              </a:spcAft>
            </a:pP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   	</a:t>
            </a:r>
            <a:r>
              <a:rPr lang="en-US" sz="4000" dirty="0">
                <a:solidFill>
                  <a:srgbClr val="FFFFFF"/>
                </a:solidFill>
                <a:effectLst>
                  <a:glow rad="228600">
                    <a:srgbClr val="000000">
                      <a:alpha val="75000"/>
                    </a:srgbClr>
                  </a:glow>
                </a:effectLst>
                <a:latin typeface="Monotype Sorts" charset="0"/>
                <a:ea typeface="ＭＳ Ｐゴシック" charset="0"/>
                <a:cs typeface="Times New Roman" charset="0"/>
              </a:rPr>
              <a:t>v</a:t>
            </a:r>
            <a:r>
              <a:rPr lang="en-US"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dirty="0">
                <a:solidFill>
                  <a:srgbClr val="FFFFFF"/>
                </a:solidFill>
                <a:effectLst>
                  <a:glow rad="228600">
                    <a:srgbClr val="000000">
                      <a:alpha val="75000"/>
                    </a:srgbClr>
                  </a:glow>
                </a:effectLst>
                <a:latin typeface="Times New Roman" charset="0"/>
                <a:ea typeface="ＭＳ Ｐゴシック" charset="0"/>
                <a:cs typeface="Times New Roman" charset="0"/>
              </a:rPr>
              <a:t> </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rPr>
              <a:t>الأجيال القادمة 5-8</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Times New Roman" charset="0"/>
            </a:endParaRPr>
          </a:p>
        </p:txBody>
      </p:sp>
    </p:spTree>
    <p:extLst>
      <p:ext uri="{BB962C8B-B14F-4D97-AF65-F5344CB8AC3E}">
        <p14:creationId xmlns:p14="http://schemas.microsoft.com/office/powerpoint/2010/main" val="7222232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43121"/>
                                        </p:tgtEl>
                                        <p:attrNameLst>
                                          <p:attrName>style.visibility</p:attrName>
                                        </p:attrNameLst>
                                      </p:cBhvr>
                                      <p:to>
                                        <p:strVal val="visible"/>
                                      </p:to>
                                    </p:set>
                                    <p:animEffect transition="in" filter="dissolve">
                                      <p:cBhvr>
                                        <p:cTn id="7" dur="75"/>
                                        <p:tgtEl>
                                          <p:spTgt spid="343121"/>
                                        </p:tgtEl>
                                      </p:cBhvr>
                                    </p:animEffect>
                                  </p:childTnLst>
                                </p:cTn>
                              </p:par>
                            </p:childTnLst>
                          </p:cTn>
                        </p:par>
                        <p:par>
                          <p:cTn id="8" fill="hold" nodeType="afterGroup">
                            <p:stCondLst>
                              <p:cond delay="1200"/>
                            </p:stCondLst>
                            <p:childTnLst>
                              <p:par>
                                <p:cTn id="9" presetID="9" presetClass="entr" presetSubtype="0" fill="hold" grpId="0" nodeType="afterEffect">
                                  <p:stCondLst>
                                    <p:cond delay="3000"/>
                                  </p:stCondLst>
                                  <p:iterate type="lt">
                                    <p:tmPct val="100000"/>
                                  </p:iterate>
                                  <p:childTnLst>
                                    <p:set>
                                      <p:cBhvr>
                                        <p:cTn id="10" dur="1" fill="hold">
                                          <p:stCondLst>
                                            <p:cond delay="0"/>
                                          </p:stCondLst>
                                        </p:cTn>
                                        <p:tgtEl>
                                          <p:spTgt spid="343144"/>
                                        </p:tgtEl>
                                        <p:attrNameLst>
                                          <p:attrName>style.visibility</p:attrName>
                                        </p:attrNameLst>
                                      </p:cBhvr>
                                      <p:to>
                                        <p:strVal val="visible"/>
                                      </p:to>
                                    </p:set>
                                    <p:animEffect transition="in" filter="dissolve">
                                      <p:cBhvr>
                                        <p:cTn id="11" dur="75"/>
                                        <p:tgtEl>
                                          <p:spTgt spid="343144"/>
                                        </p:tgtEl>
                                      </p:cBhvr>
                                    </p:animEffect>
                                  </p:childTnLst>
                                </p:cTn>
                              </p:par>
                            </p:childTnLst>
                          </p:cTn>
                        </p:par>
                        <p:par>
                          <p:cTn id="12" fill="hold" nodeType="afterGroup">
                            <p:stCondLst>
                              <p:cond delay="63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343145"/>
                                        </p:tgtEl>
                                        <p:attrNameLst>
                                          <p:attrName>style.visibility</p:attrName>
                                        </p:attrNameLst>
                                      </p:cBhvr>
                                      <p:to>
                                        <p:strVal val="visible"/>
                                      </p:to>
                                    </p:set>
                                    <p:animEffect transition="in" filter="dissolve">
                                      <p:cBhvr>
                                        <p:cTn id="15" dur="75"/>
                                        <p:tgtEl>
                                          <p:spTgt spid="343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121" grpId="0" autoUpdateAnimBg="0"/>
      <p:bldP spid="343144" grpId="0" autoUpdateAnimBg="0"/>
      <p:bldP spid="343145" grpId="0" autoUpdateAnimBg="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6418" name="Picture 2"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956419" name="Text Box 3"/>
          <p:cNvSpPr txBox="1">
            <a:spLocks noChangeArrowheads="1"/>
          </p:cNvSpPr>
          <p:nvPr/>
        </p:nvSpPr>
        <p:spPr bwMode="auto">
          <a:xfrm>
            <a:off x="0" y="593725"/>
            <a:ext cx="91440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865188" indent="-636588">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Char char="î"/>
            </a:pP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الحصول على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الفرصة</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4: 9-12</a:t>
            </a: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a:t>
            </a:r>
          </a:p>
        </p:txBody>
      </p:sp>
      <p:sp>
        <p:nvSpPr>
          <p:cNvPr id="956421" name="Text Box 5"/>
          <p:cNvSpPr txBox="1">
            <a:spLocks noChangeArrowheads="1"/>
          </p:cNvSpPr>
          <p:nvPr/>
        </p:nvSpPr>
        <p:spPr bwMode="auto">
          <a:xfrm>
            <a:off x="0" y="2224088"/>
            <a:ext cx="9144000" cy="2195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923925" indent="-695325">
              <a:defRPr sz="2400">
                <a:solidFill>
                  <a:schemeClr val="tx1"/>
                </a:solidFill>
                <a:latin typeface="Times New Roman" charset="0"/>
                <a:ea typeface="ＭＳ Ｐゴシック" charset="0"/>
              </a:defRPr>
            </a:lvl3pPr>
            <a:lvl4pPr marL="1773238">
              <a:defRPr sz="2400">
                <a:solidFill>
                  <a:schemeClr val="tx1"/>
                </a:solidFill>
                <a:latin typeface="Times New Roman" charset="0"/>
                <a:ea typeface="ＭＳ Ｐゴシック" charset="0"/>
              </a:defRPr>
            </a:lvl4pPr>
            <a:lvl5pPr marL="1887538">
              <a:defRPr sz="2400">
                <a:solidFill>
                  <a:schemeClr val="tx1"/>
                </a:solidFill>
                <a:latin typeface="Times New Roman" charset="0"/>
                <a:ea typeface="ＭＳ Ｐゴシック" charset="0"/>
              </a:defRPr>
            </a:lvl5pPr>
            <a:lvl6pPr marL="2344738" fontAlgn="base">
              <a:spcBef>
                <a:spcPct val="0"/>
              </a:spcBef>
              <a:spcAft>
                <a:spcPct val="0"/>
              </a:spcAft>
              <a:defRPr sz="2400">
                <a:solidFill>
                  <a:schemeClr val="tx1"/>
                </a:solidFill>
                <a:latin typeface="Times New Roman" charset="0"/>
                <a:ea typeface="ＭＳ Ｐゴシック" charset="0"/>
              </a:defRPr>
            </a:lvl6pPr>
            <a:lvl7pPr marL="2801938" fontAlgn="base">
              <a:spcBef>
                <a:spcPct val="0"/>
              </a:spcBef>
              <a:spcAft>
                <a:spcPct val="0"/>
              </a:spcAft>
              <a:defRPr sz="2400">
                <a:solidFill>
                  <a:schemeClr val="tx1"/>
                </a:solidFill>
                <a:latin typeface="Times New Roman" charset="0"/>
                <a:ea typeface="ＭＳ Ｐゴシック" charset="0"/>
              </a:defRPr>
            </a:lvl7pPr>
            <a:lvl8pPr marL="3259138" fontAlgn="base">
              <a:spcBef>
                <a:spcPct val="0"/>
              </a:spcBef>
              <a:spcAft>
                <a:spcPct val="0"/>
              </a:spcAft>
              <a:defRPr sz="2400">
                <a:solidFill>
                  <a:schemeClr val="tx1"/>
                </a:solidFill>
                <a:latin typeface="Times New Roman" charset="0"/>
                <a:ea typeface="ＭＳ Ｐゴシック" charset="0"/>
              </a:defRPr>
            </a:lvl8pPr>
            <a:lvl9pPr marL="3716338" fontAlgn="base">
              <a:spcBef>
                <a:spcPct val="0"/>
              </a:spcBef>
              <a:spcAft>
                <a:spcPct val="0"/>
              </a:spcAft>
              <a:defRPr sz="2400">
                <a:solidFill>
                  <a:schemeClr val="tx1"/>
                </a:solidFill>
                <a:latin typeface="Times New Roman" charset="0"/>
                <a:ea typeface="ＭＳ Ｐゴシック" charset="0"/>
              </a:defRPr>
            </a:lvl9pPr>
          </a:lstStyle>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قبول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الواجبات</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9-10</a:t>
            </a: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pPr>
            <a:endPar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defTabSz="914400" eaLnBrk="0" fontAlgn="base" hangingPunct="0">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a:p>
            <a:pPr lvl="2" algn="r" defTabSz="914400" rtl="1" eaLnBrk="0" fontAlgn="base" hangingPunct="0">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 </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الشهادة على </a:t>
            </a:r>
            <a:r>
              <a:rPr lang="ar-JO" sz="4000" b="1" dirty="0">
                <a:solidFill>
                  <a:srgbClr val="FFFF00"/>
                </a:solidFill>
                <a:effectLst>
                  <a:glow rad="228600">
                    <a:srgbClr val="000000">
                      <a:alpha val="75000"/>
                    </a:srgbClr>
                  </a:glow>
                </a:effectLst>
                <a:latin typeface="Arial" panose="020B0604020202020204" pitchFamily="34" charset="0"/>
                <a:cs typeface="Arial" panose="020B0604020202020204" pitchFamily="34" charset="0"/>
              </a:rPr>
              <a:t>القرار</a:t>
            </a:r>
            <a:r>
              <a:rPr lang="ar-JO" sz="40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rPr>
              <a:t> 11-12</a:t>
            </a:r>
            <a:endParaRPr lang="en-US" sz="3600" b="1" dirty="0">
              <a:solidFill>
                <a:srgbClr val="FFFFFF"/>
              </a:solidFill>
              <a:effectLst>
                <a:glow rad="228600">
                  <a:srgbClr val="000000">
                    <a:alpha val="75000"/>
                  </a:srgb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900071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956421"/>
                                        </p:tgtEl>
                                        <p:attrNameLst>
                                          <p:attrName>style.visibility</p:attrName>
                                        </p:attrNameLst>
                                      </p:cBhvr>
                                      <p:to>
                                        <p:strVal val="visible"/>
                                      </p:to>
                                    </p:set>
                                    <p:animEffect transition="in" filter="dissolve">
                                      <p:cBhvr>
                                        <p:cTn id="7" dur="75"/>
                                        <p:tgtEl>
                                          <p:spTgt spid="9564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421" grpId="0" autoUpdateAnimBg="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53352" name="Group 8"/>
          <p:cNvGrpSpPr>
            <a:grpSpLocks/>
          </p:cNvGrpSpPr>
          <p:nvPr/>
        </p:nvGrpSpPr>
        <p:grpSpPr bwMode="auto">
          <a:xfrm>
            <a:off x="0" y="-9525"/>
            <a:ext cx="9144000" cy="6867525"/>
            <a:chOff x="0" y="0"/>
            <a:chExt cx="5760" cy="4326"/>
          </a:xfrm>
        </p:grpSpPr>
        <p:pic>
          <p:nvPicPr>
            <p:cNvPr id="953351" name="Picture 7"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5136" y="0"/>
              <a:ext cx="624" cy="4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953350" name="Picture 6" descr="c:\windows\TEMP\auto0.bmp"/>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0"/>
              <a:ext cx="3024" cy="4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953347" name="Picture 3" descr="c:\windows\TEMP\auto0.bmp"/>
            <p:cNvPicPr>
              <a:picLocks noChangeAspect="1" noChangeArrowheads="1"/>
            </p:cNvPicPr>
            <p:nvPr/>
          </p:nvPicPr>
          <p:blipFill>
            <a:blip r:embed="rId5" cstate="screen">
              <a:lum bright="-12000"/>
              <a:extLst>
                <a:ext uri="{28A0092B-C50C-407E-A947-70E740481C1C}">
                  <a14:useLocalDpi xmlns:a14="http://schemas.microsoft.com/office/drawing/2010/main"/>
                </a:ext>
              </a:extLst>
            </a:blip>
            <a:srcRect/>
            <a:stretch>
              <a:fillRect/>
            </a:stretch>
          </p:blipFill>
          <p:spPr bwMode="auto">
            <a:xfrm>
              <a:off x="432" y="0"/>
              <a:ext cx="4992" cy="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53357" name="Text Box 13"/>
          <p:cNvSpPr txBox="1">
            <a:spLocks noChangeArrowheads="1"/>
          </p:cNvSpPr>
          <p:nvPr/>
        </p:nvSpPr>
        <p:spPr bwMode="auto">
          <a:xfrm>
            <a:off x="1524000" y="152400"/>
            <a:ext cx="6248400" cy="762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tx1">
                      <a:alpha val="74998"/>
                    </a:schemeClr>
                  </a:outerShdw>
                </a:effectLst>
              </a14:hiddenEffects>
            </a:ext>
          </a:extLst>
        </p:spPr>
        <p:txBody>
          <a:bodyPr>
            <a:spAutoFit/>
          </a:bodyPr>
          <a:lstStyle/>
          <a:p>
            <a:pPr algn="ctr" defTabSz="914400" fontAlgn="base">
              <a:spcBef>
                <a:spcPct val="50000"/>
              </a:spcBef>
              <a:spcAft>
                <a:spcPct val="0"/>
              </a:spcAft>
            </a:pPr>
            <a:r>
              <a:rPr lang="ar-JO" sz="4400" b="1" dirty="0">
                <a:solidFill>
                  <a:srgbClr val="000000"/>
                </a:solidFill>
                <a:latin typeface="Arial" panose="020B0604020202020204" pitchFamily="34" charset="0"/>
                <a:ea typeface="ＭＳ Ｐゴシック" charset="0"/>
                <a:cs typeface="Arial" panose="020B0604020202020204" pitchFamily="34" charset="0"/>
              </a:rPr>
              <a:t>الفداء</a:t>
            </a:r>
            <a:endParaRPr lang="en-US" sz="44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324131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0" y="0"/>
            <a:ext cx="9144000" cy="6858000"/>
            <a:chOff x="0" y="0"/>
            <a:chExt cx="9144000" cy="6858000"/>
          </a:xfrm>
        </p:grpSpPr>
        <p:sp>
          <p:nvSpPr>
            <p:cNvPr id="1061891"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61892"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61893"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panose="020B0604020202020204" pitchFamily="34" charset="0"/>
                <a:cs typeface="Arial" panose="020B0604020202020204" pitchFamily="34" charset="0"/>
              </a:rPr>
              <a:t>أفسس 1: 14</a:t>
            </a:r>
            <a:endParaRPr lang="en-US" sz="2800" b="1" dirty="0">
              <a:solidFill>
                <a:srgbClr val="FFFFFF"/>
              </a:solidFill>
              <a:latin typeface="Arial" panose="020B0604020202020204" pitchFamily="34" charset="0"/>
              <a:cs typeface="Arial" panose="020B0604020202020204" pitchFamily="34" charset="0"/>
            </a:endParaRPr>
          </a:p>
        </p:txBody>
      </p:sp>
      <p:sp>
        <p:nvSpPr>
          <p:cNvPr id="1061894" name="Text Box 6"/>
          <p:cNvSpPr txBox="1">
            <a:spLocks noChangeArrowheads="1"/>
          </p:cNvSpPr>
          <p:nvPr/>
        </p:nvSpPr>
        <p:spPr bwMode="auto">
          <a:xfrm>
            <a:off x="5292080" y="2270125"/>
            <a:ext cx="3810000"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600" b="1" dirty="0">
                <a:solidFill>
                  <a:srgbClr val="FFFFFF"/>
                </a:solidFill>
                <a:latin typeface="Arial" panose="020B0604020202020204" pitchFamily="34" charset="0"/>
                <a:ea typeface="ＭＳ Ｐゴシック" charset="0"/>
                <a:cs typeface="Arial" panose="020B0604020202020204" pitchFamily="34" charset="0"/>
              </a:rPr>
              <a:t>لفداء المقتنى</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61895" name="Text Box 7"/>
          <p:cNvSpPr txBox="1">
            <a:spLocks noChangeArrowheads="1"/>
          </p:cNvSpPr>
          <p:nvPr/>
        </p:nvSpPr>
        <p:spPr bwMode="auto">
          <a:xfrm>
            <a:off x="0" y="152400"/>
            <a:ext cx="91440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4400" b="1" dirty="0">
                <a:solidFill>
                  <a:srgbClr val="FFFFFF"/>
                </a:solidFill>
                <a:latin typeface="Arial" panose="020B0604020202020204" pitchFamily="34" charset="0"/>
                <a:ea typeface="ＭＳ Ｐゴシック" charset="0"/>
                <a:cs typeface="Arial" panose="020B0604020202020204" pitchFamily="34" charset="0"/>
              </a:rPr>
              <a:t>الممتلكات</a:t>
            </a:r>
            <a:endParaRPr lang="en-US" sz="44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3311869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63941" name="Text Box 5"/>
          <p:cNvSpPr txBox="1">
            <a:spLocks noChangeArrowheads="1"/>
          </p:cNvSpPr>
          <p:nvPr/>
        </p:nvSpPr>
        <p:spPr bwMode="auto">
          <a:xfrm>
            <a:off x="51816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panose="020B0604020202020204" pitchFamily="34" charset="0"/>
                <a:cs typeface="Arial" panose="020B0604020202020204" pitchFamily="34" charset="0"/>
              </a:rPr>
              <a:t>يعقوب 1: 18</a:t>
            </a:r>
            <a:endParaRPr lang="en-US" sz="2800" b="1" dirty="0">
              <a:solidFill>
                <a:srgbClr val="FFFFFF"/>
              </a:solidFill>
              <a:latin typeface="Arial" panose="020B0604020202020204" pitchFamily="34" charset="0"/>
              <a:cs typeface="Arial" panose="020B0604020202020204" pitchFamily="34" charset="0"/>
            </a:endParaRPr>
          </a:p>
        </p:txBody>
      </p:sp>
      <p:sp>
        <p:nvSpPr>
          <p:cNvPr id="1063942" name="Text Box 6"/>
          <p:cNvSpPr txBox="1">
            <a:spLocks noChangeArrowheads="1"/>
          </p:cNvSpPr>
          <p:nvPr/>
        </p:nvSpPr>
        <p:spPr bwMode="auto">
          <a:xfrm>
            <a:off x="5257800" y="914400"/>
            <a:ext cx="3505200" cy="1754326"/>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600" b="1" dirty="0">
                <a:solidFill>
                  <a:srgbClr val="FFFFFF"/>
                </a:solidFill>
                <a:latin typeface="Arial" panose="020B0604020202020204" pitchFamily="34" charset="0"/>
                <a:ea typeface="ＭＳ Ｐゴシック" charset="0"/>
                <a:cs typeface="Arial" panose="020B0604020202020204" pitchFamily="34" charset="0"/>
              </a:rPr>
              <a:t>شاء فولدنا بكلمة الحق لكي نكون باكورة من خلائقه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63943" name="Text Box 7"/>
          <p:cNvSpPr txBox="1">
            <a:spLocks noChangeArrowheads="1"/>
          </p:cNvSpPr>
          <p:nvPr/>
        </p:nvSpPr>
        <p:spPr bwMode="auto">
          <a:xfrm>
            <a:off x="685800" y="152400"/>
            <a:ext cx="8458200" cy="76944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defTabSz="914400" fontAlgn="base">
              <a:spcBef>
                <a:spcPct val="50000"/>
              </a:spcBef>
              <a:spcAft>
                <a:spcPct val="0"/>
              </a:spcAft>
            </a:pPr>
            <a:r>
              <a:rPr lang="ar-JO" sz="4400" b="1" dirty="0">
                <a:solidFill>
                  <a:srgbClr val="FFFFFF"/>
                </a:solidFill>
                <a:latin typeface="Arial" panose="020B0604020202020204" pitchFamily="34" charset="0"/>
                <a:ea typeface="ＭＳ Ｐゴシック" charset="0"/>
                <a:cs typeface="Arial" panose="020B0604020202020204" pitchFamily="34" charset="0"/>
              </a:rPr>
              <a:t>الأجيال القادمة</a:t>
            </a:r>
            <a:endParaRPr lang="en-US" sz="44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97667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chemeClr val="accent2"/>
                </a:solidFill>
                <a:effectLst>
                  <a:glow rad="127000">
                    <a:schemeClr val="bg1"/>
                  </a:glow>
                </a:effectLst>
                <a:ea typeface="ＭＳ Ｐゴシック" charset="0"/>
              </a:rPr>
              <a:t>الشخصية</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68815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017162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435297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3653609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0211" name="Text Box 3"/>
          <p:cNvSpPr txBox="1">
            <a:spLocks noChangeArrowheads="1"/>
          </p:cNvSpPr>
          <p:nvPr/>
        </p:nvSpPr>
        <p:spPr bwMode="auto">
          <a:xfrm>
            <a:off x="51054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2: 1-2</a:t>
            </a:r>
            <a:endParaRPr lang="en-US" b="1" dirty="0">
              <a:solidFill>
                <a:srgbClr val="FFFFFF"/>
              </a:solidFill>
              <a:latin typeface="Arial" panose="020B0604020202020204" pitchFamily="34" charset="0"/>
              <a:cs typeface="Arial" panose="020B0604020202020204" pitchFamily="34" charset="0"/>
            </a:endParaRPr>
          </a:p>
        </p:txBody>
      </p:sp>
      <p:sp>
        <p:nvSpPr>
          <p:cNvPr id="990212" name="Text Box 4"/>
          <p:cNvSpPr txBox="1">
            <a:spLocks noChangeArrowheads="1"/>
          </p:cNvSpPr>
          <p:nvPr/>
        </p:nvSpPr>
        <p:spPr bwMode="auto">
          <a:xfrm>
            <a:off x="755576" y="332656"/>
            <a:ext cx="8229600" cy="132343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و أنتم أذ كنتم أمواتاً بالذنوب و الخطايا التي سلكتم فيها قبلاً حسب دهر هذا العالم</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0216" name="Text Box 8"/>
          <p:cNvSpPr txBox="1">
            <a:spLocks noChangeArrowheads="1"/>
          </p:cNvSpPr>
          <p:nvPr/>
        </p:nvSpPr>
        <p:spPr bwMode="auto">
          <a:xfrm>
            <a:off x="4946576" y="2340263"/>
            <a:ext cx="4038600" cy="255454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حسب رئيس سبطان الهواء الروح الذي يعمل الآن في أبناء المعصية</a:t>
            </a:r>
            <a:endParaRPr lang="en-US" sz="4000"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55697427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2259" name="Text Box 3"/>
          <p:cNvSpPr txBox="1">
            <a:spLocks noChangeArrowheads="1"/>
          </p:cNvSpPr>
          <p:nvPr/>
        </p:nvSpPr>
        <p:spPr bwMode="auto">
          <a:xfrm>
            <a:off x="4567808"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2: 3</a:t>
            </a:r>
            <a:endParaRPr lang="en-US" b="1" dirty="0">
              <a:solidFill>
                <a:srgbClr val="FFFFFF"/>
              </a:solidFill>
              <a:latin typeface="Arial" panose="020B0604020202020204" pitchFamily="34" charset="0"/>
              <a:cs typeface="Arial" panose="020B0604020202020204" pitchFamily="34" charset="0"/>
            </a:endParaRPr>
          </a:p>
        </p:txBody>
      </p:sp>
      <p:sp>
        <p:nvSpPr>
          <p:cNvPr id="992260" name="Text Box 4"/>
          <p:cNvSpPr txBox="1">
            <a:spLocks noChangeArrowheads="1"/>
          </p:cNvSpPr>
          <p:nvPr/>
        </p:nvSpPr>
        <p:spPr bwMode="auto">
          <a:xfrm>
            <a:off x="323528" y="635204"/>
            <a:ext cx="8511480"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الذين نحن أيضاً جميعاً تصرفنا قبلاً بينهم في شهوات جسدنا</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2264" name="Text Box 8"/>
          <p:cNvSpPr txBox="1">
            <a:spLocks noChangeArrowheads="1"/>
          </p:cNvSpPr>
          <p:nvPr/>
        </p:nvSpPr>
        <p:spPr bwMode="auto">
          <a:xfrm>
            <a:off x="5710808" y="2132856"/>
            <a:ext cx="3124200" cy="2062103"/>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عاملين مشيئات الجسد و الأفكار و كنا بالطبيعة أبناء الغضب كالباقين أيضاً</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8035583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953033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157637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251096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4307" name="Text Box 3"/>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عبرانيين 2: 14-15</a:t>
            </a:r>
            <a:endParaRPr lang="en-US" b="1" dirty="0">
              <a:solidFill>
                <a:srgbClr val="FFFFFF"/>
              </a:solidFill>
              <a:latin typeface="Arial" panose="020B0604020202020204" pitchFamily="34" charset="0"/>
              <a:cs typeface="Arial" panose="020B0604020202020204" pitchFamily="34" charset="0"/>
            </a:endParaRPr>
          </a:p>
        </p:txBody>
      </p:sp>
      <p:sp>
        <p:nvSpPr>
          <p:cNvPr id="994308" name="Text Box 4"/>
          <p:cNvSpPr txBox="1">
            <a:spLocks noChangeArrowheads="1"/>
          </p:cNvSpPr>
          <p:nvPr/>
        </p:nvSpPr>
        <p:spPr bwMode="auto">
          <a:xfrm>
            <a:off x="195943" y="707212"/>
            <a:ext cx="8789233"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فإذ قد تشارك الأولاد في اللحم و الدم اشترك هو أيضاً كذلك فيهما</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4316" name="Text Box 12"/>
          <p:cNvSpPr txBox="1">
            <a:spLocks noChangeArrowheads="1"/>
          </p:cNvSpPr>
          <p:nvPr/>
        </p:nvSpPr>
        <p:spPr bwMode="auto">
          <a:xfrm>
            <a:off x="5098976" y="2209800"/>
            <a:ext cx="38862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لكي يبيد بالموت ذاك الذي له سلطان الموت أي إبليس</a:t>
            </a:r>
            <a:endParaRPr lang="en-US" b="1" dirty="0">
              <a:solidFill>
                <a:srgbClr val="0000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303863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46534" name="Text Box 6"/>
          <p:cNvSpPr txBox="1">
            <a:spLocks noChangeArrowheads="1"/>
          </p:cNvSpPr>
          <p:nvPr/>
        </p:nvSpPr>
        <p:spPr bwMode="auto">
          <a:xfrm>
            <a:off x="395536" y="288925"/>
            <a:ext cx="861060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و يعتق أولئك الذين خوفاً من الموت كانوا جميعاً كل حياتهم تحت العبودية</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46536" name="Text Box 8"/>
          <p:cNvSpPr txBox="1">
            <a:spLocks noChangeArrowheads="1"/>
          </p:cNvSpPr>
          <p:nvPr/>
        </p:nvSpPr>
        <p:spPr bwMode="auto">
          <a:xfrm>
            <a:off x="4953000" y="6019800"/>
            <a:ext cx="41910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عبرانيين 2: 15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170399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dirty="0">
                <a:solidFill>
                  <a:schemeClr val="tx2"/>
                </a:solidFill>
                <a:effectLst>
                  <a:glow rad="127000">
                    <a:schemeClr val="bg1"/>
                  </a:glow>
                </a:effectLst>
                <a:ea typeface="ＭＳ Ｐゴシック" charset="0"/>
              </a:rPr>
              <a:t>2. أحياناً يكافئنا الله أكثر مما </a:t>
            </a:r>
            <a:r>
              <a:rPr lang="ar-JO" dirty="0">
                <a:solidFill>
                  <a:schemeClr val="accent2"/>
                </a:solidFill>
                <a:effectLst>
                  <a:glow rad="127000">
                    <a:schemeClr val="bg1"/>
                  </a:glow>
                </a:effectLst>
                <a:ea typeface="ＭＳ Ｐゴシック" charset="0"/>
              </a:rPr>
              <a:t>نحلم</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8543702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0" y="0"/>
            <a:ext cx="9144000" cy="6858000"/>
            <a:chOff x="0" y="0"/>
            <a:chExt cx="9144000" cy="6858000"/>
          </a:xfrm>
        </p:grpSpPr>
        <p:sp>
          <p:nvSpPr>
            <p:cNvPr id="9"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996356" name="Text Box 4"/>
          <p:cNvSpPr txBox="1">
            <a:spLocks noChangeArrowheads="1"/>
          </p:cNvSpPr>
          <p:nvPr/>
        </p:nvSpPr>
        <p:spPr bwMode="auto">
          <a:xfrm>
            <a:off x="755576" y="603845"/>
            <a:ext cx="8229600" cy="9541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من ثم كان ينبغي أن يشبه إخوته في كل شيء لكي يكون رحيماً و رئيس كهنة</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996363" name="Text Box 11"/>
          <p:cNvSpPr txBox="1">
            <a:spLocks noChangeArrowheads="1"/>
          </p:cNvSpPr>
          <p:nvPr/>
        </p:nvSpPr>
        <p:spPr bwMode="auto">
          <a:xfrm>
            <a:off x="4717976"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r" defTabSz="914400" fontAlgn="base">
              <a:spcBef>
                <a:spcPct val="50000"/>
              </a:spcBef>
              <a:spcAft>
                <a:spcPct val="0"/>
              </a:spcAft>
            </a:pPr>
            <a:r>
              <a:rPr lang="en-US" b="1">
                <a:solidFill>
                  <a:srgbClr val="FFFFFF"/>
                </a:solidFill>
                <a:latin typeface="Arial" panose="020B0604020202020204" pitchFamily="34" charset="0"/>
                <a:cs typeface="Arial" panose="020B0604020202020204" pitchFamily="34" charset="0"/>
              </a:rPr>
              <a:t>Hebrews 2:17 (NIV)</a:t>
            </a:r>
            <a:endParaRPr lang="en-US" b="1" dirty="0">
              <a:solidFill>
                <a:srgbClr val="FFFFFF"/>
              </a:solidFill>
              <a:latin typeface="Arial" panose="020B0604020202020204" pitchFamily="34" charset="0"/>
              <a:cs typeface="Arial" panose="020B0604020202020204" pitchFamily="34" charset="0"/>
            </a:endParaRPr>
          </a:p>
        </p:txBody>
      </p:sp>
      <p:sp>
        <p:nvSpPr>
          <p:cNvPr id="996364" name="Text Box 12"/>
          <p:cNvSpPr txBox="1">
            <a:spLocks noChangeArrowheads="1"/>
          </p:cNvSpPr>
          <p:nvPr/>
        </p:nvSpPr>
        <p:spPr bwMode="auto">
          <a:xfrm>
            <a:off x="5022776" y="1916832"/>
            <a:ext cx="3962400" cy="954107"/>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800" b="1" dirty="0">
                <a:solidFill>
                  <a:srgbClr val="FFFFFF"/>
                </a:solidFill>
                <a:latin typeface="Arial" panose="020B0604020202020204" pitchFamily="34" charset="0"/>
                <a:ea typeface="ＭＳ Ｐゴシック" charset="0"/>
                <a:cs typeface="Arial" panose="020B0604020202020204" pitchFamily="34" charset="0"/>
              </a:rPr>
              <a:t>أميناً في ما لله حتى يكفر خطايا الشعب</a:t>
            </a:r>
            <a:endParaRPr lang="en-US" sz="28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240674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45366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577031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4787" name="Text Box 3"/>
          <p:cNvSpPr txBox="1">
            <a:spLocks noChangeArrowheads="1"/>
          </p:cNvSpPr>
          <p:nvPr/>
        </p:nvSpPr>
        <p:spPr bwMode="auto">
          <a:xfrm>
            <a:off x="52578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فيلبي 2: 8</a:t>
            </a:r>
            <a:endParaRPr lang="en-US" b="1" dirty="0">
              <a:solidFill>
                <a:srgbClr val="FFFFFF"/>
              </a:solidFill>
              <a:latin typeface="Arial" panose="020B0604020202020204" pitchFamily="34" charset="0"/>
              <a:cs typeface="Arial" panose="020B0604020202020204" pitchFamily="34" charset="0"/>
            </a:endParaRPr>
          </a:p>
        </p:txBody>
      </p:sp>
      <p:sp>
        <p:nvSpPr>
          <p:cNvPr id="1014788" name="Text Box 4"/>
          <p:cNvSpPr txBox="1">
            <a:spLocks noChangeArrowheads="1"/>
          </p:cNvSpPr>
          <p:nvPr/>
        </p:nvSpPr>
        <p:spPr bwMode="auto">
          <a:xfrm>
            <a:off x="179512" y="76200"/>
            <a:ext cx="8964488"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و إذ وجد في الهيئة كإنسان وضع نفسه و أطاع حتى الموت موت الصليب</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161806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08643" name="Text Box 3"/>
          <p:cNvSpPr txBox="1">
            <a:spLocks noChangeArrowheads="1"/>
          </p:cNvSpPr>
          <p:nvPr/>
        </p:nvSpPr>
        <p:spPr bwMode="auto">
          <a:xfrm>
            <a:off x="5004048" y="6019800"/>
            <a:ext cx="4032448"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 بطرس 2: 24</a:t>
            </a:r>
            <a:endParaRPr lang="en-US" b="1" dirty="0">
              <a:solidFill>
                <a:srgbClr val="FFFFFF"/>
              </a:solidFill>
              <a:latin typeface="Arial" panose="020B0604020202020204" pitchFamily="34" charset="0"/>
              <a:cs typeface="Arial" panose="020B0604020202020204" pitchFamily="34" charset="0"/>
            </a:endParaRPr>
          </a:p>
        </p:txBody>
      </p:sp>
      <p:sp>
        <p:nvSpPr>
          <p:cNvPr id="1008644" name="Text Box 4"/>
          <p:cNvSpPr txBox="1">
            <a:spLocks noChangeArrowheads="1"/>
          </p:cNvSpPr>
          <p:nvPr/>
        </p:nvSpPr>
        <p:spPr bwMode="auto">
          <a:xfrm>
            <a:off x="104503" y="76200"/>
            <a:ext cx="8931993"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الذي حمل هو نفسيه خطايانا في جسده على الخشبة لكي نموت عن الخطايا فنحيا للبر الذي بجلدته شفيتم</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6328429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06595" name="Text Box 3"/>
          <p:cNvSpPr txBox="1">
            <a:spLocks noChangeArrowheads="1"/>
          </p:cNvSpPr>
          <p:nvPr/>
        </p:nvSpPr>
        <p:spPr bwMode="auto">
          <a:xfrm>
            <a:off x="5410200" y="6019800"/>
            <a:ext cx="4267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1: 7</a:t>
            </a:r>
            <a:endParaRPr lang="en-US" b="1" dirty="0">
              <a:solidFill>
                <a:srgbClr val="FFFFFF"/>
              </a:solidFill>
              <a:latin typeface="Arial" panose="020B0604020202020204" pitchFamily="34" charset="0"/>
              <a:cs typeface="Arial" panose="020B0604020202020204" pitchFamily="34" charset="0"/>
            </a:endParaRPr>
          </a:p>
        </p:txBody>
      </p:sp>
      <p:sp>
        <p:nvSpPr>
          <p:cNvPr id="1006596" name="Text Box 4"/>
          <p:cNvSpPr txBox="1">
            <a:spLocks noChangeArrowheads="1"/>
          </p:cNvSpPr>
          <p:nvPr/>
        </p:nvSpPr>
        <p:spPr bwMode="auto">
          <a:xfrm>
            <a:off x="179512" y="419180"/>
            <a:ext cx="8712968" cy="5847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الذي فيه لنا الفداء بدمه غفران الخطايا حسب غنى نعمته</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4427990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798086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p:cNvGrpSpPr/>
          <p:nvPr/>
        </p:nvGrpSpPr>
        <p:grpSpPr>
          <a:xfrm>
            <a:off x="0" y="0"/>
            <a:ext cx="9144000" cy="6858000"/>
            <a:chOff x="0" y="0"/>
            <a:chExt cx="9144000" cy="6858000"/>
          </a:xfrm>
        </p:grpSpPr>
        <p:sp>
          <p:nvSpPr>
            <p:cNvPr id="12"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8890" name="Text Box 1034"/>
          <p:cNvSpPr txBox="1">
            <a:spLocks noChangeArrowheads="1"/>
          </p:cNvSpPr>
          <p:nvPr/>
        </p:nvSpPr>
        <p:spPr bwMode="auto">
          <a:xfrm>
            <a:off x="1524000" y="152400"/>
            <a:ext cx="6248400"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الفداء</a:t>
            </a:r>
            <a:endParaRPr lang="en-US" sz="40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5" name="Text Box 1039"/>
          <p:cNvSpPr txBox="1">
            <a:spLocks noChangeArrowheads="1"/>
          </p:cNvSpPr>
          <p:nvPr/>
        </p:nvSpPr>
        <p:spPr bwMode="auto">
          <a:xfrm>
            <a:off x="5486400" y="838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الإحتياج</a:t>
            </a:r>
            <a:r>
              <a:rPr lang="en-US" sz="3600" b="1" dirty="0">
                <a:solidFill>
                  <a:srgbClr val="FFFFFF"/>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6" name="Text Box 1040"/>
          <p:cNvSpPr txBox="1">
            <a:spLocks noChangeArrowheads="1"/>
          </p:cNvSpPr>
          <p:nvPr/>
        </p:nvSpPr>
        <p:spPr bwMode="auto">
          <a:xfrm>
            <a:off x="5486400" y="16002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الفادي</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p>
        </p:txBody>
      </p:sp>
      <p:sp>
        <p:nvSpPr>
          <p:cNvPr id="1018897" name="Text Box 1041"/>
          <p:cNvSpPr txBox="1">
            <a:spLocks noChangeArrowheads="1"/>
          </p:cNvSpPr>
          <p:nvPr/>
        </p:nvSpPr>
        <p:spPr bwMode="auto">
          <a:xfrm>
            <a:off x="5486400" y="4114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الفدية</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8" name="Text Box 1042"/>
          <p:cNvSpPr txBox="1">
            <a:spLocks noChangeArrowheads="1"/>
          </p:cNvSpPr>
          <p:nvPr/>
        </p:nvSpPr>
        <p:spPr bwMode="auto">
          <a:xfrm>
            <a:off x="5486400" y="4876800"/>
            <a:ext cx="365760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r" defTabSz="914400" rtl="1" fontAlgn="base">
              <a:spcBef>
                <a:spcPct val="50000"/>
              </a:spcBef>
              <a:spcAft>
                <a:spcPct val="0"/>
              </a:spcAft>
              <a:buFontTx/>
              <a:buChar char="•"/>
            </a:pP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القبول</a:t>
            </a:r>
            <a:endPar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
        <p:nvSpPr>
          <p:cNvPr id="1018899" name="Text Box 1043"/>
          <p:cNvSpPr txBox="1">
            <a:spLocks noChangeArrowheads="1"/>
          </p:cNvSpPr>
          <p:nvPr/>
        </p:nvSpPr>
        <p:spPr bwMode="auto">
          <a:xfrm>
            <a:off x="6248400" y="2286000"/>
            <a:ext cx="2438400" cy="175432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مرتبط       لديه الرغبة قادر  </a:t>
            </a:r>
            <a:r>
              <a:rPr lang="en-US"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rPr>
              <a:t> </a:t>
            </a:r>
            <a:endParaRPr lang="ar-JO" sz="3600" b="1" dirty="0">
              <a:solidFill>
                <a:srgbClr val="FFFF00"/>
              </a:solidFill>
              <a:effectLst>
                <a:outerShdw blurRad="50800" dist="63500" dir="2700000" algn="tl" rotWithShape="0">
                  <a:srgbClr val="000000"/>
                </a:outerShd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2490278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iterate type="lt">
                                    <p:tmPct val="100000"/>
                                  </p:iterate>
                                  <p:childTnLst>
                                    <p:set>
                                      <p:cBhvr>
                                        <p:cTn id="6" dur="1" fill="hold">
                                          <p:stCondLst>
                                            <p:cond delay="0"/>
                                          </p:stCondLst>
                                        </p:cTn>
                                        <p:tgtEl>
                                          <p:spTgt spid="1018895"/>
                                        </p:tgtEl>
                                        <p:attrNameLst>
                                          <p:attrName>style.visibility</p:attrName>
                                        </p:attrNameLst>
                                      </p:cBhvr>
                                      <p:to>
                                        <p:strVal val="visible"/>
                                      </p:to>
                                    </p:set>
                                    <p:animEffect transition="in" filter="dissolve">
                                      <p:cBhvr>
                                        <p:cTn id="7" dur="75"/>
                                        <p:tgtEl>
                                          <p:spTgt spid="1018895"/>
                                        </p:tgtEl>
                                      </p:cBhvr>
                                    </p:animEffect>
                                  </p:childTnLst>
                                </p:cTn>
                              </p:par>
                            </p:childTnLst>
                          </p:cTn>
                        </p:par>
                        <p:par>
                          <p:cTn id="8" fill="hold" nodeType="afterGroup">
                            <p:stCondLst>
                              <p:cond delay="4600"/>
                            </p:stCondLst>
                            <p:childTnLst>
                              <p:par>
                                <p:cTn id="9" presetID="9" presetClass="entr" presetSubtype="0" fill="hold" grpId="0" nodeType="afterEffect">
                                  <p:stCondLst>
                                    <p:cond delay="12000"/>
                                  </p:stCondLst>
                                  <p:iterate type="lt">
                                    <p:tmPct val="100000"/>
                                  </p:iterate>
                                  <p:childTnLst>
                                    <p:set>
                                      <p:cBhvr>
                                        <p:cTn id="10" dur="1" fill="hold">
                                          <p:stCondLst>
                                            <p:cond delay="0"/>
                                          </p:stCondLst>
                                        </p:cTn>
                                        <p:tgtEl>
                                          <p:spTgt spid="1018896"/>
                                        </p:tgtEl>
                                        <p:attrNameLst>
                                          <p:attrName>style.visibility</p:attrName>
                                        </p:attrNameLst>
                                      </p:cBhvr>
                                      <p:to>
                                        <p:strVal val="visible"/>
                                      </p:to>
                                    </p:set>
                                    <p:animEffect transition="in" filter="dissolve">
                                      <p:cBhvr>
                                        <p:cTn id="11" dur="75"/>
                                        <p:tgtEl>
                                          <p:spTgt spid="1018896"/>
                                        </p:tgtEl>
                                      </p:cBhvr>
                                    </p:animEffect>
                                  </p:childTnLst>
                                </p:cTn>
                              </p:par>
                            </p:childTnLst>
                          </p:cTn>
                        </p:par>
                        <p:par>
                          <p:cTn id="12" fill="hold" nodeType="afterGroup">
                            <p:stCondLst>
                              <p:cond delay="1705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1018899"/>
                                        </p:tgtEl>
                                        <p:attrNameLst>
                                          <p:attrName>style.visibility</p:attrName>
                                        </p:attrNameLst>
                                      </p:cBhvr>
                                      <p:to>
                                        <p:strVal val="visible"/>
                                      </p:to>
                                    </p:set>
                                    <p:animEffect transition="in" filter="dissolve">
                                      <p:cBhvr>
                                        <p:cTn id="15" dur="75"/>
                                        <p:tgtEl>
                                          <p:spTgt spid="1018899"/>
                                        </p:tgtEl>
                                      </p:cBhvr>
                                    </p:animEffect>
                                  </p:childTnLst>
                                </p:cTn>
                              </p:par>
                            </p:childTnLst>
                          </p:cTn>
                        </p:par>
                        <p:par>
                          <p:cTn id="16" fill="hold" nodeType="afterGroup">
                            <p:stCondLst>
                              <p:cond delay="22475"/>
                            </p:stCondLst>
                            <p:childTnLst>
                              <p:par>
                                <p:cTn id="17" presetID="9" presetClass="entr" presetSubtype="0" fill="hold" grpId="0" nodeType="afterEffect">
                                  <p:stCondLst>
                                    <p:cond delay="8000"/>
                                  </p:stCondLst>
                                  <p:iterate type="lt">
                                    <p:tmPct val="100000"/>
                                  </p:iterate>
                                  <p:childTnLst>
                                    <p:set>
                                      <p:cBhvr>
                                        <p:cTn id="18" dur="1" fill="hold">
                                          <p:stCondLst>
                                            <p:cond delay="0"/>
                                          </p:stCondLst>
                                        </p:cTn>
                                        <p:tgtEl>
                                          <p:spTgt spid="1018897"/>
                                        </p:tgtEl>
                                        <p:attrNameLst>
                                          <p:attrName>style.visibility</p:attrName>
                                        </p:attrNameLst>
                                      </p:cBhvr>
                                      <p:to>
                                        <p:strVal val="visible"/>
                                      </p:to>
                                    </p:set>
                                    <p:animEffect transition="in" filter="dissolve">
                                      <p:cBhvr>
                                        <p:cTn id="19" dur="75"/>
                                        <p:tgtEl>
                                          <p:spTgt spid="1018897"/>
                                        </p:tgtEl>
                                      </p:cBhvr>
                                    </p:animEffect>
                                  </p:childTnLst>
                                </p:cTn>
                              </p:par>
                            </p:childTnLst>
                          </p:cTn>
                        </p:par>
                        <p:par>
                          <p:cTn id="20" fill="hold" nodeType="afterGroup">
                            <p:stCondLst>
                              <p:cond delay="30925"/>
                            </p:stCondLst>
                            <p:childTnLst>
                              <p:par>
                                <p:cTn id="21" presetID="9" presetClass="entr" presetSubtype="0" fill="hold" grpId="0" nodeType="afterEffect">
                                  <p:stCondLst>
                                    <p:cond delay="10000"/>
                                  </p:stCondLst>
                                  <p:iterate type="lt">
                                    <p:tmPct val="100000"/>
                                  </p:iterate>
                                  <p:childTnLst>
                                    <p:set>
                                      <p:cBhvr>
                                        <p:cTn id="22" dur="1" fill="hold">
                                          <p:stCondLst>
                                            <p:cond delay="0"/>
                                          </p:stCondLst>
                                        </p:cTn>
                                        <p:tgtEl>
                                          <p:spTgt spid="1018898"/>
                                        </p:tgtEl>
                                        <p:attrNameLst>
                                          <p:attrName>style.visibility</p:attrName>
                                        </p:attrNameLst>
                                      </p:cBhvr>
                                      <p:to>
                                        <p:strVal val="visible"/>
                                      </p:to>
                                    </p:set>
                                    <p:animEffect transition="in" filter="dissolve">
                                      <p:cBhvr>
                                        <p:cTn id="23" dur="75"/>
                                        <p:tgtEl>
                                          <p:spTgt spid="10188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8895" grpId="0" autoUpdateAnimBg="0"/>
      <p:bldP spid="1018896" grpId="0" autoUpdateAnimBg="0"/>
      <p:bldP spid="1018897" grpId="0" autoUpdateAnimBg="0"/>
      <p:bldP spid="1018898" grpId="0" autoUpdateAnimBg="0"/>
      <p:bldP spid="1018899" grpId="0"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2739" name="Text Box 3"/>
          <p:cNvSpPr txBox="1">
            <a:spLocks noChangeArrowheads="1"/>
          </p:cNvSpPr>
          <p:nvPr/>
        </p:nvSpPr>
        <p:spPr bwMode="auto">
          <a:xfrm>
            <a:off x="5638800" y="6019800"/>
            <a:ext cx="35052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يوحنا 3: 16</a:t>
            </a:r>
            <a:endParaRPr lang="en-US" b="1" dirty="0">
              <a:solidFill>
                <a:srgbClr val="FFFFFF"/>
              </a:solidFill>
              <a:latin typeface="Arial" panose="020B0604020202020204" pitchFamily="34" charset="0"/>
              <a:cs typeface="Arial" panose="020B0604020202020204" pitchFamily="34" charset="0"/>
            </a:endParaRPr>
          </a:p>
        </p:txBody>
      </p:sp>
      <p:sp>
        <p:nvSpPr>
          <p:cNvPr id="1012740" name="Text Box 4"/>
          <p:cNvSpPr txBox="1">
            <a:spLocks noChangeArrowheads="1"/>
          </p:cNvSpPr>
          <p:nvPr/>
        </p:nvSpPr>
        <p:spPr bwMode="auto">
          <a:xfrm>
            <a:off x="313509" y="76200"/>
            <a:ext cx="8449491"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لأنه هكذا أحب الله العالم حتى بذل ابنه الوحيد لكي لا يهلك كل من يؤمن به بل تكون له الحياة الأبدية</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816366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0691" name="Text Box 3"/>
          <p:cNvSpPr txBox="1">
            <a:spLocks noChangeArrowheads="1"/>
          </p:cNvSpPr>
          <p:nvPr/>
        </p:nvSpPr>
        <p:spPr bwMode="auto">
          <a:xfrm>
            <a:off x="5715000" y="6019800"/>
            <a:ext cx="4267200" cy="52322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sz="2800" b="1" dirty="0">
                <a:solidFill>
                  <a:srgbClr val="FFFFFF"/>
                </a:solidFill>
                <a:latin typeface="Arial" panose="020B0604020202020204" pitchFamily="34" charset="0"/>
                <a:cs typeface="Arial" panose="020B0604020202020204" pitchFamily="34" charset="0"/>
              </a:rPr>
              <a:t>أعمال 16: 31</a:t>
            </a:r>
            <a:endParaRPr lang="en-US" sz="2800" b="1" dirty="0">
              <a:solidFill>
                <a:srgbClr val="FFFFFF"/>
              </a:solidFill>
              <a:latin typeface="Arial" panose="020B0604020202020204" pitchFamily="34" charset="0"/>
              <a:cs typeface="Arial" panose="020B0604020202020204" pitchFamily="34" charset="0"/>
            </a:endParaRPr>
          </a:p>
        </p:txBody>
      </p:sp>
      <p:sp>
        <p:nvSpPr>
          <p:cNvPr id="1010692" name="Text Box 4"/>
          <p:cNvSpPr txBox="1">
            <a:spLocks noChangeArrowheads="1"/>
          </p:cNvSpPr>
          <p:nvPr/>
        </p:nvSpPr>
        <p:spPr bwMode="auto">
          <a:xfrm>
            <a:off x="300446" y="609600"/>
            <a:ext cx="8462554" cy="646331"/>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600" b="1" dirty="0">
                <a:solidFill>
                  <a:srgbClr val="FFFFFF"/>
                </a:solidFill>
                <a:latin typeface="Arial" panose="020B0604020202020204" pitchFamily="34" charset="0"/>
                <a:ea typeface="ＭＳ Ｐゴシック" charset="0"/>
                <a:cs typeface="Arial" panose="020B0604020202020204" pitchFamily="34" charset="0"/>
              </a:rPr>
              <a:t>آمن بالرب يسوع المسيح فتخلص</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0956394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ar-JO" dirty="0">
                <a:solidFill>
                  <a:schemeClr val="tx2"/>
                </a:solidFill>
                <a:effectLst>
                  <a:glow rad="127000">
                    <a:schemeClr val="bg1"/>
                  </a:glow>
                </a:effectLst>
                <a:ea typeface="ＭＳ Ｐゴシック" charset="0"/>
              </a:rPr>
              <a:t>الفكرة</a:t>
            </a:r>
            <a:br>
              <a:rPr lang="ar-JO" dirty="0">
                <a:solidFill>
                  <a:schemeClr val="tx2"/>
                </a:solidFill>
                <a:effectLst>
                  <a:glow rad="127000">
                    <a:schemeClr val="bg1"/>
                  </a:glow>
                </a:effectLst>
                <a:ea typeface="ＭＳ Ｐゴシック" charset="0"/>
              </a:rPr>
            </a:br>
            <a:r>
              <a:rPr lang="ar-JO" dirty="0">
                <a:solidFill>
                  <a:schemeClr val="tx2"/>
                </a:solidFill>
                <a:effectLst>
                  <a:glow rad="127000">
                    <a:schemeClr val="bg1"/>
                  </a:glow>
                </a:effectLst>
                <a:ea typeface="ＭＳ Ｐゴシック" charset="0"/>
              </a:rPr>
              <a:t>الرئيسية</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يساعد الله الذين يساعدون </a:t>
            </a:r>
            <a:r>
              <a:rPr kumimoji="0" lang="ar-JO"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الآخرين</a:t>
            </a:r>
            <a:endParaRPr kumimoji="0" lang="en-US"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9382639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0" y="0"/>
            <a:ext cx="9144000" cy="6858000"/>
            <a:chOff x="0" y="0"/>
            <a:chExt cx="9144000" cy="6858000"/>
          </a:xfrm>
        </p:grpSpPr>
        <p:sp>
          <p:nvSpPr>
            <p:cNvPr id="8"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b="1">
                <a:solidFill>
                  <a:srgbClr val="000000"/>
                </a:solidFill>
                <a:latin typeface="Arial" panose="020B0604020202020204" pitchFamily="34" charset="0"/>
                <a:ea typeface="ＭＳ Ｐゴシック" charset="0"/>
                <a:cs typeface="Arial" panose="020B0604020202020204" pitchFamily="34" charset="0"/>
              </a:endParaRPr>
            </a:p>
          </p:txBody>
        </p:sp>
        <p:pic>
          <p:nvPicPr>
            <p:cNvPr id="9"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16835" name="Text Box 3"/>
          <p:cNvSpPr txBox="1">
            <a:spLocks noChangeArrowheads="1"/>
          </p:cNvSpPr>
          <p:nvPr/>
        </p:nvSpPr>
        <p:spPr bwMode="auto">
          <a:xfrm>
            <a:off x="5181600" y="6019800"/>
            <a:ext cx="3962400" cy="46166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lvl1pPr marL="57150" indent="-57150">
              <a:defRPr sz="2400">
                <a:solidFill>
                  <a:schemeClr val="tx1"/>
                </a:solidFill>
                <a:latin typeface="Times New Roman" charset="0"/>
                <a:ea typeface="ＭＳ Ｐゴシック" charset="0"/>
              </a:defRPr>
            </a:lvl1pPr>
            <a:lvl2pPr marL="633413">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algn="ctr" defTabSz="914400" fontAlgn="base">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أفسس 2: 8-9</a:t>
            </a:r>
            <a:endParaRPr lang="en-US" b="1" dirty="0">
              <a:solidFill>
                <a:srgbClr val="FFFFFF"/>
              </a:solidFill>
              <a:latin typeface="Arial" panose="020B0604020202020204" pitchFamily="34" charset="0"/>
              <a:cs typeface="Arial" panose="020B0604020202020204" pitchFamily="34" charset="0"/>
            </a:endParaRPr>
          </a:p>
        </p:txBody>
      </p:sp>
      <p:sp>
        <p:nvSpPr>
          <p:cNvPr id="1016836" name="Text Box 4"/>
          <p:cNvSpPr txBox="1">
            <a:spLocks noChangeArrowheads="1"/>
          </p:cNvSpPr>
          <p:nvPr/>
        </p:nvSpPr>
        <p:spPr bwMode="auto">
          <a:xfrm>
            <a:off x="179512" y="76200"/>
            <a:ext cx="8640960" cy="1077218"/>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square">
            <a:spAutoFit/>
          </a:bodyPr>
          <a:lstStyle/>
          <a:p>
            <a:pPr algn="ctr" defTabSz="914400" fontAlgn="base">
              <a:spcBef>
                <a:spcPct val="50000"/>
              </a:spcBef>
              <a:spcAft>
                <a:spcPct val="0"/>
              </a:spcAft>
            </a:pPr>
            <a:r>
              <a:rPr lang="ar-JO" sz="3200" b="1" dirty="0">
                <a:solidFill>
                  <a:srgbClr val="FFFFFF"/>
                </a:solidFill>
                <a:latin typeface="Arial" panose="020B0604020202020204" pitchFamily="34" charset="0"/>
                <a:ea typeface="ＭＳ Ｐゴシック" charset="0"/>
                <a:cs typeface="Arial" panose="020B0604020202020204" pitchFamily="34" charset="0"/>
              </a:rPr>
              <a:t>لأنكم بالنعمة مخلصون بالإيمان و ذلك ليس منكم هو عطية الله ليس من أعمال كيلا يفتخر أحد</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1784712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0" y="0"/>
            <a:ext cx="9144000" cy="6858000"/>
            <a:chOff x="0" y="0"/>
            <a:chExt cx="9144000" cy="6858000"/>
          </a:xfrm>
        </p:grpSpPr>
        <p:sp>
          <p:nvSpPr>
            <p:cNvPr id="7" name="Rectangle 3"/>
            <p:cNvSpPr>
              <a:spLocks noChangeArrowheads="1"/>
            </p:cNvSpPr>
            <p:nvPr/>
          </p:nvSpPr>
          <p:spPr bwMode="auto">
            <a:xfrm>
              <a:off x="0" y="0"/>
              <a:ext cx="9144000" cy="6858000"/>
            </a:xfrm>
            <a:prstGeom prst="rect">
              <a:avLst/>
            </a:prstGeom>
            <a:gradFill rotWithShape="0">
              <a:gsLst>
                <a:gs pos="0">
                  <a:srgbClr val="000090"/>
                </a:gs>
                <a:gs pos="50000">
                  <a:schemeClr val="tx1"/>
                </a:gs>
                <a:gs pos="100000">
                  <a:srgbClr val="0000FF"/>
                </a:gs>
              </a:gsLst>
              <a:lin ang="2700000" scaled="1"/>
            </a:gradFill>
            <a:ln w="9525">
              <a:solidFill>
                <a:schemeClr val="tx1"/>
              </a:solidFill>
              <a:miter lim="800000"/>
              <a:headEnd/>
              <a:tailEnd/>
            </a:ln>
            <a:effectLst/>
          </p:spPr>
          <p:txBody>
            <a:bodyPr wrap="none" anchor="ctr"/>
            <a:lstStyle/>
            <a:p>
              <a:pP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8" name="Picture 4" descr="c:\windows\TEMP\auto0.bmp"/>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2505075"/>
              <a:ext cx="5018088" cy="4352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1027086" name="Text Box 14"/>
          <p:cNvSpPr txBox="1">
            <a:spLocks noChangeArrowheads="1"/>
          </p:cNvSpPr>
          <p:nvPr/>
        </p:nvSpPr>
        <p:spPr bwMode="auto">
          <a:xfrm>
            <a:off x="2209800" y="1219200"/>
            <a:ext cx="6934200" cy="701675"/>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هل هو فاديك؟</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89750131"/>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1176" name="Picture 8" descr="C:\My Documents\My Pictures\Bible\Christ's life\Passion\3 Crosses.jp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xmlns="">
                <a:solidFill>
                  <a:srgbClr val="FFFFFF"/>
                </a:solidFill>
              </a14:hiddenFill>
            </a:ext>
          </a:extLst>
        </p:spPr>
      </p:pic>
      <p:sp>
        <p:nvSpPr>
          <p:cNvPr id="1031183" name="Text Box 15"/>
          <p:cNvSpPr txBox="1">
            <a:spLocks noChangeArrowheads="1"/>
          </p:cNvSpPr>
          <p:nvPr/>
        </p:nvSpPr>
        <p:spPr bwMode="auto">
          <a:xfrm>
            <a:off x="2209800" y="1219200"/>
            <a:ext cx="6934200" cy="7016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4000" b="1" dirty="0">
                <a:solidFill>
                  <a:srgbClr val="FFFFFF"/>
                </a:solidFill>
                <a:latin typeface="Arial" panose="020B0604020202020204" pitchFamily="34" charset="0"/>
                <a:ea typeface="ＭＳ Ｐゴシック" charset="0"/>
                <a:cs typeface="Arial" panose="020B0604020202020204" pitchFamily="34" charset="0"/>
              </a:rPr>
              <a:t>هل هو فاديك؟</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804389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13864"/>
            <a:ext cx="9144000" cy="769349"/>
          </a:xfrm>
          <a:effectLst>
            <a:outerShdw blurRad="63500" dist="35921" dir="2700000" algn="ctr" rotWithShape="0">
              <a:schemeClr val="tx2">
                <a:alpha val="74998"/>
              </a:schemeClr>
            </a:outerShdw>
          </a:effectLst>
        </p:spPr>
        <p:txBody>
          <a:bodyPr/>
          <a:lstStyle/>
          <a:p>
            <a:pPr>
              <a:defRPr/>
            </a:pPr>
            <a:r>
              <a:rPr lang="ar-JO" sz="5400" dirty="0">
                <a:effectLst>
                  <a:glow rad="127000">
                    <a:schemeClr val="tx1"/>
                  </a:glow>
                </a:effectLst>
                <a:ea typeface="ＭＳ Ｐゴシック" charset="0"/>
              </a:rPr>
              <a:t>الطفل عوبيد</a:t>
            </a:r>
            <a:endParaRPr lang="en-US" sz="5400" dirty="0">
              <a:effectLst>
                <a:glow rad="127000">
                  <a:schemeClr val="tx1"/>
                </a:glow>
              </a:effectLst>
              <a:ea typeface="ＭＳ Ｐゴシック" charset="0"/>
            </a:endParaRPr>
          </a:p>
        </p:txBody>
      </p:sp>
      <p:pic>
        <p:nvPicPr>
          <p:cNvPr id="3" name="Picture 2"/>
          <p:cNvPicPr>
            <a:picLocks noChangeAspect="1"/>
          </p:cNvPicPr>
          <p:nvPr/>
        </p:nvPicPr>
        <p:blipFill>
          <a:blip r:embed="rId3"/>
          <a:stretch>
            <a:fillRect/>
          </a:stretch>
        </p:blipFill>
        <p:spPr>
          <a:xfrm>
            <a:off x="0" y="1001357"/>
            <a:ext cx="9144000" cy="5852160"/>
          </a:xfrm>
          <a:prstGeom prst="rect">
            <a:avLst/>
          </a:prstGeom>
        </p:spPr>
      </p:pic>
      <p:sp>
        <p:nvSpPr>
          <p:cNvPr id="4" name="Text Box 6">
            <a:extLst>
              <a:ext uri="{FF2B5EF4-FFF2-40B4-BE49-F238E27FC236}">
                <a16:creationId xmlns:a16="http://schemas.microsoft.com/office/drawing/2014/main" id="{8CD40C15-40F4-3F4B-A69C-D624E59CEB10}"/>
              </a:ext>
            </a:extLst>
          </p:cNvPr>
          <p:cNvSpPr txBox="1">
            <a:spLocks noChangeArrowheads="1"/>
          </p:cNvSpPr>
          <p:nvPr/>
        </p:nvSpPr>
        <p:spPr bwMode="auto">
          <a:xfrm>
            <a:off x="6347012" y="5949279"/>
            <a:ext cx="2796988" cy="594955"/>
          </a:xfrm>
          <a:prstGeom prst="rect">
            <a:avLst/>
          </a:prstGeom>
          <a:solidFill>
            <a:schemeClr val="tx1"/>
          </a:solidFill>
          <a:ln w="9525">
            <a:noFill/>
            <a:miter lim="800000"/>
            <a:headEnd/>
            <a:tailEnd/>
          </a:ln>
          <a:effectLst>
            <a:outerShdw blurRad="63500" dist="38099" dir="2700000" algn="ctr" rotWithShape="0">
              <a:schemeClr val="tx1">
                <a:alpha val="74998"/>
              </a:schemeClr>
            </a:outerShdw>
          </a:effectLst>
        </p:spPr>
        <p:txBody>
          <a:bodyPr wrap="square">
            <a:spAutoFit/>
          </a:bodyPr>
          <a:lstStyle/>
          <a:p>
            <a:pP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16-17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Tree>
    <p:extLst>
      <p:ext uri="{BB962C8B-B14F-4D97-AF65-F5344CB8AC3E}">
        <p14:creationId xmlns:p14="http://schemas.microsoft.com/office/powerpoint/2010/main" val="3861121595"/>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1026"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4131" name="Text Box 1027"/>
          <p:cNvSpPr txBox="1">
            <a:spLocks noChangeArrowheads="1"/>
          </p:cNvSpPr>
          <p:nvPr/>
        </p:nvSpPr>
        <p:spPr bwMode="auto">
          <a:xfrm>
            <a:off x="-187896" y="1079202"/>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للعائلة</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4: 13-17أ</a:t>
            </a: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p>
        </p:txBody>
      </p:sp>
      <p:sp>
        <p:nvSpPr>
          <p:cNvPr id="304132" name="Text Box 1028"/>
          <p:cNvSpPr txBox="1">
            <a:spLocks noChangeArrowheads="1"/>
          </p:cNvSpPr>
          <p:nvPr/>
        </p:nvSpPr>
        <p:spPr bwMode="auto">
          <a:xfrm>
            <a:off x="-172144" y="2009477"/>
            <a:ext cx="9296400" cy="2470150"/>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lvl1pPr marL="24161750" indent="-241617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cs typeface="ＭＳ Ｐゴシック"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00"/>
                </a:solidFill>
                <a:effectLst>
                  <a:glow rad="228600">
                    <a:srgbClr val="000000">
                      <a:alpha val="75000"/>
                    </a:srgbClr>
                  </a:glow>
                </a:effectLst>
                <a:latin typeface="Arial" panose="020B0604020202020204" pitchFamily="34" charset="0"/>
                <a:ea typeface="Lucida Grande" charset="0"/>
                <a:cs typeface="Lucida Grande" charset="0"/>
              </a:rPr>
              <a:t>بوعز </a:t>
            </a:r>
            <a:r>
              <a:rPr lang="ar-JO" sz="4000" b="1" dirty="0">
                <a:solidFill>
                  <a:schemeClr val="bg1"/>
                </a:solidFill>
                <a:effectLst>
                  <a:glow rad="228600">
                    <a:srgbClr val="000000">
                      <a:alpha val="75000"/>
                    </a:srgbClr>
                  </a:glow>
                </a:effectLst>
                <a:latin typeface="Arial" panose="020B0604020202020204" pitchFamily="34" charset="0"/>
                <a:ea typeface="Lucida Grande" charset="0"/>
                <a:cs typeface="Lucida Grande" charset="0"/>
              </a:rPr>
              <a:t>13أ</a:t>
            </a:r>
            <a:endParaRPr lang="en-US" sz="4000" b="1" dirty="0">
              <a:solidFill>
                <a:schemeClr val="bg1"/>
              </a:solidFill>
              <a:effectLst>
                <a:glow rad="228600">
                  <a:srgbClr val="000000">
                    <a:alpha val="75000"/>
                  </a:srgbClr>
                </a:glow>
              </a:effectLst>
              <a:latin typeface="Arial" panose="020B0604020202020204" pitchFamily="34" charset="0"/>
              <a:ea typeface="Lucida Grande" charset="0"/>
              <a:cs typeface="Lucida Grande" charset="0"/>
            </a:endParaRP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Arial" panose="020B0604020202020204" pitchFamily="34" charset="0"/>
              <a:ea typeface="Lucida Grande" charset="0"/>
              <a:cs typeface="Lucida Grande" charset="0"/>
            </a:endParaRPr>
          </a:p>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00"/>
                </a:solidFill>
                <a:effectLst>
                  <a:glow rad="228600">
                    <a:srgbClr val="000000">
                      <a:alpha val="75000"/>
                    </a:srgbClr>
                  </a:glow>
                </a:effectLst>
                <a:latin typeface="Arial" panose="020B0604020202020204" pitchFamily="34" charset="0"/>
                <a:ea typeface="Lucida Grande" charset="0"/>
                <a:cs typeface="Lucida Grande" charset="0"/>
              </a:rPr>
              <a:t>راعوث </a:t>
            </a:r>
            <a:r>
              <a:rPr lang="ar-JO" sz="4000" b="1" dirty="0">
                <a:solidFill>
                  <a:schemeClr val="bg1"/>
                </a:solidFill>
                <a:effectLst>
                  <a:glow rad="228600">
                    <a:srgbClr val="000000">
                      <a:alpha val="75000"/>
                    </a:srgbClr>
                  </a:glow>
                </a:effectLst>
                <a:latin typeface="Arial" panose="020B0604020202020204" pitchFamily="34" charset="0"/>
                <a:ea typeface="Lucida Grande" charset="0"/>
                <a:cs typeface="Lucida Grande" charset="0"/>
              </a:rPr>
              <a:t>13ب</a:t>
            </a:r>
            <a:endParaRPr lang="en-US" sz="4000" b="1" dirty="0">
              <a:solidFill>
                <a:schemeClr val="bg1"/>
              </a:solidFill>
              <a:effectLst>
                <a:glow rad="228600">
                  <a:srgbClr val="000000">
                    <a:alpha val="75000"/>
                  </a:srgbClr>
                </a:glow>
              </a:effectLst>
              <a:latin typeface="Arial" panose="020B0604020202020204" pitchFamily="34" charset="0"/>
              <a:ea typeface="Lucida Grande" charset="0"/>
              <a:cs typeface="Lucida Grande" charset="0"/>
            </a:endParaRPr>
          </a:p>
          <a:p>
            <a:pPr lvl="2" defTabSz="914400" fontAlgn="base">
              <a:spcBef>
                <a:spcPct val="0"/>
              </a:spcBef>
              <a:spcAft>
                <a:spcPct val="0"/>
              </a:spcAft>
              <a:buFont typeface="Wingdings 2" charset="0"/>
              <a:buNone/>
            </a:pPr>
            <a:endParaRPr lang="en-US" sz="1800" b="1" dirty="0">
              <a:solidFill>
                <a:srgbClr val="FFFFFF"/>
              </a:solidFill>
              <a:effectLst>
                <a:glow rad="228600">
                  <a:srgbClr val="000000">
                    <a:alpha val="75000"/>
                  </a:srgbClr>
                </a:glow>
              </a:effectLst>
              <a:latin typeface="Courier New" charset="0"/>
              <a:ea typeface="Lucida Grande" charset="0"/>
              <a:cs typeface="Lucida Grande" charset="0"/>
            </a:endParaRPr>
          </a:p>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en-US" sz="4000" b="1" dirty="0">
                <a:solidFill>
                  <a:srgbClr val="FFFFFF"/>
                </a:solidFill>
                <a:effectLst>
                  <a:glow rad="228600">
                    <a:srgbClr val="000000">
                      <a:alpha val="75000"/>
                    </a:srgbClr>
                  </a:glow>
                </a:effectLst>
                <a:latin typeface="Courier New" charset="0"/>
                <a:cs typeface="Lucida Grande" charset="0"/>
              </a:rPr>
              <a:t>►</a:t>
            </a:r>
            <a:r>
              <a:rPr lang="en-US"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FF"/>
                </a:solidFill>
                <a:effectLst>
                  <a:glow rad="228600">
                    <a:srgbClr val="000000">
                      <a:alpha val="75000"/>
                    </a:srgbClr>
                  </a:glow>
                </a:effectLst>
                <a:latin typeface="Courier New" charset="0"/>
                <a:ea typeface="Lucida Grande" charset="0"/>
                <a:cs typeface="Lucida Grande" charset="0"/>
              </a:rPr>
              <a:t>  </a:t>
            </a:r>
            <a:r>
              <a:rPr lang="ar-JO" sz="4000" b="1" dirty="0">
                <a:solidFill>
                  <a:srgbClr val="FFFF00"/>
                </a:solidFill>
                <a:effectLst>
                  <a:glow rad="228600">
                    <a:srgbClr val="000000">
                      <a:alpha val="75000"/>
                    </a:srgbClr>
                  </a:glow>
                </a:effectLst>
                <a:latin typeface="Arial" panose="020B0604020202020204" pitchFamily="34" charset="0"/>
                <a:ea typeface="Lucida Grande" charset="0"/>
                <a:cs typeface="Lucida Grande" charset="0"/>
              </a:rPr>
              <a:t>نعمي </a:t>
            </a:r>
            <a:r>
              <a:rPr lang="ar-JO" sz="4000" b="1" dirty="0">
                <a:solidFill>
                  <a:schemeClr val="bg1"/>
                </a:solidFill>
                <a:effectLst>
                  <a:glow rad="228600">
                    <a:srgbClr val="000000">
                      <a:alpha val="75000"/>
                    </a:srgbClr>
                  </a:glow>
                </a:effectLst>
                <a:latin typeface="Arial" panose="020B0604020202020204" pitchFamily="34" charset="0"/>
                <a:ea typeface="Lucida Grande" charset="0"/>
                <a:cs typeface="Lucida Grande" charset="0"/>
              </a:rPr>
              <a:t>14-17أ</a:t>
            </a:r>
            <a:endParaRPr lang="en-US" sz="3600" b="1" dirty="0">
              <a:solidFill>
                <a:schemeClr val="bg1"/>
              </a:solidFill>
              <a:effectLst>
                <a:glow rad="228600">
                  <a:srgbClr val="000000">
                    <a:alpha val="75000"/>
                  </a:srgbClr>
                </a:glow>
              </a:effectLst>
              <a:latin typeface="Arial" panose="020B0604020202020204" pitchFamily="34" charset="0"/>
              <a:cs typeface="Times New Roman" charset="0"/>
            </a:endParaRPr>
          </a:p>
        </p:txBody>
      </p:sp>
      <p:sp>
        <p:nvSpPr>
          <p:cNvPr id="304133" name="Text Box 1029"/>
          <p:cNvSpPr txBox="1">
            <a:spLocks noChangeArrowheads="1"/>
          </p:cNvSpPr>
          <p:nvPr/>
        </p:nvSpPr>
        <p:spPr bwMode="auto">
          <a:xfrm>
            <a:off x="-187896" y="4736802"/>
            <a:ext cx="9296400" cy="707886"/>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للأمة</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17ب</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304134" name="Text Box 1030"/>
          <p:cNvSpPr txBox="1">
            <a:spLocks noChangeArrowheads="1"/>
          </p:cNvSpPr>
          <p:nvPr/>
        </p:nvSpPr>
        <p:spPr bwMode="auto">
          <a:xfrm>
            <a:off x="-187896" y="5895677"/>
            <a:ext cx="9296400" cy="707886"/>
          </a:xfrm>
          <a:prstGeom prst="rect">
            <a:avLst/>
          </a:prstGeom>
          <a:noFill/>
          <a:ln w="9525">
            <a:noFill/>
            <a:miter lim="800000"/>
            <a:headEnd/>
            <a:tailEnd/>
          </a:ln>
          <a:effectLst>
            <a:outerShdw blurRad="50800" dist="38100" dir="2700000" algn="ctr" rotWithShape="0">
              <a:srgbClr val="000000">
                <a:alpha val="43000"/>
              </a:srgbClr>
            </a:outerShdw>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نعمة الله </a:t>
            </a: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للعالم</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18-22</a:t>
            </a:r>
            <a:endPar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513656" y="-27384"/>
            <a:ext cx="7772400" cy="803176"/>
          </a:xfrm>
          <a:noFill/>
          <a:ln>
            <a:noFill/>
          </a:ln>
          <a:effectLst>
            <a:outerShdw blurRad="50800" dist="38100" dir="2700000">
              <a:srgbClr val="000000">
                <a:alpha val="43000"/>
              </a:srgbClr>
            </a:outerShdw>
          </a:effectLst>
        </p:spPr>
        <p:txBody>
          <a:bodyPr vert="horz" wrap="square" lIns="91440" tIns="45720" rIns="91440" bIns="45720" numCol="1" anchor="ctr" anchorCtr="0" compatLnSpc="1">
            <a:prstTxWarp prst="textNoShape">
              <a:avLst/>
            </a:prstTxWarp>
          </a:bodyPr>
          <a:lstStyle/>
          <a:p>
            <a:r>
              <a:rPr lang="ar-JO" dirty="0">
                <a:solidFill>
                  <a:schemeClr val="bg1"/>
                </a:solidFill>
                <a:effectLst>
                  <a:glow rad="228600">
                    <a:schemeClr val="tx1">
                      <a:alpha val="75000"/>
                    </a:schemeClr>
                  </a:glow>
                </a:effectLst>
              </a:rPr>
              <a:t>راعوث 4</a:t>
            </a:r>
            <a:endParaRPr lang="en-US" dirty="0">
              <a:solidFill>
                <a:schemeClr val="bg1"/>
              </a:solidFill>
              <a:effectLst>
                <a:glow rad="228600">
                  <a:schemeClr val="tx1">
                    <a:alpha val="75000"/>
                  </a:schemeClr>
                </a:glow>
              </a:effectLst>
            </a:endParaRPr>
          </a:p>
        </p:txBody>
      </p:sp>
    </p:spTree>
    <p:extLst>
      <p:ext uri="{BB962C8B-B14F-4D97-AF65-F5344CB8AC3E}">
        <p14:creationId xmlns:p14="http://schemas.microsoft.com/office/powerpoint/2010/main" val="4227645996"/>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4131"/>
                                        </p:tgtEl>
                                        <p:attrNameLst>
                                          <p:attrName>style.visibility</p:attrName>
                                        </p:attrNameLst>
                                      </p:cBhvr>
                                      <p:to>
                                        <p:strVal val="visible"/>
                                      </p:to>
                                    </p:set>
                                    <p:animEffect transition="in" filter="dissolve">
                                      <p:cBhvr>
                                        <p:cTn id="7" dur="75"/>
                                        <p:tgtEl>
                                          <p:spTgt spid="304131"/>
                                        </p:tgtEl>
                                      </p:cBhvr>
                                    </p:animEffect>
                                  </p:childTnLst>
                                </p:cTn>
                              </p:par>
                            </p:childTnLst>
                          </p:cTn>
                        </p:par>
                        <p:par>
                          <p:cTn id="8" fill="hold" nodeType="afterGroup">
                            <p:stCondLst>
                              <p:cond delay="1725"/>
                            </p:stCondLst>
                            <p:childTnLst>
                              <p:par>
                                <p:cTn id="9" presetID="9" presetClass="entr" presetSubtype="0" fill="hold" grpId="0" nodeType="afterEffect">
                                  <p:stCondLst>
                                    <p:cond delay="3000"/>
                                  </p:stCondLst>
                                  <p:childTnLst>
                                    <p:set>
                                      <p:cBhvr>
                                        <p:cTn id="10" dur="1" fill="hold">
                                          <p:stCondLst>
                                            <p:cond delay="0"/>
                                          </p:stCondLst>
                                        </p:cTn>
                                        <p:tgtEl>
                                          <p:spTgt spid="304132"/>
                                        </p:tgtEl>
                                        <p:attrNameLst>
                                          <p:attrName>style.visibility</p:attrName>
                                        </p:attrNameLst>
                                      </p:cBhvr>
                                      <p:to>
                                        <p:strVal val="visible"/>
                                      </p:to>
                                    </p:set>
                                    <p:animEffect transition="in" filter="dissolve">
                                      <p:cBhvr>
                                        <p:cTn id="11" dur="500"/>
                                        <p:tgtEl>
                                          <p:spTgt spid="304132"/>
                                        </p:tgtEl>
                                      </p:cBhvr>
                                    </p:animEffect>
                                  </p:childTnLst>
                                </p:cTn>
                              </p:par>
                            </p:childTnLst>
                          </p:cTn>
                        </p:par>
                        <p:par>
                          <p:cTn id="12" fill="hold" nodeType="afterGroup">
                            <p:stCondLst>
                              <p:cond delay="5225"/>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304133"/>
                                        </p:tgtEl>
                                        <p:attrNameLst>
                                          <p:attrName>style.visibility</p:attrName>
                                        </p:attrNameLst>
                                      </p:cBhvr>
                                      <p:to>
                                        <p:strVal val="visible"/>
                                      </p:to>
                                    </p:set>
                                    <p:animEffect transition="in" filter="dissolve">
                                      <p:cBhvr>
                                        <p:cTn id="15" dur="500"/>
                                        <p:tgtEl>
                                          <p:spTgt spid="304133"/>
                                        </p:tgtEl>
                                      </p:cBhvr>
                                    </p:animEffect>
                                  </p:childTnLst>
                                </p:cTn>
                              </p:par>
                            </p:childTnLst>
                          </p:cTn>
                        </p:par>
                        <p:par>
                          <p:cTn id="16" fill="hold" nodeType="afterGroup">
                            <p:stCondLst>
                              <p:cond delay="1722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304134"/>
                                        </p:tgtEl>
                                        <p:attrNameLst>
                                          <p:attrName>style.visibility</p:attrName>
                                        </p:attrNameLst>
                                      </p:cBhvr>
                                      <p:to>
                                        <p:strVal val="visible"/>
                                      </p:to>
                                    </p:set>
                                    <p:animEffect transition="in" filter="dissolve">
                                      <p:cBhvr>
                                        <p:cTn id="19" dur="500"/>
                                        <p:tgtEl>
                                          <p:spTgt spid="304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4131" grpId="0" autoUpdateAnimBg="0"/>
      <p:bldP spid="304132" grpId="0" autoUpdateAnimBg="0"/>
      <p:bldP spid="304133" grpId="0" autoUpdateAnimBg="0"/>
      <p:bldP spid="304134" grpId="0" autoUpdateAnimBg="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18-22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37289378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301062"/>
                                        </p:tgtEl>
                                        <p:attrNameLst>
                                          <p:attrName>style.visibility</p:attrName>
                                        </p:attrNameLst>
                                      </p:cBhvr>
                                      <p:to>
                                        <p:strVal val="visible"/>
                                      </p:to>
                                    </p:set>
                                    <p:animEffect transition="in" filter="dissolve">
                                      <p:cBhvr>
                                        <p:cTn id="7" dur="75"/>
                                        <p:tgtEl>
                                          <p:spTgt spid="301062"/>
                                        </p:tgtEl>
                                      </p:cBhvr>
                                    </p:animEffect>
                                  </p:childTnLst>
                                </p:cTn>
                              </p:par>
                            </p:childTnLst>
                          </p:cTn>
                        </p:par>
                        <p:par>
                          <p:cTn id="8" fill="hold" nodeType="afterGroup">
                            <p:stCondLst>
                              <p:cond delay="3450"/>
                            </p:stCondLst>
                            <p:childTnLst>
                              <p:par>
                                <p:cTn id="9" presetID="9" presetClass="entr" presetSubtype="0" fill="hold" grpId="0" nodeType="afterEffect">
                                  <p:stCondLst>
                                    <p:cond delay="5000"/>
                                  </p:stCondLst>
                                  <p:iterate type="lt">
                                    <p:tmPct val="100000"/>
                                  </p:iterate>
                                  <p:childTnLst>
                                    <p:set>
                                      <p:cBhvr>
                                        <p:cTn id="10" dur="1" fill="hold">
                                          <p:stCondLst>
                                            <p:cond delay="0"/>
                                          </p:stCondLst>
                                        </p:cTn>
                                        <p:tgtEl>
                                          <p:spTgt spid="301063"/>
                                        </p:tgtEl>
                                        <p:attrNameLst>
                                          <p:attrName>style.visibility</p:attrName>
                                        </p:attrNameLst>
                                      </p:cBhvr>
                                      <p:to>
                                        <p:strVal val="visible"/>
                                      </p:to>
                                    </p:set>
                                    <p:animEffect transition="in" filter="dissolve">
                                      <p:cBhvr>
                                        <p:cTn id="11" dur="75"/>
                                        <p:tgtEl>
                                          <p:spTgt spid="3010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1062" grpId="0" autoUpdateAnimBg="0"/>
      <p:bldP spid="301063" grpId="0" autoUpdateAnimBg="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1026"/>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9987" name="Group 1027"/>
          <p:cNvGrpSpPr>
            <a:grpSpLocks/>
          </p:cNvGrpSpPr>
          <p:nvPr/>
        </p:nvGrpSpPr>
        <p:grpSpPr bwMode="auto">
          <a:xfrm>
            <a:off x="466725" y="0"/>
            <a:ext cx="5449888" cy="6858000"/>
            <a:chOff x="6" y="0"/>
            <a:chExt cx="3433" cy="4320"/>
          </a:xfrm>
        </p:grpSpPr>
        <p:pic>
          <p:nvPicPr>
            <p:cNvPr id="169999" name="Picture 102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3109" name="Text Box 1029"/>
            <p:cNvSpPr txBox="1">
              <a:spLocks noChangeArrowheads="1"/>
            </p:cNvSpPr>
            <p:nvPr/>
          </p:nvSpPr>
          <p:spPr bwMode="auto">
            <a:xfrm>
              <a:off x="7" y="3793"/>
              <a:ext cx="2064" cy="44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3110" name="Text Box 1030"/>
          <p:cNvSpPr txBox="1">
            <a:spLocks noChangeArrowheads="1"/>
          </p:cNvSpPr>
          <p:nvPr/>
        </p:nvSpPr>
        <p:spPr bwMode="auto">
          <a:xfrm>
            <a:off x="6010274" y="0"/>
            <a:ext cx="2519771" cy="563231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فارص</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حصرون</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رام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عميناداب نحشون</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سلمون</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بوعز</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عوبيد</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داود</a:t>
            </a:r>
          </a:p>
        </p:txBody>
      </p:sp>
      <p:sp>
        <p:nvSpPr>
          <p:cNvPr id="303112" name="Text Box 1032"/>
          <p:cNvSpPr txBox="1">
            <a:spLocks noChangeArrowheads="1"/>
          </p:cNvSpPr>
          <p:nvPr/>
        </p:nvSpPr>
        <p:spPr bwMode="auto">
          <a:xfrm>
            <a:off x="1676400" y="711101"/>
            <a:ext cx="3124200" cy="701675"/>
          </a:xfrm>
          <a:prstGeom prst="rect">
            <a:avLst/>
          </a:prstGeom>
          <a:noFill/>
          <a:ln w="9525">
            <a:noFill/>
            <a:miter lim="800000"/>
            <a:headEnd/>
            <a:tailEnd/>
          </a:ln>
          <a:effectLst/>
        </p:spPr>
        <p:txBody>
          <a:bodyPr>
            <a:spAutoFit/>
          </a:bodyPr>
          <a:lstStyle/>
          <a:p>
            <a:pPr algn="r" defTabSz="914400" fontAlgn="base">
              <a:spcBef>
                <a:spcPct val="50000"/>
              </a:spcBef>
              <a:spcAft>
                <a:spcPct val="0"/>
              </a:spcAft>
              <a:defRPr/>
            </a:pPr>
            <a:r>
              <a:rPr lang="ar-JO" sz="4000" b="1" dirty="0">
                <a:solidFill>
                  <a:srgbClr val="66FF66"/>
                </a:solidFill>
                <a:effectLst>
                  <a:glow rad="228600">
                    <a:srgbClr val="000000"/>
                  </a:glow>
                </a:effectLst>
                <a:latin typeface="Arial" panose="020B0604020202020204" pitchFamily="34" charset="0"/>
                <a:ea typeface="ＭＳ Ｐゴシック" charset="0"/>
                <a:cs typeface="Arial" panose="020B0604020202020204" pitchFamily="34" charset="0"/>
              </a:rPr>
              <a:t>فجوات؟</a:t>
            </a:r>
            <a:endParaRPr lang="en-US" sz="4000" b="1" dirty="0">
              <a:solidFill>
                <a:srgbClr val="66FF66"/>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3113" name="Line 1033"/>
          <p:cNvSpPr>
            <a:spLocks noChangeShapeType="1"/>
          </p:cNvSpPr>
          <p:nvPr/>
        </p:nvSpPr>
        <p:spPr bwMode="auto">
          <a:xfrm>
            <a:off x="5133975" y="1168301"/>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4" name="Text Box 1034"/>
          <p:cNvSpPr txBox="1">
            <a:spLocks noChangeArrowheads="1"/>
          </p:cNvSpPr>
          <p:nvPr/>
        </p:nvSpPr>
        <p:spPr bwMode="auto">
          <a:xfrm>
            <a:off x="5638800"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18-22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303115" name="Line 1035"/>
          <p:cNvSpPr>
            <a:spLocks noChangeShapeType="1"/>
          </p:cNvSpPr>
          <p:nvPr/>
        </p:nvSpPr>
        <p:spPr bwMode="auto">
          <a:xfrm>
            <a:off x="5105400" y="1687488"/>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6" name="Line 1036"/>
          <p:cNvSpPr>
            <a:spLocks noChangeShapeType="1"/>
          </p:cNvSpPr>
          <p:nvPr/>
        </p:nvSpPr>
        <p:spPr bwMode="auto">
          <a:xfrm>
            <a:off x="5105400" y="2852936"/>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7" name="Line 1037"/>
          <p:cNvSpPr>
            <a:spLocks noChangeShapeType="1"/>
          </p:cNvSpPr>
          <p:nvPr/>
        </p:nvSpPr>
        <p:spPr bwMode="auto">
          <a:xfrm>
            <a:off x="5105400" y="3356992"/>
            <a:ext cx="4038600" cy="0"/>
          </a:xfrm>
          <a:prstGeom prst="line">
            <a:avLst/>
          </a:prstGeom>
          <a:noFill/>
          <a:ln w="76200">
            <a:solidFill>
              <a:srgbClr val="66FF66"/>
            </a:solidFill>
            <a:prstDash val="dash"/>
            <a:round/>
            <a:headEnd/>
            <a:tailEnd/>
          </a:ln>
          <a:extLst>
            <a:ext uri="{909E8E84-426E-40dd-AFC4-6F175D3DCCD1}">
              <a14:hiddenFill xmlns:a14="http://schemas.microsoft.com/office/drawing/2010/main" xmlns="">
                <a:no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03118" name="Text Box 1038"/>
          <p:cNvSpPr txBox="1">
            <a:spLocks noChangeArrowheads="1"/>
          </p:cNvSpPr>
          <p:nvPr/>
        </p:nvSpPr>
        <p:spPr bwMode="auto">
          <a:xfrm>
            <a:off x="1752600" y="2117725"/>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panose="020B0604020202020204" pitchFamily="34" charset="0"/>
                <a:ea typeface="ＭＳ Ｐゴシック" charset="0"/>
                <a:cs typeface="Arial" panose="020B0604020202020204" pitchFamily="34" charset="0"/>
              </a:rPr>
              <a:t>موسى</a:t>
            </a:r>
            <a:endParaRPr lang="en-US" sz="4000" b="1" dirty="0">
              <a:solidFill>
                <a:srgbClr val="FF66FF"/>
              </a:solidFill>
              <a:latin typeface="Arial" panose="020B0604020202020204" pitchFamily="34" charset="0"/>
              <a:ea typeface="ＭＳ Ｐゴシック" charset="0"/>
              <a:cs typeface="Arial" panose="020B0604020202020204" pitchFamily="34" charset="0"/>
            </a:endParaRPr>
          </a:p>
        </p:txBody>
      </p:sp>
      <p:sp>
        <p:nvSpPr>
          <p:cNvPr id="303119" name="Text Box 1039"/>
          <p:cNvSpPr txBox="1">
            <a:spLocks noChangeArrowheads="1"/>
          </p:cNvSpPr>
          <p:nvPr/>
        </p:nvSpPr>
        <p:spPr bwMode="auto">
          <a:xfrm>
            <a:off x="1752600" y="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panose="020B0604020202020204" pitchFamily="34" charset="0"/>
                <a:ea typeface="ＭＳ Ｐゴシック" charset="0"/>
                <a:cs typeface="Arial" panose="020B0604020202020204" pitchFamily="34" charset="0"/>
              </a:rPr>
              <a:t>يعقوب</a:t>
            </a:r>
            <a:endParaRPr lang="en-US" sz="4000" b="1" dirty="0">
              <a:solidFill>
                <a:srgbClr val="FF66FF"/>
              </a:solidFill>
              <a:latin typeface="Arial" panose="020B0604020202020204" pitchFamily="34" charset="0"/>
              <a:ea typeface="ＭＳ Ｐゴシック" charset="0"/>
              <a:cs typeface="Arial" panose="020B0604020202020204" pitchFamily="34" charset="0"/>
            </a:endParaRPr>
          </a:p>
        </p:txBody>
      </p:sp>
      <p:sp>
        <p:nvSpPr>
          <p:cNvPr id="303120" name="Text Box 1040"/>
          <p:cNvSpPr txBox="1">
            <a:spLocks noChangeArrowheads="1"/>
          </p:cNvSpPr>
          <p:nvPr/>
        </p:nvSpPr>
        <p:spPr bwMode="auto">
          <a:xfrm>
            <a:off x="1752600" y="3048000"/>
            <a:ext cx="31242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4000" b="1" dirty="0">
                <a:solidFill>
                  <a:srgbClr val="FF66FF"/>
                </a:solidFill>
                <a:latin typeface="Arial" panose="020B0604020202020204" pitchFamily="34" charset="0"/>
                <a:ea typeface="ＭＳ Ｐゴシック" charset="0"/>
                <a:cs typeface="Arial" panose="020B0604020202020204" pitchFamily="34" charset="0"/>
              </a:rPr>
              <a:t>يشوع</a:t>
            </a:r>
            <a:endParaRPr lang="en-US" sz="4000" b="1" dirty="0">
              <a:solidFill>
                <a:srgbClr val="FF66FF"/>
              </a:solidFill>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0" y="0"/>
            <a:ext cx="3059832" cy="1340768"/>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rPr>
              <a:t>نسل         فارص</a:t>
            </a:r>
            <a:endParaRPr lang="en-US" sz="4000" dirty="0">
              <a:solidFill>
                <a:srgbClr val="FFFFFF"/>
              </a:solidFill>
            </a:endParaRPr>
          </a:p>
        </p:txBody>
      </p:sp>
      <p:sp>
        <p:nvSpPr>
          <p:cNvPr id="18" name="Text Box 7"/>
          <p:cNvSpPr txBox="1">
            <a:spLocks noChangeArrowheads="1"/>
          </p:cNvSpPr>
          <p:nvPr/>
        </p:nvSpPr>
        <p:spPr bwMode="auto">
          <a:xfrm>
            <a:off x="8151222" y="0"/>
            <a:ext cx="992777" cy="5632311"/>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6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8455014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03112"/>
                                        </p:tgtEl>
                                        <p:attrNameLst>
                                          <p:attrName>style.visibility</p:attrName>
                                        </p:attrNameLst>
                                      </p:cBhvr>
                                      <p:to>
                                        <p:strVal val="visible"/>
                                      </p:to>
                                    </p:set>
                                    <p:animEffect transition="in" filter="dissolve">
                                      <p:cBhvr>
                                        <p:cTn id="7" dur="500"/>
                                        <p:tgtEl>
                                          <p:spTgt spid="303112"/>
                                        </p:tgtEl>
                                      </p:cBhvr>
                                    </p:animEffect>
                                  </p:childTnLst>
                                </p:cTn>
                              </p:par>
                            </p:childTnLst>
                          </p:cTn>
                        </p:par>
                        <p:par>
                          <p:cTn id="8" fill="hold" nodeType="afterGroup">
                            <p:stCondLst>
                              <p:cond delay="1500"/>
                            </p:stCondLst>
                            <p:childTnLst>
                              <p:par>
                                <p:cTn id="9" presetID="22" presetClass="entr" presetSubtype="8" fill="hold" grpId="0" nodeType="afterEffect">
                                  <p:stCondLst>
                                    <p:cond delay="2000"/>
                                  </p:stCondLst>
                                  <p:childTnLst>
                                    <p:set>
                                      <p:cBhvr>
                                        <p:cTn id="10" dur="1" fill="hold">
                                          <p:stCondLst>
                                            <p:cond delay="0"/>
                                          </p:stCondLst>
                                        </p:cTn>
                                        <p:tgtEl>
                                          <p:spTgt spid="303113"/>
                                        </p:tgtEl>
                                        <p:attrNameLst>
                                          <p:attrName>style.visibility</p:attrName>
                                        </p:attrNameLst>
                                      </p:cBhvr>
                                      <p:to>
                                        <p:strVal val="visible"/>
                                      </p:to>
                                    </p:set>
                                    <p:animEffect transition="in" filter="wipe(left)">
                                      <p:cBhvr>
                                        <p:cTn id="11" dur="500"/>
                                        <p:tgtEl>
                                          <p:spTgt spid="303113"/>
                                        </p:tgtEl>
                                      </p:cBhvr>
                                    </p:animEffect>
                                  </p:childTnLst>
                                  <p:subTnLst>
                                    <p:set>
                                      <p:cBhvr override="childStyle">
                                        <p:cTn dur="1" fill="hold" display="0" masterRel="nextClick" afterEffect="1"/>
                                        <p:tgtEl>
                                          <p:spTgt spid="303113"/>
                                        </p:tgtEl>
                                        <p:attrNameLst>
                                          <p:attrName>style.visibility</p:attrName>
                                        </p:attrNameLst>
                                      </p:cBhvr>
                                      <p:to>
                                        <p:strVal val="hidden"/>
                                      </p:to>
                                    </p:set>
                                  </p:subTnLst>
                                </p:cTn>
                              </p:par>
                            </p:childTnLst>
                          </p:cTn>
                        </p:par>
                        <p:par>
                          <p:cTn id="12" fill="hold" nodeType="afterGroup">
                            <p:stCondLst>
                              <p:cond delay="4000"/>
                            </p:stCondLst>
                            <p:childTnLst>
                              <p:par>
                                <p:cTn id="13" presetID="22" presetClass="entr" presetSubtype="8" fill="hold" grpId="0" nodeType="afterEffect">
                                  <p:stCondLst>
                                    <p:cond delay="2000"/>
                                  </p:stCondLst>
                                  <p:childTnLst>
                                    <p:set>
                                      <p:cBhvr>
                                        <p:cTn id="14" dur="1" fill="hold">
                                          <p:stCondLst>
                                            <p:cond delay="0"/>
                                          </p:stCondLst>
                                        </p:cTn>
                                        <p:tgtEl>
                                          <p:spTgt spid="303115"/>
                                        </p:tgtEl>
                                        <p:attrNameLst>
                                          <p:attrName>style.visibility</p:attrName>
                                        </p:attrNameLst>
                                      </p:cBhvr>
                                      <p:to>
                                        <p:strVal val="visible"/>
                                      </p:to>
                                    </p:set>
                                    <p:animEffect transition="in" filter="wipe(left)">
                                      <p:cBhvr>
                                        <p:cTn id="15" dur="500"/>
                                        <p:tgtEl>
                                          <p:spTgt spid="303115"/>
                                        </p:tgtEl>
                                      </p:cBhvr>
                                    </p:animEffect>
                                  </p:childTnLst>
                                  <p:subTnLst>
                                    <p:set>
                                      <p:cBhvr override="childStyle">
                                        <p:cTn dur="1" fill="hold" display="0" masterRel="nextClick" afterEffect="1"/>
                                        <p:tgtEl>
                                          <p:spTgt spid="303115"/>
                                        </p:tgtEl>
                                        <p:attrNameLst>
                                          <p:attrName>style.visibility</p:attrName>
                                        </p:attrNameLst>
                                      </p:cBhvr>
                                      <p:to>
                                        <p:strVal val="hidden"/>
                                      </p:to>
                                    </p:set>
                                  </p:subTnLst>
                                </p:cTn>
                              </p:par>
                            </p:childTnLst>
                          </p:cTn>
                        </p:par>
                        <p:par>
                          <p:cTn id="16" fill="hold" nodeType="afterGroup">
                            <p:stCondLst>
                              <p:cond delay="6500"/>
                            </p:stCondLst>
                            <p:childTnLst>
                              <p:par>
                                <p:cTn id="17" presetID="22" presetClass="entr" presetSubtype="8" fill="hold" grpId="0" nodeType="afterEffect">
                                  <p:stCondLst>
                                    <p:cond delay="4000"/>
                                  </p:stCondLst>
                                  <p:childTnLst>
                                    <p:set>
                                      <p:cBhvr>
                                        <p:cTn id="18" dur="1" fill="hold">
                                          <p:stCondLst>
                                            <p:cond delay="0"/>
                                          </p:stCondLst>
                                        </p:cTn>
                                        <p:tgtEl>
                                          <p:spTgt spid="303116"/>
                                        </p:tgtEl>
                                        <p:attrNameLst>
                                          <p:attrName>style.visibility</p:attrName>
                                        </p:attrNameLst>
                                      </p:cBhvr>
                                      <p:to>
                                        <p:strVal val="visible"/>
                                      </p:to>
                                    </p:set>
                                    <p:animEffect transition="in" filter="wipe(left)">
                                      <p:cBhvr>
                                        <p:cTn id="19" dur="500"/>
                                        <p:tgtEl>
                                          <p:spTgt spid="303116"/>
                                        </p:tgtEl>
                                      </p:cBhvr>
                                    </p:animEffect>
                                  </p:childTnLst>
                                  <p:subTnLst>
                                    <p:set>
                                      <p:cBhvr override="childStyle">
                                        <p:cTn dur="1" fill="hold" display="0" masterRel="nextClick" afterEffect="1"/>
                                        <p:tgtEl>
                                          <p:spTgt spid="303116"/>
                                        </p:tgtEl>
                                        <p:attrNameLst>
                                          <p:attrName>style.visibility</p:attrName>
                                        </p:attrNameLst>
                                      </p:cBhvr>
                                      <p:to>
                                        <p:strVal val="hidden"/>
                                      </p:to>
                                    </p:set>
                                  </p:subTnLst>
                                </p:cTn>
                              </p:par>
                            </p:childTnLst>
                          </p:cTn>
                        </p:par>
                        <p:par>
                          <p:cTn id="20" fill="hold" nodeType="afterGroup">
                            <p:stCondLst>
                              <p:cond delay="11000"/>
                            </p:stCondLst>
                            <p:childTnLst>
                              <p:par>
                                <p:cTn id="21" presetID="22" presetClass="entr" presetSubtype="8" fill="hold" grpId="0" nodeType="afterEffect">
                                  <p:stCondLst>
                                    <p:cond delay="2000"/>
                                  </p:stCondLst>
                                  <p:childTnLst>
                                    <p:set>
                                      <p:cBhvr>
                                        <p:cTn id="22" dur="1" fill="hold">
                                          <p:stCondLst>
                                            <p:cond delay="0"/>
                                          </p:stCondLst>
                                        </p:cTn>
                                        <p:tgtEl>
                                          <p:spTgt spid="303117"/>
                                        </p:tgtEl>
                                        <p:attrNameLst>
                                          <p:attrName>style.visibility</p:attrName>
                                        </p:attrNameLst>
                                      </p:cBhvr>
                                      <p:to>
                                        <p:strVal val="visible"/>
                                      </p:to>
                                    </p:set>
                                    <p:animEffect transition="in" filter="wipe(left)">
                                      <p:cBhvr>
                                        <p:cTn id="23" dur="500"/>
                                        <p:tgtEl>
                                          <p:spTgt spid="303117"/>
                                        </p:tgtEl>
                                      </p:cBhvr>
                                    </p:animEffect>
                                  </p:childTnLst>
                                  <p:subTnLst>
                                    <p:set>
                                      <p:cBhvr override="childStyle">
                                        <p:cTn dur="1" fill="hold" display="0" masterRel="nextClick" afterEffect="1"/>
                                        <p:tgtEl>
                                          <p:spTgt spid="30311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112" grpId="0" autoUpdateAnimBg="0"/>
      <p:bldP spid="303113" grpId="0" animBg="1"/>
      <p:bldP spid="303115" grpId="0" animBg="1"/>
      <p:bldP spid="303116" grpId="0" animBg="1"/>
      <p:bldP spid="303117" grpId="0" animBg="1"/>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
        <p:nvSpPr>
          <p:cNvPr id="10" name="Text Box 8"/>
          <p:cNvSpPr txBox="1">
            <a:spLocks noChangeArrowheads="1"/>
          </p:cNvSpPr>
          <p:nvPr/>
        </p:nvSpPr>
        <p:spPr bwMode="auto">
          <a:xfrm>
            <a:off x="0" y="3276600"/>
            <a:ext cx="5672667" cy="1938992"/>
          </a:xfrm>
          <a:prstGeom prst="rect">
            <a:avLst/>
          </a:prstGeom>
          <a:noFill/>
          <a:ln w="9525">
            <a:noFill/>
            <a:miter lim="800000"/>
            <a:headEnd/>
            <a:tailEnd/>
          </a:ln>
          <a:effectLst/>
        </p:spPr>
        <p:txBody>
          <a:bodyPr wrap="square">
            <a:spAutoFit/>
          </a:bodyPr>
          <a:lstStyle/>
          <a:p>
            <a:pPr marL="228600" lvl="2" algn="ctr" defTabSz="914400" fontAlgn="base">
              <a:spcBef>
                <a:spcPct val="50000"/>
              </a:spcBef>
              <a:spcAft>
                <a:spcPct val="0"/>
              </a:spcAft>
              <a:defRPr/>
            </a:pPr>
            <a:r>
              <a:rPr lang="ar-JO"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rPr>
              <a:t>و ليكن بيتك كبيت فارص الذي ولدته ثامار ليهوذا من النسل الذي يعطيك الرب من هذه الفتاة</a:t>
            </a:r>
            <a:endParaRPr lang="en-US"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75008478"/>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utoUpdateAnimBg="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00"/>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
        <p:nvSpPr>
          <p:cNvPr id="10" name="Text Box 8"/>
          <p:cNvSpPr txBox="1">
            <a:spLocks noChangeArrowheads="1"/>
          </p:cNvSpPr>
          <p:nvPr/>
        </p:nvSpPr>
        <p:spPr bwMode="auto">
          <a:xfrm>
            <a:off x="0" y="3276600"/>
            <a:ext cx="5858933" cy="1938992"/>
          </a:xfrm>
          <a:prstGeom prst="rect">
            <a:avLst/>
          </a:prstGeom>
          <a:noFill/>
          <a:ln w="9525">
            <a:noFill/>
            <a:miter lim="800000"/>
            <a:headEnd/>
            <a:tailEnd/>
          </a:ln>
          <a:effectLst/>
        </p:spPr>
        <p:txBody>
          <a:bodyPr wrap="square">
            <a:spAutoFit/>
          </a:bodyPr>
          <a:lstStyle/>
          <a:p>
            <a:pPr marL="228600" lvl="2" algn="ctr" defTabSz="914400" fontAlgn="base">
              <a:spcBef>
                <a:spcPct val="50000"/>
              </a:spcBef>
              <a:spcAft>
                <a:spcPct val="0"/>
              </a:spcAft>
              <a:defRPr/>
            </a:pPr>
            <a:r>
              <a:rPr lang="ar-JO"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rPr>
              <a:t>و ليكن بيتك كبيت فارص الذي ولدته ثامار ليهوذا من النسل الذي يعطيك الرب من هذه الفتاة</a:t>
            </a:r>
            <a:endParaRPr lang="en-US" sz="4000" b="1" dirty="0">
              <a:solidFill>
                <a:srgbClr val="FFFFFF"/>
              </a:solidFill>
              <a:effectLst>
                <a:glow rad="317500">
                  <a:srgbClr val="000000">
                    <a:alpha val="89000"/>
                  </a:srgbClr>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39194710"/>
      </p:ext>
    </p:extLst>
  </p:cSld>
  <p:clrMapOvr>
    <a:masterClrMapping/>
  </p:clrMapOvr>
  <p:transition>
    <p:randomBar dir="vert"/>
  </p:transition>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00"/>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a:t>
            </a:r>
            <a:r>
              <a:rPr lang="ar-JO" sz="3200" b="1" dirty="0">
                <a:solidFill>
                  <a:srgbClr val="FFFF00"/>
                </a:solidFill>
                <a:latin typeface="Arial" panose="020B0604020202020204" pitchFamily="34" charset="0"/>
                <a:cs typeface="Arial" panose="020B0604020202020204" pitchFamily="34" charset="0"/>
              </a:rPr>
              <a:t>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راعوث 4: 18-22</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3504788343"/>
      </p:ext>
    </p:extLst>
  </p:cSld>
  <p:clrMapOvr>
    <a:masterClrMapping/>
  </p:clrMapOvr>
  <p:transition>
    <p:randomBar dir="vert"/>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
        <p:nvSpPr>
          <p:cNvPr id="900098" name="Rectangle 2"/>
          <p:cNvSpPr>
            <a:spLocks noGrp="1" noChangeArrowheads="1"/>
          </p:cNvSpPr>
          <p:nvPr>
            <p:ph type="ctrTitle"/>
          </p:nvPr>
        </p:nvSpPr>
        <p:spPr>
          <a:xfrm>
            <a:off x="0" y="14526"/>
            <a:ext cx="9144000" cy="1291763"/>
          </a:xfrm>
          <a:solidFill>
            <a:schemeClr val="tx1"/>
          </a:solidFill>
          <a:effectLst>
            <a:outerShdw blurRad="63500" dist="35921" dir="2700000" algn="ctr" rotWithShape="0">
              <a:schemeClr val="tx2">
                <a:alpha val="74998"/>
              </a:schemeClr>
            </a:outerShdw>
          </a:effectLst>
        </p:spPr>
        <p:txBody>
          <a:bodyPr/>
          <a:lstStyle/>
          <a:p>
            <a:pPr>
              <a:defRPr/>
            </a:pPr>
            <a:r>
              <a:rPr lang="ar-JO" sz="3600" dirty="0">
                <a:effectLst>
                  <a:glow rad="127000">
                    <a:schemeClr val="tx1"/>
                  </a:glow>
                </a:effectLst>
                <a:ea typeface="ＭＳ Ｐゴシック" charset="0"/>
              </a:rPr>
              <a:t>من هم الأشخاص الموجودين في محيطك </a:t>
            </a:r>
            <a:br>
              <a:rPr lang="ar-JO" sz="3600" dirty="0">
                <a:effectLst>
                  <a:glow rad="127000">
                    <a:schemeClr val="tx1"/>
                  </a:glow>
                </a:effectLst>
                <a:ea typeface="ＭＳ Ｐゴシック" charset="0"/>
              </a:rPr>
            </a:br>
            <a:r>
              <a:rPr lang="ar-JO" sz="3600" dirty="0">
                <a:effectLst>
                  <a:glow rad="127000">
                    <a:schemeClr val="tx1"/>
                  </a:glow>
                </a:effectLst>
                <a:ea typeface="ＭＳ Ｐゴシック" charset="0"/>
              </a:rPr>
              <a:t>و الذين يريدك الله أن تساعدهم؟</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377306028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FFFFFF"/>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حصرون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رام    </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عميناداب نحشون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 سلمون</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بوعز</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يسى</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داود</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3-6</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925511936"/>
      </p:ext>
    </p:extLst>
  </p:cSld>
  <p:clrMapOvr>
    <a:masterClrMapping/>
  </p:clrMapOvr>
  <p:transition>
    <p:randomBar dir="vert"/>
  </p:transition>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nvGrpSpPr>
          <p:cNvPr id="163843" name="Group 3"/>
          <p:cNvGrpSpPr>
            <a:grpSpLocks/>
          </p:cNvGrpSpPr>
          <p:nvPr/>
        </p:nvGrpSpPr>
        <p:grpSpPr bwMode="auto">
          <a:xfrm>
            <a:off x="323850" y="0"/>
            <a:ext cx="5592763" cy="6864350"/>
            <a:chOff x="-84" y="0"/>
            <a:chExt cx="3523" cy="4324"/>
          </a:xfrm>
        </p:grpSpPr>
        <p:pic>
          <p:nvPicPr>
            <p:cNvPr id="163847" name="Picture 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6" y="0"/>
              <a:ext cx="343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061" name="Text Box 5"/>
            <p:cNvSpPr txBox="1">
              <a:spLocks noChangeArrowheads="1"/>
            </p:cNvSpPr>
            <p:nvPr/>
          </p:nvSpPr>
          <p:spPr bwMode="auto">
            <a:xfrm>
              <a:off x="-84" y="3878"/>
              <a:ext cx="2064" cy="44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سمعان سليمان                       سفر راعوث </a:t>
              </a:r>
              <a:endParaRPr lang="en-US" sz="2000" b="1" dirty="0">
                <a:solidFill>
                  <a:srgbClr val="FFFFFF"/>
                </a:solidFill>
                <a:latin typeface="Arial" panose="020B0604020202020204" pitchFamily="34" charset="0"/>
                <a:cs typeface="Arial" panose="020B0604020202020204" pitchFamily="34" charset="0"/>
              </a:endParaRPr>
            </a:p>
          </p:txBody>
        </p:sp>
      </p:grpSp>
      <p:sp>
        <p:nvSpPr>
          <p:cNvPr id="301062" name="Text Box 6"/>
          <p:cNvSpPr txBox="1">
            <a:spLocks noChangeArrowheads="1"/>
          </p:cNvSpPr>
          <p:nvPr/>
        </p:nvSpPr>
        <p:spPr bwMode="auto">
          <a:xfrm>
            <a:off x="5916613" y="0"/>
            <a:ext cx="2404427" cy="501675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chemeClr val="bg1">
                    <a:lumMod val="65000"/>
                  </a:schemeClr>
                </a:solidFill>
                <a:latin typeface="Arial" panose="020B0604020202020204" pitchFamily="34" charset="0"/>
                <a:cs typeface="Arial" panose="020B0604020202020204" pitchFamily="34" charset="0"/>
              </a:rPr>
              <a:t>فارص</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حصرون</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رام    </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عميناداب نحشون</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 سلمون</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chemeClr val="bg1">
                    <a:lumMod val="65000"/>
                  </a:schemeClr>
                </a:solidFill>
                <a:latin typeface="Arial" panose="020B0604020202020204" pitchFamily="34" charset="0"/>
                <a:cs typeface="Arial" panose="020B0604020202020204" pitchFamily="34" charset="0"/>
              </a:rPr>
              <a:t>بوعز</a:t>
            </a:r>
            <a:r>
              <a:rPr lang="en-US" sz="3200" b="1" dirty="0">
                <a:solidFill>
                  <a:schemeClr val="bg1">
                    <a:lumMod val="65000"/>
                  </a:schemeClr>
                </a:solidFill>
                <a:latin typeface="Arial" panose="020B0604020202020204" pitchFamily="34" charset="0"/>
                <a:cs typeface="Arial" panose="020B0604020202020204" pitchFamily="34" charset="0"/>
              </a:rPr>
              <a:t>           </a:t>
            </a:r>
            <a:r>
              <a:rPr lang="ar-JO" sz="3200" b="1" dirty="0">
                <a:solidFill>
                  <a:srgbClr val="FFFFFF"/>
                </a:solidFill>
                <a:latin typeface="Arial" panose="020B0604020202020204" pitchFamily="34" charset="0"/>
                <a:cs typeface="Arial" panose="020B0604020202020204" pitchFamily="34" charset="0"/>
              </a:rPr>
              <a:t>عوبيد</a:t>
            </a:r>
            <a:r>
              <a:rPr lang="en-US" sz="3200" b="1" dirty="0">
                <a:solidFill>
                  <a:srgbClr val="FFFFFF"/>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الذي</a:t>
            </a:r>
            <a:r>
              <a:rPr lang="en-US" sz="3200" b="1" dirty="0">
                <a:solidFill>
                  <a:srgbClr val="FFFF00"/>
                </a:solidFill>
                <a:latin typeface="Arial" panose="020B0604020202020204" pitchFamily="34" charset="0"/>
                <a:cs typeface="Arial" panose="020B0604020202020204" pitchFamily="34" charset="0"/>
              </a:rPr>
              <a:t>            </a:t>
            </a:r>
            <a:r>
              <a:rPr lang="ar-JO" sz="3200" b="1" dirty="0">
                <a:solidFill>
                  <a:srgbClr val="FFFF00"/>
                </a:solidFill>
                <a:latin typeface="Arial" panose="020B0604020202020204" pitchFamily="34" charset="0"/>
                <a:cs typeface="Arial" panose="020B0604020202020204" pitchFamily="34" charset="0"/>
              </a:rPr>
              <a:t>أمه راعوث</a:t>
            </a:r>
          </a:p>
        </p:txBody>
      </p:sp>
      <p:sp>
        <p:nvSpPr>
          <p:cNvPr id="301063" name="Text Box 7"/>
          <p:cNvSpPr txBox="1">
            <a:spLocks noChangeArrowheads="1"/>
          </p:cNvSpPr>
          <p:nvPr/>
        </p:nvSpPr>
        <p:spPr bwMode="auto">
          <a:xfrm>
            <a:off x="8321040" y="0"/>
            <a:ext cx="764272" cy="501675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defRPr/>
            </a:pP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1. 2.</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3.</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4.</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5.</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6.</a:t>
            </a:r>
            <a:r>
              <a:rPr lang="en-US"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chemeClr val="bg1">
                    <a:lumMod val="65000"/>
                  </a:schemeClr>
                </a:solidFill>
                <a:effectLst>
                  <a:glow rad="228600">
                    <a:srgbClr val="000000"/>
                  </a:glow>
                </a:effectLst>
                <a:latin typeface="Arial" panose="020B0604020202020204" pitchFamily="34" charset="0"/>
                <a:ea typeface="ＭＳ Ｐゴシック" charset="0"/>
                <a:cs typeface="Arial" panose="020B0604020202020204" pitchFamily="34" charset="0"/>
              </a:rPr>
              <a:t>7</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8.</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9.</a:t>
            </a:r>
            <a:r>
              <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10.</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301064" name="Text Box 8"/>
          <p:cNvSpPr txBox="1">
            <a:spLocks noChangeArrowheads="1"/>
          </p:cNvSpPr>
          <p:nvPr/>
        </p:nvSpPr>
        <p:spPr bwMode="auto">
          <a:xfrm>
            <a:off x="5580112" y="6156325"/>
            <a:ext cx="3505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5</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 name="Title 1"/>
          <p:cNvSpPr>
            <a:spLocks noGrp="1"/>
          </p:cNvSpPr>
          <p:nvPr>
            <p:ph type="title" idx="4294967295"/>
          </p:nvPr>
        </p:nvSpPr>
        <p:spPr>
          <a:xfrm>
            <a:off x="0" y="0"/>
            <a:ext cx="3059832" cy="1484784"/>
          </a:xfrm>
        </p:spPr>
        <p:txBody>
          <a:bodyPr/>
          <a:lstStyle/>
          <a:p>
            <a:r>
              <a:rPr lang="ar-JO" sz="4000" dirty="0">
                <a:solidFill>
                  <a:srgbClr val="FFFFFF"/>
                </a:solidFill>
              </a:rPr>
              <a:t>نسل         فارص</a:t>
            </a:r>
            <a:endParaRPr lang="en-US" sz="4000" dirty="0">
              <a:solidFill>
                <a:srgbClr val="FFFFFF"/>
              </a:solidFill>
            </a:endParaRPr>
          </a:p>
        </p:txBody>
      </p:sp>
    </p:spTree>
    <p:extLst>
      <p:ext uri="{BB962C8B-B14F-4D97-AF65-F5344CB8AC3E}">
        <p14:creationId xmlns:p14="http://schemas.microsoft.com/office/powerpoint/2010/main" val="1283679254"/>
      </p:ext>
    </p:extLst>
  </p:cSld>
  <p:clrMapOvr>
    <a:masterClrMapping/>
  </p:clrMapOvr>
  <p:transition>
    <p:randomBar dir="vert"/>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عوبيد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يسوع</a:t>
            </a:r>
            <a:endParaRPr lang="en-US" sz="2000" b="1" dirty="0">
              <a:solidFill>
                <a:srgbClr val="0000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26993037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269315"/>
                                        </p:tgtEl>
                                        <p:attrNameLst>
                                          <p:attrName>style.visibility</p:attrName>
                                        </p:attrNameLst>
                                      </p:cBhvr>
                                      <p:to>
                                        <p:strVal val="visible"/>
                                      </p:to>
                                    </p:set>
                                    <p:animEffect transition="in" filter="dissolve">
                                      <p:cBhvr>
                                        <p:cTn id="7" dur="500"/>
                                        <p:tgtEl>
                                          <p:spTgt spid="269315"/>
                                        </p:tgtEl>
                                      </p:cBhvr>
                                    </p:animEffect>
                                  </p:childTnLst>
                                </p:cTn>
                              </p:par>
                            </p:childTnLst>
                          </p:cTn>
                        </p:par>
                        <p:par>
                          <p:cTn id="8" fill="hold" nodeType="afterGroup">
                            <p:stCondLst>
                              <p:cond delay="500"/>
                            </p:stCondLst>
                            <p:childTnLst>
                              <p:par>
                                <p:cTn id="9" presetID="22" presetClass="entr" presetSubtype="1" fill="hold" grpId="0" nodeType="afterEffect">
                                  <p:stCondLst>
                                    <p:cond delay="4000"/>
                                  </p:stCondLst>
                                  <p:childTnLst>
                                    <p:set>
                                      <p:cBhvr>
                                        <p:cTn id="10" dur="1" fill="hold">
                                          <p:stCondLst>
                                            <p:cond delay="0"/>
                                          </p:stCondLst>
                                        </p:cTn>
                                        <p:tgtEl>
                                          <p:spTgt spid="269320"/>
                                        </p:tgtEl>
                                        <p:attrNameLst>
                                          <p:attrName>style.visibility</p:attrName>
                                        </p:attrNameLst>
                                      </p:cBhvr>
                                      <p:to>
                                        <p:strVal val="visible"/>
                                      </p:to>
                                    </p:set>
                                    <p:animEffect transition="in" filter="wipe(up)">
                                      <p:cBhvr>
                                        <p:cTn id="11" dur="500"/>
                                        <p:tgtEl>
                                          <p:spTgt spid="269320"/>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iterate type="lt">
                                    <p:tmPct val="100000"/>
                                  </p:iterate>
                                  <p:childTnLst>
                                    <p:set>
                                      <p:cBhvr>
                                        <p:cTn id="14" dur="1" fill="hold">
                                          <p:stCondLst>
                                            <p:cond delay="0"/>
                                          </p:stCondLst>
                                        </p:cTn>
                                        <p:tgtEl>
                                          <p:spTgt spid="269319"/>
                                        </p:tgtEl>
                                        <p:attrNameLst>
                                          <p:attrName>style.visibility</p:attrName>
                                        </p:attrNameLst>
                                      </p:cBhvr>
                                      <p:to>
                                        <p:strVal val="visible"/>
                                      </p:to>
                                    </p:set>
                                    <p:animEffect transition="in" filter="dissolve">
                                      <p:cBhvr>
                                        <p:cTn id="15" dur="75"/>
                                        <p:tgtEl>
                                          <p:spTgt spid="269319"/>
                                        </p:tgtEl>
                                      </p:cBhvr>
                                    </p:animEffect>
                                  </p:childTnLst>
                                </p:cTn>
                              </p:par>
                            </p:childTnLst>
                          </p:cTn>
                        </p:par>
                        <p:par>
                          <p:cTn id="16" fill="hold" nodeType="afterGroup">
                            <p:stCondLst>
                              <p:cond delay="9975"/>
                            </p:stCondLst>
                            <p:childTnLst>
                              <p:par>
                                <p:cTn id="17" presetID="9" presetClass="entr" presetSubtype="0" fill="hold" grpId="0" nodeType="afterEffect">
                                  <p:stCondLst>
                                    <p:cond delay="4000"/>
                                  </p:stCondLst>
                                  <p:iterate type="lt">
                                    <p:tmPct val="100000"/>
                                  </p:iterate>
                                  <p:childTnLst>
                                    <p:set>
                                      <p:cBhvr>
                                        <p:cTn id="18" dur="1" fill="hold">
                                          <p:stCondLst>
                                            <p:cond delay="0"/>
                                          </p:stCondLst>
                                        </p:cTn>
                                        <p:tgtEl>
                                          <p:spTgt spid="269322"/>
                                        </p:tgtEl>
                                        <p:attrNameLst>
                                          <p:attrName>style.visibility</p:attrName>
                                        </p:attrNameLst>
                                      </p:cBhvr>
                                      <p:to>
                                        <p:strVal val="visible"/>
                                      </p:to>
                                    </p:set>
                                    <p:animEffect transition="in" filter="dissolve">
                                      <p:cBhvr>
                                        <p:cTn id="19" dur="75"/>
                                        <p:tgtEl>
                                          <p:spTgt spid="2693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9315" grpId="0" autoUpdateAnimBg="0"/>
      <p:bldP spid="269319" grpId="0" autoUpdateAnimBg="0"/>
      <p:bldP spid="269320" grpId="0" animBg="1" autoUpdateAnimBg="0"/>
      <p:bldP spid="269322" grpId="0" autoUpdateAnimBg="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عوبيد</a:t>
            </a:r>
            <a:r>
              <a:rPr lang="ar-JO" sz="3600" b="1" dirty="0">
                <a:solidFill>
                  <a:srgbClr val="FFFFFF"/>
                </a:solidFill>
                <a:latin typeface="Arial" panose="020B0604020202020204" pitchFamily="34" charset="0"/>
                <a:cs typeface="Arial" panose="020B0604020202020204" pitchFamily="34" charset="0"/>
              </a:rPr>
              <a:t>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داود</a:t>
            </a:r>
            <a:endParaRPr lang="en-US" sz="3600" b="1" dirty="0">
              <a:solidFill>
                <a:srgbClr val="FFFFFF"/>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يسوع</a:t>
            </a:r>
            <a:endParaRPr lang="en-US" sz="2000" b="1" dirty="0">
              <a:solidFill>
                <a:srgbClr val="0000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2084301863"/>
      </p:ext>
    </p:extLst>
  </p:cSld>
  <p:clrMapOvr>
    <a:masterClrMapping/>
  </p:clrMapOvr>
  <p:transition>
    <p:randomBar dir="vert"/>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عوبيد</a:t>
            </a:r>
            <a:r>
              <a:rPr lang="ar-JO" sz="3600" b="1" dirty="0">
                <a:solidFill>
                  <a:srgbClr val="FFFFFF"/>
                </a:solidFill>
                <a:latin typeface="Arial" panose="020B0604020202020204" pitchFamily="34" charset="0"/>
                <a:cs typeface="Arial" panose="020B0604020202020204" pitchFamily="34" charset="0"/>
              </a:rPr>
              <a:t>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داود</a:t>
            </a:r>
            <a:endParaRPr lang="en-US" sz="3600" b="1" dirty="0">
              <a:solidFill>
                <a:srgbClr val="FFFF00"/>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يسوع</a:t>
            </a:r>
            <a:endParaRPr lang="en-US" sz="2000" b="1" dirty="0">
              <a:solidFill>
                <a:srgbClr val="0000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1604462627"/>
      </p:ext>
    </p:extLst>
  </p:cSld>
  <p:clrMapOvr>
    <a:masterClrMapping/>
  </p:clrMapOvr>
  <p:transition>
    <p:randomBar dir="vert"/>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269315" name="Text Box 3"/>
          <p:cNvSpPr txBox="1">
            <a:spLocks noChangeArrowheads="1"/>
          </p:cNvSpPr>
          <p:nvPr/>
        </p:nvSpPr>
        <p:spPr bwMode="auto">
          <a:xfrm>
            <a:off x="5916613" y="288925"/>
            <a:ext cx="3227387"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بوعز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عوبيد</a:t>
            </a:r>
            <a:r>
              <a:rPr lang="ar-JO" sz="3600" b="1" dirty="0">
                <a:solidFill>
                  <a:srgbClr val="FFFFFF"/>
                </a:solidFill>
                <a:latin typeface="Arial" panose="020B0604020202020204" pitchFamily="34" charset="0"/>
                <a:cs typeface="Arial" panose="020B0604020202020204" pitchFamily="34" charset="0"/>
              </a:rPr>
              <a:t>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يسى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00"/>
                </a:solidFill>
                <a:latin typeface="Arial" panose="020B0604020202020204" pitchFamily="34" charset="0"/>
                <a:cs typeface="Arial" panose="020B0604020202020204" pitchFamily="34" charset="0"/>
              </a:rPr>
              <a:t>داود</a:t>
            </a:r>
            <a:endParaRPr lang="en-US" sz="3600" b="1" dirty="0">
              <a:solidFill>
                <a:srgbClr val="FFFF00"/>
              </a:solidFill>
              <a:latin typeface="Arial" panose="020B0604020202020204" pitchFamily="34" charset="0"/>
              <a:cs typeface="Arial" panose="020B0604020202020204" pitchFamily="34" charset="0"/>
            </a:endParaRPr>
          </a:p>
        </p:txBody>
      </p:sp>
      <p:pic>
        <p:nvPicPr>
          <p:cNvPr id="190473" name="Picture 5"/>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6725" y="0"/>
            <a:ext cx="54498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9319" name="Text Box 7"/>
          <p:cNvSpPr txBox="1">
            <a:spLocks noChangeArrowheads="1"/>
          </p:cNvSpPr>
          <p:nvPr/>
        </p:nvSpPr>
        <p:spPr bwMode="auto">
          <a:xfrm>
            <a:off x="5916613" y="3260725"/>
            <a:ext cx="3227387"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     متان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يعقوب     </a:t>
            </a:r>
            <a:r>
              <a:rPr lang="en-US" sz="3600" b="1" dirty="0">
                <a:solidFill>
                  <a:srgbClr val="FFFFFF"/>
                </a:solidFill>
                <a:latin typeface="Arial" panose="020B0604020202020204" pitchFamily="34" charset="0"/>
                <a:cs typeface="Arial" panose="020B0604020202020204" pitchFamily="34" charset="0"/>
              </a:rPr>
              <a:t> </a:t>
            </a:r>
            <a:r>
              <a:rPr lang="ar-JO" sz="3600" b="1" dirty="0">
                <a:solidFill>
                  <a:srgbClr val="FFFFFF"/>
                </a:solidFill>
                <a:latin typeface="Arial" panose="020B0604020202020204" pitchFamily="34" charset="0"/>
                <a:cs typeface="Arial" panose="020B0604020202020204" pitchFamily="34" charset="0"/>
              </a:rPr>
              <a:t>  يوسف    </a:t>
            </a:r>
            <a:endParaRPr lang="en-US" sz="3600" b="1" dirty="0">
              <a:solidFill>
                <a:srgbClr val="FFFF00"/>
              </a:solidFill>
              <a:latin typeface="Arial" panose="020B0604020202020204" pitchFamily="34" charset="0"/>
              <a:cs typeface="Arial" panose="020B0604020202020204" pitchFamily="34" charset="0"/>
            </a:endParaRPr>
          </a:p>
        </p:txBody>
      </p:sp>
      <p:sp>
        <p:nvSpPr>
          <p:cNvPr id="269320" name="AutoShape 8"/>
          <p:cNvSpPr>
            <a:spLocks noChangeArrowheads="1"/>
          </p:cNvSpPr>
          <p:nvPr/>
        </p:nvSpPr>
        <p:spPr bwMode="auto">
          <a:xfrm>
            <a:off x="6588223" y="2597249"/>
            <a:ext cx="2150827" cy="533400"/>
          </a:xfrm>
          <a:prstGeom prst="downArrow">
            <a:avLst>
              <a:gd name="adj1" fmla="val 50000"/>
              <a:gd name="adj2" fmla="val 25000"/>
            </a:avLst>
          </a:prstGeom>
          <a:solidFill>
            <a:schemeClr val="bg1"/>
          </a:solidFill>
          <a:ln w="9525">
            <a:solidFill>
              <a:schemeClr val="tx1"/>
            </a:solidFill>
            <a:miter lim="800000"/>
            <a:headEnd/>
            <a:tailEnd/>
          </a:ln>
        </p:spPr>
        <p:txBody>
          <a:bodyPr wrap="none" anchor="ctr"/>
          <a:lstStyle/>
          <a:p>
            <a:pPr algn="ctr" defTabSz="914400" fontAlgn="base">
              <a:spcBef>
                <a:spcPct val="0"/>
              </a:spcBef>
              <a:spcAft>
                <a:spcPct val="0"/>
              </a:spcAft>
            </a:pPr>
            <a:endParaRPr lang="en-US" sz="2400" b="1">
              <a:solidFill>
                <a:srgbClr val="FFFFFF"/>
              </a:solidFill>
              <a:latin typeface="Arial" panose="020B0604020202020204" pitchFamily="34" charset="0"/>
              <a:ea typeface="ＭＳ Ｐゴシック" charset="0"/>
              <a:cs typeface="Arial" panose="020B0604020202020204" pitchFamily="34" charset="0"/>
            </a:endParaRPr>
          </a:p>
        </p:txBody>
      </p:sp>
      <p:sp>
        <p:nvSpPr>
          <p:cNvPr id="269321" name="Text Box 9"/>
          <p:cNvSpPr txBox="1">
            <a:spLocks noChangeArrowheads="1"/>
          </p:cNvSpPr>
          <p:nvPr/>
        </p:nvSpPr>
        <p:spPr bwMode="auto">
          <a:xfrm>
            <a:off x="5916612" y="6172200"/>
            <a:ext cx="3227387"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Times New Roman" pitchFamily="-111" charset="0"/>
                <a:cs typeface="Arial" panose="020B0604020202020204" pitchFamily="34" charset="0"/>
              </a:rPr>
              <a:t>متى 1: 1-17</a:t>
            </a:r>
            <a:endParaRPr lang="en-US" sz="3200" b="1" dirty="0">
              <a:solidFill>
                <a:srgbClr val="FFFFFF"/>
              </a:solidFill>
              <a:latin typeface="Arial" panose="020B0604020202020204" pitchFamily="34" charset="0"/>
              <a:ea typeface="Times New Roman" pitchFamily="-111" charset="0"/>
              <a:cs typeface="Arial" panose="020B0604020202020204" pitchFamily="34" charset="0"/>
            </a:endParaRPr>
          </a:p>
        </p:txBody>
      </p:sp>
      <p:sp>
        <p:nvSpPr>
          <p:cNvPr id="269322" name="Text Box 10"/>
          <p:cNvSpPr txBox="1">
            <a:spLocks noChangeArrowheads="1"/>
          </p:cNvSpPr>
          <p:nvPr/>
        </p:nvSpPr>
        <p:spPr bwMode="auto">
          <a:xfrm>
            <a:off x="5916613" y="4898467"/>
            <a:ext cx="3227387"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00"/>
                </a:solidFill>
                <a:latin typeface="Arial" panose="020B0604020202020204" pitchFamily="34" charset="0"/>
                <a:cs typeface="Arial" panose="020B0604020202020204" pitchFamily="34" charset="0"/>
              </a:rPr>
              <a:t>يسوع</a:t>
            </a:r>
            <a:endParaRPr lang="en-US" sz="2000" b="1" dirty="0">
              <a:solidFill>
                <a:srgbClr val="FFFF00"/>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0" y="128207"/>
            <a:ext cx="2987824" cy="1284569"/>
          </a:xfrm>
          <a:noFill/>
          <a:ln>
            <a:noFill/>
          </a:ln>
        </p:spPr>
        <p:txBody>
          <a:bodyPr vert="horz" wrap="square" lIns="91440" tIns="45720" rIns="91440" bIns="45720" numCol="1" anchor="ctr" anchorCtr="0" compatLnSpc="1">
            <a:prstTxWarp prst="textNoShape">
              <a:avLst/>
            </a:prstTxWarp>
          </a:bodyPr>
          <a:lstStyle/>
          <a:p>
            <a:r>
              <a:rPr lang="ar-JO" sz="4000" dirty="0">
                <a:solidFill>
                  <a:srgbClr val="FFFFFF"/>
                </a:solidFill>
                <a:ea typeface="ＭＳ Ｐゴシック"/>
              </a:rPr>
              <a:t>نسل        فارص</a:t>
            </a:r>
            <a:endParaRPr lang="en-US" sz="4000" dirty="0">
              <a:solidFill>
                <a:srgbClr val="FFFFFF"/>
              </a:solidFill>
              <a:ea typeface="ＭＳ Ｐゴシック"/>
            </a:endParaRPr>
          </a:p>
        </p:txBody>
      </p:sp>
    </p:spTree>
    <p:extLst>
      <p:ext uri="{BB962C8B-B14F-4D97-AF65-F5344CB8AC3E}">
        <p14:creationId xmlns:p14="http://schemas.microsoft.com/office/powerpoint/2010/main" val="4291474863"/>
      </p:ext>
    </p:extLst>
  </p:cSld>
  <p:clrMapOvr>
    <a:masterClrMapping/>
  </p:clrMapOvr>
  <p:transition>
    <p:randomBar dir="vert"/>
  </p:transition>
</p:sld>
</file>

<file path=ppt/slides/slide19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03275202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87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7015589" y="368300"/>
            <a:ext cx="2128410" cy="2381064"/>
          </a:xfrm>
          <a:effectLst/>
        </p:spPr>
        <p:txBody>
          <a:bodyPr/>
          <a:lstStyle/>
          <a:p>
            <a:pPr>
              <a:defRPr/>
            </a:pPr>
            <a:r>
              <a:rPr lang="ar-JO" dirty="0">
                <a:solidFill>
                  <a:schemeClr val="tx2"/>
                </a:solidFill>
                <a:effectLst>
                  <a:glow rad="127000">
                    <a:schemeClr val="bg1"/>
                  </a:glow>
                </a:effectLst>
                <a:ea typeface="ＭＳ Ｐゴシック" charset="0"/>
              </a:rPr>
              <a:t>الفكرة</a:t>
            </a:r>
            <a:br>
              <a:rPr lang="ar-JO" dirty="0">
                <a:solidFill>
                  <a:schemeClr val="tx2"/>
                </a:solidFill>
                <a:effectLst>
                  <a:glow rad="127000">
                    <a:schemeClr val="bg1"/>
                  </a:glow>
                </a:effectLst>
                <a:ea typeface="ＭＳ Ｐゴシック" charset="0"/>
              </a:rPr>
            </a:br>
            <a:r>
              <a:rPr lang="ar-JO" dirty="0">
                <a:solidFill>
                  <a:schemeClr val="tx2"/>
                </a:solidFill>
                <a:effectLst>
                  <a:glow rad="127000">
                    <a:schemeClr val="bg1"/>
                  </a:glow>
                </a:effectLst>
                <a:ea typeface="ＭＳ Ｐゴシック" charset="0"/>
              </a:rPr>
              <a:t>الرئيسية</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2244002" y="2205318"/>
            <a:ext cx="3772883" cy="288655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يساعد الله الذين يساعدون </a:t>
            </a:r>
            <a:r>
              <a:rPr kumimoji="0" lang="ar-JO"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الآخرين</a:t>
            </a:r>
            <a:endParaRPr kumimoji="0" lang="en-US" sz="4800" b="1" u="none" strike="noStrike" kern="1200" cap="none" spc="0" normalizeH="0" baseline="0" noProof="0" dirty="0">
              <a:ln>
                <a:noFill/>
              </a:ln>
              <a:solidFill>
                <a:srgbClr val="3333CC"/>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6547063" y="5880928"/>
            <a:ext cx="1849453" cy="98631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راعوث</a:t>
            </a:r>
            <a:endParaRPr kumimoji="0" lang="en-US" sz="4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40864249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p:cTn id="14" dur="1000" fill="hold"/>
                                        <p:tgtEl>
                                          <p:spTgt spid="6"/>
                                        </p:tgtEl>
                                        <p:attrNameLst>
                                          <p:attrName>ppt_w</p:attrName>
                                        </p:attrNameLst>
                                      </p:cBhvr>
                                      <p:tavLst>
                                        <p:tav tm="0">
                                          <p:val>
                                            <p:strVal val="#ppt_w*0.70"/>
                                          </p:val>
                                        </p:tav>
                                        <p:tav tm="100000">
                                          <p:val>
                                            <p:strVal val="#ppt_w"/>
                                          </p:val>
                                        </p:tav>
                                      </p:tavLst>
                                    </p:anim>
                                    <p:anim calcmode="lin" valueType="num">
                                      <p:cBhvr>
                                        <p:cTn id="15" dur="1000" fill="hold"/>
                                        <p:tgtEl>
                                          <p:spTgt spid="6"/>
                                        </p:tgtEl>
                                        <p:attrNameLst>
                                          <p:attrName>ppt_h</p:attrName>
                                        </p:attrNameLst>
                                      </p:cBhvr>
                                      <p:tavLst>
                                        <p:tav tm="0">
                                          <p:val>
                                            <p:strVal val="#ppt_h"/>
                                          </p:val>
                                        </p:tav>
                                        <p:tav tm="100000">
                                          <p:val>
                                            <p:strVal val="#ppt_h"/>
                                          </p:val>
                                        </p:tav>
                                      </p:tavLst>
                                    </p:anim>
                                    <p:animEffect transition="in" filter="fade">
                                      <p:cBhvr>
                                        <p:cTn id="16"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chemeClr val="accent2"/>
                </a:solidFill>
                <a:effectLst>
                  <a:glow rad="127000">
                    <a:schemeClr val="bg1"/>
                  </a:glow>
                </a:effectLst>
                <a:ea typeface="ＭＳ Ｐゴシック" charset="0"/>
              </a:rPr>
              <a:t>الشخصية</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2638286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1416" y="603002"/>
            <a:ext cx="9185416" cy="629102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0441" y="603002"/>
            <a:ext cx="8964536" cy="1592110"/>
          </a:xfrm>
          <a:effectLst/>
        </p:spPr>
        <p:txBody>
          <a:bodyPr anchor="t"/>
          <a:lstStyle/>
          <a:p>
            <a:pPr marL="800100" indent="-800100">
              <a:defRPr/>
            </a:pPr>
            <a:r>
              <a:rPr lang="ar-JO" dirty="0">
                <a:solidFill>
                  <a:schemeClr val="tx2"/>
                </a:solidFill>
                <a:effectLst>
                  <a:glow rad="127000">
                    <a:schemeClr val="bg1"/>
                  </a:glow>
                </a:effectLst>
                <a:ea typeface="ＭＳ Ｐゴシック" charset="0"/>
              </a:rPr>
              <a:t>2. أحياناً يكافئنا الله اكثر مما </a:t>
            </a:r>
            <a:r>
              <a:rPr lang="ar-JO" dirty="0">
                <a:solidFill>
                  <a:schemeClr val="accent2"/>
                </a:solidFill>
                <a:effectLst>
                  <a:glow rad="127000">
                    <a:schemeClr val="bg1"/>
                  </a:glow>
                </a:effectLst>
                <a:ea typeface="ＭＳ Ｐゴシック" charset="0"/>
              </a:rPr>
              <a:t>نحلم</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3526753" y="6016558"/>
            <a:ext cx="4229466" cy="76377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3 - 4</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3100108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388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8296690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2535038"/>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7" descr="C:\My Documents\My Pictures\Bible\Daily Life\Harvest\MF, Thrashing fields.jpg"/>
          <p:cNvPicPr>
            <a:picLocks noChangeAspect="1" noChangeArrowheads="1"/>
          </p:cNvPicPr>
          <p:nvPr/>
        </p:nvPicPr>
        <p:blipFill>
          <a:blip r:embed="rId2"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2531" name="Text Box 3"/>
          <p:cNvSpPr txBox="1">
            <a:spLocks noChangeArrowheads="1"/>
          </p:cNvSpPr>
          <p:nvPr/>
        </p:nvSpPr>
        <p:spPr bwMode="auto">
          <a:xfrm>
            <a:off x="1447800" y="685800"/>
            <a:ext cx="6477000" cy="144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eaLnBrk="0" fontAlgn="base" hangingPunct="0">
              <a:spcBef>
                <a:spcPct val="0"/>
              </a:spcBef>
              <a:spcAft>
                <a:spcPct val="0"/>
              </a:spcAft>
              <a:defRPr/>
            </a:pPr>
            <a:r>
              <a:rPr lang="ar-JO" sz="44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sym typeface="Wingdings" charset="0"/>
              </a:rPr>
              <a:t>ماذا يريد منك الرب أن تعمل بخصوص ما سمعته؟</a:t>
            </a:r>
            <a:endParaRPr lang="en-US" sz="44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sym typeface="Wingdings" charset="0"/>
            </a:endParaRPr>
          </a:p>
        </p:txBody>
      </p:sp>
      <p:sp>
        <p:nvSpPr>
          <p:cNvPr id="662532" name="Rectangle 4"/>
          <p:cNvSpPr>
            <a:spLocks noGrp="1" noChangeArrowheads="1"/>
          </p:cNvSpPr>
          <p:nvPr>
            <p:ph type="title" idx="4294967295"/>
          </p:nvPr>
        </p:nvSpPr>
        <p:spPr/>
        <p:txBody>
          <a:bodyPr/>
          <a:lstStyle/>
          <a:p>
            <a:pPr eaLnBrk="1" hangingPunct="1">
              <a:defRPr/>
            </a:pPr>
            <a:r>
              <a:rPr lang="en-US" dirty="0">
                <a:cs typeface="+mj-cs"/>
              </a:rPr>
              <a:t>	</a:t>
            </a:r>
          </a:p>
        </p:txBody>
      </p:sp>
    </p:spTree>
    <p:extLst>
      <p:ext uri="{BB962C8B-B14F-4D97-AF65-F5344CB8AC3E}">
        <p14:creationId xmlns:p14="http://schemas.microsoft.com/office/powerpoint/2010/main" val="3862154868"/>
      </p:ext>
    </p:extLst>
  </p:cSld>
  <p:clrMapOvr>
    <a:masterClrMapping/>
  </p:clrMapOvr>
  <mc:AlternateContent xmlns:mc="http://schemas.openxmlformats.org/markup-compatibility/2006" xmlns:p14="http://schemas.microsoft.com/office/powerpoint/2010/main">
    <mc:Choice Requires="p14">
      <p:transition p14:dur="1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662531"/>
                                        </p:tgtEl>
                                        <p:attrNameLst>
                                          <p:attrName>style.visibility</p:attrName>
                                        </p:attrNameLst>
                                      </p:cBhvr>
                                      <p:to>
                                        <p:strVal val="visible"/>
                                      </p:to>
                                    </p:set>
                                    <p:animEffect transition="in" filter="dissolve">
                                      <p:cBhvr>
                                        <p:cTn id="7" dur="75"/>
                                        <p:tgtEl>
                                          <p:spTgt spid="6625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2531" grpId="0" autoUpdateAnimBg="0"/>
    </p:bld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3234" name="Picture 2" descr="j0179682"/>
          <p:cNvPicPr>
            <a:picLocks noChangeAspect="1" noChangeArrowheads="1"/>
          </p:cNvPicPr>
          <p:nvPr/>
        </p:nvPicPr>
        <p:blipFill>
          <a:blip r:embed="rId3">
            <a:lum contrast="-2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3284" name="Text Box 4"/>
          <p:cNvSpPr txBox="1">
            <a:spLocks noChangeArrowheads="1"/>
          </p:cNvSpPr>
          <p:nvPr/>
        </p:nvSpPr>
        <p:spPr bwMode="auto">
          <a:xfrm>
            <a:off x="533400" y="4989513"/>
            <a:ext cx="8229600" cy="1077218"/>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ja-JP" sz="3200" b="1" dirty="0">
                <a:solidFill>
                  <a:srgbClr val="FFFFFF"/>
                </a:solidFill>
                <a:effectLst>
                  <a:glow rad="177800">
                    <a:srgbClr val="000000"/>
                  </a:glow>
                </a:effectLst>
                <a:latin typeface="Arial" panose="020B0604020202020204" pitchFamily="34" charset="0"/>
                <a:cs typeface="Arial" panose="020B0604020202020204" pitchFamily="34" charset="0"/>
              </a:rPr>
              <a:t>بل في كل أمة الذي يتقيه و يصنع البر مقبول عنده</a:t>
            </a:r>
          </a:p>
          <a:p>
            <a:pPr algn="r" defTabSz="914400" eaLnBrk="1" fontAlgn="base" hangingPunct="1">
              <a:spcBef>
                <a:spcPct val="0"/>
              </a:spcBef>
              <a:spcAft>
                <a:spcPct val="0"/>
              </a:spcAft>
            </a:pPr>
            <a:r>
              <a:rPr lang="ar-JO" sz="3200" b="1" dirty="0">
                <a:solidFill>
                  <a:srgbClr val="FFFFFF"/>
                </a:solidFill>
                <a:effectLst>
                  <a:glow rad="177800">
                    <a:srgbClr val="000000"/>
                  </a:glow>
                </a:effectLst>
                <a:latin typeface="Arial" panose="020B0604020202020204" pitchFamily="34" charset="0"/>
                <a:cs typeface="Arial" panose="020B0604020202020204" pitchFamily="34" charset="0"/>
              </a:rPr>
              <a:t>أعمال 10: 35</a:t>
            </a:r>
            <a:endParaRPr lang="en-AU" sz="32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5" name="Text Box 5"/>
          <p:cNvSpPr txBox="1">
            <a:spLocks noChangeArrowheads="1"/>
          </p:cNvSpPr>
          <p:nvPr/>
        </p:nvSpPr>
        <p:spPr bwMode="auto">
          <a:xfrm>
            <a:off x="533400" y="2922588"/>
            <a:ext cx="8610600" cy="584775"/>
          </a:xfrm>
          <a:prstGeom prst="rect">
            <a:avLst/>
          </a:prstGeom>
          <a:noFill/>
          <a:ln w="9525">
            <a:noFill/>
            <a:miter lim="800000"/>
            <a:headEnd/>
            <a:tailEnd/>
          </a:ln>
          <a:effectLst/>
        </p:spPr>
        <p:txBody>
          <a:bodyPr wrap="squar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0"/>
              </a:spcBef>
              <a:spcAft>
                <a:spcPct val="0"/>
              </a:spcAft>
              <a:buFontTx/>
              <a:buChar char="•"/>
            </a:pPr>
            <a:r>
              <a:rPr lang="ar-JO" sz="3200" b="1" dirty="0">
                <a:solidFill>
                  <a:srgbClr val="FFFFFF"/>
                </a:solidFill>
                <a:effectLst>
                  <a:glow rad="177800">
                    <a:srgbClr val="000000"/>
                  </a:glow>
                </a:effectLst>
                <a:latin typeface="Arial" panose="020B0604020202020204" pitchFamily="34" charset="0"/>
                <a:cs typeface="Arial" panose="020B0604020202020204" pitchFamily="34" charset="0"/>
              </a:rPr>
              <a:t>قبل الله عبادة راعوث</a:t>
            </a:r>
            <a:endParaRPr lang="en-AU" sz="32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6" name="Text Box 6"/>
          <p:cNvSpPr txBox="1">
            <a:spLocks noChangeArrowheads="1"/>
          </p:cNvSpPr>
          <p:nvPr/>
        </p:nvSpPr>
        <p:spPr bwMode="auto">
          <a:xfrm>
            <a:off x="533400" y="3541713"/>
            <a:ext cx="8610600" cy="584775"/>
          </a:xfrm>
          <a:prstGeom prst="rect">
            <a:avLst/>
          </a:prstGeom>
          <a:noFill/>
          <a:ln w="9525">
            <a:noFill/>
            <a:miter lim="800000"/>
            <a:headEnd/>
            <a:tailEnd/>
          </a:ln>
          <a:effectLst/>
        </p:spPr>
        <p:txBody>
          <a:bodyPr wrap="square">
            <a:spAutoFit/>
          </a:bodyPr>
          <a:lstStyle>
            <a:lvl1pPr marL="463550" indent="-46355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rtl="1" eaLnBrk="1" fontAlgn="base" hangingPunct="1">
              <a:spcBef>
                <a:spcPct val="0"/>
              </a:spcBef>
              <a:spcAft>
                <a:spcPct val="0"/>
              </a:spcAft>
              <a:buFontTx/>
              <a:buChar char="•"/>
            </a:pPr>
            <a:r>
              <a:rPr lang="ar-JO" sz="3200" b="1" dirty="0">
                <a:solidFill>
                  <a:srgbClr val="FFFFFF"/>
                </a:solidFill>
                <a:effectLst>
                  <a:glow rad="177800">
                    <a:srgbClr val="000000"/>
                  </a:glow>
                </a:effectLst>
                <a:latin typeface="Arial" panose="020B0604020202020204" pitchFamily="34" charset="0"/>
                <a:cs typeface="Arial" panose="020B0604020202020204" pitchFamily="34" charset="0"/>
              </a:rPr>
              <a:t>بارك الله راعوث بالحماية، الإعالة و العائلة</a:t>
            </a:r>
            <a:endParaRPr lang="en-AU" sz="32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353287" name="Text Box 7"/>
          <p:cNvSpPr txBox="1">
            <a:spLocks noChangeArrowheads="1"/>
          </p:cNvSpPr>
          <p:nvPr/>
        </p:nvSpPr>
        <p:spPr bwMode="auto">
          <a:xfrm>
            <a:off x="609600" y="1066800"/>
            <a:ext cx="8229600" cy="95410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0"/>
              </a:spcBef>
              <a:spcAft>
                <a:spcPct val="0"/>
              </a:spcAft>
            </a:pPr>
            <a:r>
              <a:rPr lang="ar-JO" altLang="ja-JP" sz="2800" b="1" dirty="0">
                <a:solidFill>
                  <a:srgbClr val="FFFFFF"/>
                </a:solidFill>
                <a:effectLst>
                  <a:glow rad="177800">
                    <a:srgbClr val="000000"/>
                  </a:glow>
                </a:effectLst>
                <a:latin typeface="Arial" panose="020B0604020202020204" pitchFamily="34" charset="0"/>
                <a:cs typeface="Arial" panose="020B0604020202020204" pitchFamily="34" charset="0"/>
              </a:rPr>
              <a:t>حيثما ذهبت أذهب و حيثما بت أبيت شعبك شعبي و إلهك إلهي</a:t>
            </a:r>
          </a:p>
          <a:p>
            <a:pPr defTabSz="914400" eaLnBrk="1" fontAlgn="base" hangingPunct="1">
              <a:spcBef>
                <a:spcPct val="0"/>
              </a:spcBef>
              <a:spcAft>
                <a:spcPct val="0"/>
              </a:spcAft>
            </a:pPr>
            <a:r>
              <a:rPr lang="ar-JO" sz="2800" b="1" dirty="0">
                <a:solidFill>
                  <a:srgbClr val="FFFFFF"/>
                </a:solidFill>
                <a:effectLst>
                  <a:glow rad="177800">
                    <a:srgbClr val="000000"/>
                  </a:glow>
                </a:effectLst>
                <a:latin typeface="Arial" panose="020B0604020202020204" pitchFamily="34" charset="0"/>
                <a:cs typeface="Arial" panose="020B0604020202020204" pitchFamily="34" charset="0"/>
              </a:rPr>
              <a:t>1: 16</a:t>
            </a:r>
            <a:endParaRPr lang="en-AU" sz="2800" b="1" dirty="0">
              <a:solidFill>
                <a:srgbClr val="FFFFFF"/>
              </a:solidFill>
              <a:effectLst>
                <a:glow rad="177800">
                  <a:srgbClr val="000000"/>
                </a:glow>
              </a:effectLst>
              <a:latin typeface="Arial" panose="020B0604020202020204" pitchFamily="34" charset="0"/>
              <a:cs typeface="Arial" panose="020B0604020202020204" pitchFamily="34" charset="0"/>
            </a:endParaRPr>
          </a:p>
        </p:txBody>
      </p:sp>
      <p:sp>
        <p:nvSpPr>
          <p:cNvPr id="2" name="Title 1"/>
          <p:cNvSpPr>
            <a:spLocks noGrp="1"/>
          </p:cNvSpPr>
          <p:nvPr>
            <p:ph type="title" idx="4294967295"/>
          </p:nvPr>
        </p:nvSpPr>
        <p:spPr>
          <a:xfrm>
            <a:off x="609600" y="116632"/>
            <a:ext cx="7772400" cy="747936"/>
          </a:xfrm>
          <a:solidFill>
            <a:srgbClr val="000000"/>
          </a:solidFill>
        </p:spPr>
        <p:txBody>
          <a:bodyPr/>
          <a:lstStyle/>
          <a:p>
            <a:pPr algn="ctr" rtl="0" eaLnBrk="1" fontAlgn="base" hangingPunct="1"/>
            <a:r>
              <a:rPr lang="ar-JO" sz="3600" b="1" kern="1200" dirty="0">
                <a:solidFill>
                  <a:srgbClr val="FFFFFF"/>
                </a:solidFill>
                <a:effectLst/>
                <a:latin typeface="Arial" panose="020B0604020202020204" pitchFamily="34" charset="0"/>
                <a:ea typeface="ＭＳ Ｐゴシック"/>
                <a:cs typeface="Arial" panose="020B0604020202020204" pitchFamily="34" charset="0"/>
              </a:rPr>
              <a:t>محبة الله نزيهة</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389028907"/>
      </p:ext>
    </p:extLst>
  </p:cSld>
  <p:clrMapOvr>
    <a:masterClrMapping/>
  </p:clrMapOvr>
  <p:transition/>
</p:sld>
</file>

<file path=ppt/slides/slide202.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198658" name="Picture 2"/>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0" y="0"/>
            <a:ext cx="92424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8659" name="Text Box 3"/>
          <p:cNvSpPr txBox="1">
            <a:spLocks noChangeArrowheads="1"/>
          </p:cNvSpPr>
          <p:nvPr/>
        </p:nvSpPr>
        <p:spPr bwMode="auto">
          <a:xfrm>
            <a:off x="8458200" y="76200"/>
            <a:ext cx="762000" cy="381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000000"/>
                </a:solidFill>
                <a:latin typeface="Arial" panose="020B0604020202020204" pitchFamily="34" charset="0"/>
                <a:cs typeface="Arial" panose="020B0604020202020204" pitchFamily="34" charset="0"/>
              </a:rPr>
              <a:t>185</a:t>
            </a:r>
          </a:p>
        </p:txBody>
      </p:sp>
      <p:sp>
        <p:nvSpPr>
          <p:cNvPr id="198660" name="Rectangle 4"/>
          <p:cNvSpPr>
            <a:spLocks noGrp="1" noChangeArrowheads="1"/>
          </p:cNvSpPr>
          <p:nvPr>
            <p:ph type="title"/>
          </p:nvPr>
        </p:nvSpPr>
        <p:spPr>
          <a:xfrm>
            <a:off x="838200" y="152400"/>
            <a:ext cx="6858000" cy="685800"/>
          </a:xfrm>
          <a:solidFill>
            <a:schemeClr val="tx1"/>
          </a:solidFill>
          <a:ln>
            <a:solidFill>
              <a:schemeClr val="tx1"/>
            </a:solidFill>
            <a:miter lim="800000"/>
            <a:headEnd/>
            <a:tailEnd/>
          </a:ln>
        </p:spPr>
        <p:txBody>
          <a:bodyPr anchor="ctr" anchorCtr="1"/>
          <a:lstStyle/>
          <a:p>
            <a:pPr algn="ctr" eaLnBrk="1" hangingPunct="1"/>
            <a:r>
              <a:rPr lang="ar-JO" dirty="0">
                <a:solidFill>
                  <a:srgbClr val="FFFFFF"/>
                </a:solidFill>
              </a:rPr>
              <a:t>البيان الموجز</a:t>
            </a:r>
            <a:endParaRPr lang="en-US" dirty="0">
              <a:solidFill>
                <a:srgbClr val="FFFFFF"/>
              </a:solidFill>
              <a:ea typeface="ＭＳ Ｐゴシック" charset="0"/>
            </a:endParaRPr>
          </a:p>
        </p:txBody>
      </p:sp>
      <p:sp>
        <p:nvSpPr>
          <p:cNvPr id="251911" name="Text Box 7"/>
          <p:cNvSpPr txBox="1">
            <a:spLocks noChangeArrowheads="1"/>
          </p:cNvSpPr>
          <p:nvPr/>
        </p:nvSpPr>
        <p:spPr bwMode="auto">
          <a:xfrm>
            <a:off x="304800" y="2819400"/>
            <a:ext cx="8839200" cy="2800767"/>
          </a:xfrm>
          <a:prstGeom prst="rect">
            <a:avLst/>
          </a:prstGeom>
          <a:gradFill rotWithShape="1">
            <a:gsLst>
              <a:gs pos="0">
                <a:schemeClr val="tx1">
                  <a:alpha val="66000"/>
                </a:schemeClr>
              </a:gs>
              <a:gs pos="100000">
                <a:srgbClr val="000000">
                  <a:alpha val="82000"/>
                </a:srgbClr>
              </a:gs>
            </a:gsLst>
            <a:lin ang="5400000" scaled="1"/>
          </a:gradFill>
          <a:ln w="9525">
            <a:noFill/>
            <a:miter lim="800000"/>
            <a:headEnd/>
            <a:tailEnd/>
          </a:ln>
          <a:effectLst>
            <a:outerShdw blurRad="63500" dist="38099" dir="2700000" algn="ctr" rotWithShape="0">
              <a:srgbClr val="FFFFFF">
                <a:alpha val="74998"/>
              </a:srgb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0" algn="ctr" defTabSz="914400" fontAlgn="base">
              <a:spcBef>
                <a:spcPct val="0"/>
              </a:spcBef>
              <a:spcAft>
                <a:spcPct val="0"/>
              </a:spcAft>
              <a:defRPr/>
            </a:pPr>
            <a:r>
              <a:rPr lang="ar-JO" sz="4400" b="1" kern="0" dirty="0">
                <a:solidFill>
                  <a:srgbClr val="FFFFFF"/>
                </a:solidFill>
                <a:effectLst>
                  <a:glow rad="127000">
                    <a:srgbClr val="000000"/>
                  </a:glow>
                </a:effectLst>
                <a:latin typeface="Arial" panose="020B0604020202020204" pitchFamily="34" charset="0"/>
                <a:cs typeface="Arial" panose="020B0604020202020204" pitchFamily="34" charset="0"/>
              </a:rPr>
              <a:t>الولاء للمحتاجين قاد إلى توفير الله للطعام و المسكن و المشاركة في الخط الداوودي و المسياني ليظهر كيف </a:t>
            </a:r>
            <a:r>
              <a:rPr lang="ar-JO" sz="4400" b="1" kern="0" dirty="0">
                <a:solidFill>
                  <a:srgbClr val="FFFF00"/>
                </a:solidFill>
                <a:effectLst>
                  <a:glow rad="127000">
                    <a:srgbClr val="000000"/>
                  </a:glow>
                </a:effectLst>
                <a:latin typeface="Arial" panose="020B0604020202020204" pitchFamily="34" charset="0"/>
                <a:cs typeface="Arial" panose="020B0604020202020204" pitchFamily="34" charset="0"/>
              </a:rPr>
              <a:t>يبارك</a:t>
            </a:r>
            <a:r>
              <a:rPr lang="ar-JO" sz="4400" b="1" kern="0" dirty="0">
                <a:solidFill>
                  <a:srgbClr val="FFFFFF"/>
                </a:solidFill>
                <a:effectLst>
                  <a:glow rad="127000">
                    <a:srgbClr val="000000"/>
                  </a:glow>
                </a:effectLst>
                <a:latin typeface="Arial" panose="020B0604020202020204" pitchFamily="34" charset="0"/>
                <a:cs typeface="Arial" panose="020B0604020202020204" pitchFamily="34" charset="0"/>
              </a:rPr>
              <a:t> الله هؤلاء الذين يساعدون الآخرين</a:t>
            </a:r>
            <a:endParaRPr lang="en-US" sz="4400" b="1" kern="0" dirty="0">
              <a:solidFill>
                <a:srgbClr val="FFFFFF"/>
              </a:solidFill>
              <a:effectLst>
                <a:glow rad="127000">
                  <a:srgbClr val="000000"/>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191058"/>
      </p:ext>
    </p:extLst>
  </p:cSld>
  <p:clrMapOvr>
    <a:overrideClrMapping bg1="lt1" tx1="dk1" bg2="lt2" tx2="dk2" accent1="accent1" accent2="accent2" accent3="accent3" accent4="accent4" accent5="accent5" accent6="accent6" hlink="hlink" folHlink="folHlink"/>
  </p:clrMapOvr>
  <p:transition/>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2994"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5651" name="Text Box 3"/>
          <p:cNvSpPr txBox="1">
            <a:spLocks noChangeArrowheads="1"/>
          </p:cNvSpPr>
          <p:nvPr/>
        </p:nvSpPr>
        <p:spPr bwMode="auto">
          <a:xfrm>
            <a:off x="838200" y="882585"/>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3600" b="1" dirty="0">
                <a:solidFill>
                  <a:srgbClr val="FFFFFF"/>
                </a:solidFill>
                <a:effectLst>
                  <a:glow rad="152400">
                    <a:srgbClr val="000000">
                      <a:alpha val="90000"/>
                    </a:srgbClr>
                  </a:glow>
                </a:effectLst>
                <a:latin typeface="Arial" panose="020B0604020202020204" pitchFamily="34" charset="0"/>
                <a:cs typeface="Arial" panose="020B0604020202020204" pitchFamily="34" charset="0"/>
              </a:rPr>
              <a:t>هل تنبذ الشيطان و كل قوات الشر الروحية التي تتمرد على الله؟</a:t>
            </a:r>
            <a:endParaRPr lang="en-US" sz="3600" b="1" dirty="0">
              <a:solidFill>
                <a:srgbClr val="FFFFFF"/>
              </a:solidFill>
              <a:effectLst>
                <a:glow rad="152400">
                  <a:srgbClr val="000000">
                    <a:alpha val="90000"/>
                  </a:srgbClr>
                </a:glow>
              </a:effectLst>
              <a:latin typeface="Arial" panose="020B0604020202020204" pitchFamily="34" charset="0"/>
              <a:cs typeface="Arial" panose="020B0604020202020204" pitchFamily="34" charset="0"/>
            </a:endParaRPr>
          </a:p>
        </p:txBody>
      </p:sp>
      <p:sp>
        <p:nvSpPr>
          <p:cNvPr id="155652" name="Text Box 4"/>
          <p:cNvSpPr txBox="1">
            <a:spLocks noChangeArrowheads="1"/>
          </p:cNvSpPr>
          <p:nvPr/>
        </p:nvSpPr>
        <p:spPr bwMode="auto">
          <a:xfrm>
            <a:off x="838200" y="4648200"/>
            <a:ext cx="7772400" cy="1200329"/>
          </a:xfrm>
          <a:prstGeom prst="rect">
            <a:avLst/>
          </a:prstGeom>
          <a:noFill/>
          <a:ln w="9525">
            <a:noFill/>
            <a:miter lim="800000"/>
            <a:headEnd/>
            <a:tailEnd/>
          </a:ln>
          <a:effectLst>
            <a:outerShdw blurRad="63500" dist="53882"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3600" b="1" dirty="0">
                <a:solidFill>
                  <a:srgbClr val="FFFFFF"/>
                </a:solidFill>
                <a:effectLst>
                  <a:glow rad="152400">
                    <a:srgbClr val="000000">
                      <a:alpha val="90000"/>
                    </a:srgbClr>
                  </a:glow>
                </a:effectLst>
                <a:latin typeface="Arial" panose="020B0604020202020204" pitchFamily="34" charset="0"/>
                <a:ea typeface="Times New Roman" charset="0"/>
                <a:cs typeface="Arial" panose="020B0604020202020204" pitchFamily="34" charset="0"/>
              </a:rPr>
              <a:t>هل تنبذ القوى الشريرة في هذا العالم التي تفسد و تدمر خليقة الله؟</a:t>
            </a:r>
            <a:endParaRPr lang="en-US" sz="2000" b="1" dirty="0">
              <a:solidFill>
                <a:srgbClr val="FFFFFF"/>
              </a:solidFill>
              <a:effectLst>
                <a:glow rad="152400">
                  <a:srgbClr val="000000">
                    <a:alpha val="90000"/>
                  </a:srgbClr>
                </a:glow>
              </a:effectLst>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685800" y="-27384"/>
            <a:ext cx="7772400" cy="648072"/>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ar-JO" sz="3600" kern="1200" dirty="0">
                <a:solidFill>
                  <a:schemeClr val="bg1"/>
                </a:solidFill>
                <a:effectLst>
                  <a:glow rad="152400">
                    <a:schemeClr val="tx1">
                      <a:alpha val="90000"/>
                    </a:schemeClr>
                  </a:glow>
                </a:effectLst>
                <a:ea typeface="ＭＳ Ｐゴシック" charset="0"/>
              </a:rPr>
              <a:t>النبذ</a:t>
            </a:r>
            <a:endParaRPr lang="en-US" sz="3600"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97793237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55651"/>
                                        </p:tgtEl>
                                        <p:attrNameLst>
                                          <p:attrName>style.visibility</p:attrName>
                                        </p:attrNameLst>
                                      </p:cBhvr>
                                      <p:to>
                                        <p:strVal val="visible"/>
                                      </p:to>
                                    </p:set>
                                    <p:animEffect transition="in" filter="dissolve">
                                      <p:cBhvr>
                                        <p:cTn id="7" dur="500"/>
                                        <p:tgtEl>
                                          <p:spTgt spid="155651"/>
                                        </p:tgtEl>
                                      </p:cBhvr>
                                    </p:animEffect>
                                  </p:childTnLst>
                                </p:cTn>
                              </p:par>
                            </p:childTnLst>
                          </p:cTn>
                        </p:par>
                        <p:par>
                          <p:cTn id="8" fill="hold" nodeType="afterGroup">
                            <p:stCondLst>
                              <p:cond delay="500"/>
                            </p:stCondLst>
                            <p:childTnLst>
                              <p:par>
                                <p:cTn id="9" presetID="9" presetClass="entr" presetSubtype="0" fill="hold" grpId="0" nodeType="afterEffect">
                                  <p:stCondLst>
                                    <p:cond delay="6000"/>
                                  </p:stCondLst>
                                  <p:childTnLst>
                                    <p:set>
                                      <p:cBhvr>
                                        <p:cTn id="10" dur="1" fill="hold">
                                          <p:stCondLst>
                                            <p:cond delay="0"/>
                                          </p:stCondLst>
                                        </p:cTn>
                                        <p:tgtEl>
                                          <p:spTgt spid="155652"/>
                                        </p:tgtEl>
                                        <p:attrNameLst>
                                          <p:attrName>style.visibility</p:attrName>
                                        </p:attrNameLst>
                                      </p:cBhvr>
                                      <p:to>
                                        <p:strVal val="visible"/>
                                      </p:to>
                                    </p:set>
                                    <p:animEffect transition="in" filter="dissolve">
                                      <p:cBhvr>
                                        <p:cTn id="11" dur="500"/>
                                        <p:tgtEl>
                                          <p:spTgt spid="155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5651" grpId="0" autoUpdateAnimBg="0"/>
      <p:bldP spid="155652" grpId="0" autoUpdateAnimBg="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42"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6675" name="Text Box 3"/>
          <p:cNvSpPr txBox="1">
            <a:spLocks noChangeArrowheads="1"/>
          </p:cNvSpPr>
          <p:nvPr/>
        </p:nvSpPr>
        <p:spPr bwMode="auto">
          <a:xfrm>
            <a:off x="838200" y="1170617"/>
            <a:ext cx="76962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algn="r" defTabSz="914400" fontAlgn="base">
              <a:spcAft>
                <a:spcPct val="0"/>
              </a:spcAft>
            </a:pPr>
            <a:r>
              <a:rPr lang="ar-JO"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rPr>
              <a:t>هل تنبذ كل الرغبات الخاطئة التي تبعدك عن محبة الله؟</a:t>
            </a:r>
            <a:endParaRPr lang="en-US"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endParaRPr>
          </a:p>
        </p:txBody>
      </p:sp>
      <p:sp>
        <p:nvSpPr>
          <p:cNvPr id="156676" name="Text Box 4"/>
          <p:cNvSpPr txBox="1">
            <a:spLocks noChangeArrowheads="1"/>
          </p:cNvSpPr>
          <p:nvPr/>
        </p:nvSpPr>
        <p:spPr bwMode="auto">
          <a:xfrm>
            <a:off x="838200" y="4648200"/>
            <a:ext cx="7315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defPPr>
              <a:defRPr lang="en-US"/>
            </a:defPPr>
            <a:lvl1pPr algn="l" eaLnBrk="1" hangingPunct="1">
              <a:spcBef>
                <a:spcPct val="50000"/>
              </a:spcBef>
              <a:defRPr sz="3600" b="1">
                <a:solidFill>
                  <a:schemeClr val="bg1"/>
                </a:solidFill>
                <a:effectLst>
                  <a:glow rad="152400">
                    <a:schemeClr val="tx1">
                      <a:alpha val="90000"/>
                    </a:schemeClr>
                  </a:glow>
                </a:effectLst>
                <a:latin typeface="Arial"/>
                <a:cs typeface="Arial"/>
              </a:defRPr>
            </a:lvl1pPr>
            <a:lvl2pPr marL="37931725" indent="-37474525" eaLnBrk="0" hangingPunct="0"/>
            <a:lvl3pPr eaLnBrk="0" hangingPunct="0"/>
            <a:lvl4pPr eaLnBrk="0" hangingPunct="0"/>
            <a:lvl5pPr eaLnBrk="0" hangingPunct="0"/>
            <a:lvl6pPr marL="457200" eaLnBrk="0" fontAlgn="base" hangingPunct="0">
              <a:spcBef>
                <a:spcPct val="20000"/>
              </a:spcBef>
              <a:spcAft>
                <a:spcPct val="0"/>
              </a:spcAft>
            </a:lvl6pPr>
            <a:lvl7pPr marL="914400" eaLnBrk="0" fontAlgn="base" hangingPunct="0">
              <a:spcBef>
                <a:spcPct val="20000"/>
              </a:spcBef>
              <a:spcAft>
                <a:spcPct val="0"/>
              </a:spcAft>
            </a:lvl7pPr>
            <a:lvl8pPr marL="1371600" eaLnBrk="0" fontAlgn="base" hangingPunct="0">
              <a:spcBef>
                <a:spcPct val="20000"/>
              </a:spcBef>
              <a:spcAft>
                <a:spcPct val="0"/>
              </a:spcAft>
            </a:lvl8pPr>
            <a:lvl9pPr marL="1828800" eaLnBrk="0" fontAlgn="base" hangingPunct="0">
              <a:spcBef>
                <a:spcPct val="20000"/>
              </a:spcBef>
              <a:spcAft>
                <a:spcPct val="0"/>
              </a:spcAft>
            </a:lvl9pPr>
          </a:lstStyle>
          <a:p>
            <a:pPr algn="r" defTabSz="914400" fontAlgn="base">
              <a:spcAft>
                <a:spcPct val="0"/>
              </a:spcAft>
            </a:pPr>
            <a:r>
              <a:rPr lang="ar-JO"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rPr>
              <a:t>هل تضع ثقتك الكاملة في نعمته و محبته؟</a:t>
            </a:r>
            <a:endParaRPr lang="en-US"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685800" y="44624"/>
            <a:ext cx="7772400" cy="646331"/>
          </a:xfr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eaLnBrk="1" hangingPunct="1">
              <a:spcBef>
                <a:spcPct val="50000"/>
              </a:spcBef>
            </a:pPr>
            <a:r>
              <a:rPr lang="ar-JO" sz="3600" kern="1200" dirty="0">
                <a:solidFill>
                  <a:schemeClr val="bg1"/>
                </a:solidFill>
                <a:effectLst>
                  <a:glow rad="152400">
                    <a:schemeClr val="tx1">
                      <a:alpha val="90000"/>
                    </a:schemeClr>
                  </a:glow>
                </a:effectLst>
                <a:ea typeface="ＭＳ Ｐゴシック" charset="0"/>
              </a:rPr>
              <a:t>النبذ</a:t>
            </a:r>
            <a:endParaRPr lang="en-US" sz="3600"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54219298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156676"/>
                                        </p:tgtEl>
                                        <p:attrNameLst>
                                          <p:attrName>style.visibility</p:attrName>
                                        </p:attrNameLst>
                                      </p:cBhvr>
                                      <p:to>
                                        <p:strVal val="visible"/>
                                      </p:to>
                                    </p:set>
                                    <p:animEffect transition="in" filter="dissolve">
                                      <p:cBhvr>
                                        <p:cTn id="7" dur="500"/>
                                        <p:tgtEl>
                                          <p:spTgt spid="156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76"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7090" name="Picture 2" descr="ISRAEL27"/>
          <p:cNvPicPr>
            <a:picLocks noChangeAspect="1" noChangeArrowheads="1"/>
          </p:cNvPicPr>
          <p:nvPr/>
        </p:nvPicPr>
        <p:blipFill>
          <a:blip r:embed="rId3" cstate="screen">
            <a:lum bright="12000" contras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7699" name="Text Box 3"/>
          <p:cNvSpPr txBox="1">
            <a:spLocks noChangeArrowheads="1"/>
          </p:cNvSpPr>
          <p:nvPr/>
        </p:nvSpPr>
        <p:spPr bwMode="auto">
          <a:xfrm>
            <a:off x="838200" y="1314604"/>
            <a:ext cx="7696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lvl1pPr eaLnBrk="1" hangingPunct="1">
              <a:spcBef>
                <a:spcPct val="50000"/>
              </a:spcBef>
              <a:defRPr sz="3600" b="1">
                <a:solidFill>
                  <a:schemeClr val="bg1"/>
                </a:solidFill>
                <a:effectLst>
                  <a:glow rad="152400">
                    <a:schemeClr val="tx1">
                      <a:alpha val="90000"/>
                    </a:schemeClr>
                  </a:glow>
                </a:effectLst>
                <a:latin typeface="Arial"/>
                <a:cs typeface="Arial"/>
              </a:defRPr>
            </a:lvl1pPr>
            <a:lvl2pPr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algn="ctr" fontAlgn="base">
              <a:spcBef>
                <a:spcPct val="0"/>
              </a:spcBef>
              <a:spcAft>
                <a:spcPct val="0"/>
              </a:spcAft>
              <a:defRPr sz="4400">
                <a:solidFill>
                  <a:schemeClr val="tx2"/>
                </a:solidFill>
                <a:latin typeface="Times New Roman" pitchFamily="-111" charset="0"/>
              </a:defRPr>
            </a:lvl6pPr>
            <a:lvl7pPr marL="914400" algn="ctr" fontAlgn="base">
              <a:spcBef>
                <a:spcPct val="0"/>
              </a:spcBef>
              <a:spcAft>
                <a:spcPct val="0"/>
              </a:spcAft>
              <a:defRPr sz="4400">
                <a:solidFill>
                  <a:schemeClr val="tx2"/>
                </a:solidFill>
                <a:latin typeface="Times New Roman" pitchFamily="-111" charset="0"/>
              </a:defRPr>
            </a:lvl7pPr>
            <a:lvl8pPr marL="1371600" algn="ctr" fontAlgn="base">
              <a:spcBef>
                <a:spcPct val="0"/>
              </a:spcBef>
              <a:spcAft>
                <a:spcPct val="0"/>
              </a:spcAft>
              <a:defRPr sz="4400">
                <a:solidFill>
                  <a:schemeClr val="tx2"/>
                </a:solidFill>
                <a:latin typeface="Times New Roman" pitchFamily="-111" charset="0"/>
              </a:defRPr>
            </a:lvl8pPr>
            <a:lvl9pPr marL="1828800" algn="ctr" fontAlgn="base">
              <a:spcBef>
                <a:spcPct val="0"/>
              </a:spcBef>
              <a:spcAft>
                <a:spcPct val="0"/>
              </a:spcAft>
              <a:defRPr sz="4400">
                <a:solidFill>
                  <a:schemeClr val="tx2"/>
                </a:solidFill>
                <a:latin typeface="Times New Roman" pitchFamily="-111" charset="0"/>
              </a:defRPr>
            </a:lvl9pPr>
          </a:lstStyle>
          <a:p>
            <a:pPr algn="ctr" defTabSz="914400" fontAlgn="base">
              <a:spcAft>
                <a:spcPct val="0"/>
              </a:spcAft>
            </a:pPr>
            <a:r>
              <a:rPr lang="ar-JO"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rPr>
              <a:t>هل تتعهد أن تتبعه و تطيعه باعتباره رباً لك؟</a:t>
            </a:r>
            <a:endParaRPr lang="en-US" dirty="0">
              <a:solidFill>
                <a:srgbClr val="FFFFFF"/>
              </a:solidFill>
              <a:effectLst>
                <a:glow rad="152400">
                  <a:srgbClr val="000000">
                    <a:alpha val="90000"/>
                  </a:srgbClr>
                </a:glow>
              </a:effectLst>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685800" y="159051"/>
            <a:ext cx="7772400" cy="646331"/>
          </a:xfrm>
          <a:noFill/>
          <a:ln w="9525">
            <a:noFill/>
            <a:miter lim="800000"/>
            <a:headEnd/>
            <a:tailEnd/>
          </a:ln>
          <a:effectLst>
            <a:outerShdw blurRad="63500" dist="38099" dir="2700000" algn="ctr" rotWithShape="0">
              <a:schemeClr val="tx1">
                <a:alpha val="74998"/>
              </a:schemeClr>
            </a:outerShdw>
          </a:effectLst>
        </p:spPr>
        <p:txBody>
          <a:bodyPr>
            <a:spAutoFit/>
          </a:bodyPr>
          <a:lstStyle/>
          <a:p>
            <a:pPr eaLnBrk="1" hangingPunct="1">
              <a:spcBef>
                <a:spcPct val="50000"/>
              </a:spcBef>
            </a:pPr>
            <a:r>
              <a:rPr lang="ar-JO" sz="3600" kern="1200" dirty="0">
                <a:solidFill>
                  <a:schemeClr val="bg1"/>
                </a:solidFill>
                <a:effectLst>
                  <a:glow rad="152400">
                    <a:schemeClr val="tx1">
                      <a:alpha val="90000"/>
                    </a:schemeClr>
                  </a:glow>
                </a:effectLst>
                <a:ea typeface="ＭＳ Ｐゴシック" charset="0"/>
              </a:rPr>
              <a:t>الوعد</a:t>
            </a:r>
            <a:endParaRPr lang="en-US" sz="3600" kern="1200" dirty="0">
              <a:solidFill>
                <a:schemeClr val="bg1"/>
              </a:solidFill>
              <a:effectLst>
                <a:glow rad="152400">
                  <a:schemeClr val="tx1">
                    <a:alpha val="90000"/>
                  </a:schemeClr>
                </a:glow>
              </a:effectLst>
              <a:ea typeface="ＭＳ Ｐゴシック" charset="0"/>
            </a:endParaRPr>
          </a:p>
        </p:txBody>
      </p:sp>
    </p:spTree>
    <p:extLst>
      <p:ext uri="{BB962C8B-B14F-4D97-AF65-F5344CB8AC3E}">
        <p14:creationId xmlns:p14="http://schemas.microsoft.com/office/powerpoint/2010/main" val="958909104"/>
      </p:ext>
    </p:extLst>
  </p:cSld>
  <p:clrMapOvr>
    <a:masterClrMapping/>
  </p:clrMapOvr>
  <p:transition>
    <p:randomBar dir="vert"/>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0707"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2580" name="Text Box 4"/>
          <p:cNvSpPr txBox="1">
            <a:spLocks noChangeArrowheads="1"/>
          </p:cNvSpPr>
          <p:nvPr/>
        </p:nvSpPr>
        <p:spPr bwMode="auto">
          <a:xfrm>
            <a:off x="4648200" y="136525"/>
            <a:ext cx="4495800" cy="286232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إن كان أحد يأتي إلي و لا يبغض أباه و أمه و امرأته و أولاده و إخوته و أخواته حتى نفسه أيضاً فلا يقدر أن يكون لي تلميذاَ</a:t>
            </a:r>
            <a:endParaRPr lang="en-US" sz="2800" b="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4572000" y="6218148"/>
            <a:ext cx="4460032"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ar-JO" sz="2800" kern="1200" dirty="0">
                <a:solidFill>
                  <a:schemeClr val="bg1"/>
                </a:solidFill>
                <a:effectLst>
                  <a:outerShdw blurRad="38100" dist="38100" dir="2700000" algn="tl">
                    <a:srgbClr val="808080"/>
                  </a:outerShdw>
                </a:effectLst>
                <a:ea typeface="ＭＳ Ｐゴシック" charset="0"/>
              </a:rPr>
              <a:t>لوقا 14: 26</a:t>
            </a:r>
            <a:endParaRPr lang="en-US" sz="2800" kern="12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3829961429"/>
      </p:ext>
    </p:extLst>
  </p:cSld>
  <p:clrMapOvr>
    <a:masterClrMapping/>
  </p:clrMapOvr>
  <p:transition>
    <p:randomBar dir="vert"/>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2755"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3604" name="Text Box 4"/>
          <p:cNvSpPr txBox="1">
            <a:spLocks noChangeArrowheads="1"/>
          </p:cNvSpPr>
          <p:nvPr/>
        </p:nvSpPr>
        <p:spPr bwMode="auto">
          <a:xfrm>
            <a:off x="4648200" y="152400"/>
            <a:ext cx="4495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و من لا يحمل صليبه و يأتي ورائي فلا يقدر أن يكون لي تلميذاَ</a:t>
            </a:r>
            <a:endParaRPr lang="en-US" sz="3600" b="1" dirty="0">
              <a:solidFill>
                <a:srgbClr val="FFFFFF"/>
              </a:solidFill>
              <a:latin typeface="Arial" panose="020B0604020202020204" pitchFamily="34" charset="0"/>
              <a:ea typeface="Times New Roman" charset="0"/>
              <a:cs typeface="Arial" panose="020B0604020202020204" pitchFamily="34" charset="0"/>
            </a:endParaRPr>
          </a:p>
        </p:txBody>
      </p:sp>
      <p:sp>
        <p:nvSpPr>
          <p:cNvPr id="3" name="Title 2"/>
          <p:cNvSpPr>
            <a:spLocks noGrp="1"/>
          </p:cNvSpPr>
          <p:nvPr>
            <p:ph type="title" idx="4294967295"/>
          </p:nvPr>
        </p:nvSpPr>
        <p:spPr>
          <a:xfrm>
            <a:off x="5004048" y="6146140"/>
            <a:ext cx="4118782" cy="523220"/>
          </a:xfrm>
          <a:noFill/>
          <a:ln w="9525">
            <a:noFill/>
            <a:miter lim="800000"/>
            <a:headEnd/>
            <a:tailEnd/>
          </a:ln>
          <a:effectLst>
            <a:outerShdw blurRad="63500" dist="35921" dir="2700000" algn="ctr" rotWithShape="0">
              <a:schemeClr val="tx1">
                <a:alpha val="74998"/>
              </a:schemeClr>
            </a:outerShdw>
          </a:effectLst>
        </p:spPr>
        <p:txBody>
          <a:bodyPr vert="horz" wrap="square" lIns="91440" tIns="45720" rIns="91440" bIns="45720" numCol="1" anchor="ctr" anchorCtr="0" compatLnSpc="1">
            <a:prstTxWarp prst="textNoShape">
              <a:avLst/>
            </a:prstTxWarp>
            <a:spAutoFit/>
          </a:bodyPr>
          <a:lstStyle/>
          <a:p>
            <a:pPr algn="r" eaLnBrk="1" hangingPunct="1">
              <a:spcBef>
                <a:spcPct val="50000"/>
              </a:spcBef>
            </a:pPr>
            <a:r>
              <a:rPr lang="ar-JO" sz="2800" kern="1200" dirty="0">
                <a:solidFill>
                  <a:schemeClr val="bg1"/>
                </a:solidFill>
                <a:effectLst>
                  <a:outerShdw blurRad="38100" dist="38100" dir="2700000" algn="tl">
                    <a:srgbClr val="808080"/>
                  </a:outerShdw>
                </a:effectLst>
                <a:ea typeface="ＭＳ Ｐゴシック" charset="0"/>
              </a:rPr>
              <a:t>لوقا 14: 27</a:t>
            </a:r>
            <a:endParaRPr lang="en-US" sz="2800" kern="12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1701198247"/>
      </p:ext>
    </p:extLst>
  </p:cSld>
  <p:clrMapOvr>
    <a:masterClrMapping/>
  </p:clrMapOvr>
  <p:transition>
    <p:randomBar dir="vert"/>
  </p:transition>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Rectangle 2"/>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4803" name="Picture 3"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54629" name="Text Box 5"/>
          <p:cNvSpPr txBox="1">
            <a:spLocks noChangeArrowheads="1"/>
          </p:cNvSpPr>
          <p:nvPr/>
        </p:nvSpPr>
        <p:spPr bwMode="auto">
          <a:xfrm>
            <a:off x="4648200" y="152400"/>
            <a:ext cx="4495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latin typeface="Arial" panose="020B0604020202020204" pitchFamily="34" charset="0"/>
                <a:cs typeface="Arial" panose="020B0604020202020204" pitchFamily="34" charset="0"/>
              </a:rPr>
              <a:t>فكذلك كل واحد منكم لا يترك جميع أمواله لا يقدر أن يكون لي تلميذاً</a:t>
            </a:r>
            <a:endParaRPr lang="en-US" sz="3600" b="1" dirty="0">
              <a:solidFill>
                <a:srgbClr val="FFFFFF"/>
              </a:solidFill>
              <a:latin typeface="Arial" panose="020B0604020202020204" pitchFamily="34" charset="0"/>
              <a:ea typeface="Times New Roman" charset="0"/>
              <a:cs typeface="Arial" panose="020B0604020202020204" pitchFamily="34" charset="0"/>
            </a:endParaRPr>
          </a:p>
        </p:txBody>
      </p:sp>
      <p:sp>
        <p:nvSpPr>
          <p:cNvPr id="2" name="Title 1"/>
          <p:cNvSpPr>
            <a:spLocks noGrp="1"/>
          </p:cNvSpPr>
          <p:nvPr>
            <p:ph type="title" idx="4294967295"/>
          </p:nvPr>
        </p:nvSpPr>
        <p:spPr>
          <a:xfrm>
            <a:off x="4499992" y="6218148"/>
            <a:ext cx="4644008" cy="523220"/>
          </a:xfrm>
          <a:noFill/>
          <a:ln w="9525">
            <a:noFill/>
            <a:miter lim="800000"/>
            <a:headEnd/>
            <a:tailEnd/>
          </a:ln>
          <a:effectLst>
            <a:outerShdw blurRad="63500" dist="35921" dir="2700000" algn="ctr" rotWithShape="0">
              <a:schemeClr val="tx1">
                <a:alpha val="74998"/>
              </a:schemeClr>
            </a:outerShdw>
          </a:effectLst>
        </p:spPr>
        <p:txBody>
          <a:bodyPr wrap="square">
            <a:spAutoFit/>
          </a:bodyPr>
          <a:lstStyle/>
          <a:p>
            <a:pPr algn="r" eaLnBrk="1" hangingPunct="1">
              <a:spcBef>
                <a:spcPct val="50000"/>
              </a:spcBef>
            </a:pPr>
            <a:r>
              <a:rPr lang="ar-JO" sz="2800" kern="1200" dirty="0">
                <a:solidFill>
                  <a:schemeClr val="bg1"/>
                </a:solidFill>
                <a:effectLst>
                  <a:outerShdw blurRad="38100" dist="38100" dir="2700000" algn="tl">
                    <a:srgbClr val="808080"/>
                  </a:outerShdw>
                </a:effectLst>
                <a:ea typeface="ＭＳ Ｐゴシック" charset="0"/>
              </a:rPr>
              <a:t>لوقا 14: 33</a:t>
            </a:r>
            <a:endParaRPr lang="en-US" sz="2800" kern="1200" dirty="0">
              <a:solidFill>
                <a:schemeClr val="bg1"/>
              </a:solidFill>
              <a:effectLst>
                <a:outerShdw blurRad="38100" dist="38100" dir="2700000" algn="tl">
                  <a:srgbClr val="808080"/>
                </a:outerShdw>
              </a:effectLst>
              <a:ea typeface="ＭＳ Ｐゴシック" charset="0"/>
            </a:endParaRPr>
          </a:p>
        </p:txBody>
      </p:sp>
    </p:spTree>
    <p:extLst>
      <p:ext uri="{BB962C8B-B14F-4D97-AF65-F5344CB8AC3E}">
        <p14:creationId xmlns:p14="http://schemas.microsoft.com/office/powerpoint/2010/main" val="142686418"/>
      </p:ext>
    </p:extLst>
  </p:cSld>
  <p:clrMapOvr>
    <a:masterClrMapping/>
  </p:clrMapOvr>
  <p:transition>
    <p:randomBar dir="vert"/>
  </p:transition>
</p:sld>
</file>

<file path=ppt/slides/slide20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206850" name="Rectangle 6"/>
          <p:cNvSpPr>
            <a:spLocks noChangeArrowheads="1"/>
          </p:cNvSpPr>
          <p:nvPr/>
        </p:nvSpPr>
        <p:spPr bwMode="auto">
          <a:xfrm>
            <a:off x="0" y="0"/>
            <a:ext cx="9144000" cy="6858000"/>
          </a:xfrm>
          <a:prstGeom prst="rect">
            <a:avLst/>
          </a:prstGeom>
          <a:solidFill>
            <a:srgbClr val="663300"/>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206851" name="Picture 7" descr="People 0375"/>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44577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85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185</a:t>
            </a:r>
          </a:p>
        </p:txBody>
      </p:sp>
      <p:sp>
        <p:nvSpPr>
          <p:cNvPr id="20685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التطبيق</a:t>
            </a:r>
            <a:endParaRPr lang="en-US" dirty="0">
              <a:solidFill>
                <a:schemeClr val="bg1"/>
              </a:solidFill>
              <a:ea typeface="ＭＳ Ｐゴシック" charset="0"/>
            </a:endParaRPr>
          </a:p>
        </p:txBody>
      </p:sp>
      <p:sp>
        <p:nvSpPr>
          <p:cNvPr id="252933" name="Text Box 5"/>
          <p:cNvSpPr txBox="1">
            <a:spLocks noChangeArrowheads="1"/>
          </p:cNvSpPr>
          <p:nvPr/>
        </p:nvSpPr>
        <p:spPr bwMode="auto">
          <a:xfrm>
            <a:off x="1371600" y="5267643"/>
            <a:ext cx="6248400" cy="1477328"/>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sz="9600" b="1" dirty="0">
                <a:solidFill>
                  <a:srgbClr val="FFFFFF"/>
                </a:solidFill>
                <a:latin typeface="Arial Black" charset="0"/>
                <a:ea typeface="宋体" charset="0"/>
                <a:cs typeface="宋体" charset="0"/>
              </a:rPr>
              <a:t>الآخرين؟</a:t>
            </a:r>
            <a:endParaRPr lang="en-US" sz="9600" b="1" dirty="0">
              <a:solidFill>
                <a:srgbClr val="FFFFFF"/>
              </a:solidFill>
              <a:latin typeface="Arial Black" charset="0"/>
              <a:ea typeface="宋体" charset="0"/>
              <a:cs typeface="宋体" charset="0"/>
            </a:endParaRPr>
          </a:p>
        </p:txBody>
      </p:sp>
      <p:sp>
        <p:nvSpPr>
          <p:cNvPr id="252936" name="Text Box 8"/>
          <p:cNvSpPr txBox="1">
            <a:spLocks noChangeArrowheads="1"/>
          </p:cNvSpPr>
          <p:nvPr/>
        </p:nvSpPr>
        <p:spPr bwMode="auto">
          <a:xfrm>
            <a:off x="1219200" y="2971800"/>
            <a:ext cx="6477000" cy="2308324"/>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هل تعيش</a:t>
            </a:r>
          </a:p>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لأجل نفسك</a:t>
            </a:r>
            <a:endParaRPr lang="en-US" sz="4800" b="1" dirty="0">
              <a:solidFill>
                <a:srgbClr val="FFFFFF"/>
              </a:solidFill>
              <a:effectLst>
                <a:glow rad="228600">
                  <a:srgbClr val="000000"/>
                </a:glow>
              </a:effectLst>
              <a:latin typeface="Arial" panose="020B0604020202020204" pitchFamily="34" charset="0"/>
              <a:cs typeface="Arial" panose="020B0604020202020204" pitchFamily="34" charset="0"/>
            </a:endParaRPr>
          </a:p>
          <a:p>
            <a:pPr algn="ctr" defTabSz="914400" fontAlgn="base">
              <a:spcBef>
                <a:spcPct val="0"/>
              </a:spcBef>
              <a:spcAft>
                <a:spcPct val="0"/>
              </a:spcAft>
            </a:pPr>
            <a:r>
              <a:rPr lang="ar-JO" sz="4800" b="1" dirty="0">
                <a:solidFill>
                  <a:srgbClr val="FFFFFF"/>
                </a:solidFill>
                <a:effectLst>
                  <a:glow rad="228600">
                    <a:srgbClr val="000000"/>
                  </a:glow>
                </a:effectLst>
                <a:latin typeface="Arial" panose="020B0604020202020204" pitchFamily="34" charset="0"/>
                <a:cs typeface="Arial" panose="020B0604020202020204" pitchFamily="34" charset="0"/>
              </a:rPr>
              <a:t>أم تعيش لأجل ...</a:t>
            </a:r>
            <a:endParaRPr lang="en-US" sz="4800" b="1" dirty="0">
              <a:solidFill>
                <a:srgbClr val="FFFFFF"/>
              </a:solidFill>
              <a:effectLst>
                <a:glow rad="228600">
                  <a:srgbClr val="000000"/>
                </a:glow>
              </a:effectLst>
              <a:latin typeface="Arial" panose="020B0604020202020204" pitchFamily="34" charset="0"/>
              <a:cs typeface="Arial" panose="020B0604020202020204" pitchFamily="34" charset="0"/>
              <a:sym typeface="Wingdings" charset="0"/>
            </a:endParaRPr>
          </a:p>
        </p:txBody>
      </p:sp>
    </p:spTree>
    <p:extLst>
      <p:ext uri="{BB962C8B-B14F-4D97-AF65-F5344CB8AC3E}">
        <p14:creationId xmlns:p14="http://schemas.microsoft.com/office/powerpoint/2010/main" val="244530295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252936"/>
                                        </p:tgtEl>
                                        <p:attrNameLst>
                                          <p:attrName>style.visibility</p:attrName>
                                        </p:attrNameLst>
                                      </p:cBhvr>
                                      <p:to>
                                        <p:strVal val="visible"/>
                                      </p:to>
                                    </p:set>
                                    <p:animEffect transition="in" filter="dissolve">
                                      <p:cBhvr>
                                        <p:cTn id="7" dur="75"/>
                                        <p:tgtEl>
                                          <p:spTgt spid="25293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52933"/>
                                        </p:tgtEl>
                                        <p:attrNameLst>
                                          <p:attrName>style.visibility</p:attrName>
                                        </p:attrNameLst>
                                      </p:cBhvr>
                                      <p:to>
                                        <p:strVal val="visible"/>
                                      </p:to>
                                    </p:set>
                                    <p:animEffect transition="in" filter="checkerboard(across)">
                                      <p:cBhvr>
                                        <p:cTn id="12" dur="500"/>
                                        <p:tgtEl>
                                          <p:spTgt spid="25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2933" grpId="0" animBg="1" autoUpdateAnimBg="0"/>
      <p:bldP spid="252936" grpId="0" autoUpdateAnimBg="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0577"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r="-39"/>
          <a:stretch>
            <a:fillRect/>
          </a:stretch>
        </p:blipFill>
        <p:spPr bwMode="auto">
          <a:xfrm>
            <a:off x="0" y="650875"/>
            <a:ext cx="8915400" cy="6283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578" name="Rectangle 3"/>
          <p:cNvSpPr>
            <a:spLocks noGrp="1" noChangeArrowheads="1"/>
          </p:cNvSpPr>
          <p:nvPr>
            <p:ph type="ctrTitle"/>
          </p:nvPr>
        </p:nvSpPr>
        <p:spPr>
          <a:xfrm>
            <a:off x="0" y="0"/>
            <a:ext cx="8458200" cy="762000"/>
          </a:xfrm>
          <a:gradFill rotWithShape="0">
            <a:gsLst>
              <a:gs pos="0">
                <a:srgbClr val="800080"/>
              </a:gs>
              <a:gs pos="100000">
                <a:srgbClr val="3B003B"/>
              </a:gs>
            </a:gsLst>
            <a:path path="shape">
              <a:fillToRect l="50000" t="50000" r="50000" b="50000"/>
            </a:path>
          </a:gradFill>
        </p:spPr>
        <p:txBody>
          <a:bodyPr/>
          <a:lstStyle/>
          <a:p>
            <a:pPr algn="ctr" eaLnBrk="1" hangingPunct="1"/>
            <a:r>
              <a:rPr lang="ar-JO" sz="4000" b="1" dirty="0">
                <a:latin typeface="Arial" panose="020B0604020202020204" pitchFamily="34" charset="0"/>
                <a:ea typeface="ＭＳ Ｐゴシック" charset="0"/>
                <a:cs typeface="Arial" panose="020B0604020202020204" pitchFamily="34" charset="0"/>
              </a:rPr>
              <a:t>آباء و قضاة العهد القديم</a:t>
            </a:r>
            <a:endParaRPr lang="en-US" sz="4000" b="1" dirty="0">
              <a:latin typeface="Arial" panose="020B0604020202020204" pitchFamily="34" charset="0"/>
              <a:ea typeface="ＭＳ Ｐゴシック" charset="0"/>
              <a:cs typeface="Arial" panose="020B0604020202020204" pitchFamily="34" charset="0"/>
            </a:endParaRPr>
          </a:p>
        </p:txBody>
      </p:sp>
      <p:sp>
        <p:nvSpPr>
          <p:cNvPr id="280579" name="Text Box 5"/>
          <p:cNvSpPr txBox="1">
            <a:spLocks noChangeArrowheads="1"/>
          </p:cNvSpPr>
          <p:nvPr/>
        </p:nvSpPr>
        <p:spPr bwMode="auto">
          <a:xfrm>
            <a:off x="8382000" y="30163"/>
            <a:ext cx="762000" cy="40011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65أ</a:t>
            </a:r>
            <a:endParaRPr kumimoji="0" lang="en-US" sz="16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4" name="Oval 5">
            <a:extLst>
              <a:ext uri="{FF2B5EF4-FFF2-40B4-BE49-F238E27FC236}">
                <a16:creationId xmlns:a16="http://schemas.microsoft.com/office/drawing/2014/main" id="{9FCB83FE-DCD6-DDD2-4635-C7A7AB26375A}"/>
              </a:ext>
            </a:extLst>
          </p:cNvPr>
          <p:cNvSpPr>
            <a:spLocks noChangeArrowheads="1"/>
          </p:cNvSpPr>
          <p:nvPr/>
        </p:nvSpPr>
        <p:spPr bwMode="auto">
          <a:xfrm>
            <a:off x="-228600" y="5662861"/>
            <a:ext cx="2370222" cy="592390"/>
          </a:xfrm>
          <a:prstGeom prst="ellipse">
            <a:avLst/>
          </a:prstGeom>
          <a:noFill/>
          <a:ln w="57150">
            <a:solidFill>
              <a:srgbClr val="DF002E"/>
            </a:solidFill>
            <a:round/>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000" b="1" u="none" strike="noStrike" kern="1200" cap="none" spc="0" normalizeH="0" baseline="0" noProof="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502804739"/>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1096367"/>
            <a:ext cx="9130441" cy="5761633"/>
          </a:xfrm>
          <a:prstGeom prst="rect">
            <a:avLst/>
          </a:prstGeom>
        </p:spPr>
      </p:pic>
      <p:sp>
        <p:nvSpPr>
          <p:cNvPr id="900098" name="Rectangle 2"/>
          <p:cNvSpPr>
            <a:spLocks noGrp="1" noChangeArrowheads="1"/>
          </p:cNvSpPr>
          <p:nvPr>
            <p:ph type="ctrTitle"/>
          </p:nvPr>
        </p:nvSpPr>
        <p:spPr>
          <a:xfrm>
            <a:off x="0" y="14526"/>
            <a:ext cx="9144000" cy="1291763"/>
          </a:xfrm>
          <a:solidFill>
            <a:schemeClr val="tx1"/>
          </a:solidFill>
          <a:effectLst>
            <a:outerShdw blurRad="63500" dist="35921" dir="2700000" algn="ctr" rotWithShape="0">
              <a:schemeClr val="tx2">
                <a:alpha val="74998"/>
              </a:schemeClr>
            </a:outerShdw>
          </a:effectLst>
        </p:spPr>
        <p:txBody>
          <a:bodyPr/>
          <a:lstStyle/>
          <a:p>
            <a:pPr>
              <a:defRPr/>
            </a:pPr>
            <a:r>
              <a:rPr lang="ar-JO" sz="3600" dirty="0">
                <a:effectLst>
                  <a:glow rad="127000">
                    <a:schemeClr val="tx1"/>
                  </a:glow>
                </a:effectLst>
                <a:ea typeface="ＭＳ Ｐゴシック" charset="0"/>
              </a:rPr>
              <a:t>من هم الأشخاص الموجودين في محيطك و الذين يريدك الله أن تساعدهم؟</a:t>
            </a:r>
            <a:endParaRPr lang="en-US" sz="3600" dirty="0">
              <a:effectLst>
                <a:glow rad="127000">
                  <a:schemeClr val="tx1"/>
                </a:glow>
              </a:effectLst>
              <a:ea typeface="ＭＳ Ｐゴシック" charset="0"/>
            </a:endParaRPr>
          </a:p>
        </p:txBody>
      </p:sp>
    </p:spTree>
    <p:extLst>
      <p:ext uri="{BB962C8B-B14F-4D97-AF65-F5344CB8AC3E}">
        <p14:creationId xmlns:p14="http://schemas.microsoft.com/office/powerpoint/2010/main" val="2030159237"/>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678309564"/>
      </p:ext>
    </p:extLst>
  </p:cSld>
  <p:clrMapOvr>
    <a:masterClrMapping/>
  </p:clrMapOvr>
  <p:transition/>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dirty="0">
                <a:solidFill>
                  <a:srgbClr val="FFFFFF"/>
                </a:solidFill>
                <a:ea typeface="ＭＳ Ｐゴシック" charset="0"/>
              </a:rPr>
              <a:t>مسح العهد القديم</a:t>
            </a:r>
            <a:r>
              <a:rPr lang="en-US" sz="3200" dirty="0">
                <a:solidFill>
                  <a:srgbClr val="FFFFFF"/>
                </a:solidFill>
                <a:ea typeface="ＭＳ Ｐゴシック" charset="0"/>
              </a:rPr>
              <a:t> • BibleStudyDownloads.org</a:t>
            </a:r>
            <a:endParaRPr lang="en-US" sz="1100" dirty="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ى</a:t>
            </a:r>
            <a:r>
              <a:rPr kumimoji="0" lang="ar-EG"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هذا العرض مجانا</a:t>
            </a:r>
            <a:r>
              <a:rPr kumimoji="0" lang="ar-JO"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a:t>
            </a:r>
            <a:endParaRPr kumimoji="0" lang="en-US" sz="1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descr="NNERZ027"/>
          <p:cNvPicPr>
            <a:picLocks noChangeAspect="1" noChangeArrowheads="1"/>
          </p:cNvPicPr>
          <p:nvPr/>
        </p:nvPicPr>
        <p:blipFill>
          <a:blip r:embed="rId3">
            <a:lum bright="-18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6083" name="Text Box 3"/>
          <p:cNvSpPr txBox="1">
            <a:spLocks noChangeArrowheads="1"/>
          </p:cNvSpPr>
          <p:nvPr/>
        </p:nvSpPr>
        <p:spPr bwMode="auto">
          <a:xfrm>
            <a:off x="395536" y="1676400"/>
            <a:ext cx="8138864" cy="3046988"/>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rtl="1"/>
            <a:r>
              <a:rPr lang="ar-SA" sz="4400" dirty="0">
                <a:solidFill>
                  <a:schemeClr val="bg1"/>
                </a:solidFill>
              </a:rPr>
              <a:t>«اذَا سَلَكْتُمْ فِي فَرَائِضِي وَحَفِظْتُمْ وَصَايَايَ وَعَمِلْتُمْ بِهَا ٤ اعْطِي مَطَرَكُمْ فِي حِينِهِ وَتُعْطِي الارْضُ غَلَّتَهَا وَتُعْطِي اشْجَارُ الْحَقْلِ اثْمَارَهَا</a:t>
            </a:r>
            <a:endParaRPr lang="en-US" sz="4400" dirty="0">
              <a:solidFill>
                <a:schemeClr val="bg1"/>
              </a:solidFill>
            </a:endParaRPr>
          </a:p>
          <a:p>
            <a:pPr algn="r" rtl="1"/>
            <a:r>
              <a:rPr lang="en-US" sz="6000" b="1" dirty="0">
                <a:solidFill>
                  <a:schemeClr val="bg1"/>
                </a:solidFill>
                <a:latin typeface="Arial" panose="020B0604020202020204" pitchFamily="34" charset="0"/>
                <a:ea typeface="ＭＳ Ｐゴシック" charset="0"/>
                <a:cs typeface="Arial" panose="020B0604020202020204" pitchFamily="34" charset="0"/>
              </a:rPr>
              <a:t>—</a:t>
            </a:r>
            <a:r>
              <a:rPr lang="ar-SA" sz="6000" b="1" dirty="0">
                <a:solidFill>
                  <a:schemeClr val="bg1"/>
                </a:solidFill>
                <a:latin typeface="Arial" panose="020B0604020202020204" pitchFamily="34" charset="0"/>
                <a:ea typeface="ＭＳ Ｐゴシック" charset="0"/>
                <a:cs typeface="Arial" panose="020B0604020202020204" pitchFamily="34" charset="0"/>
              </a:rPr>
              <a:t>لاويين ٢٦:</a:t>
            </a:r>
            <a:r>
              <a:rPr lang="en-US" sz="6000" b="1" dirty="0">
                <a:solidFill>
                  <a:schemeClr val="bg1"/>
                </a:solidFill>
                <a:latin typeface="Arial" panose="020B0604020202020204" pitchFamily="34" charset="0"/>
                <a:ea typeface="ＭＳ Ｐゴシック" charset="0"/>
                <a:cs typeface="Arial" panose="020B0604020202020204" pitchFamily="34" charset="0"/>
              </a:rPr>
              <a:t> </a:t>
            </a:r>
            <a:r>
              <a:rPr lang="ar-SA" sz="6000" b="1" dirty="0">
                <a:solidFill>
                  <a:schemeClr val="bg1"/>
                </a:solidFill>
                <a:latin typeface="Arial" panose="020B0604020202020204" pitchFamily="34" charset="0"/>
                <a:ea typeface="ＭＳ Ｐゴシック" charset="0"/>
                <a:cs typeface="Arial" panose="020B0604020202020204" pitchFamily="34" charset="0"/>
              </a:rPr>
              <a:t>٣-٤</a:t>
            </a:r>
            <a:endParaRPr lang="en-US" sz="60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46086" name="WordArt 6"/>
          <p:cNvSpPr>
            <a:spLocks noChangeArrowheads="1" noChangeShapeType="1" noTextEdit="1"/>
          </p:cNvSpPr>
          <p:nvPr/>
        </p:nvSpPr>
        <p:spPr bwMode="auto">
          <a:xfrm rot="-776380">
            <a:off x="913255" y="2794604"/>
            <a:ext cx="6362113" cy="2438400"/>
          </a:xfrm>
          <a:prstGeom prst="rect">
            <a:avLst/>
          </a:prstGeom>
        </p:spPr>
        <p:txBody>
          <a:bodyPr wrap="none" fromWordArt="1">
            <a:prstTxWarp prst="textPlain">
              <a:avLst>
                <a:gd name="adj" fmla="val 50000"/>
              </a:avLst>
            </a:prstTxWarp>
          </a:bodyPr>
          <a:lstStyle/>
          <a:p>
            <a:pPr lvl="0" algn="ctr" eaLnBrk="0" fontAlgn="base" hangingPunct="0">
              <a:spcBef>
                <a:spcPct val="0"/>
              </a:spcBef>
              <a:spcAft>
                <a:spcPct val="0"/>
              </a:spcAft>
              <a:defRPr/>
            </a:pPr>
            <a:r>
              <a:rPr lang="ar-JO" sz="9600" b="1" dirty="0">
                <a:solidFill>
                  <a:srgbClr val="FFFFFF"/>
                </a:solidFill>
                <a:effectLst>
                  <a:glow rad="127000">
                    <a:srgbClr val="000000"/>
                  </a:glow>
                </a:effectLst>
                <a:latin typeface="Arial" panose="020B0604020202020204" pitchFamily="34" charset="0"/>
                <a:ea typeface="ＭＳ Ｐゴシック" charset="0"/>
                <a:cs typeface="ＭＳ Ｐゴシック" charset="0"/>
              </a:rPr>
              <a:t>المكافآت</a:t>
            </a:r>
            <a:endParaRPr lang="en-US" sz="5400" b="1" dirty="0">
              <a:solidFill>
                <a:srgbClr val="FFFFFF"/>
              </a:solidFill>
              <a:effectLst>
                <a:glow rad="127000">
                  <a:srgbClr val="000000"/>
                </a:glow>
              </a:effectLst>
              <a:latin typeface="Arial" panose="020B0604020202020204" pitchFamily="34" charset="0"/>
              <a:ea typeface="ＭＳ Ｐゴシック" charset="0"/>
              <a:cs typeface="ＭＳ Ｐゴシック" charset="0"/>
            </a:endParaRPr>
          </a:p>
        </p:txBody>
      </p:sp>
      <p:sp>
        <p:nvSpPr>
          <p:cNvPr id="45062" name="Rectangle 7"/>
          <p:cNvSpPr>
            <a:spLocks noGrp="1" noChangeArrowheads="1"/>
          </p:cNvSpPr>
          <p:nvPr>
            <p:ph type="title" idx="4294967295"/>
          </p:nvPr>
        </p:nvSpPr>
        <p:spPr>
          <a:xfrm>
            <a:off x="1905000" y="457200"/>
            <a:ext cx="5562600" cy="838200"/>
          </a:xfrm>
          <a:solidFill>
            <a:schemeClr val="tx1"/>
          </a:solidFill>
          <a:ln cap="flat">
            <a:solidFill>
              <a:schemeClr val="tx1"/>
            </a:solidFill>
            <a:miter lim="800000"/>
            <a:headEnd/>
            <a:tailEnd/>
          </a:ln>
        </p:spPr>
        <p:txBody>
          <a:bodyPr anchor="ctr" anchorCtr="1"/>
          <a:lstStyle/>
          <a:p>
            <a:pPr algn="ctr" eaLnBrk="1" hangingPunct="1"/>
            <a:r>
              <a:rPr lang="ar-SA" dirty="0">
                <a:solidFill>
                  <a:srgbClr val="FFFFFF"/>
                </a:solidFill>
                <a:ea typeface="ＭＳ Ｐゴシック" charset="0"/>
              </a:rPr>
              <a:t>الكلمة المفتاحية</a:t>
            </a:r>
            <a:endParaRPr lang="en-US" dirty="0">
              <a:solidFill>
                <a:srgbClr val="FFFFFF"/>
              </a:solidFill>
              <a:ea typeface="ＭＳ Ｐゴシック"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185</a:t>
            </a:r>
            <a:endParaRPr lang="en-US" b="1" dirty="0">
              <a:solidFill>
                <a:srgbClr val="FFFFFF"/>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831990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46086"/>
                                        </p:tgtEl>
                                        <p:attrNameLst>
                                          <p:attrName>style.visibility</p:attrName>
                                        </p:attrNameLst>
                                      </p:cBhvr>
                                      <p:to>
                                        <p:strVal val="visible"/>
                                      </p:to>
                                    </p:set>
                                    <p:anim calcmode="lin" valueType="num">
                                      <p:cBhvr>
                                        <p:cTn id="7" dur="1000" fill="hold"/>
                                        <p:tgtEl>
                                          <p:spTgt spid="46086"/>
                                        </p:tgtEl>
                                        <p:attrNameLst>
                                          <p:attrName>ppt_w</p:attrName>
                                        </p:attrNameLst>
                                      </p:cBhvr>
                                      <p:tavLst>
                                        <p:tav tm="0">
                                          <p:val>
                                            <p:fltVal val="0"/>
                                          </p:val>
                                        </p:tav>
                                        <p:tav tm="100000">
                                          <p:val>
                                            <p:strVal val="#ppt_w"/>
                                          </p:val>
                                        </p:tav>
                                      </p:tavLst>
                                    </p:anim>
                                    <p:anim calcmode="lin" valueType="num">
                                      <p:cBhvr>
                                        <p:cTn id="8" dur="1000" fill="hold"/>
                                        <p:tgtEl>
                                          <p:spTgt spid="46086"/>
                                        </p:tgtEl>
                                        <p:attrNameLst>
                                          <p:attrName>ppt_h</p:attrName>
                                        </p:attrNameLst>
                                      </p:cBhvr>
                                      <p:tavLst>
                                        <p:tav tm="0">
                                          <p:val>
                                            <p:fltVal val="0"/>
                                          </p:val>
                                        </p:tav>
                                        <p:tav tm="100000">
                                          <p:val>
                                            <p:strVal val="#ppt_h"/>
                                          </p:val>
                                        </p:tav>
                                      </p:tavLst>
                                    </p:anim>
                                    <p:anim calcmode="lin" valueType="num">
                                      <p:cBhvr>
                                        <p:cTn id="9" dur="1000" fill="hold"/>
                                        <p:tgtEl>
                                          <p:spTgt spid="46086"/>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46086"/>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086"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ea typeface="ＭＳ Ｐゴシック" charset="0"/>
              </a:rPr>
              <a:t>الآيات المفتاحية</a:t>
            </a:r>
            <a:endParaRPr lang="en-US" dirty="0">
              <a:solidFill>
                <a:schemeClr val="bg1"/>
              </a:solidFill>
              <a:ea typeface="ＭＳ Ｐゴシック" charset="0"/>
            </a:endParaRPr>
          </a:p>
        </p:txBody>
      </p:sp>
      <p:sp>
        <p:nvSpPr>
          <p:cNvPr id="247812" name="Text Box 4"/>
          <p:cNvSpPr txBox="1">
            <a:spLocks noChangeArrowheads="1"/>
          </p:cNvSpPr>
          <p:nvPr/>
        </p:nvSpPr>
        <p:spPr bwMode="auto">
          <a:xfrm>
            <a:off x="467544" y="1066800"/>
            <a:ext cx="8352928" cy="3724096"/>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a:t>
            </a:r>
            <a:r>
              <a:rPr kumimoji="0" lang="ar-SA"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لولاء</a:t>
            </a:r>
            <a:endParaRPr kumimoji="0" lang="en-US"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راعوث لا تلحي علي أن أتركك و أرجع عنك لأنه حيثما ذهبت أذهب و حيثما بت أبيت </a:t>
            </a: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شعبك شعبي و إلهك إلهي</a:t>
            </a:r>
            <a:br>
              <a:rPr kumimoji="0" lang="en-US"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b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(1 : 16)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4084166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24.xml><?xml version="1.0" encoding="utf-8"?>
<p:sld xmlns:a="http://schemas.openxmlformats.org/drawingml/2006/main" xmlns:r="http://schemas.openxmlformats.org/officeDocument/2006/relationships" xmlns:p="http://schemas.openxmlformats.org/presentationml/2006/main" showMasterSp="0">
  <p:cSld>
    <p:bg>
      <p:bgPr>
        <a:solidFill>
          <a:schemeClr val="accent2"/>
        </a:solidFill>
        <a:effectLst/>
      </p:bgPr>
    </p:bg>
    <p:spTree>
      <p:nvGrpSpPr>
        <p:cNvPr id="1" name=""/>
        <p:cNvGrpSpPr/>
        <p:nvPr/>
      </p:nvGrpSpPr>
      <p:grpSpPr>
        <a:xfrm>
          <a:off x="0" y="0"/>
          <a:ext cx="0" cy="0"/>
          <a:chOff x="0" y="0"/>
          <a:chExt cx="0" cy="0"/>
        </a:xfrm>
      </p:grpSpPr>
      <p:pic>
        <p:nvPicPr>
          <p:cNvPr id="49154" name="Picture 97" descr="MF, Village Jesus &amp; His Times, p"/>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372600" cy="6926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9155"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56" name="Rectangle 88"/>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ea typeface="ＭＳ Ｐゴシック" charset="0"/>
              </a:rPr>
              <a:t>الآيات المفتاحية</a:t>
            </a:r>
            <a:endParaRPr lang="en-US" dirty="0">
              <a:solidFill>
                <a:schemeClr val="bg1"/>
              </a:solidFill>
              <a:ea typeface="ＭＳ Ｐゴシック" charset="0"/>
            </a:endParaRPr>
          </a:p>
        </p:txBody>
      </p:sp>
      <p:sp>
        <p:nvSpPr>
          <p:cNvPr id="13403" name="Text Box 91"/>
          <p:cNvSpPr txBox="1">
            <a:spLocks noChangeArrowheads="1"/>
          </p:cNvSpPr>
          <p:nvPr/>
        </p:nvSpPr>
        <p:spPr bwMode="auto">
          <a:xfrm>
            <a:off x="304800" y="1676400"/>
            <a:ext cx="8610600" cy="372409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المكافآت</a:t>
            </a:r>
            <a:endParaRPr kumimoji="0" lang="en-US"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نعمي لكنتها مبارك هو من الرب لأنه لم يترك المعروف مع الأحياء و الموتى ثم قالت لها نعمي الرجل ذو قرابة لنا هو </a:t>
            </a:r>
            <a:r>
              <a:rPr kumimoji="0" lang="ar-JO" altLang="zh-CN"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ثاني ولينا</a:t>
            </a: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altLang="zh-CN"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 : 20)</a:t>
            </a:r>
            <a:endParaRPr kumimoji="0" lang="en-US"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965696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3403"/>
                                        </p:tgtEl>
                                        <p:attrNameLst>
                                          <p:attrName>style.visibility</p:attrName>
                                        </p:attrNameLst>
                                      </p:cBhvr>
                                      <p:to>
                                        <p:strVal val="visible"/>
                                      </p:to>
                                    </p:set>
                                    <p:anim calcmode="lin" valueType="num">
                                      <p:cBhvr additive="base">
                                        <p:cTn id="7" dur="500" fill="hold"/>
                                        <p:tgtEl>
                                          <p:spTgt spid="13403"/>
                                        </p:tgtEl>
                                        <p:attrNameLst>
                                          <p:attrName>ppt_x</p:attrName>
                                        </p:attrNameLst>
                                      </p:cBhvr>
                                      <p:tavLst>
                                        <p:tav tm="0">
                                          <p:val>
                                            <p:strVal val="#ppt_x"/>
                                          </p:val>
                                        </p:tav>
                                        <p:tav tm="100000">
                                          <p:val>
                                            <p:strVal val="#ppt_x"/>
                                          </p:val>
                                        </p:tav>
                                      </p:tavLst>
                                    </p:anim>
                                    <p:anim calcmode="lin" valueType="num">
                                      <p:cBhvr additive="base">
                                        <p:cTn id="8" dur="500" fill="hold"/>
                                        <p:tgtEl>
                                          <p:spTgt spid="134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0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1" name="Rectangle 2"/>
          <p:cNvSpPr>
            <a:spLocks noGrp="1" noChangeArrowheads="1"/>
          </p:cNvSpPr>
          <p:nvPr>
            <p:ph type="title"/>
          </p:nvPr>
        </p:nvSpPr>
        <p:spPr>
          <a:xfrm>
            <a:off x="671513" y="0"/>
            <a:ext cx="7862887" cy="914400"/>
          </a:xfrm>
          <a:solidFill>
            <a:srgbClr val="000000"/>
          </a:solidFill>
        </p:spPr>
        <p:txBody>
          <a:bodyPr/>
          <a:lstStyle/>
          <a:p>
            <a:r>
              <a:rPr lang="en-US" sz="3600" dirty="0">
                <a:solidFill>
                  <a:srgbClr val="EAEAEA"/>
                </a:solidFill>
                <a:ea typeface="ＭＳ Ｐゴシック" charset="0"/>
              </a:rPr>
              <a:t>Hesed </a:t>
            </a:r>
            <a:r>
              <a:rPr lang="en-US" sz="6000" dirty="0">
                <a:solidFill>
                  <a:srgbClr val="EAEAEA"/>
                </a:solidFill>
                <a:latin typeface="Bwhebb" charset="0"/>
                <a:ea typeface="ＭＳ Ｐゴシック" charset="0"/>
                <a:cs typeface="ＭＳ Ｐゴシック" charset="0"/>
              </a:rPr>
              <a:t>ds,x,</a:t>
            </a:r>
            <a:endParaRPr lang="en-US" dirty="0">
              <a:solidFill>
                <a:srgbClr val="EAEAEA"/>
              </a:solidFill>
              <a:latin typeface="Bwhebb" charset="0"/>
              <a:ea typeface="ＭＳ Ｐゴシック" charset="0"/>
              <a:cs typeface="ＭＳ Ｐゴシック" charset="0"/>
            </a:endParaRPr>
          </a:p>
        </p:txBody>
      </p:sp>
      <p:sp>
        <p:nvSpPr>
          <p:cNvPr id="245762" name="Text Box 4"/>
          <p:cNvSpPr txBox="1">
            <a:spLocks noChangeArrowheads="1"/>
          </p:cNvSpPr>
          <p:nvPr/>
        </p:nvSpPr>
        <p:spPr bwMode="auto">
          <a:xfrm>
            <a:off x="8502650" y="0"/>
            <a:ext cx="704039"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567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747713" y="2133600"/>
            <a:ext cx="7772400" cy="838200"/>
          </a:xfrm>
          <a:prstGeom prst="rect">
            <a:avLst/>
          </a:prstGeom>
          <a:solidFill>
            <a:srgbClr val="000000"/>
          </a:solid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600" b="1" u="none" strike="noStrike" kern="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الكلمة المفتاحية لهوشع : الإخلاص</a:t>
            </a:r>
            <a:endParaRPr kumimoji="0" lang="en-US" sz="3600" b="1" u="none" strike="noStrike" kern="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sp>
        <p:nvSpPr>
          <p:cNvPr id="8" name="Rectangle 2"/>
          <p:cNvSpPr txBox="1">
            <a:spLocks noChangeArrowheads="1"/>
          </p:cNvSpPr>
          <p:nvPr/>
        </p:nvSpPr>
        <p:spPr bwMode="auto">
          <a:xfrm>
            <a:off x="762000" y="3124200"/>
            <a:ext cx="7772400" cy="3657600"/>
          </a:xfrm>
          <a:prstGeom prst="rect">
            <a:avLst/>
          </a:prstGeom>
          <a:solidFill>
            <a:srgbClr val="000000"/>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الآية المفتاحية لهوشع</a:t>
            </a:r>
            <a:endParaRPr kumimoji="0" lang="en-US"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altLang="ja-JP"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و أزرعها لنفسي في الأرض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و أرحم لورحامة</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و أقول للوعمي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أنت شعبي</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rPr>
              <a:t>و هو يقول أنت إلهي</a:t>
            </a:r>
            <a:endParaRPr kumimoji="0" lang="en-US" sz="3200" b="1" u="none" strike="noStrike" kern="1200" cap="none" spc="0" normalizeH="0" baseline="0" noProof="0" dirty="0">
              <a:ln>
                <a:noFill/>
              </a:ln>
              <a:solidFill>
                <a:srgbClr val="EAEAEA"/>
              </a:solidFill>
              <a:effectLst/>
              <a:uLnTx/>
              <a:uFillTx/>
              <a:latin typeface="Arial" panose="020B0604020202020204" pitchFamily="34" charset="0"/>
              <a:ea typeface="ＭＳ Ｐゴシック" charset="0"/>
              <a:cs typeface="Arial" panose="020B0604020202020204" pitchFamily="34" charset="0"/>
            </a:endParaRPr>
          </a:p>
        </p:txBody>
      </p:sp>
      <p:pic>
        <p:nvPicPr>
          <p:cNvPr id="9" name="Picture 8" descr="loyalty.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2125009"/>
            <a:ext cx="1425640" cy="2543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Rectangle 3"/>
          <p:cNvSpPr txBox="1">
            <a:spLocks noChangeArrowheads="1"/>
          </p:cNvSpPr>
          <p:nvPr/>
        </p:nvSpPr>
        <p:spPr bwMode="auto">
          <a:xfrm>
            <a:off x="838200" y="914400"/>
            <a:ext cx="7862888" cy="137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KJV: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لطف - محبة</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رحمة</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صلاح</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Nelson Glueck (1927): </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r>
              <a:rPr kumimoji="0" lang="ar-JO"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الإخلاص للعهد</a:t>
            </a:r>
            <a:r>
              <a:rPr kumimoji="0" lang="en-US" altLang="ja-JP"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a:t>
            </a:r>
            <a:endParaRPr kumimoji="0" lang="en-US" sz="2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pic>
        <p:nvPicPr>
          <p:cNvPr id="3" name="Picture 2">
            <a:extLst>
              <a:ext uri="{FF2B5EF4-FFF2-40B4-BE49-F238E27FC236}">
                <a16:creationId xmlns:a16="http://schemas.microsoft.com/office/drawing/2014/main" id="{454E6FCA-C5A4-5563-374A-5F2EBDDE33AC}"/>
              </a:ext>
            </a:extLst>
          </p:cNvPr>
          <p:cNvPicPr>
            <a:picLocks noChangeAspect="1"/>
          </p:cNvPicPr>
          <p:nvPr/>
        </p:nvPicPr>
        <p:blipFill>
          <a:blip r:embed="rId4"/>
          <a:stretch>
            <a:fillRect/>
          </a:stretch>
        </p:blipFill>
        <p:spPr>
          <a:xfrm>
            <a:off x="4839462" y="76200"/>
            <a:ext cx="1285875" cy="838200"/>
          </a:xfrm>
          <a:prstGeom prst="rect">
            <a:avLst/>
          </a:prstGeom>
        </p:spPr>
      </p:pic>
    </p:spTree>
    <p:extLst>
      <p:ext uri="{BB962C8B-B14F-4D97-AF65-F5344CB8AC3E}">
        <p14:creationId xmlns:p14="http://schemas.microsoft.com/office/powerpoint/2010/main" val="488967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8" presetClass="entr" presetSubtype="0" accel="5000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p:cTn id="17" dur="1000" fill="hold"/>
                                        <p:tgtEl>
                                          <p:spTgt spid="10">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18" dur="1000" fill="hold"/>
                                        <p:tgtEl>
                                          <p:spTgt spid="10">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19" dur="1000" fill="hold"/>
                                        <p:tgtEl>
                                          <p:spTgt spid="10">
                                            <p:txEl>
                                              <p:pRg st="0" end="0"/>
                                            </p:txEl>
                                          </p:spTgt>
                                        </p:tgtEl>
                                        <p:attrNameLst>
                                          <p:attrName>ppt_y</p:attrName>
                                        </p:attrNameLst>
                                      </p:cBhvr>
                                      <p:tavLst>
                                        <p:tav tm="0">
                                          <p:val>
                                            <p:strVal val="#ppt_y"/>
                                          </p:val>
                                        </p:tav>
                                        <p:tav tm="100000">
                                          <p:val>
                                            <p:strVal val="#ppt_y"/>
                                          </p:val>
                                        </p:tav>
                                      </p:tavLst>
                                    </p:anim>
                                    <p:animEffect transition="in" filter="fade">
                                      <p:cBhvr>
                                        <p:cTn id="20" dur="1000"/>
                                        <p:tgtEl>
                                          <p:spTgt spid="10">
                                            <p:txEl>
                                              <p:pRg st="0" end="0"/>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8" presetClass="entr" presetSubtype="0" accel="50000" fill="hold" nodeType="clickEffect">
                                  <p:stCondLst>
                                    <p:cond delay="0"/>
                                  </p:stCondLst>
                                  <p:childTnLst>
                                    <p:set>
                                      <p:cBhvr>
                                        <p:cTn id="24" dur="1" fill="hold">
                                          <p:stCondLst>
                                            <p:cond delay="0"/>
                                          </p:stCondLst>
                                        </p:cTn>
                                        <p:tgtEl>
                                          <p:spTgt spid="10">
                                            <p:txEl>
                                              <p:pRg st="1" end="1"/>
                                            </p:txEl>
                                          </p:spTgt>
                                        </p:tgtEl>
                                        <p:attrNameLst>
                                          <p:attrName>style.visibility</p:attrName>
                                        </p:attrNameLst>
                                      </p:cBhvr>
                                      <p:to>
                                        <p:strVal val="visible"/>
                                      </p:to>
                                    </p:set>
                                    <p:anim calcmode="lin" valueType="num">
                                      <p:cBhvr>
                                        <p:cTn id="25" dur="1000" fill="hold"/>
                                        <p:tgtEl>
                                          <p:spTgt spid="10">
                                            <p:txEl>
                                              <p:pRg st="1" end="1"/>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26" dur="1000" fill="hold"/>
                                        <p:tgtEl>
                                          <p:spTgt spid="10">
                                            <p:txEl>
                                              <p:pRg st="1" end="1"/>
                                            </p:txEl>
                                          </p:spTgt>
                                        </p:tgtEl>
                                        <p:attrNameLst>
                                          <p:attrName>ppt_x</p:attrName>
                                        </p:attrNameLst>
                                      </p:cBhvr>
                                      <p:tavLst>
                                        <p:tav tm="0">
                                          <p:val>
                                            <p:fltVal val="-1"/>
                                          </p:val>
                                        </p:tav>
                                        <p:tav tm="50000">
                                          <p:val>
                                            <p:fltVal val="0.95"/>
                                          </p:val>
                                        </p:tav>
                                        <p:tav tm="100000">
                                          <p:val>
                                            <p:strVal val="#ppt_x"/>
                                          </p:val>
                                        </p:tav>
                                      </p:tavLst>
                                    </p:anim>
                                    <p:anim calcmode="lin" valueType="num">
                                      <p:cBhvr>
                                        <p:cTn id="27" dur="1000" fill="hold"/>
                                        <p:tgtEl>
                                          <p:spTgt spid="10">
                                            <p:txEl>
                                              <p:pRg st="1" end="1"/>
                                            </p:txEl>
                                          </p:spTgt>
                                        </p:tgtEl>
                                        <p:attrNameLst>
                                          <p:attrName>ppt_y</p:attrName>
                                        </p:attrNameLst>
                                      </p:cBhvr>
                                      <p:tavLst>
                                        <p:tav tm="0">
                                          <p:val>
                                            <p:strVal val="#ppt_y"/>
                                          </p:val>
                                        </p:tav>
                                        <p:tav tm="100000">
                                          <p:val>
                                            <p:strVal val="#ppt_y"/>
                                          </p:val>
                                        </p:tav>
                                      </p:tavLst>
                                    </p:anim>
                                    <p:animEffect transition="in" filter="fade">
                                      <p:cBhvr>
                                        <p:cTn id="28" dur="1000"/>
                                        <p:tgtEl>
                                          <p:spTgt spid="1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51202"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186</a:t>
            </a:r>
            <a:endParaRPr lang="en-US" b="1" dirty="0">
              <a:solidFill>
                <a:srgbClr val="FFFFFF"/>
              </a:solidFill>
              <a:latin typeface="Arial" panose="020B0604020202020204" pitchFamily="34" charset="0"/>
              <a:cs typeface="Arial" panose="020B0604020202020204" pitchFamily="34" charset="0"/>
            </a:endParaRPr>
          </a:p>
        </p:txBody>
      </p:sp>
      <p:sp>
        <p:nvSpPr>
          <p:cNvPr id="51203" name="Rectangle 3"/>
          <p:cNvSpPr>
            <a:spLocks noGrp="1" noChangeArrowheads="1"/>
          </p:cNvSpPr>
          <p:nvPr>
            <p:ph type="title"/>
          </p:nvPr>
        </p:nvSpPr>
        <p:spPr>
          <a:xfrm>
            <a:off x="1905000" y="152400"/>
            <a:ext cx="5334000" cy="6858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العنوان</a:t>
            </a:r>
            <a:endParaRPr lang="en-US" dirty="0">
              <a:solidFill>
                <a:schemeClr val="bg1"/>
              </a:solidFill>
              <a:ea typeface="ＭＳ Ｐゴシック" charset="0"/>
            </a:endParaRPr>
          </a:p>
        </p:txBody>
      </p:sp>
      <p:sp>
        <p:nvSpPr>
          <p:cNvPr id="51204" name="Text Box 6"/>
          <p:cNvSpPr txBox="1">
            <a:spLocks noChangeArrowheads="1"/>
          </p:cNvSpPr>
          <p:nvPr/>
        </p:nvSpPr>
        <p:spPr bwMode="auto">
          <a:xfrm>
            <a:off x="914400" y="1905000"/>
            <a:ext cx="7924800"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400" b="1" dirty="0">
                <a:solidFill>
                  <a:srgbClr val="FFFFFF"/>
                </a:solidFill>
                <a:latin typeface="Arial" panose="020B0604020202020204" pitchFamily="34" charset="0"/>
                <a:ea typeface="宋体" charset="0"/>
                <a:cs typeface="Arial" panose="020B0604020202020204" pitchFamily="34" charset="0"/>
              </a:rPr>
              <a:t>اسم راعوث يعني حرفياً (صداقة)</a:t>
            </a:r>
          </a:p>
          <a:p>
            <a:pPr algn="ctr" defTabSz="914400" eaLnBrk="1" fontAlgn="base" hangingPunct="1">
              <a:spcBef>
                <a:spcPct val="50000"/>
              </a:spcBef>
              <a:spcAft>
                <a:spcPct val="0"/>
              </a:spcAft>
            </a:pPr>
            <a:r>
              <a:rPr lang="ar-JO" sz="4400" b="1" dirty="0">
                <a:solidFill>
                  <a:srgbClr val="FFFFFF"/>
                </a:solidFill>
                <a:latin typeface="Arial" panose="020B0604020202020204" pitchFamily="34" charset="0"/>
                <a:ea typeface="宋体" charset="0"/>
                <a:cs typeface="Arial" panose="020B0604020202020204" pitchFamily="34" charset="0"/>
              </a:rPr>
              <a:t>و يصف السمة البارزة للشخصية الرئيسية في السفر – راعوث نفسها </a:t>
            </a:r>
            <a:endParaRPr lang="en-US" sz="4400" b="1" dirty="0">
              <a:solidFill>
                <a:srgbClr val="FFFFFF"/>
              </a:solidFill>
              <a:latin typeface="Arial" panose="020B0604020202020204" pitchFamily="34" charset="0"/>
              <a:ea typeface="宋体" charset="0"/>
              <a:cs typeface="Arial" panose="020B0604020202020204" pitchFamily="34" charset="0"/>
            </a:endParaRPr>
          </a:p>
        </p:txBody>
      </p:sp>
      <p:pic>
        <p:nvPicPr>
          <p:cNvPr id="51205" name="Picture 7" descr="d1rn4yve[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0" y="152400"/>
            <a:ext cx="2286000" cy="1917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892799005"/>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18440" name="Rectangle 8"/>
          <p:cNvSpPr>
            <a:spLocks noChangeArrowheads="1"/>
          </p:cNvSpPr>
          <p:nvPr/>
        </p:nvSpPr>
        <p:spPr bwMode="auto">
          <a:xfrm>
            <a:off x="838200" y="1371600"/>
            <a:ext cx="8305800" cy="54864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lstStyle/>
          <a:p>
            <a:pPr marL="457200" indent="-457200" algn="ctr" defTabSz="914400" fontAlgn="base">
              <a:lnSpc>
                <a:spcPct val="90000"/>
              </a:lnSpc>
              <a:spcBef>
                <a:spcPct val="20000"/>
              </a:spcBef>
              <a:spcAft>
                <a:spcPct val="0"/>
              </a:spcAft>
            </a:pPr>
            <a:r>
              <a:rPr lang="ar-JO" altLang="zh-CN" sz="3600" u="sng" dirty="0">
                <a:solidFill>
                  <a:srgbClr val="FFFFFF"/>
                </a:solidFill>
                <a:latin typeface="Impact" charset="0"/>
                <a:ea typeface="宋体" charset="0"/>
                <a:cs typeface="宋体" charset="0"/>
              </a:rPr>
              <a:t>الدليل الداخلي </a:t>
            </a:r>
            <a:endParaRPr lang="ar-JO" altLang="zh-CN" sz="2400" b="1" dirty="0">
              <a:solidFill>
                <a:srgbClr val="FFFFFF"/>
              </a:solidFill>
              <a:latin typeface="Arial" panose="020B0604020202020204" pitchFamily="34" charset="0"/>
              <a:ea typeface="宋体" charset="0"/>
              <a:cs typeface="宋体" charset="0"/>
            </a:endParaRP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宋体" charset="0"/>
              </a:rPr>
              <a:t>المؤلف مجهول و قد يرى البعض أن صموئيل هو المؤلف كون داود يظهر في سفر راعوث (4: 17-22) كما أن صموئيل قد مات قبل تتويج داود (1 صم 25: 1)</a:t>
            </a: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宋体" charset="0"/>
              </a:rPr>
              <a:t>لكن صموئيل نفسه مسح داود ملكاً على الرغم من أنه لم يكن قد توج بعد (1 صم 16)</a:t>
            </a: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宋体" charset="0"/>
              </a:rPr>
              <a:t>النسب (4: 18-21) ينتهي بداود (ليس سليمان) لذلك فمن المحتمل أنه كتب بعد مسح داود ملكاً (لكن ليس بالضرورة كان على العرش بعد)</a:t>
            </a:r>
            <a:r>
              <a:rPr lang="en-US" altLang="zh-CN" sz="2400" b="1" dirty="0">
                <a:solidFill>
                  <a:srgbClr val="FFFFFF"/>
                </a:solidFill>
                <a:latin typeface="Arial" panose="020B0604020202020204" pitchFamily="34" charset="0"/>
                <a:ea typeface="宋体" charset="0"/>
                <a:cs typeface="宋体" charset="0"/>
              </a:rPr>
              <a:t> </a:t>
            </a:r>
            <a:endParaRPr lang="ar-JO" altLang="zh-CN" sz="2400" b="1" dirty="0">
              <a:solidFill>
                <a:srgbClr val="FFFFFF"/>
              </a:solidFill>
              <a:latin typeface="Arial" panose="020B0604020202020204" pitchFamily="34" charset="0"/>
              <a:ea typeface="宋体" charset="0"/>
              <a:cs typeface="宋体" charset="0"/>
            </a:endParaRPr>
          </a:p>
          <a:p>
            <a:pPr marL="457200" indent="-457200" algn="r" defTabSz="914400" rtl="1" fontAlgn="base">
              <a:lnSpc>
                <a:spcPct val="90000"/>
              </a:lnSpc>
              <a:spcBef>
                <a:spcPct val="20000"/>
              </a:spcBef>
              <a:spcAft>
                <a:spcPct val="0"/>
              </a:spcAft>
              <a:buFontTx/>
              <a:buBlip>
                <a:blip r:embed="rId3"/>
              </a:buBlip>
            </a:pPr>
            <a:r>
              <a:rPr lang="ar-JO" altLang="zh-CN" sz="2400" b="1" dirty="0">
                <a:solidFill>
                  <a:srgbClr val="FFFFFF"/>
                </a:solidFill>
                <a:latin typeface="Arial" panose="020B0604020202020204" pitchFamily="34" charset="0"/>
                <a:ea typeface="宋体" charset="0"/>
                <a:cs typeface="宋体" charset="0"/>
              </a:rPr>
              <a:t>الإحتمال الأكبر أن صموئيل هو من ألف السفر</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b="1" dirty="0">
                <a:solidFill>
                  <a:srgbClr val="FFFFFF"/>
                </a:solidFill>
                <a:latin typeface="Arial" panose="020B0604020202020204" pitchFamily="34" charset="0"/>
                <a:ea typeface="宋体" charset="0"/>
                <a:cs typeface="宋体" charset="0"/>
              </a:rPr>
              <a:t>التقليد الوحيد ينسب الكتابة إلى صموئيل</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b="1" dirty="0">
                <a:solidFill>
                  <a:srgbClr val="FFFFFF"/>
                </a:solidFill>
                <a:latin typeface="Arial" panose="020B0604020202020204" pitchFamily="34" charset="0"/>
                <a:ea typeface="宋体" charset="0"/>
                <a:cs typeface="宋体" charset="0"/>
              </a:rPr>
              <a:t>كتب خلال فترة حياة صموئيل</a:t>
            </a:r>
          </a:p>
          <a:p>
            <a:pPr marL="838200" lvl="1" indent="-381000" algn="r" defTabSz="914400" rtl="1" fontAlgn="base">
              <a:lnSpc>
                <a:spcPct val="90000"/>
              </a:lnSpc>
              <a:spcBef>
                <a:spcPct val="20000"/>
              </a:spcBef>
              <a:spcAft>
                <a:spcPct val="0"/>
              </a:spcAft>
              <a:buClr>
                <a:srgbClr val="D69B80"/>
              </a:buClr>
              <a:buFont typeface="Wingdings" charset="0"/>
              <a:buBlip>
                <a:blip r:embed="rId4"/>
              </a:buBlip>
            </a:pPr>
            <a:r>
              <a:rPr lang="ar-JO" sz="2400" b="1" dirty="0">
                <a:solidFill>
                  <a:srgbClr val="FFFFFF"/>
                </a:solidFill>
                <a:latin typeface="Arial" panose="020B0604020202020204" pitchFamily="34" charset="0"/>
                <a:ea typeface="宋体" charset="0"/>
                <a:cs typeface="宋体" charset="0"/>
              </a:rPr>
              <a:t>لا يوجد دليل داخلي يثبت العكس</a:t>
            </a:r>
            <a:endParaRPr lang="en-US" sz="2400" b="1" dirty="0">
              <a:solidFill>
                <a:srgbClr val="FFFFFF"/>
              </a:solidFill>
              <a:latin typeface="Arial" panose="020B0604020202020204" pitchFamily="34" charset="0"/>
              <a:ea typeface="宋体" charset="0"/>
              <a:cs typeface="宋体" charset="0"/>
            </a:endParaRPr>
          </a:p>
        </p:txBody>
      </p:sp>
      <p:sp>
        <p:nvSpPr>
          <p:cNvPr id="53251"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186</a:t>
            </a:r>
            <a:endParaRPr lang="en-US" b="1" dirty="0">
              <a:solidFill>
                <a:srgbClr val="FFFFFF"/>
              </a:solidFill>
              <a:latin typeface="Arial" panose="020B0604020202020204" pitchFamily="34" charset="0"/>
              <a:cs typeface="Arial" panose="020B0604020202020204" pitchFamily="34" charset="0"/>
            </a:endParaRPr>
          </a:p>
        </p:txBody>
      </p:sp>
      <p:sp>
        <p:nvSpPr>
          <p:cNvPr id="53252" name="Rectangle 3"/>
          <p:cNvSpPr>
            <a:spLocks noGrp="1" noChangeArrowheads="1"/>
          </p:cNvSpPr>
          <p:nvPr>
            <p:ph type="title"/>
          </p:nvPr>
        </p:nvSpPr>
        <p:spPr>
          <a:xfrm>
            <a:off x="2667000" y="152400"/>
            <a:ext cx="43434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التأليف </a:t>
            </a:r>
            <a:endParaRPr lang="en-US" dirty="0">
              <a:solidFill>
                <a:schemeClr val="bg1"/>
              </a:solidFill>
              <a:ea typeface="ＭＳ Ｐゴシック" charset="0"/>
            </a:endParaRPr>
          </a:p>
        </p:txBody>
      </p:sp>
      <p:pic>
        <p:nvPicPr>
          <p:cNvPr id="53253" name="Picture 7" descr="kbuemnjx[1]"/>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rot="-284007">
            <a:off x="228600" y="0"/>
            <a:ext cx="2514600" cy="2000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42" name="Rectangle 10"/>
          <p:cNvSpPr>
            <a:spLocks noChangeArrowheads="1"/>
          </p:cNvSpPr>
          <p:nvPr/>
        </p:nvSpPr>
        <p:spPr bwMode="auto">
          <a:xfrm>
            <a:off x="2667000" y="2862592"/>
            <a:ext cx="4646612" cy="2271110"/>
          </a:xfrm>
          <a:prstGeom prst="rect">
            <a:avLst/>
          </a:prstGeom>
          <a:solidFill>
            <a:schemeClr val="accent3"/>
          </a:solidFill>
          <a:ln w="9525">
            <a:solidFill>
              <a:schemeClr val="tx1"/>
            </a:solidFill>
            <a:miter lim="800000"/>
            <a:headEnd/>
            <a:tailEnd/>
          </a:ln>
        </p:spPr>
        <p:txBody>
          <a:bodyPr anchor="ctr"/>
          <a:lstStyle/>
          <a:p>
            <a:pPr marL="342900" indent="-342900" algn="ctr" defTabSz="914400" rtl="1" fontAlgn="base">
              <a:lnSpc>
                <a:spcPct val="90000"/>
              </a:lnSpc>
              <a:spcBef>
                <a:spcPct val="20000"/>
              </a:spcBef>
              <a:spcAft>
                <a:spcPct val="0"/>
              </a:spcAft>
              <a:buFontTx/>
              <a:buBlip>
                <a:blip r:embed="rId3"/>
              </a:buBlip>
            </a:pPr>
            <a:r>
              <a:rPr lang="ar-JO" altLang="zh-CN" sz="3200" b="1" u="sng" dirty="0">
                <a:solidFill>
                  <a:srgbClr val="000000"/>
                </a:solidFill>
                <a:latin typeface="Arial" panose="020B0604020202020204" pitchFamily="34" charset="0"/>
                <a:ea typeface="宋体" charset="0"/>
                <a:cs typeface="宋体" charset="0"/>
              </a:rPr>
              <a:t>الدليل الخارجي</a:t>
            </a:r>
            <a:endParaRPr lang="ar-JO" altLang="zh-CN" sz="3200" b="1" dirty="0">
              <a:solidFill>
                <a:srgbClr val="000000"/>
              </a:solidFill>
              <a:latin typeface="Arial" panose="020B0604020202020204" pitchFamily="34" charset="0"/>
              <a:ea typeface="宋体" charset="0"/>
              <a:cs typeface="宋体" charset="0"/>
            </a:endParaRPr>
          </a:p>
          <a:p>
            <a:pPr algn="ctr" defTabSz="914400" fontAlgn="base">
              <a:lnSpc>
                <a:spcPct val="90000"/>
              </a:lnSpc>
              <a:spcBef>
                <a:spcPct val="20000"/>
              </a:spcBef>
              <a:spcAft>
                <a:spcPct val="0"/>
              </a:spcAft>
            </a:pPr>
            <a:r>
              <a:rPr lang="ar-JO" sz="3200" b="1" dirty="0">
                <a:solidFill>
                  <a:srgbClr val="000000"/>
                </a:solidFill>
                <a:latin typeface="Arial" panose="020B0604020202020204" pitchFamily="34" charset="0"/>
                <a:ea typeface="宋体" charset="0"/>
                <a:cs typeface="宋体" charset="0"/>
              </a:rPr>
              <a:t>التقليد التلمودي ينسب تأليف سفر راعوث إلى صموئيل</a:t>
            </a:r>
            <a:endParaRPr lang="en-US" sz="3200" b="1" dirty="0">
              <a:solidFill>
                <a:srgbClr val="000000"/>
              </a:solidFill>
              <a:latin typeface="Arial" panose="020B0604020202020204" pitchFamily="34" charset="0"/>
              <a:ea typeface="宋体" charset="0"/>
              <a:cs typeface="宋体" charset="0"/>
            </a:endParaRPr>
          </a:p>
        </p:txBody>
      </p:sp>
    </p:spTree>
    <p:extLst>
      <p:ext uri="{BB962C8B-B14F-4D97-AF65-F5344CB8AC3E}">
        <p14:creationId xmlns:p14="http://schemas.microsoft.com/office/powerpoint/2010/main" val="277301291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8440">
                                            <p:bg/>
                                          </p:spTgt>
                                        </p:tgtEl>
                                        <p:attrNameLst>
                                          <p:attrName>style.visibility</p:attrName>
                                        </p:attrNameLst>
                                      </p:cBhvr>
                                      <p:to>
                                        <p:strVal val="visible"/>
                                      </p:to>
                                    </p:set>
                                    <p:anim calcmode="lin" valueType="num">
                                      <p:cBhvr additive="base">
                                        <p:cTn id="7" dur="500" fill="hold"/>
                                        <p:tgtEl>
                                          <p:spTgt spid="18440">
                                            <p:bg/>
                                          </p:spTgt>
                                        </p:tgtEl>
                                        <p:attrNameLst>
                                          <p:attrName>ppt_x</p:attrName>
                                        </p:attrNameLst>
                                      </p:cBhvr>
                                      <p:tavLst>
                                        <p:tav tm="0">
                                          <p:val>
                                            <p:strVal val="0-#ppt_w/2"/>
                                          </p:val>
                                        </p:tav>
                                        <p:tav tm="100000">
                                          <p:val>
                                            <p:strVal val="#ppt_x"/>
                                          </p:val>
                                        </p:tav>
                                      </p:tavLst>
                                    </p:anim>
                                    <p:anim calcmode="lin" valueType="num">
                                      <p:cBhvr additive="base">
                                        <p:cTn id="8" dur="500" fill="hold"/>
                                        <p:tgtEl>
                                          <p:spTgt spid="18440">
                                            <p:bg/>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440">
                                            <p:txEl>
                                              <p:pRg st="0" end="0"/>
                                            </p:txEl>
                                          </p:spTgt>
                                        </p:tgtEl>
                                        <p:attrNameLst>
                                          <p:attrName>style.visibility</p:attrName>
                                        </p:attrNameLst>
                                      </p:cBhvr>
                                      <p:to>
                                        <p:strVal val="visible"/>
                                      </p:to>
                                    </p:set>
                                    <p:anim calcmode="lin" valueType="num">
                                      <p:cBhvr additive="base">
                                        <p:cTn id="11" dur="500" fill="hold"/>
                                        <p:tgtEl>
                                          <p:spTgt spid="1844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844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8440">
                                            <p:txEl>
                                              <p:pRg st="1" end="1"/>
                                            </p:txEl>
                                          </p:spTgt>
                                        </p:tgtEl>
                                        <p:attrNameLst>
                                          <p:attrName>style.visibility</p:attrName>
                                        </p:attrNameLst>
                                      </p:cBhvr>
                                      <p:to>
                                        <p:strVal val="visible"/>
                                      </p:to>
                                    </p:set>
                                    <p:anim calcmode="lin" valueType="num">
                                      <p:cBhvr additive="base">
                                        <p:cTn id="17" dur="500" fill="hold"/>
                                        <p:tgtEl>
                                          <p:spTgt spid="1844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844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8440">
                                            <p:txEl>
                                              <p:pRg st="2" end="2"/>
                                            </p:txEl>
                                          </p:spTgt>
                                        </p:tgtEl>
                                        <p:attrNameLst>
                                          <p:attrName>style.visibility</p:attrName>
                                        </p:attrNameLst>
                                      </p:cBhvr>
                                      <p:to>
                                        <p:strVal val="visible"/>
                                      </p:to>
                                    </p:set>
                                    <p:anim calcmode="lin" valueType="num">
                                      <p:cBhvr additive="base">
                                        <p:cTn id="23" dur="500" fill="hold"/>
                                        <p:tgtEl>
                                          <p:spTgt spid="1844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844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8440">
                                            <p:txEl>
                                              <p:pRg st="3" end="3"/>
                                            </p:txEl>
                                          </p:spTgt>
                                        </p:tgtEl>
                                        <p:attrNameLst>
                                          <p:attrName>style.visibility</p:attrName>
                                        </p:attrNameLst>
                                      </p:cBhvr>
                                      <p:to>
                                        <p:strVal val="visible"/>
                                      </p:to>
                                    </p:set>
                                    <p:anim calcmode="lin" valueType="num">
                                      <p:cBhvr additive="base">
                                        <p:cTn id="29" dur="500" fill="hold"/>
                                        <p:tgtEl>
                                          <p:spTgt spid="18440">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844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8440">
                                            <p:txEl>
                                              <p:pRg st="4" end="4"/>
                                            </p:txEl>
                                          </p:spTgt>
                                        </p:tgtEl>
                                        <p:attrNameLst>
                                          <p:attrName>style.visibility</p:attrName>
                                        </p:attrNameLst>
                                      </p:cBhvr>
                                      <p:to>
                                        <p:strVal val="visible"/>
                                      </p:to>
                                    </p:set>
                                    <p:anim calcmode="lin" valueType="num">
                                      <p:cBhvr additive="base">
                                        <p:cTn id="35" dur="500" fill="hold"/>
                                        <p:tgtEl>
                                          <p:spTgt spid="18440">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8440">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8440">
                                            <p:txEl>
                                              <p:pRg st="5" end="5"/>
                                            </p:txEl>
                                          </p:spTgt>
                                        </p:tgtEl>
                                        <p:attrNameLst>
                                          <p:attrName>style.visibility</p:attrName>
                                        </p:attrNameLst>
                                      </p:cBhvr>
                                      <p:to>
                                        <p:strVal val="visible"/>
                                      </p:to>
                                    </p:set>
                                    <p:anim calcmode="lin" valueType="num">
                                      <p:cBhvr additive="base">
                                        <p:cTn id="39" dur="500" fill="hold"/>
                                        <p:tgtEl>
                                          <p:spTgt spid="18440">
                                            <p:txEl>
                                              <p:pRg st="5" end="5"/>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8440">
                                            <p:txEl>
                                              <p:pRg st="5" end="5"/>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18440">
                                            <p:txEl>
                                              <p:pRg st="6" end="6"/>
                                            </p:txEl>
                                          </p:spTgt>
                                        </p:tgtEl>
                                        <p:attrNameLst>
                                          <p:attrName>style.visibility</p:attrName>
                                        </p:attrNameLst>
                                      </p:cBhvr>
                                      <p:to>
                                        <p:strVal val="visible"/>
                                      </p:to>
                                    </p:set>
                                    <p:anim calcmode="lin" valueType="num">
                                      <p:cBhvr additive="base">
                                        <p:cTn id="43" dur="500" fill="hold"/>
                                        <p:tgtEl>
                                          <p:spTgt spid="18440">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8440">
                                            <p:txEl>
                                              <p:pRg st="6" end="6"/>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8440">
                                            <p:txEl>
                                              <p:pRg st="7" end="7"/>
                                            </p:txEl>
                                          </p:spTgt>
                                        </p:tgtEl>
                                        <p:attrNameLst>
                                          <p:attrName>style.visibility</p:attrName>
                                        </p:attrNameLst>
                                      </p:cBhvr>
                                      <p:to>
                                        <p:strVal val="visible"/>
                                      </p:to>
                                    </p:set>
                                    <p:anim calcmode="lin" valueType="num">
                                      <p:cBhvr additive="base">
                                        <p:cTn id="47" dur="500" fill="hold"/>
                                        <p:tgtEl>
                                          <p:spTgt spid="18440">
                                            <p:txEl>
                                              <p:pRg st="7" end="7"/>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844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1" fill="hold" grpId="0" nodeType="clickEffect">
                                  <p:stCondLst>
                                    <p:cond delay="0"/>
                                  </p:stCondLst>
                                  <p:childTnLst>
                                    <p:set>
                                      <p:cBhvr>
                                        <p:cTn id="52" dur="1" fill="hold">
                                          <p:stCondLst>
                                            <p:cond delay="0"/>
                                          </p:stCondLst>
                                        </p:cTn>
                                        <p:tgtEl>
                                          <p:spTgt spid="18442"/>
                                        </p:tgtEl>
                                        <p:attrNameLst>
                                          <p:attrName>style.visibility</p:attrName>
                                        </p:attrNameLst>
                                      </p:cBhvr>
                                      <p:to>
                                        <p:strVal val="visible"/>
                                      </p:to>
                                    </p:set>
                                    <p:anim calcmode="lin" valueType="num">
                                      <p:cBhvr additive="base">
                                        <p:cTn id="53" dur="500" fill="hold"/>
                                        <p:tgtEl>
                                          <p:spTgt spid="18442"/>
                                        </p:tgtEl>
                                        <p:attrNameLst>
                                          <p:attrName>ppt_x</p:attrName>
                                        </p:attrNameLst>
                                      </p:cBhvr>
                                      <p:tavLst>
                                        <p:tav tm="0">
                                          <p:val>
                                            <p:strVal val="#ppt_x"/>
                                          </p:val>
                                        </p:tav>
                                        <p:tav tm="100000">
                                          <p:val>
                                            <p:strVal val="#ppt_x"/>
                                          </p:val>
                                        </p:tav>
                                      </p:tavLst>
                                    </p:anim>
                                    <p:anim calcmode="lin" valueType="num">
                                      <p:cBhvr additive="base">
                                        <p:cTn id="54" dur="500" fill="hold"/>
                                        <p:tgtEl>
                                          <p:spTgt spid="1844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40" grpId="0" build="p" animBg="1" autoUpdateAnimBg="0"/>
      <p:bldP spid="18442" grpId="0" animBg="1"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showMasterPhAnim="0">
  <p:cSld>
    <p:bg>
      <p:bgPr>
        <a:solidFill>
          <a:schemeClr val="accent1"/>
        </a:solidFill>
        <a:effectLst/>
      </p:bgPr>
    </p:bg>
    <p:spTree>
      <p:nvGrpSpPr>
        <p:cNvPr id="1" name=""/>
        <p:cNvGrpSpPr/>
        <p:nvPr/>
      </p:nvGrpSpPr>
      <p:grpSpPr>
        <a:xfrm>
          <a:off x="0" y="0"/>
          <a:ext cx="0" cy="0"/>
          <a:chOff x="0" y="0"/>
          <a:chExt cx="0" cy="0"/>
        </a:xfrm>
      </p:grpSpPr>
      <p:pic>
        <p:nvPicPr>
          <p:cNvPr id="55298" name="Picture 9" descr="Aerial modified"/>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a:stretch>
            <a:fillRect/>
          </a:stretch>
        </p:blipFill>
        <p:spPr bwMode="auto">
          <a:xfrm>
            <a:off x="0" y="-109538"/>
            <a:ext cx="9144000"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5299" name="Text Box 4"/>
          <p:cNvSpPr txBox="1">
            <a:spLocks noChangeArrowheads="1"/>
          </p:cNvSpPr>
          <p:nvPr/>
        </p:nvSpPr>
        <p:spPr bwMode="auto">
          <a:xfrm>
            <a:off x="8122096" y="19472"/>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186</a:t>
            </a:r>
            <a:endParaRPr lang="en-US" sz="2000" b="1" dirty="0">
              <a:solidFill>
                <a:srgbClr val="FFFFFF"/>
              </a:solidFill>
              <a:latin typeface="Arial" panose="020B0604020202020204" pitchFamily="34" charset="0"/>
              <a:cs typeface="Arial" panose="020B0604020202020204" pitchFamily="34" charset="0"/>
            </a:endParaRPr>
          </a:p>
        </p:txBody>
      </p:sp>
      <p:sp>
        <p:nvSpPr>
          <p:cNvPr id="55300" name="Rectangle 5"/>
          <p:cNvSpPr>
            <a:spLocks noGrp="1" noChangeArrowheads="1"/>
          </p:cNvSpPr>
          <p:nvPr>
            <p:ph type="title"/>
          </p:nvPr>
        </p:nvSpPr>
        <p:spPr>
          <a:xfrm>
            <a:off x="2514600" y="-76200"/>
            <a:ext cx="3641576" cy="609600"/>
          </a:xfrm>
          <a:noFill/>
        </p:spPr>
        <p:txBody>
          <a:bodyPr anchor="ctr" anchorCtr="1"/>
          <a:lstStyle/>
          <a:p>
            <a:pPr algn="ctr" eaLnBrk="1" hangingPunct="1"/>
            <a:r>
              <a:rPr lang="ar-JO" sz="4000" dirty="0">
                <a:solidFill>
                  <a:schemeClr val="bg1"/>
                </a:solidFill>
                <a:ea typeface="ＭＳ Ｐゴシック" charset="0"/>
              </a:rPr>
              <a:t>التاريخ</a:t>
            </a:r>
            <a:endParaRPr lang="en-US" sz="4000" dirty="0">
              <a:solidFill>
                <a:schemeClr val="bg1"/>
              </a:solidFill>
              <a:ea typeface="ＭＳ Ｐゴシック" charset="0"/>
            </a:endParaRPr>
          </a:p>
        </p:txBody>
      </p:sp>
      <p:sp>
        <p:nvSpPr>
          <p:cNvPr id="20488" name="Rectangle 8" descr="Purple mesh"/>
          <p:cNvSpPr>
            <a:spLocks noGrp="1" noChangeArrowheads="1"/>
          </p:cNvSpPr>
          <p:nvPr>
            <p:ph type="body" sz="half" idx="1"/>
          </p:nvPr>
        </p:nvSpPr>
        <p:spPr>
          <a:xfrm>
            <a:off x="381000" y="4419600"/>
            <a:ext cx="8439472" cy="2438400"/>
          </a:xfrm>
          <a:blipFill dpi="0" rotWithShape="1">
            <a:blip r:embed="rId4"/>
            <a:srcRect/>
            <a:tile tx="0" ty="0" sx="100000" sy="100000" flip="none" algn="tl"/>
          </a:blipFill>
          <a:effectLst>
            <a:outerShdw blurRad="63500" dist="38099" dir="2700000" algn="ctr" rotWithShape="0">
              <a:schemeClr val="tx1">
                <a:alpha val="74998"/>
              </a:schemeClr>
            </a:outerShdw>
          </a:effectLst>
        </p:spPr>
        <p:txBody>
          <a:bodyPr/>
          <a:lstStyle/>
          <a:p>
            <a:pPr algn="r" rtl="1" eaLnBrk="1" hangingPunct="1">
              <a:lnSpc>
                <a:spcPct val="90000"/>
              </a:lnSpc>
              <a:defRPr/>
            </a:pPr>
            <a:r>
              <a:rPr lang="ar-JO" altLang="zh-CN" sz="1800" dirty="0">
                <a:solidFill>
                  <a:schemeClr val="bg1"/>
                </a:solidFill>
                <a:ea typeface="宋体" pitchFamily="-111" charset="-122"/>
              </a:rPr>
              <a:t>بما أن النسب (4: 18-21) ينتهي عند داود (ليس سليمان) فمن المحتمل كتابة السفر بعد مسح داود (1030 ق.م) و على الأقل قبل تتويج سليمان ملكاً (971 ق.م)</a:t>
            </a:r>
          </a:p>
          <a:p>
            <a:pPr algn="r" rtl="1" eaLnBrk="1" hangingPunct="1">
              <a:lnSpc>
                <a:spcPct val="90000"/>
              </a:lnSpc>
              <a:defRPr/>
            </a:pPr>
            <a:r>
              <a:rPr lang="ar-JO" altLang="zh-CN" sz="1800" dirty="0">
                <a:solidFill>
                  <a:schemeClr val="bg1"/>
                </a:solidFill>
                <a:ea typeface="宋体" pitchFamily="-111" charset="-122"/>
              </a:rPr>
              <a:t>التأليف من قبل صموئيل يدفع التاريخ رجوعاً لحوالي 1030-1020 ق.م</a:t>
            </a:r>
          </a:p>
          <a:p>
            <a:pPr algn="r" rtl="1" eaLnBrk="1" hangingPunct="1">
              <a:lnSpc>
                <a:spcPct val="90000"/>
              </a:lnSpc>
              <a:defRPr/>
            </a:pPr>
            <a:r>
              <a:rPr lang="ar-JO" altLang="zh-CN" sz="1800" dirty="0">
                <a:solidFill>
                  <a:schemeClr val="bg1"/>
                </a:solidFill>
                <a:ea typeface="宋体" pitchFamily="-111" charset="-122"/>
              </a:rPr>
              <a:t>تدور أحداث القصة في الفترة السابقة من زمن القضاة (1: 1، 1373-1049 ق.م)</a:t>
            </a:r>
          </a:p>
          <a:p>
            <a:pPr algn="r" rtl="1" eaLnBrk="1" hangingPunct="1">
              <a:lnSpc>
                <a:spcPct val="90000"/>
              </a:lnSpc>
              <a:defRPr/>
            </a:pPr>
            <a:r>
              <a:rPr lang="ar-JO" altLang="zh-CN" sz="1800" dirty="0">
                <a:solidFill>
                  <a:schemeClr val="bg1"/>
                </a:solidFill>
                <a:ea typeface="宋体" pitchFamily="-111" charset="-122"/>
              </a:rPr>
              <a:t>بما أن راعوث هي جدة داود الكبرى (4: 17) و هو قد ابتدأ حكمه في 1010 ق.م فإن البعض يرى أن راعوث عاشت في الجزء الأخير من القرن الثاني عشر </a:t>
            </a:r>
          </a:p>
          <a:p>
            <a:pPr algn="r" rtl="1" eaLnBrk="1" hangingPunct="1">
              <a:lnSpc>
                <a:spcPct val="90000"/>
              </a:lnSpc>
              <a:defRPr/>
            </a:pPr>
            <a:r>
              <a:rPr lang="ar-JO" altLang="zh-CN" sz="1800" dirty="0">
                <a:solidFill>
                  <a:schemeClr val="bg1"/>
                </a:solidFill>
                <a:ea typeface="宋体" pitchFamily="-111" charset="-122"/>
              </a:rPr>
              <a:t>لهذا فإن صموئيل يسجل أحداثاً تمت قبل حوالي 100 سنة</a:t>
            </a:r>
            <a:r>
              <a:rPr lang="en-US" altLang="zh-CN" sz="1800" dirty="0">
                <a:solidFill>
                  <a:schemeClr val="bg1"/>
                </a:solidFill>
                <a:ea typeface="宋体" pitchFamily="-111" charset="-122"/>
              </a:rPr>
              <a:t> </a:t>
            </a:r>
          </a:p>
        </p:txBody>
      </p:sp>
      <p:sp>
        <p:nvSpPr>
          <p:cNvPr id="55302" name="Line 10"/>
          <p:cNvSpPr>
            <a:spLocks noChangeShapeType="1"/>
          </p:cNvSpPr>
          <p:nvPr/>
        </p:nvSpPr>
        <p:spPr bwMode="auto">
          <a:xfrm>
            <a:off x="304800" y="2362200"/>
            <a:ext cx="8229600" cy="0"/>
          </a:xfrm>
          <a:prstGeom prst="line">
            <a:avLst/>
          </a:prstGeom>
          <a:noFill/>
          <a:ln w="76200">
            <a:solidFill>
              <a:schemeClr val="bg1"/>
            </a:solidFill>
            <a:round/>
            <a:headEnd type="none" w="sm" len="sm"/>
            <a:tailEnd type="none" w="sm" len="sm"/>
          </a:ln>
          <a:extLst>
            <a:ext uri="{909E8E84-426E-40dd-AFC4-6F175D3DCCD1}">
              <a14:hiddenFill xmlns:a14="http://schemas.microsoft.com/office/drawing/2010/main" xmlns="">
                <a:noFill/>
              </a14:hiddenFill>
            </a:ext>
          </a:extLst>
        </p:spPr>
        <p:txBody>
          <a:bodyPr wrap="none"/>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55303" name="Text Box 11"/>
          <p:cNvSpPr txBox="1">
            <a:spLocks noChangeArrowheads="1"/>
          </p:cNvSpPr>
          <p:nvPr/>
        </p:nvSpPr>
        <p:spPr bwMode="auto">
          <a:xfrm>
            <a:off x="324008" y="1752600"/>
            <a:ext cx="75533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1373</a:t>
            </a:r>
            <a:endParaRPr lang="en-US" sz="2000" b="1" dirty="0">
              <a:solidFill>
                <a:srgbClr val="FFFFFF"/>
              </a:solidFill>
              <a:latin typeface="Arial" panose="020B0604020202020204" pitchFamily="34" charset="0"/>
              <a:cs typeface="Arial" panose="020B0604020202020204" pitchFamily="34" charset="0"/>
            </a:endParaRPr>
          </a:p>
        </p:txBody>
      </p:sp>
      <p:sp>
        <p:nvSpPr>
          <p:cNvPr id="55304" name="Text Box 12"/>
          <p:cNvSpPr txBox="1">
            <a:spLocks noChangeArrowheads="1"/>
          </p:cNvSpPr>
          <p:nvPr/>
        </p:nvSpPr>
        <p:spPr bwMode="auto">
          <a:xfrm>
            <a:off x="2851358" y="1752600"/>
            <a:ext cx="75523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1049</a:t>
            </a:r>
          </a:p>
        </p:txBody>
      </p:sp>
      <p:sp>
        <p:nvSpPr>
          <p:cNvPr id="55305" name="Text Box 13"/>
          <p:cNvSpPr txBox="1">
            <a:spLocks noChangeArrowheads="1"/>
          </p:cNvSpPr>
          <p:nvPr/>
        </p:nvSpPr>
        <p:spPr bwMode="auto">
          <a:xfrm>
            <a:off x="4330908" y="1752600"/>
            <a:ext cx="75523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1030</a:t>
            </a:r>
          </a:p>
        </p:txBody>
      </p:sp>
      <p:sp>
        <p:nvSpPr>
          <p:cNvPr id="55306" name="Text Box 18"/>
          <p:cNvSpPr txBox="1">
            <a:spLocks noChangeArrowheads="1"/>
          </p:cNvSpPr>
          <p:nvPr/>
        </p:nvSpPr>
        <p:spPr bwMode="auto">
          <a:xfrm>
            <a:off x="5397708" y="1752600"/>
            <a:ext cx="75523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1010</a:t>
            </a:r>
          </a:p>
        </p:txBody>
      </p:sp>
      <p:sp>
        <p:nvSpPr>
          <p:cNvPr id="55307" name="Text Box 23"/>
          <p:cNvSpPr txBox="1">
            <a:spLocks noChangeArrowheads="1"/>
          </p:cNvSpPr>
          <p:nvPr/>
        </p:nvSpPr>
        <p:spPr bwMode="auto">
          <a:xfrm>
            <a:off x="8167778" y="1752600"/>
            <a:ext cx="61259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a:solidFill>
                  <a:srgbClr val="FFFFFF"/>
                </a:solidFill>
                <a:latin typeface="Arial" panose="020B0604020202020204" pitchFamily="34" charset="0"/>
                <a:cs typeface="Arial" panose="020B0604020202020204" pitchFamily="34" charset="0"/>
              </a:rPr>
              <a:t>971</a:t>
            </a:r>
          </a:p>
        </p:txBody>
      </p:sp>
      <p:sp>
        <p:nvSpPr>
          <p:cNvPr id="20508" name="Text Box 28"/>
          <p:cNvSpPr txBox="1">
            <a:spLocks noChangeArrowheads="1"/>
          </p:cNvSpPr>
          <p:nvPr/>
        </p:nvSpPr>
        <p:spPr bwMode="auto">
          <a:xfrm>
            <a:off x="1331760" y="762000"/>
            <a:ext cx="1148071"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فترة القضاة</a:t>
            </a:r>
            <a:endParaRPr lang="en-US" sz="2000" b="1" dirty="0">
              <a:solidFill>
                <a:srgbClr val="FFFFFF"/>
              </a:solidFill>
              <a:latin typeface="Arial" panose="020B0604020202020204" pitchFamily="34" charset="0"/>
              <a:cs typeface="Arial" panose="020B0604020202020204" pitchFamily="34" charset="0"/>
            </a:endParaRPr>
          </a:p>
        </p:txBody>
      </p:sp>
      <p:sp>
        <p:nvSpPr>
          <p:cNvPr id="20509" name="Text Box 29"/>
          <p:cNvSpPr txBox="1">
            <a:spLocks noChangeArrowheads="1"/>
          </p:cNvSpPr>
          <p:nvPr/>
        </p:nvSpPr>
        <p:spPr bwMode="auto">
          <a:xfrm>
            <a:off x="1879267" y="0"/>
            <a:ext cx="692818"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النسب</a:t>
            </a:r>
            <a:endParaRPr lang="en-US" sz="2000" b="1" dirty="0">
              <a:solidFill>
                <a:srgbClr val="FFFFFF"/>
              </a:solidFill>
              <a:latin typeface="Arial" panose="020B0604020202020204" pitchFamily="34" charset="0"/>
              <a:cs typeface="Arial" panose="020B0604020202020204" pitchFamily="34" charset="0"/>
            </a:endParaRPr>
          </a:p>
        </p:txBody>
      </p:sp>
      <p:sp>
        <p:nvSpPr>
          <p:cNvPr id="20510" name="Text Box 30"/>
          <p:cNvSpPr txBox="1">
            <a:spLocks noChangeArrowheads="1"/>
          </p:cNvSpPr>
          <p:nvPr/>
        </p:nvSpPr>
        <p:spPr bwMode="auto">
          <a:xfrm>
            <a:off x="4476750" y="396875"/>
            <a:ext cx="16192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داود      كممسوح</a:t>
            </a:r>
            <a:endParaRPr lang="en-US" sz="2000" b="1" dirty="0">
              <a:solidFill>
                <a:srgbClr val="FFFFFF"/>
              </a:solidFill>
              <a:latin typeface="Arial" panose="020B0604020202020204" pitchFamily="34" charset="0"/>
              <a:cs typeface="Arial" panose="020B0604020202020204" pitchFamily="34" charset="0"/>
            </a:endParaRPr>
          </a:p>
        </p:txBody>
      </p:sp>
      <p:sp>
        <p:nvSpPr>
          <p:cNvPr id="20511" name="Text Box 31"/>
          <p:cNvSpPr txBox="1">
            <a:spLocks noChangeArrowheads="1"/>
          </p:cNvSpPr>
          <p:nvPr/>
        </p:nvSpPr>
        <p:spPr bwMode="auto">
          <a:xfrm>
            <a:off x="6457950" y="396875"/>
            <a:ext cx="1619250"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داود           كملك</a:t>
            </a:r>
            <a:endParaRPr lang="en-US" sz="2000" b="1" dirty="0">
              <a:solidFill>
                <a:srgbClr val="FFFFFF"/>
              </a:solidFill>
              <a:latin typeface="Arial" panose="020B0604020202020204" pitchFamily="34" charset="0"/>
              <a:cs typeface="Arial" panose="020B0604020202020204" pitchFamily="34" charset="0"/>
            </a:endParaRPr>
          </a:p>
        </p:txBody>
      </p:sp>
      <p:sp>
        <p:nvSpPr>
          <p:cNvPr id="55312" name="Text Box 32"/>
          <p:cNvSpPr txBox="1">
            <a:spLocks noChangeArrowheads="1"/>
          </p:cNvSpPr>
          <p:nvPr/>
        </p:nvSpPr>
        <p:spPr bwMode="auto">
          <a:xfrm>
            <a:off x="1931334" y="1752600"/>
            <a:ext cx="741083"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en-US" sz="2000" b="1" dirty="0">
                <a:solidFill>
                  <a:srgbClr val="FFFFFF"/>
                </a:solidFill>
                <a:latin typeface="Arial" panose="020B0604020202020204" pitchFamily="34" charset="0"/>
                <a:cs typeface="Arial" panose="020B0604020202020204" pitchFamily="34" charset="0"/>
              </a:rPr>
              <a:t>1105</a:t>
            </a:r>
          </a:p>
        </p:txBody>
      </p:sp>
      <p:sp>
        <p:nvSpPr>
          <p:cNvPr id="20513" name="Text Box 33"/>
          <p:cNvSpPr txBox="1">
            <a:spLocks noChangeArrowheads="1"/>
          </p:cNvSpPr>
          <p:nvPr/>
        </p:nvSpPr>
        <p:spPr bwMode="auto">
          <a:xfrm>
            <a:off x="2286000" y="2667000"/>
            <a:ext cx="2819400" cy="400110"/>
          </a:xfrm>
          <a:prstGeom prst="rect">
            <a:avLst/>
          </a:prstGeom>
          <a:gradFill rotWithShape="1">
            <a:gsLst>
              <a:gs pos="0">
                <a:srgbClr val="006600"/>
              </a:gs>
              <a:gs pos="50000">
                <a:srgbClr val="002F00"/>
              </a:gs>
              <a:gs pos="100000">
                <a:srgbClr val="006600"/>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حياة صموئيل</a:t>
            </a:r>
            <a:endParaRPr lang="en-US" sz="2000" b="1" dirty="0">
              <a:solidFill>
                <a:srgbClr val="FFFFFF"/>
              </a:solidFill>
              <a:latin typeface="Arial" panose="020B0604020202020204" pitchFamily="34" charset="0"/>
              <a:cs typeface="Arial" panose="020B0604020202020204" pitchFamily="34" charset="0"/>
            </a:endParaRPr>
          </a:p>
        </p:txBody>
      </p:sp>
      <p:sp>
        <p:nvSpPr>
          <p:cNvPr id="20514" name="Text Box 34"/>
          <p:cNvSpPr txBox="1">
            <a:spLocks noChangeArrowheads="1"/>
          </p:cNvSpPr>
          <p:nvPr/>
        </p:nvSpPr>
        <p:spPr bwMode="auto">
          <a:xfrm>
            <a:off x="1295400" y="3200400"/>
            <a:ext cx="1066800" cy="707886"/>
          </a:xfrm>
          <a:prstGeom prst="rect">
            <a:avLst/>
          </a:prstGeom>
          <a:gradFill rotWithShape="1">
            <a:gsLst>
              <a:gs pos="0">
                <a:srgbClr val="76002F"/>
              </a:gs>
              <a:gs pos="50000">
                <a:srgbClr val="FF0066"/>
              </a:gs>
              <a:gs pos="100000">
                <a:srgbClr val="76002F"/>
              </a:gs>
            </a:gsLst>
            <a:lin ang="5400000" scaled="1"/>
          </a:gra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حياة راعوث</a:t>
            </a:r>
            <a:endParaRPr lang="en-US" sz="2000" b="1" dirty="0">
              <a:solidFill>
                <a:srgbClr val="FFFFFF"/>
              </a:solidFill>
              <a:latin typeface="Arial" panose="020B0604020202020204" pitchFamily="34" charset="0"/>
              <a:cs typeface="Arial" panose="020B0604020202020204" pitchFamily="34" charset="0"/>
            </a:endParaRPr>
          </a:p>
        </p:txBody>
      </p:sp>
      <p:sp>
        <p:nvSpPr>
          <p:cNvPr id="55315" name="Text Box 35"/>
          <p:cNvSpPr txBox="1">
            <a:spLocks noChangeArrowheads="1"/>
          </p:cNvSpPr>
          <p:nvPr/>
        </p:nvSpPr>
        <p:spPr bwMode="auto">
          <a:xfrm>
            <a:off x="550088" y="2286000"/>
            <a:ext cx="78419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عثنيئيل</a:t>
            </a:r>
            <a:endParaRPr lang="en-US" sz="2000" b="1" dirty="0">
              <a:solidFill>
                <a:srgbClr val="FFFFFF"/>
              </a:solidFill>
              <a:latin typeface="Arial" panose="020B0604020202020204" pitchFamily="34" charset="0"/>
              <a:cs typeface="Arial" panose="020B0604020202020204" pitchFamily="34" charset="0"/>
            </a:endParaRPr>
          </a:p>
        </p:txBody>
      </p:sp>
      <p:sp>
        <p:nvSpPr>
          <p:cNvPr id="55316" name="Text Box 36"/>
          <p:cNvSpPr txBox="1">
            <a:spLocks noChangeArrowheads="1"/>
          </p:cNvSpPr>
          <p:nvPr/>
        </p:nvSpPr>
        <p:spPr bwMode="auto">
          <a:xfrm>
            <a:off x="2457913" y="2286000"/>
            <a:ext cx="856325"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000" b="1" dirty="0">
                <a:solidFill>
                  <a:srgbClr val="FFFFFF"/>
                </a:solidFill>
                <a:latin typeface="Arial" panose="020B0604020202020204" pitchFamily="34" charset="0"/>
                <a:cs typeface="Arial" panose="020B0604020202020204" pitchFamily="34" charset="0"/>
              </a:rPr>
              <a:t>شمشون</a:t>
            </a:r>
            <a:endParaRPr lang="en-US" sz="2000" b="1" dirty="0">
              <a:solidFill>
                <a:srgbClr val="FFFFFF"/>
              </a:solidFill>
              <a:latin typeface="Arial" panose="020B0604020202020204" pitchFamily="34" charset="0"/>
              <a:cs typeface="Arial" panose="020B0604020202020204" pitchFamily="34" charset="0"/>
            </a:endParaRPr>
          </a:p>
        </p:txBody>
      </p:sp>
      <p:sp>
        <p:nvSpPr>
          <p:cNvPr id="20517" name="AutoShape 37"/>
          <p:cNvSpPr>
            <a:spLocks/>
          </p:cNvSpPr>
          <p:nvPr/>
        </p:nvSpPr>
        <p:spPr bwMode="auto">
          <a:xfrm rot="-5400000">
            <a:off x="15621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20518" name="AutoShape 38"/>
          <p:cNvSpPr>
            <a:spLocks/>
          </p:cNvSpPr>
          <p:nvPr/>
        </p:nvSpPr>
        <p:spPr bwMode="auto">
          <a:xfrm rot="-5400000">
            <a:off x="1828800" y="-1600200"/>
            <a:ext cx="609600" cy="4876800"/>
          </a:xfrm>
          <a:prstGeom prst="rightBrace">
            <a:avLst>
              <a:gd name="adj1" fmla="val 6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20519" name="AutoShape 39"/>
          <p:cNvSpPr>
            <a:spLocks/>
          </p:cNvSpPr>
          <p:nvPr/>
        </p:nvSpPr>
        <p:spPr bwMode="auto">
          <a:xfrm rot="-5400000">
            <a:off x="4876800" y="914400"/>
            <a:ext cx="609600" cy="1219200"/>
          </a:xfrm>
          <a:prstGeom prst="rightBrace">
            <a:avLst>
              <a:gd name="adj1" fmla="val 16667"/>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20522" name="AutoShape 42"/>
          <p:cNvSpPr>
            <a:spLocks/>
          </p:cNvSpPr>
          <p:nvPr/>
        </p:nvSpPr>
        <p:spPr bwMode="auto">
          <a:xfrm rot="-5400000">
            <a:off x="6819900" y="266700"/>
            <a:ext cx="609600" cy="2514600"/>
          </a:xfrm>
          <a:prstGeom prst="rightBrace">
            <a:avLst>
              <a:gd name="adj1" fmla="val 34375"/>
              <a:gd name="adj2" fmla="val 50000"/>
            </a:avLst>
          </a:prstGeom>
          <a:noFill/>
          <a:ln w="57150">
            <a:solidFill>
              <a:schemeClr val="bg1"/>
            </a:solidFill>
            <a:round/>
            <a:headEnd type="none" w="sm" len="sm"/>
            <a:tailEnd type="none" w="sm" len="sm"/>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20523" name="Picture 43" descr="bnup2pv_[1]"/>
          <p:cNvPicPr>
            <a:picLocks noChangeAspect="1" noChangeArrowheads="1"/>
          </p:cNvPicPr>
          <p:nvPr/>
        </p:nvPicPr>
        <p:blipFill>
          <a:blip r:embed="rId5">
            <a:lum bright="-30000"/>
            <a:extLst>
              <a:ext uri="{28A0092B-C50C-407E-A947-70E740481C1C}">
                <a14:useLocalDpi xmlns:a14="http://schemas.microsoft.com/office/drawing/2010/main"/>
              </a:ext>
            </a:extLst>
          </a:blip>
          <a:srcRect/>
          <a:stretch>
            <a:fillRect/>
          </a:stretch>
        </p:blipFill>
        <p:spPr bwMode="auto">
          <a:xfrm rot="598718">
            <a:off x="4267200" y="2676786"/>
            <a:ext cx="1447800" cy="1792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25" name="Text Box 45"/>
          <p:cNvSpPr txBox="1">
            <a:spLocks noChangeArrowheads="1"/>
          </p:cNvSpPr>
          <p:nvPr/>
        </p:nvSpPr>
        <p:spPr bwMode="auto">
          <a:xfrm>
            <a:off x="4038600" y="3200400"/>
            <a:ext cx="1600200" cy="707886"/>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p>
            <a:pPr algn="ctr" defTabSz="914400" fontAlgn="base">
              <a:spcBef>
                <a:spcPct val="20000"/>
              </a:spcBef>
              <a:spcAft>
                <a:spcPct val="0"/>
              </a:spcAft>
              <a:defRPr/>
            </a:pPr>
            <a:r>
              <a:rPr lang="ar-JO" sz="2000" b="1" dirty="0">
                <a:solidFill>
                  <a:srgbClr val="FFFFFF"/>
                </a:solidFill>
                <a:latin typeface="Arial" panose="020B0604020202020204" pitchFamily="34" charset="0"/>
                <a:ea typeface="ＭＳ Ｐゴシック" charset="0"/>
                <a:cs typeface="Arial" panose="020B0604020202020204" pitchFamily="34" charset="0"/>
              </a:rPr>
              <a:t>كتابة       راعوث</a:t>
            </a:r>
            <a:endParaRPr lang="en-US" sz="20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6761871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488">
                                            <p:txEl>
                                              <p:pRg st="0" end="0"/>
                                            </p:txEl>
                                          </p:spTgt>
                                        </p:tgtEl>
                                        <p:attrNameLst>
                                          <p:attrName>style.visibility</p:attrName>
                                        </p:attrNameLst>
                                      </p:cBhvr>
                                      <p:to>
                                        <p:strVal val="visible"/>
                                      </p:to>
                                    </p:set>
                                    <p:anim calcmode="lin" valueType="num">
                                      <p:cBhvr additive="base">
                                        <p:cTn id="7" dur="500" fill="hold"/>
                                        <p:tgtEl>
                                          <p:spTgt spid="2048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488">
                                            <p:txEl>
                                              <p:pRg st="0" end="0"/>
                                            </p:txEl>
                                          </p:spTgt>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0"/>
                                  </p:stCondLst>
                                  <p:childTnLst>
                                    <p:set>
                                      <p:cBhvr>
                                        <p:cTn id="10" dur="1" fill="hold">
                                          <p:stCondLst>
                                            <p:cond delay="0"/>
                                          </p:stCondLst>
                                        </p:cTn>
                                        <p:tgtEl>
                                          <p:spTgt spid="20518"/>
                                        </p:tgtEl>
                                        <p:attrNameLst>
                                          <p:attrName>style.visibility</p:attrName>
                                        </p:attrNameLst>
                                      </p:cBhvr>
                                      <p:to>
                                        <p:strVal val="visible"/>
                                      </p:to>
                                    </p:set>
                                    <p:animEffect transition="in" filter="wipe(up)">
                                      <p:cBhvr>
                                        <p:cTn id="11" dur="2000"/>
                                        <p:tgtEl>
                                          <p:spTgt spid="205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0509"/>
                                        </p:tgtEl>
                                        <p:attrNameLst>
                                          <p:attrName>style.visibility</p:attrName>
                                        </p:attrNameLst>
                                      </p:cBhvr>
                                      <p:to>
                                        <p:strVal val="visible"/>
                                      </p:to>
                                    </p:set>
                                    <p:animEffect transition="in" filter="wipe(up)">
                                      <p:cBhvr>
                                        <p:cTn id="14" dur="2000"/>
                                        <p:tgtEl>
                                          <p:spTgt spid="20509"/>
                                        </p:tgtEl>
                                      </p:cBhvr>
                                    </p:animEffect>
                                  </p:childTnLst>
                                </p:cTn>
                              </p:par>
                            </p:childTnLst>
                          </p:cTn>
                        </p:par>
                        <p:par>
                          <p:cTn id="15" fill="hold" nodeType="afterGroup">
                            <p:stCondLst>
                              <p:cond delay="2000"/>
                            </p:stCondLst>
                            <p:childTnLst>
                              <p:par>
                                <p:cTn id="16" presetID="22" presetClass="entr" presetSubtype="4" fill="hold" grpId="0" nodeType="afterEffect">
                                  <p:stCondLst>
                                    <p:cond delay="0"/>
                                  </p:stCondLst>
                                  <p:childTnLst>
                                    <p:set>
                                      <p:cBhvr>
                                        <p:cTn id="17" dur="1" fill="hold">
                                          <p:stCondLst>
                                            <p:cond delay="0"/>
                                          </p:stCondLst>
                                        </p:cTn>
                                        <p:tgtEl>
                                          <p:spTgt spid="20510"/>
                                        </p:tgtEl>
                                        <p:attrNameLst>
                                          <p:attrName>style.visibility</p:attrName>
                                        </p:attrNameLst>
                                      </p:cBhvr>
                                      <p:to>
                                        <p:strVal val="visible"/>
                                      </p:to>
                                    </p:set>
                                    <p:animEffect transition="in" filter="wipe(down)">
                                      <p:cBhvr>
                                        <p:cTn id="18" dur="2000"/>
                                        <p:tgtEl>
                                          <p:spTgt spid="20510"/>
                                        </p:tgtEl>
                                      </p:cBhvr>
                                    </p:animEffect>
                                  </p:childTnLst>
                                </p:cTn>
                              </p:par>
                            </p:childTnLst>
                          </p:cTn>
                        </p:par>
                        <p:par>
                          <p:cTn id="19" fill="hold" nodeType="afterGroup">
                            <p:stCondLst>
                              <p:cond delay="4000"/>
                            </p:stCondLst>
                            <p:childTnLst>
                              <p:par>
                                <p:cTn id="20" presetID="22" presetClass="entr" presetSubtype="4" fill="hold" grpId="0" nodeType="afterEffect">
                                  <p:stCondLst>
                                    <p:cond delay="0"/>
                                  </p:stCondLst>
                                  <p:childTnLst>
                                    <p:set>
                                      <p:cBhvr>
                                        <p:cTn id="21" dur="1" fill="hold">
                                          <p:stCondLst>
                                            <p:cond delay="0"/>
                                          </p:stCondLst>
                                        </p:cTn>
                                        <p:tgtEl>
                                          <p:spTgt spid="20519"/>
                                        </p:tgtEl>
                                        <p:attrNameLst>
                                          <p:attrName>style.visibility</p:attrName>
                                        </p:attrNameLst>
                                      </p:cBhvr>
                                      <p:to>
                                        <p:strVal val="visible"/>
                                      </p:to>
                                    </p:set>
                                    <p:animEffect transition="in" filter="wipe(down)">
                                      <p:cBhvr>
                                        <p:cTn id="22" dur="2000"/>
                                        <p:tgtEl>
                                          <p:spTgt spid="20519"/>
                                        </p:tgtEl>
                                      </p:cBhvr>
                                    </p:animEffect>
                                  </p:childTnLst>
                                </p:cTn>
                              </p:par>
                            </p:childTnLst>
                          </p:cTn>
                        </p:par>
                        <p:par>
                          <p:cTn id="23" fill="hold" nodeType="afterGroup">
                            <p:stCondLst>
                              <p:cond delay="6000"/>
                            </p:stCondLst>
                            <p:childTnLst>
                              <p:par>
                                <p:cTn id="24" presetID="22" presetClass="entr" presetSubtype="4" fill="hold" grpId="0" nodeType="afterEffect">
                                  <p:stCondLst>
                                    <p:cond delay="0"/>
                                  </p:stCondLst>
                                  <p:childTnLst>
                                    <p:set>
                                      <p:cBhvr>
                                        <p:cTn id="25" dur="1" fill="hold">
                                          <p:stCondLst>
                                            <p:cond delay="0"/>
                                          </p:stCondLst>
                                        </p:cTn>
                                        <p:tgtEl>
                                          <p:spTgt spid="20511"/>
                                        </p:tgtEl>
                                        <p:attrNameLst>
                                          <p:attrName>style.visibility</p:attrName>
                                        </p:attrNameLst>
                                      </p:cBhvr>
                                      <p:to>
                                        <p:strVal val="visible"/>
                                      </p:to>
                                    </p:set>
                                    <p:animEffect transition="in" filter="wipe(down)">
                                      <p:cBhvr>
                                        <p:cTn id="26" dur="2000"/>
                                        <p:tgtEl>
                                          <p:spTgt spid="20511"/>
                                        </p:tgtEl>
                                      </p:cBhvr>
                                    </p:animEffect>
                                  </p:childTnLst>
                                </p:cTn>
                              </p:par>
                            </p:childTnLst>
                          </p:cTn>
                        </p:par>
                        <p:par>
                          <p:cTn id="27" fill="hold" nodeType="afterGroup">
                            <p:stCondLst>
                              <p:cond delay="8000"/>
                            </p:stCondLst>
                            <p:childTnLst>
                              <p:par>
                                <p:cTn id="28" presetID="22" presetClass="entr" presetSubtype="4" fill="hold" grpId="0" nodeType="afterEffect">
                                  <p:stCondLst>
                                    <p:cond delay="0"/>
                                  </p:stCondLst>
                                  <p:childTnLst>
                                    <p:set>
                                      <p:cBhvr>
                                        <p:cTn id="29" dur="1" fill="hold">
                                          <p:stCondLst>
                                            <p:cond delay="0"/>
                                          </p:stCondLst>
                                        </p:cTn>
                                        <p:tgtEl>
                                          <p:spTgt spid="20522"/>
                                        </p:tgtEl>
                                        <p:attrNameLst>
                                          <p:attrName>style.visibility</p:attrName>
                                        </p:attrNameLst>
                                      </p:cBhvr>
                                      <p:to>
                                        <p:strVal val="visible"/>
                                      </p:to>
                                    </p:set>
                                    <p:animEffect transition="in" filter="wipe(down)">
                                      <p:cBhvr>
                                        <p:cTn id="30" dur="2000"/>
                                        <p:tgtEl>
                                          <p:spTgt spid="20522"/>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20488">
                                            <p:txEl>
                                              <p:pRg st="1" end="1"/>
                                            </p:txEl>
                                          </p:spTgt>
                                        </p:tgtEl>
                                        <p:attrNameLst>
                                          <p:attrName>style.visibility</p:attrName>
                                        </p:attrNameLst>
                                      </p:cBhvr>
                                      <p:to>
                                        <p:strVal val="visible"/>
                                      </p:to>
                                    </p:set>
                                    <p:anim calcmode="lin" valueType="num">
                                      <p:cBhvr additive="base">
                                        <p:cTn id="35" dur="500" fill="hold"/>
                                        <p:tgtEl>
                                          <p:spTgt spid="20488">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0488">
                                            <p:txEl>
                                              <p:pRg st="1" end="1"/>
                                            </p:txEl>
                                          </p:spTgt>
                                        </p:tgtEl>
                                        <p:attrNameLst>
                                          <p:attrName>ppt_y</p:attrName>
                                        </p:attrNameLst>
                                      </p:cBhvr>
                                      <p:tavLst>
                                        <p:tav tm="0">
                                          <p:val>
                                            <p:strVal val="#ppt_y"/>
                                          </p:val>
                                        </p:tav>
                                        <p:tav tm="100000">
                                          <p:val>
                                            <p:strVal val="#ppt_y"/>
                                          </p:val>
                                        </p:tav>
                                      </p:tavLst>
                                    </p:anim>
                                  </p:childTnLst>
                                </p:cTn>
                              </p:par>
                              <p:par>
                                <p:cTn id="37" presetID="4" presetClass="entr" presetSubtype="16" fill="hold" grpId="0" nodeType="withEffect">
                                  <p:stCondLst>
                                    <p:cond delay="0"/>
                                  </p:stCondLst>
                                  <p:childTnLst>
                                    <p:set>
                                      <p:cBhvr>
                                        <p:cTn id="38" dur="1" fill="hold">
                                          <p:stCondLst>
                                            <p:cond delay="0"/>
                                          </p:stCondLst>
                                        </p:cTn>
                                        <p:tgtEl>
                                          <p:spTgt spid="20513"/>
                                        </p:tgtEl>
                                        <p:attrNameLst>
                                          <p:attrName>style.visibility</p:attrName>
                                        </p:attrNameLst>
                                      </p:cBhvr>
                                      <p:to>
                                        <p:strVal val="visible"/>
                                      </p:to>
                                    </p:set>
                                    <p:animEffect transition="in" filter="box(in)">
                                      <p:cBhvr>
                                        <p:cTn id="39" dur="500"/>
                                        <p:tgtEl>
                                          <p:spTgt spid="20513"/>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8" fill="hold" grpId="0" nodeType="clickEffect">
                                  <p:stCondLst>
                                    <p:cond delay="0"/>
                                  </p:stCondLst>
                                  <p:childTnLst>
                                    <p:set>
                                      <p:cBhvr>
                                        <p:cTn id="43" dur="1" fill="hold">
                                          <p:stCondLst>
                                            <p:cond delay="0"/>
                                          </p:stCondLst>
                                        </p:cTn>
                                        <p:tgtEl>
                                          <p:spTgt spid="20488">
                                            <p:txEl>
                                              <p:pRg st="2" end="2"/>
                                            </p:txEl>
                                          </p:spTgt>
                                        </p:tgtEl>
                                        <p:attrNameLst>
                                          <p:attrName>style.visibility</p:attrName>
                                        </p:attrNameLst>
                                      </p:cBhvr>
                                      <p:to>
                                        <p:strVal val="visible"/>
                                      </p:to>
                                    </p:set>
                                    <p:anim calcmode="lin" valueType="num">
                                      <p:cBhvr additive="base">
                                        <p:cTn id="44" dur="500" fill="hold"/>
                                        <p:tgtEl>
                                          <p:spTgt spid="20488">
                                            <p:txEl>
                                              <p:pRg st="2" end="2"/>
                                            </p:txEl>
                                          </p:spTgt>
                                        </p:tgtEl>
                                        <p:attrNameLst>
                                          <p:attrName>ppt_x</p:attrName>
                                        </p:attrNameLst>
                                      </p:cBhvr>
                                      <p:tavLst>
                                        <p:tav tm="0">
                                          <p:val>
                                            <p:strVal val="0-#ppt_w/2"/>
                                          </p:val>
                                        </p:tav>
                                        <p:tav tm="100000">
                                          <p:val>
                                            <p:strVal val="#ppt_x"/>
                                          </p:val>
                                        </p:tav>
                                      </p:tavLst>
                                    </p:anim>
                                    <p:anim calcmode="lin" valueType="num">
                                      <p:cBhvr additive="base">
                                        <p:cTn id="45" dur="500" fill="hold"/>
                                        <p:tgtEl>
                                          <p:spTgt spid="20488">
                                            <p:txEl>
                                              <p:pRg st="2" end="2"/>
                                            </p:txEl>
                                          </p:spTgt>
                                        </p:tgtEl>
                                        <p:attrNameLst>
                                          <p:attrName>ppt_y</p:attrName>
                                        </p:attrNameLst>
                                      </p:cBhvr>
                                      <p:tavLst>
                                        <p:tav tm="0">
                                          <p:val>
                                            <p:strVal val="#ppt_y"/>
                                          </p:val>
                                        </p:tav>
                                        <p:tav tm="100000">
                                          <p:val>
                                            <p:strVal val="#ppt_y"/>
                                          </p:val>
                                        </p:tav>
                                      </p:tavLst>
                                    </p:anim>
                                  </p:childTnLst>
                                </p:cTn>
                              </p:par>
                              <p:par>
                                <p:cTn id="46" presetID="22" presetClass="entr" presetSubtype="1" fill="hold" grpId="0" nodeType="withEffect">
                                  <p:stCondLst>
                                    <p:cond delay="0"/>
                                  </p:stCondLst>
                                  <p:childTnLst>
                                    <p:set>
                                      <p:cBhvr>
                                        <p:cTn id="47" dur="1" fill="hold">
                                          <p:stCondLst>
                                            <p:cond delay="0"/>
                                          </p:stCondLst>
                                        </p:cTn>
                                        <p:tgtEl>
                                          <p:spTgt spid="20508"/>
                                        </p:tgtEl>
                                        <p:attrNameLst>
                                          <p:attrName>style.visibility</p:attrName>
                                        </p:attrNameLst>
                                      </p:cBhvr>
                                      <p:to>
                                        <p:strVal val="visible"/>
                                      </p:to>
                                    </p:set>
                                    <p:animEffect transition="in" filter="wipe(up)">
                                      <p:cBhvr>
                                        <p:cTn id="48" dur="500"/>
                                        <p:tgtEl>
                                          <p:spTgt spid="20508"/>
                                        </p:tgtEl>
                                      </p:cBhvr>
                                    </p:animEffect>
                                  </p:childTnLst>
                                </p:cTn>
                              </p:par>
                              <p:par>
                                <p:cTn id="49" presetID="22" presetClass="entr" presetSubtype="1" fill="hold" grpId="0" nodeType="withEffect">
                                  <p:stCondLst>
                                    <p:cond delay="0"/>
                                  </p:stCondLst>
                                  <p:childTnLst>
                                    <p:set>
                                      <p:cBhvr>
                                        <p:cTn id="50" dur="1" fill="hold">
                                          <p:stCondLst>
                                            <p:cond delay="0"/>
                                          </p:stCondLst>
                                        </p:cTn>
                                        <p:tgtEl>
                                          <p:spTgt spid="20517"/>
                                        </p:tgtEl>
                                        <p:attrNameLst>
                                          <p:attrName>style.visibility</p:attrName>
                                        </p:attrNameLst>
                                      </p:cBhvr>
                                      <p:to>
                                        <p:strVal val="visible"/>
                                      </p:to>
                                    </p:set>
                                    <p:animEffect transition="in" filter="wipe(up)">
                                      <p:cBhvr>
                                        <p:cTn id="51" dur="500"/>
                                        <p:tgtEl>
                                          <p:spTgt spid="20517"/>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8" fill="hold" grpId="0" nodeType="clickEffect">
                                  <p:stCondLst>
                                    <p:cond delay="0"/>
                                  </p:stCondLst>
                                  <p:childTnLst>
                                    <p:set>
                                      <p:cBhvr>
                                        <p:cTn id="55" dur="1" fill="hold">
                                          <p:stCondLst>
                                            <p:cond delay="0"/>
                                          </p:stCondLst>
                                        </p:cTn>
                                        <p:tgtEl>
                                          <p:spTgt spid="20488">
                                            <p:txEl>
                                              <p:pRg st="3" end="3"/>
                                            </p:txEl>
                                          </p:spTgt>
                                        </p:tgtEl>
                                        <p:attrNameLst>
                                          <p:attrName>style.visibility</p:attrName>
                                        </p:attrNameLst>
                                      </p:cBhvr>
                                      <p:to>
                                        <p:strVal val="visible"/>
                                      </p:to>
                                    </p:set>
                                    <p:anim calcmode="lin" valueType="num">
                                      <p:cBhvr additive="base">
                                        <p:cTn id="56" dur="500" fill="hold"/>
                                        <p:tgtEl>
                                          <p:spTgt spid="20488">
                                            <p:txEl>
                                              <p:pRg st="3" end="3"/>
                                            </p:txEl>
                                          </p:spTgt>
                                        </p:tgtEl>
                                        <p:attrNameLst>
                                          <p:attrName>ppt_x</p:attrName>
                                        </p:attrNameLst>
                                      </p:cBhvr>
                                      <p:tavLst>
                                        <p:tav tm="0">
                                          <p:val>
                                            <p:strVal val="0-#ppt_w/2"/>
                                          </p:val>
                                        </p:tav>
                                        <p:tav tm="100000">
                                          <p:val>
                                            <p:strVal val="#ppt_x"/>
                                          </p:val>
                                        </p:tav>
                                      </p:tavLst>
                                    </p:anim>
                                    <p:anim calcmode="lin" valueType="num">
                                      <p:cBhvr additive="base">
                                        <p:cTn id="57" dur="500" fill="hold"/>
                                        <p:tgtEl>
                                          <p:spTgt spid="20488">
                                            <p:txEl>
                                              <p:pRg st="3" end="3"/>
                                            </p:txEl>
                                          </p:spTgt>
                                        </p:tgtEl>
                                        <p:attrNameLst>
                                          <p:attrName>ppt_y</p:attrName>
                                        </p:attrNameLst>
                                      </p:cBhvr>
                                      <p:tavLst>
                                        <p:tav tm="0">
                                          <p:val>
                                            <p:strVal val="#ppt_y"/>
                                          </p:val>
                                        </p:tav>
                                        <p:tav tm="100000">
                                          <p:val>
                                            <p:strVal val="#ppt_y"/>
                                          </p:val>
                                        </p:tav>
                                      </p:tavLst>
                                    </p:anim>
                                  </p:childTnLst>
                                </p:cTn>
                              </p:par>
                              <p:par>
                                <p:cTn id="58" presetID="5" presetClass="entr" presetSubtype="10" fill="hold" grpId="0" nodeType="withEffect">
                                  <p:stCondLst>
                                    <p:cond delay="0"/>
                                  </p:stCondLst>
                                  <p:childTnLst>
                                    <p:set>
                                      <p:cBhvr>
                                        <p:cTn id="59" dur="1" fill="hold">
                                          <p:stCondLst>
                                            <p:cond delay="0"/>
                                          </p:stCondLst>
                                        </p:cTn>
                                        <p:tgtEl>
                                          <p:spTgt spid="20514"/>
                                        </p:tgtEl>
                                        <p:attrNameLst>
                                          <p:attrName>style.visibility</p:attrName>
                                        </p:attrNameLst>
                                      </p:cBhvr>
                                      <p:to>
                                        <p:strVal val="visible"/>
                                      </p:to>
                                    </p:set>
                                    <p:animEffect transition="in" filter="checkerboard(across)">
                                      <p:cBhvr>
                                        <p:cTn id="60" dur="500"/>
                                        <p:tgtEl>
                                          <p:spTgt spid="20514"/>
                                        </p:tgtEl>
                                      </p:cBhvr>
                                    </p:animEffec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0488">
                                            <p:txEl>
                                              <p:pRg st="4" end="4"/>
                                            </p:txEl>
                                          </p:spTgt>
                                        </p:tgtEl>
                                        <p:attrNameLst>
                                          <p:attrName>style.visibility</p:attrName>
                                        </p:attrNameLst>
                                      </p:cBhvr>
                                      <p:to>
                                        <p:strVal val="visible"/>
                                      </p:to>
                                    </p:set>
                                    <p:anim calcmode="lin" valueType="num">
                                      <p:cBhvr additive="base">
                                        <p:cTn id="65" dur="500" fill="hold"/>
                                        <p:tgtEl>
                                          <p:spTgt spid="20488">
                                            <p:txEl>
                                              <p:pRg st="4" end="4"/>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0488">
                                            <p:txEl>
                                              <p:pRg st="4" end="4"/>
                                            </p:txEl>
                                          </p:spTgt>
                                        </p:tgtEl>
                                        <p:attrNameLst>
                                          <p:attrName>ppt_y</p:attrName>
                                        </p:attrNameLst>
                                      </p:cBhvr>
                                      <p:tavLst>
                                        <p:tav tm="0">
                                          <p:val>
                                            <p:strVal val="#ppt_y"/>
                                          </p:val>
                                        </p:tav>
                                        <p:tav tm="100000">
                                          <p:val>
                                            <p:strVal val="#ppt_y"/>
                                          </p:val>
                                        </p:tav>
                                      </p:tavLst>
                                    </p:anim>
                                  </p:childTnLst>
                                </p:cTn>
                              </p:par>
                              <p:par>
                                <p:cTn id="67" presetID="3" presetClass="entr" presetSubtype="10" fill="hold" grpId="0" nodeType="withEffect">
                                  <p:stCondLst>
                                    <p:cond delay="0"/>
                                  </p:stCondLst>
                                  <p:childTnLst>
                                    <p:set>
                                      <p:cBhvr>
                                        <p:cTn id="68" dur="1" fill="hold">
                                          <p:stCondLst>
                                            <p:cond delay="0"/>
                                          </p:stCondLst>
                                        </p:cTn>
                                        <p:tgtEl>
                                          <p:spTgt spid="20525"/>
                                        </p:tgtEl>
                                        <p:attrNameLst>
                                          <p:attrName>style.visibility</p:attrName>
                                        </p:attrNameLst>
                                      </p:cBhvr>
                                      <p:to>
                                        <p:strVal val="visible"/>
                                      </p:to>
                                    </p:set>
                                    <p:animEffect transition="in" filter="blinds(horizontal)">
                                      <p:cBhvr>
                                        <p:cTn id="69" dur="500"/>
                                        <p:tgtEl>
                                          <p:spTgt spid="20525"/>
                                        </p:tgtEl>
                                      </p:cBhvr>
                                    </p:animEffect>
                                  </p:childTnLst>
                                </p:cTn>
                              </p:par>
                              <p:par>
                                <p:cTn id="70" presetID="3" presetClass="entr" presetSubtype="10" fill="hold" nodeType="withEffect">
                                  <p:stCondLst>
                                    <p:cond delay="0"/>
                                  </p:stCondLst>
                                  <p:childTnLst>
                                    <p:set>
                                      <p:cBhvr>
                                        <p:cTn id="71" dur="1" fill="hold">
                                          <p:stCondLst>
                                            <p:cond delay="0"/>
                                          </p:stCondLst>
                                        </p:cTn>
                                        <p:tgtEl>
                                          <p:spTgt spid="20523"/>
                                        </p:tgtEl>
                                        <p:attrNameLst>
                                          <p:attrName>style.visibility</p:attrName>
                                        </p:attrNameLst>
                                      </p:cBhvr>
                                      <p:to>
                                        <p:strVal val="visible"/>
                                      </p:to>
                                    </p:set>
                                    <p:animEffect transition="in" filter="blinds(horizontal)">
                                      <p:cBhvr>
                                        <p:cTn id="72" dur="500"/>
                                        <p:tgtEl>
                                          <p:spTgt spid="20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8" grpId="0" build="p" autoUpdateAnimBg="0"/>
      <p:bldP spid="20508" grpId="0"/>
      <p:bldP spid="20509" grpId="0"/>
      <p:bldP spid="20510" grpId="0"/>
      <p:bldP spid="20511" grpId="0"/>
      <p:bldP spid="20513" grpId="0" animBg="1"/>
      <p:bldP spid="20514" grpId="0" animBg="1"/>
      <p:bldP spid="20517" grpId="0" animBg="1"/>
      <p:bldP spid="20518" grpId="0" animBg="1"/>
      <p:bldP spid="20519" grpId="0" animBg="1"/>
      <p:bldP spid="20522" grpId="0" animBg="1"/>
      <p:bldP spid="20525"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A7947B"/>
        </a:solidFill>
        <a:effectLst/>
      </p:bgPr>
    </p:bg>
    <p:spTree>
      <p:nvGrpSpPr>
        <p:cNvPr id="1" name=""/>
        <p:cNvGrpSpPr/>
        <p:nvPr/>
      </p:nvGrpSpPr>
      <p:grpSpPr>
        <a:xfrm>
          <a:off x="0" y="0"/>
          <a:ext cx="0" cy="0"/>
          <a:chOff x="0" y="0"/>
          <a:chExt cx="0" cy="0"/>
        </a:xfrm>
      </p:grpSpPr>
      <p:pic>
        <p:nvPicPr>
          <p:cNvPr id="57346" name="Picture 6" descr="MF, J1-2 Bethlehem Shepherds Fields"/>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511" name="Text Box 7"/>
          <p:cNvSpPr txBox="1">
            <a:spLocks noChangeArrowheads="1"/>
          </p:cNvSpPr>
          <p:nvPr/>
        </p:nvSpPr>
        <p:spPr bwMode="auto">
          <a:xfrm>
            <a:off x="0" y="4191000"/>
            <a:ext cx="35814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FF"/>
                </a:solidFill>
                <a:latin typeface="Arial" panose="020B0604020202020204" pitchFamily="34" charset="0"/>
                <a:ea typeface="ＭＳ Ｐゴシック" charset="0"/>
                <a:cs typeface="Arial" panose="020B0604020202020204" pitchFamily="34" charset="0"/>
              </a:rPr>
              <a:t>بيت لحم</a:t>
            </a:r>
            <a:endParaRPr lang="en-US" sz="40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7348" name="Text Box 3"/>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57349" name="Rectangle 4"/>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المستلمين</a:t>
            </a:r>
            <a:endParaRPr lang="en-US" dirty="0">
              <a:solidFill>
                <a:schemeClr val="bg1"/>
              </a:solidFill>
              <a:ea typeface="ＭＳ Ｐゴシック" charset="0"/>
            </a:endParaRPr>
          </a:p>
        </p:txBody>
      </p:sp>
      <p:sp>
        <p:nvSpPr>
          <p:cNvPr id="21509" name="Rectangle 5"/>
          <p:cNvSpPr>
            <a:spLocks noGrp="1" noChangeArrowheads="1"/>
          </p:cNvSpPr>
          <p:nvPr>
            <p:ph type="body" sz="half" idx="1"/>
          </p:nvPr>
        </p:nvSpPr>
        <p:spPr>
          <a:xfrm>
            <a:off x="3962400" y="4038600"/>
            <a:ext cx="5181600" cy="2971800"/>
          </a:xfrm>
          <a:gradFill rotWithShape="1">
            <a:gsLst>
              <a:gs pos="0">
                <a:srgbClr val="0033CC">
                  <a:alpha val="74001"/>
                </a:srgbClr>
              </a:gs>
              <a:gs pos="100000">
                <a:srgbClr val="0033CC">
                  <a:gamma/>
                  <a:shade val="46275"/>
                  <a:invGamma/>
                </a:srgbClr>
              </a:gs>
            </a:gsLst>
            <a:path path="shape">
              <a:fillToRect l="50000" t="50000" r="50000" b="50000"/>
            </a:path>
          </a:gradFill>
          <a:effectLst>
            <a:outerShdw blurRad="63500" dist="38099" dir="2700000" algn="ctr" rotWithShape="0">
              <a:schemeClr val="tx1">
                <a:alpha val="74998"/>
              </a:schemeClr>
            </a:outerShdw>
          </a:effectLst>
        </p:spPr>
        <p:txBody>
          <a:bodyPr/>
          <a:lstStyle/>
          <a:p>
            <a:pPr algn="ctr" eaLnBrk="1" hangingPunct="1">
              <a:buFontTx/>
              <a:buNone/>
            </a:pPr>
            <a:r>
              <a:rPr lang="ar-JO" sz="3200" dirty="0">
                <a:solidFill>
                  <a:schemeClr val="bg1"/>
                </a:solidFill>
                <a:ea typeface="宋体" charset="0"/>
              </a:rPr>
              <a:t>القراء الأوائل كانوا ضمن المملكة المتحدة بقيادة شاول و داود . بعض القراء المتأخرين اختبروا مأساة نهاية فترة القضاة</a:t>
            </a:r>
            <a:endParaRPr lang="en-US" sz="3200" dirty="0">
              <a:solidFill>
                <a:schemeClr val="bg1"/>
              </a:solidFill>
              <a:ea typeface="宋体" charset="0"/>
            </a:endParaRPr>
          </a:p>
        </p:txBody>
      </p:sp>
    </p:spTree>
    <p:extLst>
      <p:ext uri="{BB962C8B-B14F-4D97-AF65-F5344CB8AC3E}">
        <p14:creationId xmlns:p14="http://schemas.microsoft.com/office/powerpoint/2010/main" val="215788823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1509">
                                            <p:bg/>
                                          </p:spTgt>
                                        </p:tgtEl>
                                        <p:attrNameLst>
                                          <p:attrName>style.visibility</p:attrName>
                                        </p:attrNameLst>
                                      </p:cBhvr>
                                      <p:to>
                                        <p:strVal val="visible"/>
                                      </p:to>
                                    </p:set>
                                    <p:animEffect transition="in" filter="checkerboard(across)">
                                      <p:cBhvr>
                                        <p:cTn id="7" dur="500"/>
                                        <p:tgtEl>
                                          <p:spTgt spid="21509">
                                            <p:bg/>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1509">
                                            <p:txEl>
                                              <p:pRg st="0" end="0"/>
                                            </p:txEl>
                                          </p:spTgt>
                                        </p:tgtEl>
                                        <p:attrNameLst>
                                          <p:attrName>style.visibility</p:attrName>
                                        </p:attrNameLst>
                                      </p:cBhvr>
                                      <p:to>
                                        <p:strVal val="visible"/>
                                      </p:to>
                                    </p:set>
                                    <p:animEffect transition="in" filter="checkerboard(across)">
                                      <p:cBhvr>
                                        <p:cTn id="12" dur="500"/>
                                        <p:tgtEl>
                                          <p:spTgt spid="2150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9" grpId="0" build="p"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2274104"/>
            <a:ext cx="9144000" cy="27635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يكافئ الله منكري ذواتهم</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1042399"/>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FontTx/>
              <a:buNone/>
            </a:pPr>
            <a:r>
              <a:rPr lang="ar-JO" sz="4000" dirty="0">
                <a:latin typeface="Arial" panose="020B0604020202020204" pitchFamily="34" charset="0"/>
                <a:cs typeface="Arial" panose="020B0604020202020204" pitchFamily="34" charset="0"/>
              </a:rPr>
              <a:t>في تلك الأيام لم يكن ملك في إسرائيل                   كل واحد عمل ما حسن في عينيه</a:t>
            </a:r>
            <a:endParaRPr lang="en-US" sz="4000" dirty="0">
              <a:latin typeface="Arial" panose="020B0604020202020204" pitchFamily="34" charset="0"/>
              <a:cs typeface="Arial" panose="020B0604020202020204" pitchFamily="34" charset="0"/>
            </a:endParaRPr>
          </a:p>
          <a:p>
            <a:pPr marL="0" indent="0">
              <a:buFontTx/>
              <a:buNone/>
            </a:pPr>
            <a:endParaRPr lang="en-US" sz="4000" dirty="0">
              <a:latin typeface="Arial" panose="020B0604020202020204" pitchFamily="34" charset="0"/>
              <a:cs typeface="Arial" panose="020B0604020202020204" pitchFamily="34" charset="0"/>
            </a:endParaRPr>
          </a:p>
          <a:p>
            <a:pPr marL="0" indent="0">
              <a:buFontTx/>
              <a:buNone/>
            </a:pPr>
            <a:r>
              <a:rPr lang="ar-JO" sz="4000" dirty="0">
                <a:latin typeface="Arial" panose="020B0604020202020204" pitchFamily="34" charset="0"/>
                <a:cs typeface="Arial" panose="020B0604020202020204" pitchFamily="34" charset="0"/>
              </a:rPr>
              <a:t>قضاة 21: 25</a:t>
            </a:r>
            <a:endParaRPr lang="en-US" sz="4000" dirty="0">
              <a:latin typeface="Arial" panose="020B0604020202020204" pitchFamily="34" charset="0"/>
              <a:cs typeface="Arial" panose="020B0604020202020204" pitchFamily="34"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rtl="1" fontAlgn="base">
              <a:spcBef>
                <a:spcPct val="20000"/>
              </a:spcBef>
              <a:spcAft>
                <a:spcPct val="0"/>
              </a:spcAft>
              <a:buFontTx/>
              <a:buBlip>
                <a:blip r:embed="rId4"/>
              </a:buBlip>
              <a:defRPr/>
            </a:pPr>
            <a:r>
              <a:rPr lang="ar-JO"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حدثت أحداث سفر راعوث خلال زمن القضاة (1: 1)</a:t>
            </a:r>
            <a:r>
              <a:rPr lang="en-US"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Tree>
    <p:extLst>
      <p:ext uri="{BB962C8B-B14F-4D97-AF65-F5344CB8AC3E}">
        <p14:creationId xmlns:p14="http://schemas.microsoft.com/office/powerpoint/2010/main" val="119001809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31.xml><?xml version="1.0" encoding="utf-8"?>
<p:sld xmlns:a="http://schemas.openxmlformats.org/drawingml/2006/main" xmlns:r="http://schemas.openxmlformats.org/officeDocument/2006/relationships" xmlns:p="http://schemas.openxmlformats.org/presentationml/2006/main" showMasterPhAnim="0">
  <p:cSld>
    <p:bg>
      <p:bgPr>
        <a:solidFill>
          <a:schemeClr val="accent2"/>
        </a:solidFill>
        <a:effectLst/>
      </p:bgPr>
    </p:bg>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يسجل صموئيل في سفر القضاة الفشل الأخلاقي و الروحي لإسرائيل و الذي انتهى أي الفشل بقصتين مرعبتين :</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كاهن وثني لاوي يبارك هجرة سبط دان غير الصحيحة (قض 17-18)</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جريمة البنيامينيين تجاه السرية حتى قامت الأسباط الأخرى بتدمير هذا السبط (قض 19-21)</a:t>
            </a:r>
          </a:p>
          <a:p>
            <a:pPr lvl="1" algn="r" defTabSz="914400" rtl="1" fontAlgn="base">
              <a:spcBef>
                <a:spcPct val="20000"/>
              </a:spcBef>
              <a:spcAft>
                <a:spcPct val="0"/>
              </a:spcAft>
              <a:buClr>
                <a:srgbClr val="D69B80"/>
              </a:buClr>
              <a:defRPr/>
            </a:pPr>
            <a:endPar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endParaRPr>
          </a:p>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قصة راعوث هي إيضاح ثالث عن الحياة في هذا الوقت لكنها تقدم الناحية الأخرى من القصة</a:t>
            </a:r>
            <a:r>
              <a:rPr lang="en-US"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 </a:t>
            </a:r>
          </a:p>
        </p:txBody>
      </p:sp>
    </p:spTree>
    <p:extLst>
      <p:ext uri="{BB962C8B-B14F-4D97-AF65-F5344CB8AC3E}">
        <p14:creationId xmlns:p14="http://schemas.microsoft.com/office/powerpoint/2010/main" val="12441871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2535">
                                            <p:txEl>
                                              <p:pRg st="4" end="4"/>
                                            </p:txEl>
                                          </p:spTgt>
                                        </p:tgtEl>
                                        <p:attrNameLst>
                                          <p:attrName>style.visibility</p:attrName>
                                        </p:attrNameLst>
                                      </p:cBhvr>
                                      <p:to>
                                        <p:strVal val="visible"/>
                                      </p:to>
                                    </p:set>
                                    <p:anim calcmode="lin" valueType="num">
                                      <p:cBhvr additive="base">
                                        <p:cTn id="17"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ar-JO"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يوحنا ريد، راعوث في تفسير الكتاب المقدس المعرفي، 1: 415</a:t>
            </a:r>
            <a:endParaRPr lang="en-US"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يومض سفر راعوث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مثل لؤلؤة جميلة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على خلفية سوداء كالفحم</a:t>
            </a:r>
            <a:endParaRPr lang="en-US"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pic>
        <p:nvPicPr>
          <p:cNvPr id="3" name="Picture 2"/>
          <p:cNvPicPr>
            <a:picLocks noChangeAspect="1"/>
          </p:cNvPicPr>
          <p:nvPr/>
        </p:nvPicPr>
        <p:blipFill>
          <a:blip r:embed="rId5"/>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291585991"/>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43013" name="Text Box 1029"/>
          <p:cNvSpPr txBox="1">
            <a:spLocks noChangeArrowheads="1"/>
          </p:cNvSpPr>
          <p:nvPr/>
        </p:nvSpPr>
        <p:spPr bwMode="auto">
          <a:xfrm>
            <a:off x="914400" y="2043179"/>
            <a:ext cx="6321896" cy="256685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algn="r" defTabSz="914400" rtl="1" eaLnBrk="1" fontAlgn="base" hangingPunct="1">
              <a:lnSpc>
                <a:spcPct val="90000"/>
              </a:lnSpc>
              <a:spcBef>
                <a:spcPct val="20000"/>
              </a:spcBef>
              <a:spcAft>
                <a:spcPct val="0"/>
              </a:spcAft>
              <a:buFontTx/>
              <a:buBlip>
                <a:blip r:embed="rId4"/>
              </a:buBlip>
            </a:pPr>
            <a:r>
              <a:rPr lang="ar-JO" altLang="zh-CN" b="1" dirty="0">
                <a:solidFill>
                  <a:srgbClr val="FFFFFF"/>
                </a:solidFill>
                <a:latin typeface="Arial" panose="020B0604020202020204" pitchFamily="34" charset="0"/>
                <a:ea typeface="宋体" charset="0"/>
                <a:cs typeface="Arial" panose="020B0604020202020204" pitchFamily="34" charset="0"/>
              </a:rPr>
              <a:t>ربما احتاج صموئيل إلى موازنة الصورة السلبية لفترة حكم القضاة مع مثال تقي (راعوث و بوعز) الذين عاشا بحسب ناموس الله على الرغم من عدم الأمانة الوطنية</a:t>
            </a:r>
            <a:endParaRPr lang="en-US" altLang="zh-CN" b="1" dirty="0">
              <a:solidFill>
                <a:srgbClr val="FFFFFF"/>
              </a:solidFill>
              <a:latin typeface="Arial" panose="020B0604020202020204" pitchFamily="34" charset="0"/>
              <a:ea typeface="宋体" charset="0"/>
              <a:cs typeface="Arial" panose="020B0604020202020204" pitchFamily="34" charset="0"/>
            </a:endParaRPr>
          </a:p>
          <a:p>
            <a:pPr defTabSz="914400" eaLnBrk="1" fontAlgn="base" hangingPunct="1">
              <a:lnSpc>
                <a:spcPct val="90000"/>
              </a:lnSpc>
              <a:spcBef>
                <a:spcPct val="20000"/>
              </a:spcBef>
              <a:spcAft>
                <a:spcPct val="0"/>
              </a:spcAft>
            </a:pPr>
            <a:endParaRPr lang="ar-JO" altLang="zh-CN" b="1" dirty="0">
              <a:solidFill>
                <a:srgbClr val="FFFFFF"/>
              </a:solidFill>
              <a:latin typeface="Arial" panose="020B0604020202020204" pitchFamily="34" charset="0"/>
              <a:ea typeface="宋体" charset="0"/>
              <a:cs typeface="Arial" panose="020B0604020202020204" pitchFamily="34" charset="0"/>
            </a:endParaRPr>
          </a:p>
          <a:p>
            <a:pPr marL="355600" indent="-355600" algn="r" defTabSz="914400" rtl="1" eaLnBrk="1" fontAlgn="base" hangingPunct="1">
              <a:lnSpc>
                <a:spcPct val="90000"/>
              </a:lnSpc>
              <a:spcBef>
                <a:spcPct val="20000"/>
              </a:spcBef>
              <a:spcAft>
                <a:spcPct val="0"/>
              </a:spcAft>
              <a:buFontTx/>
              <a:buBlip>
                <a:blip r:embed="rId4"/>
              </a:buBlip>
            </a:pPr>
            <a:r>
              <a:rPr lang="ar-JO" b="1" dirty="0">
                <a:solidFill>
                  <a:srgbClr val="FFFFFF"/>
                </a:solidFill>
                <a:latin typeface="Arial" panose="020B0604020202020204" pitchFamily="34" charset="0"/>
                <a:ea typeface="宋体" charset="0"/>
                <a:cs typeface="Arial" panose="020B0604020202020204" pitchFamily="34" charset="0"/>
              </a:rPr>
              <a:t>هناك موضوع رئيسي واحد في سفر راعوث و هو مشابه لموضوع سفر القضاة – فداء الله – مع الإختلافات الرئيسية التالية :</a:t>
            </a:r>
            <a:endParaRPr lang="en-US" b="1" dirty="0">
              <a:solidFill>
                <a:srgbClr val="FFFFFF"/>
              </a:solidFill>
              <a:latin typeface="Arial" panose="020B0604020202020204" pitchFamily="34" charset="0"/>
              <a:ea typeface="宋体" charset="0"/>
              <a:cs typeface="Arial" panose="020B0604020202020204" pitchFamily="34" charset="0"/>
            </a:endParaRPr>
          </a:p>
        </p:txBody>
      </p:sp>
      <p:sp>
        <p:nvSpPr>
          <p:cNvPr id="43015" name="Text Box 1031"/>
          <p:cNvSpPr txBox="1">
            <a:spLocks noChangeArrowheads="1"/>
          </p:cNvSpPr>
          <p:nvPr/>
        </p:nvSpPr>
        <p:spPr bwMode="auto">
          <a:xfrm>
            <a:off x="609600" y="5410200"/>
            <a:ext cx="2667000" cy="14711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 </a:t>
            </a:r>
          </a:p>
          <a:p>
            <a:pPr algn="ctr" defTabSz="914400" eaLnBrk="1" fontAlgn="base" hangingPunct="1">
              <a:spcBef>
                <a:spcPct val="20000"/>
              </a:spcBef>
              <a:spcAft>
                <a:spcPct val="0"/>
              </a:spcAft>
            </a:pPr>
            <a:r>
              <a:rPr lang="ar-JO" sz="2800" b="1" u="sng" dirty="0">
                <a:solidFill>
                  <a:srgbClr val="0033CC"/>
                </a:solidFill>
                <a:latin typeface="Arial" panose="020B0604020202020204" pitchFamily="34" charset="0"/>
                <a:cs typeface="Arial" panose="020B0604020202020204" pitchFamily="34" charset="0"/>
              </a:rPr>
              <a:t>محررين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JO"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قضاة</a:t>
            </a:r>
            <a:endParaRPr lang="en-US"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a:t>
            </a:r>
            <a:br>
              <a:rPr lang="en-US" sz="2800" b="1" dirty="0">
                <a:solidFill>
                  <a:srgbClr val="000000"/>
                </a:solidFill>
                <a:latin typeface="Arial" panose="020B0604020202020204" pitchFamily="34" charset="0"/>
                <a:cs typeface="Arial" panose="020B0604020202020204" pitchFamily="34" charset="0"/>
              </a:rPr>
            </a:br>
            <a:r>
              <a:rPr lang="ar-JO" sz="2800" b="1" u="sng" dirty="0">
                <a:solidFill>
                  <a:srgbClr val="0033CC"/>
                </a:solidFill>
                <a:latin typeface="Arial" panose="020B0604020202020204" pitchFamily="34" charset="0"/>
                <a:cs typeface="Arial" panose="020B0604020202020204" pitchFamily="34" charset="0"/>
              </a:rPr>
              <a:t>زوجين تقيين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SA" sz="3600" kern="10" dirty="0" err="1">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راعوث</a:t>
            </a:r>
            <a:endParaRPr lang="en-US" sz="3600" kern="10" dirty="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Tree>
    <p:extLst>
      <p:ext uri="{BB962C8B-B14F-4D97-AF65-F5344CB8AC3E}">
        <p14:creationId xmlns:p14="http://schemas.microsoft.com/office/powerpoint/2010/main" val="8482269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utoUpdateAnimBg="0"/>
      <p:bldP spid="43015" grpId="0"/>
      <p:bldP spid="43016" grpId="0" animBg="1"/>
      <p:bldP spid="43017" grpId="0"/>
      <p:bldP spid="43018" grpId="0" animBg="1"/>
    </p:bldLst>
  </p:timing>
</p:sld>
</file>

<file path=ppt/slides/slide34.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التباينات</a:t>
            </a:r>
            <a:endParaRPr lang="en-US" dirty="0">
              <a:solidFill>
                <a:schemeClr val="bg1"/>
              </a:solidFill>
              <a:ea typeface="ＭＳ Ｐゴシック"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عدم 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الفجور</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الإخلاص، البر، الطهارة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الوثنية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اتباع الإله الحقيقي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الإنحدار، الإنحطاط، الخيانة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التكريس</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الشهوة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المحبة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الحرب</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السلام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القسوة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اللطف</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مساوئ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مزايا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الفوضى</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الملكية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القبلية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الوطنية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شاول</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داود</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العصيان يؤدي إلى الألم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الإيمان الطائع يؤدي إلى البركة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الظلمة الروحية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النور الروحي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ar-JO"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قضاة</a:t>
            </a:r>
            <a:endPar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ar-SA" sz="3600" kern="10" dirty="0" err="1">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راعوث</a:t>
            </a:r>
            <a:endParaRPr lang="en-US" sz="3600" kern="10" dirty="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Tree>
    <p:extLst>
      <p:ext uri="{BB962C8B-B14F-4D97-AF65-F5344CB8AC3E}">
        <p14:creationId xmlns:p14="http://schemas.microsoft.com/office/powerpoint/2010/main" val="217530738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7587" name="Picture 3" descr="OABSO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0"/>
            <a:ext cx="5537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8" name="Text Box 4"/>
          <p:cNvSpPr txBox="1">
            <a:spLocks noChangeArrowheads="1"/>
          </p:cNvSpPr>
          <p:nvPr/>
        </p:nvSpPr>
        <p:spPr bwMode="auto">
          <a:xfrm>
            <a:off x="5508104" y="303213"/>
            <a:ext cx="3635896" cy="261610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فحبلت ابنتا لوط من أبيهما فولدت البكر ابناً و دعت اسمه مؤاب و هو أبو المؤابيين إلى اليوم</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2400" b="1" dirty="0">
                <a:solidFill>
                  <a:srgbClr val="FFFFFF"/>
                </a:solidFill>
                <a:latin typeface="Arial" panose="020B0604020202020204" pitchFamily="34" charset="0"/>
                <a:ea typeface="ＭＳ Ｐゴシック" charset="0"/>
                <a:cs typeface="Arial" panose="020B0604020202020204" pitchFamily="34" charset="0"/>
              </a:rPr>
              <a:t>تكوين 19: 36-37 </a:t>
            </a:r>
            <a:endParaRPr lang="en-US" sz="2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47109" name="Rectangle 5"/>
          <p:cNvSpPr>
            <a:spLocks noGrp="1" noChangeArrowheads="1"/>
          </p:cNvSpPr>
          <p:nvPr>
            <p:ph type="title" idx="4294967295"/>
          </p:nvPr>
        </p:nvSpPr>
        <p:spPr>
          <a:xfrm>
            <a:off x="0" y="5715000"/>
            <a:ext cx="5486400" cy="914400"/>
          </a:xfrm>
        </p:spPr>
        <p:txBody>
          <a:bodyPr anchor="ctr"/>
          <a:lstStyle/>
          <a:p>
            <a:pPr eaLnBrk="1" hangingPunct="1"/>
            <a:r>
              <a:rPr lang="ar-JO" sz="4000" dirty="0">
                <a:solidFill>
                  <a:schemeClr val="bg1"/>
                </a:solidFill>
                <a:effectLst>
                  <a:glow rad="279400">
                    <a:schemeClr val="tx1">
                      <a:alpha val="88000"/>
                    </a:schemeClr>
                  </a:glow>
                </a:effectLst>
                <a:ea typeface="ＭＳ Ｐゴシック" charset="0"/>
              </a:rPr>
              <a:t>أصل المؤابيين</a:t>
            </a:r>
            <a:endParaRPr lang="en-US" sz="4000"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14781586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8000"/>
                                  </p:stCondLst>
                                  <p:childTnLst>
                                    <p:set>
                                      <p:cBhvr>
                                        <p:cTn id="6" dur="1" fill="hold">
                                          <p:stCondLst>
                                            <p:cond delay="0"/>
                                          </p:stCondLst>
                                        </p:cTn>
                                        <p:tgtEl>
                                          <p:spTgt spid="47108"/>
                                        </p:tgtEl>
                                        <p:attrNameLst>
                                          <p:attrName>style.visibility</p:attrName>
                                        </p:attrNameLst>
                                      </p:cBhvr>
                                      <p:to>
                                        <p:strVal val="visible"/>
                                      </p:to>
                                    </p:set>
                                    <p:animEffect transition="in" filter="dissolve">
                                      <p:cBhvr>
                                        <p:cTn id="7" dur="500"/>
                                        <p:tgtEl>
                                          <p:spTgt spid="47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108"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2" descr="OMSSO008"/>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0" y="0"/>
            <a:ext cx="9144000" cy="7261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131" name="Text Box 3"/>
          <p:cNvSpPr txBox="1">
            <a:spLocks noChangeArrowheads="1"/>
          </p:cNvSpPr>
          <p:nvPr/>
        </p:nvSpPr>
        <p:spPr bwMode="auto">
          <a:xfrm>
            <a:off x="971600" y="1295400"/>
            <a:ext cx="7105600" cy="4401205"/>
          </a:xfrm>
          <a:prstGeom prst="rect">
            <a:avLst/>
          </a:prstGeom>
          <a:noFill/>
          <a:ln>
            <a:noFill/>
          </a:ln>
        </p:spPr>
        <p:txBody>
          <a:bodyPr vert="horz" wrap="square" lIns="91440" tIns="45720" rIns="91440" bIns="45720" numCol="1" anchor="ctr" anchorCtr="0" compatLnSpc="1">
            <a:prstTxWarp prst="textNoShape">
              <a:avLst/>
            </a:prstTxWarp>
          </a:bodyPr>
          <a:lstStyle>
            <a:lvl1pPr algn="l" eaLnBrk="1" hangingPunct="1">
              <a:spcBef>
                <a:spcPct val="0"/>
              </a:spcBef>
              <a:defRPr sz="4000" b="1">
                <a:solidFill>
                  <a:schemeClr val="bg1"/>
                </a:solidFill>
                <a:effectLst>
                  <a:glow rad="279400">
                    <a:schemeClr val="tx1">
                      <a:alpha val="88000"/>
                    </a:schemeClr>
                  </a:glow>
                </a:effectLst>
                <a:latin typeface="Arial"/>
                <a:cs typeface="Arial"/>
              </a:defRPr>
            </a:lvl1pPr>
            <a:lvl2pPr algn="l" eaLnBrk="0" hangingPunct="0">
              <a:spcBef>
                <a:spcPct val="0"/>
              </a:spcBef>
              <a:defRPr sz="4400">
                <a:solidFill>
                  <a:schemeClr val="tx2"/>
                </a:solidFill>
                <a:latin typeface="Times New Roman" pitchFamily="-111" charset="0"/>
                <a:ea typeface="ＭＳ Ｐゴシック" charset="-128"/>
                <a:cs typeface="ＭＳ Ｐゴシック" charset="-128"/>
              </a:defRPr>
            </a:lvl2pPr>
            <a:lvl3pPr algn="l" eaLnBrk="0" hangingPunct="0">
              <a:spcBef>
                <a:spcPct val="0"/>
              </a:spcBef>
              <a:defRPr sz="4400">
                <a:solidFill>
                  <a:schemeClr val="tx2"/>
                </a:solidFill>
                <a:latin typeface="Times New Roman" pitchFamily="-111" charset="0"/>
                <a:ea typeface="ＭＳ Ｐゴシック" charset="-128"/>
                <a:cs typeface="ＭＳ Ｐゴシック" charset="-128"/>
              </a:defRPr>
            </a:lvl3pPr>
            <a:lvl4pPr algn="l" eaLnBrk="0" hangingPunct="0">
              <a:spcBef>
                <a:spcPct val="0"/>
              </a:spcBef>
              <a:defRPr sz="4400">
                <a:solidFill>
                  <a:schemeClr val="tx2"/>
                </a:solidFill>
                <a:latin typeface="Times New Roman" pitchFamily="-111" charset="0"/>
                <a:ea typeface="ＭＳ Ｐゴシック" charset="-128"/>
                <a:cs typeface="ＭＳ Ｐゴシック" charset="-128"/>
              </a:defRPr>
            </a:lvl4pPr>
            <a:lvl5pPr algn="l" eaLnBrk="0" hangingPunct="0">
              <a:spcBef>
                <a:spcPct val="0"/>
              </a:spcBef>
              <a:defRPr sz="4400">
                <a:solidFill>
                  <a:schemeClr val="tx2"/>
                </a:solidFill>
                <a:latin typeface="Times New Roman" pitchFamily="-111" charset="0"/>
                <a:ea typeface="ＭＳ Ｐゴシック" charset="-128"/>
                <a:cs typeface="ＭＳ Ｐゴシック" charset="-128"/>
              </a:defRPr>
            </a:lvl5pPr>
            <a:lvl6pPr marL="457200" fontAlgn="base">
              <a:spcBef>
                <a:spcPct val="0"/>
              </a:spcBef>
              <a:spcAft>
                <a:spcPct val="0"/>
              </a:spcAft>
              <a:defRPr sz="4400">
                <a:solidFill>
                  <a:schemeClr val="tx2"/>
                </a:solidFill>
                <a:latin typeface="Times New Roman" pitchFamily="-111" charset="0"/>
              </a:defRPr>
            </a:lvl6pPr>
            <a:lvl7pPr marL="914400" fontAlgn="base">
              <a:spcBef>
                <a:spcPct val="0"/>
              </a:spcBef>
              <a:spcAft>
                <a:spcPct val="0"/>
              </a:spcAft>
              <a:defRPr sz="4400">
                <a:solidFill>
                  <a:schemeClr val="tx2"/>
                </a:solidFill>
                <a:latin typeface="Times New Roman" pitchFamily="-111" charset="0"/>
              </a:defRPr>
            </a:lvl7pPr>
            <a:lvl8pPr marL="1371600" fontAlgn="base">
              <a:spcBef>
                <a:spcPct val="0"/>
              </a:spcBef>
              <a:spcAft>
                <a:spcPct val="0"/>
              </a:spcAft>
              <a:defRPr sz="4400">
                <a:solidFill>
                  <a:schemeClr val="tx2"/>
                </a:solidFill>
                <a:latin typeface="Times New Roman" pitchFamily="-111" charset="0"/>
              </a:defRPr>
            </a:lvl8pPr>
            <a:lvl9pPr marL="1828800" fontAlgn="base">
              <a:spcBef>
                <a:spcPct val="0"/>
              </a:spcBef>
              <a:spcAft>
                <a:spcPct val="0"/>
              </a:spcAft>
              <a:defRPr sz="4400">
                <a:solidFill>
                  <a:schemeClr val="tx2"/>
                </a:solidFill>
                <a:latin typeface="Times New Roman" pitchFamily="-111" charset="0"/>
              </a:defRPr>
            </a:lvl9pPr>
          </a:lstStyle>
          <a:p>
            <a:pPr algn="r" defTabSz="914400" fontAlgn="base">
              <a:spcAft>
                <a:spcPct val="0"/>
              </a:spcAft>
            </a:pPr>
            <a:r>
              <a:rPr lang="ar-JO"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rPr>
              <a:t>و أقام إسرائيل في شطيم و ابتدأ الشعب يزنون مع بنات مؤاب فدعون الشعب إلى ذبائح آلهتهن</a:t>
            </a:r>
            <a:endParaRPr lang="en-US"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endParaRPr>
          </a:p>
          <a:p>
            <a:pPr algn="r" defTabSz="914400" fontAlgn="base">
              <a:spcAft>
                <a:spcPct val="0"/>
              </a:spcAft>
            </a:pPr>
            <a:endParaRPr lang="en-US"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endParaRPr>
          </a:p>
          <a:p>
            <a:pPr algn="r" defTabSz="914400" fontAlgn="base">
              <a:spcAft>
                <a:spcPct val="0"/>
              </a:spcAft>
            </a:pPr>
            <a:r>
              <a:rPr lang="ar-JO"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rPr>
              <a:t>عدد 25: 1-2</a:t>
            </a:r>
            <a:endParaRPr lang="en-US" sz="3600" dirty="0">
              <a:solidFill>
                <a:srgbClr val="FFFFFF"/>
              </a:solidFill>
              <a:effectLst>
                <a:glow rad="279400">
                  <a:srgbClr val="000000">
                    <a:alpha val="88000"/>
                  </a:srgbClr>
                </a:glow>
              </a:effectLst>
              <a:latin typeface="Arial" panose="020B0604020202020204" pitchFamily="34" charset="0"/>
              <a:ea typeface="ＭＳ Ｐゴシック" charset="0"/>
              <a:cs typeface="Arial" panose="020B0604020202020204" pitchFamily="34" charset="0"/>
            </a:endParaRPr>
          </a:p>
        </p:txBody>
      </p:sp>
      <p:sp>
        <p:nvSpPr>
          <p:cNvPr id="69636" name="Rectangle 4"/>
          <p:cNvSpPr>
            <a:spLocks noGrp="1" noChangeArrowheads="1"/>
          </p:cNvSpPr>
          <p:nvPr>
            <p:ph type="title" idx="4294967295"/>
          </p:nvPr>
        </p:nvSpPr>
        <p:spPr>
          <a:xfrm>
            <a:off x="4267200" y="0"/>
            <a:ext cx="4572000" cy="914400"/>
          </a:xfrm>
          <a:noFill/>
          <a:ln>
            <a:noFill/>
          </a:ln>
        </p:spPr>
        <p:txBody>
          <a:bodyPr vert="horz" wrap="square" lIns="91440" tIns="45720" rIns="91440" bIns="45720" numCol="1" anchor="ctr" anchorCtr="0" compatLnSpc="1">
            <a:prstTxWarp prst="textNoShape">
              <a:avLst/>
            </a:prstTxWarp>
          </a:bodyPr>
          <a:lstStyle/>
          <a:p>
            <a:pPr algn="ctr" eaLnBrk="1" hangingPunct="1"/>
            <a:r>
              <a:rPr lang="ar-JO" sz="4000" dirty="0">
                <a:solidFill>
                  <a:schemeClr val="bg1"/>
                </a:solidFill>
                <a:effectLst>
                  <a:glow rad="279400">
                    <a:schemeClr val="tx1">
                      <a:alpha val="88000"/>
                    </a:schemeClr>
                  </a:glow>
                </a:effectLst>
                <a:ea typeface="ＭＳ Ｐゴシック" charset="0"/>
              </a:rPr>
              <a:t>تأثير المؤابيين</a:t>
            </a:r>
            <a:endParaRPr lang="en-US" sz="4000" dirty="0">
              <a:solidFill>
                <a:schemeClr val="bg1"/>
              </a:solidFill>
              <a:effectLst>
                <a:glow rad="279400">
                  <a:schemeClr val="tx1">
                    <a:alpha val="88000"/>
                  </a:schemeClr>
                </a:glow>
              </a:effectLst>
              <a:ea typeface="ＭＳ Ｐゴシック" charset="0"/>
            </a:endParaRPr>
          </a:p>
        </p:txBody>
      </p:sp>
    </p:spTree>
    <p:extLst>
      <p:ext uri="{BB962C8B-B14F-4D97-AF65-F5344CB8AC3E}">
        <p14:creationId xmlns:p14="http://schemas.microsoft.com/office/powerpoint/2010/main" val="2642548872"/>
      </p:ext>
    </p:extLst>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بيت لحم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الكرك</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a14="http://schemas.microsoft.com/office/drawing/2010/main" xmlns="">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أريحا</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أرنون</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أورشليم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47" name="Text Box 19"/>
          <p:cNvSpPr txBox="1">
            <a:spLocks noChangeArrowheads="1"/>
          </p:cNvSpPr>
          <p:nvPr/>
        </p:nvSpPr>
        <p:spPr bwMode="auto">
          <a:xfrm rot="-3861716">
            <a:off x="3094038" y="4816475"/>
            <a:ext cx="1676400" cy="396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البحر الميت</a:t>
            </a:r>
            <a:endParaRPr lang="en-US" sz="2000" b="1" dirty="0">
              <a:solidFill>
                <a:srgbClr val="FFFFFF"/>
              </a:solidFill>
              <a:latin typeface="Arial" panose="020B0604020202020204" pitchFamily="34" charset="0"/>
              <a:cs typeface="Arial" panose="020B0604020202020204" pitchFamily="34" charset="0"/>
            </a:endParaRP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مؤاب</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192</a:t>
            </a:r>
            <a:endParaRPr lang="en-US" b="1" dirty="0">
              <a:solidFill>
                <a:srgbClr val="FFFFFF"/>
              </a:solidFill>
              <a:latin typeface="Arial" panose="020B0604020202020204" pitchFamily="34" charset="0"/>
              <a:cs typeface="Arial" panose="020B0604020202020204" pitchFamily="34" charset="0"/>
            </a:endParaRP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ar-JO" altLang="zh-CN" dirty="0">
                <a:solidFill>
                  <a:schemeClr val="bg1"/>
                </a:solidFill>
                <a:ea typeface="宋体" charset="0"/>
              </a:rPr>
              <a:t>جغرافيا سفر راعوث</a:t>
            </a:r>
            <a:endParaRPr lang="en-US" dirty="0">
              <a:solidFill>
                <a:schemeClr val="bg1"/>
              </a:solidFill>
              <a:ea typeface="宋体" charset="0"/>
            </a:endParaRPr>
          </a:p>
        </p:txBody>
      </p:sp>
    </p:spTree>
    <p:extLst>
      <p:ext uri="{BB962C8B-B14F-4D97-AF65-F5344CB8AC3E}">
        <p14:creationId xmlns:p14="http://schemas.microsoft.com/office/powerpoint/2010/main" val="268608857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2" descr="ISRAEL28"/>
          <p:cNvPicPr>
            <a:picLocks noChangeAspect="1" noChangeArrowheads="1"/>
          </p:cNvPicPr>
          <p:nvPr/>
        </p:nvPicPr>
        <p:blipFill>
          <a:blip r:embed="rId3">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5779" name="Rectangle 4"/>
          <p:cNvSpPr>
            <a:spLocks noGrp="1" noChangeArrowheads="1"/>
          </p:cNvSpPr>
          <p:nvPr>
            <p:ph type="title" idx="4294967295"/>
          </p:nvPr>
        </p:nvSpPr>
        <p:spPr>
          <a:xfrm>
            <a:off x="1066800" y="990600"/>
            <a:ext cx="7772400" cy="1143000"/>
          </a:xfrm>
        </p:spPr>
        <p:txBody>
          <a:bodyPr anchor="ctr"/>
          <a:lstStyle/>
          <a:p>
            <a:pPr eaLnBrk="1" hangingPunct="1"/>
            <a:r>
              <a:rPr lang="ar-JO" sz="4800" dirty="0">
                <a:solidFill>
                  <a:schemeClr val="tx1"/>
                </a:solidFill>
                <a:ea typeface="ＭＳ Ｐゴシック" charset="0"/>
              </a:rPr>
              <a:t>أورشليم</a:t>
            </a:r>
            <a:endParaRPr lang="en-US" sz="5400" dirty="0">
              <a:ea typeface="ＭＳ Ｐゴシック" charset="0"/>
            </a:endParaRPr>
          </a:p>
        </p:txBody>
      </p:sp>
    </p:spTree>
    <p:extLst>
      <p:ext uri="{BB962C8B-B14F-4D97-AF65-F5344CB8AC3E}">
        <p14:creationId xmlns:p14="http://schemas.microsoft.com/office/powerpoint/2010/main" val="2103338692"/>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7826" name="Picture 2" descr="ISRAEL48"/>
          <p:cNvPicPr>
            <a:picLocks noChangeAspect="1" noChangeArrowheads="1"/>
          </p:cNvPicPr>
          <p:nvPr/>
        </p:nvPicPr>
        <p:blipFill>
          <a:blip r:embed="rId3">
            <a:lum contrast="12000"/>
            <a:extLst>
              <a:ext uri="{28A0092B-C50C-407E-A947-70E740481C1C}">
                <a14:useLocalDpi xmlns:a14="http://schemas.microsoft.com/office/drawing/2010/main"/>
              </a:ext>
            </a:extLst>
          </a:blip>
          <a:srcRect/>
          <a:stretch>
            <a:fillRect/>
          </a:stretch>
        </p:blipFill>
        <p:spPr bwMode="auto">
          <a:xfrm>
            <a:off x="0" y="0"/>
            <a:ext cx="10439400" cy="695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48" name="Rectangle 4"/>
          <p:cNvSpPr>
            <a:spLocks noGrp="1" noChangeArrowheads="1"/>
          </p:cNvSpPr>
          <p:nvPr>
            <p:ph type="title" idx="4294967295"/>
          </p:nvPr>
        </p:nvSpPr>
        <p:spPr>
          <a:xfrm>
            <a:off x="1752600" y="44958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ar-JO" sz="4000" dirty="0">
                <a:solidFill>
                  <a:schemeClr val="bg1"/>
                </a:solidFill>
                <a:ea typeface="+mj-ea"/>
              </a:rPr>
              <a:t>طريق أريحا</a:t>
            </a:r>
            <a:endParaRPr lang="en-US" sz="4000" dirty="0">
              <a:solidFill>
                <a:schemeClr val="bg1"/>
              </a:solidFill>
              <a:ea typeface="+mj-ea"/>
            </a:endParaRPr>
          </a:p>
        </p:txBody>
      </p:sp>
    </p:spTree>
    <p:extLst>
      <p:ext uri="{BB962C8B-B14F-4D97-AF65-F5344CB8AC3E}">
        <p14:creationId xmlns:p14="http://schemas.microsoft.com/office/powerpoint/2010/main" val="3691497948"/>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1196752"/>
            <a:ext cx="9144000" cy="241905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فقالت راعوث لا تلحي علي أن اتركك و أرجع عنك لأنه حيثما ذهبت اذهب و حيثما بت أبيت </a:t>
            </a:r>
            <a:r>
              <a:rPr kumimoji="0" lang="ar-JO" sz="28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شعبك شعبي و إلهك إلهي </a:t>
            </a:r>
            <a:r>
              <a:rPr kumimoji="0" lang="ar-JO" sz="2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 16) </a:t>
            </a:r>
            <a:endParaRPr kumimoji="0" lang="en-US" sz="36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29041" y="65344"/>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8" name="Rectangle 2"/>
          <p:cNvSpPr txBox="1">
            <a:spLocks noChangeArrowheads="1"/>
          </p:cNvSpPr>
          <p:nvPr/>
        </p:nvSpPr>
        <p:spPr bwMode="auto">
          <a:xfrm>
            <a:off x="0" y="3579016"/>
            <a:ext cx="9144000" cy="23409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3600" b="1">
                <a:solidFill>
                  <a:srgbClr val="FFFFFF"/>
                </a:solidFill>
                <a:effectLst>
                  <a:glow rad="127000">
                    <a:srgbClr val="000000"/>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نعمي لكنتها مبارك هو من الرب لأنه لم يترك المعروف مع الأحياء و الموتى ثم قالت لها نعمي الرجل ذو قرابة لنا هو </a:t>
            </a:r>
            <a:r>
              <a:rPr kumimoji="0" lang="ar-JO" altLang="zh-CN" sz="2800"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ثاني ولينا</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altLang="zh-CN"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(2 : 20)</a:t>
            </a:r>
            <a:endParaRPr kumimoji="0" lang="en-US" sz="2800"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0644646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ISRAEL29"/>
          <p:cNvPicPr>
            <a:picLocks noChangeAspect="1" noChangeArrowheads="1"/>
          </p:cNvPicPr>
          <p:nvPr/>
        </p:nvPicPr>
        <p:blipFill>
          <a:blip r:embed="rId3">
            <a:lum contrast="6000"/>
            <a:extLst>
              <a:ext uri="{28A0092B-C50C-407E-A947-70E740481C1C}">
                <a14:useLocalDpi xmlns:a14="http://schemas.microsoft.com/office/drawing/2010/main"/>
              </a:ext>
            </a:extLst>
          </a:blip>
          <a:srcRect/>
          <a:stretch>
            <a:fillRect/>
          </a:stretch>
        </p:blipFill>
        <p:spPr bwMode="auto">
          <a:xfrm>
            <a:off x="0" y="0"/>
            <a:ext cx="9525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2" name="Rectangle 4"/>
          <p:cNvSpPr>
            <a:spLocks noGrp="1" noChangeArrowheads="1"/>
          </p:cNvSpPr>
          <p:nvPr>
            <p:ph type="title" idx="4294967295"/>
          </p:nvPr>
        </p:nvSpPr>
        <p:spPr>
          <a:xfrm>
            <a:off x="0" y="5562600"/>
            <a:ext cx="7772400" cy="701675"/>
          </a:xfrm>
          <a:effectLst>
            <a:outerShdw blurRad="63500" dist="38099" dir="2700000" algn="ctr" rotWithShape="0">
              <a:schemeClr val="tx1">
                <a:alpha val="74998"/>
              </a:schemeClr>
            </a:outerShdw>
          </a:effectLst>
        </p:spPr>
        <p:txBody>
          <a:bodyPr anchor="t">
            <a:spAutoFit/>
          </a:bodyPr>
          <a:lstStyle/>
          <a:p>
            <a:pPr algn="ctr" eaLnBrk="1" hangingPunct="1">
              <a:spcBef>
                <a:spcPct val="50000"/>
              </a:spcBef>
              <a:defRPr/>
            </a:pPr>
            <a:r>
              <a:rPr lang="ar-JO" sz="4000" dirty="0">
                <a:solidFill>
                  <a:schemeClr val="bg1"/>
                </a:solidFill>
                <a:ea typeface="+mj-ea"/>
              </a:rPr>
              <a:t>أريحا القديمة</a:t>
            </a:r>
            <a:endParaRPr lang="en-US" sz="4000" dirty="0">
              <a:solidFill>
                <a:schemeClr val="bg1"/>
              </a:solidFill>
              <a:ea typeface="+mj-ea"/>
            </a:endParaRPr>
          </a:p>
        </p:txBody>
      </p:sp>
    </p:spTree>
    <p:extLst>
      <p:ext uri="{BB962C8B-B14F-4D97-AF65-F5344CB8AC3E}">
        <p14:creationId xmlns:p14="http://schemas.microsoft.com/office/powerpoint/2010/main" val="3880980211"/>
      </p:ext>
    </p:extLst>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2" descr="MF, N2-1 Wadi Mujib"/>
          <p:cNvPicPr>
            <a:picLocks noChangeAspect="1" noChangeArrowheads="1"/>
          </p:cNvPicPr>
          <p:nvPr/>
        </p:nvPicPr>
        <p:blipFill>
          <a:blip r:embed="rId3" cstate="screen">
            <a:lum bright="-6000" contrast="12000"/>
            <a:extLst>
              <a:ext uri="{28A0092B-C50C-407E-A947-70E740481C1C}">
                <a14:useLocalDpi xmlns:a14="http://schemas.microsoft.com/office/drawing/2010/main"/>
              </a:ext>
            </a:extLst>
          </a:blip>
          <a:srcRect/>
          <a:stretch>
            <a:fillRect/>
          </a:stretch>
        </p:blipFill>
        <p:spPr bwMode="auto">
          <a:xfrm>
            <a:off x="0" y="0"/>
            <a:ext cx="9144000" cy="69929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1923" name="Text Box 3"/>
          <p:cNvSpPr txBox="1">
            <a:spLocks noChangeArrowheads="1"/>
          </p:cNvSpPr>
          <p:nvPr/>
        </p:nvSpPr>
        <p:spPr bwMode="auto">
          <a:xfrm>
            <a:off x="457200" y="762000"/>
            <a:ext cx="46482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endParaRPr lang="en-US" sz="2800" b="1">
              <a:solidFill>
                <a:srgbClr val="000000"/>
              </a:solidFill>
              <a:latin typeface="Arial" panose="020B0604020202020204" pitchFamily="34" charset="0"/>
              <a:cs typeface="Arial" panose="020B0604020202020204" pitchFamily="34" charset="0"/>
            </a:endParaRPr>
          </a:p>
        </p:txBody>
      </p:sp>
      <p:sp>
        <p:nvSpPr>
          <p:cNvPr id="59396" name="Text Box 4"/>
          <p:cNvSpPr txBox="1">
            <a:spLocks noChangeArrowheads="1"/>
          </p:cNvSpPr>
          <p:nvPr/>
        </p:nvSpPr>
        <p:spPr bwMode="auto">
          <a:xfrm>
            <a:off x="5257800" y="3733800"/>
            <a:ext cx="3505200" cy="76944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400" b="1" dirty="0">
                <a:solidFill>
                  <a:srgbClr val="FFFFFF"/>
                </a:solidFill>
                <a:latin typeface="Arial" panose="020B0604020202020204" pitchFamily="34" charset="0"/>
                <a:ea typeface="ＭＳ Ｐゴシック" charset="0"/>
                <a:cs typeface="Arial" panose="020B0604020202020204" pitchFamily="34" charset="0"/>
              </a:rPr>
              <a:t>نهر أرنون</a:t>
            </a:r>
            <a:endParaRPr lang="en-US" sz="44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59397" name="Text Box 5"/>
          <p:cNvSpPr txBox="1">
            <a:spLocks noChangeArrowheads="1"/>
          </p:cNvSpPr>
          <p:nvPr/>
        </p:nvSpPr>
        <p:spPr bwMode="auto">
          <a:xfrm>
            <a:off x="4860032" y="1371600"/>
            <a:ext cx="3995936"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defTabSz="914400" fontAlgn="base">
              <a:spcBef>
                <a:spcPct val="50000"/>
              </a:spcBef>
              <a:spcAft>
                <a:spcPct val="0"/>
              </a:spcAft>
              <a:defRPr/>
            </a:pPr>
            <a:r>
              <a:rPr lang="ar-JO" sz="3600" b="1" dirty="0">
                <a:solidFill>
                  <a:srgbClr val="FFFF00"/>
                </a:solidFill>
                <a:latin typeface="Arial" panose="020B0604020202020204" pitchFamily="34" charset="0"/>
                <a:ea typeface="ＭＳ Ｐゴシック" charset="0"/>
                <a:cs typeface="Arial" panose="020B0604020202020204" pitchFamily="34" charset="0"/>
              </a:rPr>
              <a:t>سبط رأوبين</a:t>
            </a:r>
            <a:endParaRPr lang="en-US" sz="36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59398" name="Text Box 6"/>
          <p:cNvSpPr txBox="1">
            <a:spLocks noChangeArrowheads="1"/>
          </p:cNvSpPr>
          <p:nvPr/>
        </p:nvSpPr>
        <p:spPr bwMode="auto">
          <a:xfrm>
            <a:off x="685800" y="5486400"/>
            <a:ext cx="358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00"/>
                </a:solidFill>
                <a:latin typeface="Arial" panose="020B0604020202020204" pitchFamily="34" charset="0"/>
                <a:ea typeface="ＭＳ Ｐゴシック" charset="0"/>
                <a:cs typeface="Arial" panose="020B0604020202020204" pitchFamily="34" charset="0"/>
              </a:rPr>
              <a:t>مؤاب</a:t>
            </a:r>
            <a:endParaRPr lang="en-US" sz="36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59399" name="Text Box 7"/>
          <p:cNvSpPr txBox="1">
            <a:spLocks noChangeArrowheads="1"/>
          </p:cNvSpPr>
          <p:nvPr/>
        </p:nvSpPr>
        <p:spPr bwMode="auto">
          <a:xfrm>
            <a:off x="381000" y="685800"/>
            <a:ext cx="2819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00"/>
                </a:solidFill>
                <a:latin typeface="Arial" panose="020B0604020202020204" pitchFamily="34" charset="0"/>
                <a:ea typeface="ＭＳ Ｐゴシック" charset="0"/>
                <a:cs typeface="Arial" panose="020B0604020202020204" pitchFamily="34" charset="0"/>
              </a:rPr>
              <a:t>البحر الميت</a:t>
            </a:r>
            <a:endParaRPr lang="en-US" sz="3600" b="1" dirty="0">
              <a:solidFill>
                <a:srgbClr val="FFFF00"/>
              </a:solidFill>
              <a:latin typeface="Arial" panose="020B0604020202020204" pitchFamily="34" charset="0"/>
              <a:ea typeface="ＭＳ Ｐゴシック" charset="0"/>
              <a:cs typeface="Arial" panose="020B0604020202020204" pitchFamily="34" charset="0"/>
            </a:endParaRPr>
          </a:p>
        </p:txBody>
      </p:sp>
      <p:sp>
        <p:nvSpPr>
          <p:cNvPr id="59400" name="Rectangle 8"/>
          <p:cNvSpPr>
            <a:spLocks noGrp="1" noChangeArrowheads="1"/>
          </p:cNvSpPr>
          <p:nvPr>
            <p:ph type="title" idx="4294967295"/>
          </p:nvPr>
        </p:nvSpPr>
        <p:spPr>
          <a:xfrm>
            <a:off x="0" y="2708920"/>
            <a:ext cx="6516216" cy="769441"/>
          </a:xfrm>
          <a:effectLst>
            <a:outerShdw blurRad="63500" dist="38099" dir="2700000" algn="ctr" rotWithShape="0">
              <a:schemeClr val="tx1">
                <a:alpha val="74998"/>
              </a:schemeClr>
            </a:outerShdw>
          </a:effectLst>
        </p:spPr>
        <p:txBody>
          <a:bodyPr wrap="square" anchor="t">
            <a:spAutoFit/>
          </a:bodyPr>
          <a:lstStyle/>
          <a:p>
            <a:pPr algn="ctr" eaLnBrk="1" hangingPunct="1">
              <a:spcBef>
                <a:spcPct val="50000"/>
              </a:spcBef>
              <a:defRPr/>
            </a:pPr>
            <a:r>
              <a:rPr lang="ar-JO" dirty="0">
                <a:solidFill>
                  <a:schemeClr val="bg1"/>
                </a:solidFill>
                <a:ea typeface="+mj-ea"/>
              </a:rPr>
              <a:t>وادي أرنون</a:t>
            </a:r>
            <a:endParaRPr lang="en-US" dirty="0">
              <a:solidFill>
                <a:schemeClr val="bg1"/>
              </a:solidFill>
              <a:ea typeface="+mj-ea"/>
            </a:endParaRPr>
          </a:p>
        </p:txBody>
      </p:sp>
    </p:spTree>
    <p:extLst>
      <p:ext uri="{BB962C8B-B14F-4D97-AF65-F5344CB8AC3E}">
        <p14:creationId xmlns:p14="http://schemas.microsoft.com/office/powerpoint/2010/main" val="635181415"/>
      </p:ext>
    </p:extLst>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3970" name="Group 2"/>
          <p:cNvGrpSpPr>
            <a:grpSpLocks/>
          </p:cNvGrpSpPr>
          <p:nvPr/>
        </p:nvGrpSpPr>
        <p:grpSpPr bwMode="auto">
          <a:xfrm>
            <a:off x="0" y="0"/>
            <a:ext cx="9263063" cy="7086600"/>
            <a:chOff x="0" y="0"/>
            <a:chExt cx="5835" cy="4464"/>
          </a:xfrm>
        </p:grpSpPr>
        <p:pic>
          <p:nvPicPr>
            <p:cNvPr id="83973" name="Picture 3" descr="Slide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974" name="Freeform 4"/>
            <p:cNvSpPr>
              <a:spLocks/>
            </p:cNvSpPr>
            <p:nvPr/>
          </p:nvSpPr>
          <p:spPr bwMode="auto">
            <a:xfrm>
              <a:off x="1152" y="0"/>
              <a:ext cx="4683" cy="1200"/>
            </a:xfrm>
            <a:custGeom>
              <a:avLst/>
              <a:gdLst>
                <a:gd name="T0" fmla="*/ 172 w 4658"/>
                <a:gd name="T1" fmla="*/ 168 h 1116"/>
                <a:gd name="T2" fmla="*/ 546 w 4658"/>
                <a:gd name="T3" fmla="*/ 252 h 1116"/>
                <a:gd name="T4" fmla="*/ 1089 w 4658"/>
                <a:gd name="T5" fmla="*/ 323 h 1116"/>
                <a:gd name="T6" fmla="*/ 1173 w 4658"/>
                <a:gd name="T7" fmla="*/ 348 h 1116"/>
                <a:gd name="T8" fmla="*/ 1282 w 4658"/>
                <a:gd name="T9" fmla="*/ 413 h 1116"/>
                <a:gd name="T10" fmla="*/ 1396 w 4658"/>
                <a:gd name="T11" fmla="*/ 458 h 1116"/>
                <a:gd name="T12" fmla="*/ 1445 w 4658"/>
                <a:gd name="T13" fmla="*/ 484 h 1116"/>
                <a:gd name="T14" fmla="*/ 1505 w 4658"/>
                <a:gd name="T15" fmla="*/ 490 h 1116"/>
                <a:gd name="T16" fmla="*/ 1764 w 4658"/>
                <a:gd name="T17" fmla="*/ 542 h 1116"/>
                <a:gd name="T18" fmla="*/ 1927 w 4658"/>
                <a:gd name="T19" fmla="*/ 568 h 1116"/>
                <a:gd name="T20" fmla="*/ 2054 w 4658"/>
                <a:gd name="T21" fmla="*/ 600 h 1116"/>
                <a:gd name="T22" fmla="*/ 2126 w 4658"/>
                <a:gd name="T23" fmla="*/ 613 h 1116"/>
                <a:gd name="T24" fmla="*/ 2247 w 4658"/>
                <a:gd name="T25" fmla="*/ 626 h 1116"/>
                <a:gd name="T26" fmla="*/ 2374 w 4658"/>
                <a:gd name="T27" fmla="*/ 665 h 1116"/>
                <a:gd name="T28" fmla="*/ 2452 w 4658"/>
                <a:gd name="T29" fmla="*/ 690 h 1116"/>
                <a:gd name="T30" fmla="*/ 2573 w 4658"/>
                <a:gd name="T31" fmla="*/ 703 h 1116"/>
                <a:gd name="T32" fmla="*/ 2814 w 4658"/>
                <a:gd name="T33" fmla="*/ 755 h 1116"/>
                <a:gd name="T34" fmla="*/ 3104 w 4658"/>
                <a:gd name="T35" fmla="*/ 826 h 1116"/>
                <a:gd name="T36" fmla="*/ 3441 w 4658"/>
                <a:gd name="T37" fmla="*/ 858 h 1116"/>
                <a:gd name="T38" fmla="*/ 3550 w 4658"/>
                <a:gd name="T39" fmla="*/ 877 h 1116"/>
                <a:gd name="T40" fmla="*/ 3797 w 4658"/>
                <a:gd name="T41" fmla="*/ 948 h 1116"/>
                <a:gd name="T42" fmla="*/ 3858 w 4658"/>
                <a:gd name="T43" fmla="*/ 974 h 1116"/>
                <a:gd name="T44" fmla="*/ 3870 w 4658"/>
                <a:gd name="T45" fmla="*/ 1065 h 1116"/>
                <a:gd name="T46" fmla="*/ 3960 w 4658"/>
                <a:gd name="T47" fmla="*/ 1097 h 1116"/>
                <a:gd name="T48" fmla="*/ 4286 w 4658"/>
                <a:gd name="T49" fmla="*/ 1103 h 1116"/>
                <a:gd name="T50" fmla="*/ 4394 w 4658"/>
                <a:gd name="T51" fmla="*/ 1174 h 1116"/>
                <a:gd name="T52" fmla="*/ 4461 w 4658"/>
                <a:gd name="T53" fmla="*/ 1200 h 1116"/>
                <a:gd name="T54" fmla="*/ 4527 w 4658"/>
                <a:gd name="T55" fmla="*/ 1181 h 1116"/>
                <a:gd name="T56" fmla="*/ 4551 w 4658"/>
                <a:gd name="T57" fmla="*/ 1123 h 1116"/>
                <a:gd name="T58" fmla="*/ 4587 w 4658"/>
                <a:gd name="T59" fmla="*/ 1110 h 1116"/>
                <a:gd name="T60" fmla="*/ 4606 w 4658"/>
                <a:gd name="T61" fmla="*/ 1103 h 1116"/>
                <a:gd name="T62" fmla="*/ 4636 w 4658"/>
                <a:gd name="T63" fmla="*/ 1058 h 1116"/>
                <a:gd name="T64" fmla="*/ 4648 w 4658"/>
                <a:gd name="T65" fmla="*/ 1006 h 1116"/>
                <a:gd name="T66" fmla="*/ 4654 w 4658"/>
                <a:gd name="T67" fmla="*/ 839 h 1116"/>
                <a:gd name="T68" fmla="*/ 4666 w 4658"/>
                <a:gd name="T69" fmla="*/ 716 h 1116"/>
                <a:gd name="T70" fmla="*/ 4648 w 4658"/>
                <a:gd name="T71" fmla="*/ 258 h 1116"/>
                <a:gd name="T72" fmla="*/ 4636 w 4658"/>
                <a:gd name="T73" fmla="*/ 168 h 1116"/>
                <a:gd name="T74" fmla="*/ 4213 w 4658"/>
                <a:gd name="T75" fmla="*/ 129 h 1116"/>
                <a:gd name="T76" fmla="*/ 3333 w 4658"/>
                <a:gd name="T77" fmla="*/ 71 h 1116"/>
                <a:gd name="T78" fmla="*/ 2404 w 4658"/>
                <a:gd name="T79" fmla="*/ 77 h 1116"/>
                <a:gd name="T80" fmla="*/ 1602 w 4658"/>
                <a:gd name="T81" fmla="*/ 45 h 1116"/>
                <a:gd name="T82" fmla="*/ 1372 w 4658"/>
                <a:gd name="T83" fmla="*/ 26 h 1116"/>
                <a:gd name="T84" fmla="*/ 992 w 4658"/>
                <a:gd name="T85" fmla="*/ 0 h 1116"/>
                <a:gd name="T86" fmla="*/ 630 w 4658"/>
                <a:gd name="T87" fmla="*/ 6 h 1116"/>
                <a:gd name="T88" fmla="*/ 81 w 4658"/>
                <a:gd name="T89" fmla="*/ 77 h 1116"/>
                <a:gd name="T90" fmla="*/ 39 w 4658"/>
                <a:gd name="T91" fmla="*/ 84 h 1116"/>
                <a:gd name="T92" fmla="*/ 112 w 4658"/>
                <a:gd name="T93" fmla="*/ 187 h 1116"/>
                <a:gd name="T94" fmla="*/ 461 w 4658"/>
                <a:gd name="T95" fmla="*/ 290 h 1116"/>
                <a:gd name="T96" fmla="*/ 606 w 4658"/>
                <a:gd name="T97" fmla="*/ 310 h 1116"/>
                <a:gd name="T98" fmla="*/ 685 w 4658"/>
                <a:gd name="T99" fmla="*/ 329 h 1116"/>
                <a:gd name="T100" fmla="*/ 757 w 4658"/>
                <a:gd name="T101" fmla="*/ 342 h 1116"/>
                <a:gd name="T102" fmla="*/ 956 w 4658"/>
                <a:gd name="T103" fmla="*/ 400 h 1116"/>
                <a:gd name="T104" fmla="*/ 1125 w 4658"/>
                <a:gd name="T105" fmla="*/ 452 h 1116"/>
                <a:gd name="T106" fmla="*/ 1258 w 4658"/>
                <a:gd name="T107" fmla="*/ 490 h 1116"/>
                <a:gd name="T108" fmla="*/ 1378 w 4658"/>
                <a:gd name="T109" fmla="*/ 516 h 1116"/>
                <a:gd name="T110" fmla="*/ 1583 w 4658"/>
                <a:gd name="T111" fmla="*/ 548 h 1116"/>
                <a:gd name="T112" fmla="*/ 1710 w 4658"/>
                <a:gd name="T113" fmla="*/ 587 h 1116"/>
                <a:gd name="T114" fmla="*/ 1776 w 4658"/>
                <a:gd name="T115" fmla="*/ 613 h 1116"/>
                <a:gd name="T116" fmla="*/ 2054 w 4658"/>
                <a:gd name="T117" fmla="*/ 632 h 1116"/>
                <a:gd name="T118" fmla="*/ 2344 w 4658"/>
                <a:gd name="T119" fmla="*/ 658 h 1116"/>
                <a:gd name="T120" fmla="*/ 2458 w 4658"/>
                <a:gd name="T121" fmla="*/ 677 h 1116"/>
                <a:gd name="T122" fmla="*/ 3019 w 4658"/>
                <a:gd name="T123" fmla="*/ 761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83975"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83976"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49159" name="Text Box 7"/>
          <p:cNvSpPr txBox="1">
            <a:spLocks noChangeArrowheads="1"/>
          </p:cNvSpPr>
          <p:nvPr/>
        </p:nvSpPr>
        <p:spPr bwMode="auto">
          <a:xfrm>
            <a:off x="1371600" y="228600"/>
            <a:ext cx="6477000" cy="4031873"/>
          </a:xfrm>
          <a:prstGeom prst="rect">
            <a:avLst/>
          </a:prstGeom>
          <a:noFill/>
          <a:ln w="9525">
            <a:noFill/>
            <a:miter lim="800000"/>
            <a:headEnd/>
            <a:tailEnd/>
          </a:ln>
          <a:effectLst/>
        </p:spPr>
        <p:txBody>
          <a:bodyPr>
            <a:spAutoFit/>
          </a:bodyPr>
          <a:lstStyle/>
          <a:p>
            <a:pPr algn="ctr" defTabSz="914400" fontAlgn="base">
              <a:spcBef>
                <a:spcPct val="50000"/>
              </a:spcBef>
              <a:spcAft>
                <a:spcPct val="0"/>
              </a:spcAft>
              <a:defRPr/>
            </a:pPr>
            <a:r>
              <a:rPr lang="ar-JO" sz="48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لا يدخل عموني و لا مؤابي في جماعة الرب حتى الجيل العاشر لا يدخل منهم أحد في جماعة الرب إلى الأبد</a:t>
            </a:r>
            <a:endParaRPr lang="en-US" sz="48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defRPr/>
            </a:pPr>
            <a:r>
              <a:rPr lang="ar-JO"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تثنية 23: 3</a:t>
            </a:r>
            <a:endParaRPr lang="en-US"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
        <p:nvSpPr>
          <p:cNvPr id="83972" name="Rectangle 8"/>
          <p:cNvSpPr>
            <a:spLocks noGrp="1" noChangeArrowheads="1"/>
          </p:cNvSpPr>
          <p:nvPr>
            <p:ph type="title" idx="4294967295"/>
          </p:nvPr>
        </p:nvSpPr>
        <p:spPr>
          <a:xfrm>
            <a:off x="685800" y="6172200"/>
            <a:ext cx="7772400" cy="685800"/>
          </a:xfrm>
        </p:spPr>
        <p:txBody>
          <a:bodyPr/>
          <a:lstStyle/>
          <a:p>
            <a:pPr algn="ctr" eaLnBrk="1" hangingPunct="1"/>
            <a:r>
              <a:rPr lang="ar-JO" dirty="0">
                <a:ea typeface="ＭＳ Ｐゴシック" charset="0"/>
              </a:rPr>
              <a:t>دينونة المؤابيين</a:t>
            </a:r>
            <a:endParaRPr lang="en-US" dirty="0">
              <a:ea typeface="ＭＳ Ｐゴシック" charset="0"/>
            </a:endParaRPr>
          </a:p>
        </p:txBody>
      </p:sp>
    </p:spTree>
    <p:extLst>
      <p:ext uri="{BB962C8B-B14F-4D97-AF65-F5344CB8AC3E}">
        <p14:creationId xmlns:p14="http://schemas.microsoft.com/office/powerpoint/2010/main" val="2134753647"/>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6018" name="Picture 6" descr="Israel 076"/>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9723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6019"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187-189</a:t>
            </a:r>
            <a:endParaRPr lang="en-US" b="1" dirty="0">
              <a:solidFill>
                <a:srgbClr val="FFFFFF"/>
              </a:solidFill>
              <a:latin typeface="Arial" panose="020B0604020202020204" pitchFamily="34" charset="0"/>
              <a:cs typeface="Arial" panose="020B0604020202020204" pitchFamily="34" charset="0"/>
            </a:endParaRPr>
          </a:p>
        </p:txBody>
      </p:sp>
      <p:sp>
        <p:nvSpPr>
          <p:cNvPr id="86020"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3559" name="Rectangle 7"/>
          <p:cNvSpPr>
            <a:spLocks noChangeArrowheads="1"/>
          </p:cNvSpPr>
          <p:nvPr/>
        </p:nvSpPr>
        <p:spPr bwMode="auto">
          <a:xfrm>
            <a:off x="609600" y="1611567"/>
            <a:ext cx="8210872" cy="3970318"/>
          </a:xfrm>
          <a:prstGeom prst="rect">
            <a:avLst/>
          </a:prstGeom>
          <a:noFill/>
          <a:ln w="9525">
            <a:noFill/>
            <a:miter lim="800000"/>
            <a:headEnd/>
            <a:tailEnd/>
          </a:ln>
          <a:effectLst/>
        </p:spPr>
        <p:txBody>
          <a:bodyPr wrap="square">
            <a:spAutoFit/>
          </a:bodyPr>
          <a:lstStyle/>
          <a:p>
            <a:pPr algn="r" defTabSz="914400" fontAlgn="base">
              <a:spcBef>
                <a:spcPct val="50000"/>
              </a:spcBef>
              <a:spcAft>
                <a:spcPct val="0"/>
              </a:spcAft>
            </a:pPr>
            <a:r>
              <a:rPr lang="ar-JO" altLang="zh-CN"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راعوث هو أحد السفرين الوحيدين في الكتاب المقدس اللذان سميا باسم امرأة (الآخر هو أستير) كانت أستير يهودية تزوجت من أممي أما راعوث فهي أممية تزوجت من يهودي</a:t>
            </a:r>
            <a:endParaRPr lang="en-US" altLang="zh-CN" sz="32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defTabSz="914400" fontAlgn="base">
              <a:spcBef>
                <a:spcPct val="50000"/>
              </a:spcBef>
              <a:spcAft>
                <a:spcPct val="0"/>
              </a:spcAft>
            </a:pPr>
            <a:endParaRPr lang="en-US" altLang="zh-CN" sz="44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a:p>
            <a:pPr algn="r" defTabSz="914400" fontAlgn="base">
              <a:spcBef>
                <a:spcPct val="50000"/>
              </a:spcBef>
              <a:spcAft>
                <a:spcPct val="0"/>
              </a:spcAft>
            </a:pPr>
            <a:r>
              <a:rPr lang="ar-JO" altLang="zh-CN" sz="32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يحتوي سفر راعوث على أعلى ثاني حصة من الحوار في الأسفار القانونية يسبقه نشيد الأنشاد فقط</a:t>
            </a:r>
            <a:r>
              <a:rPr lang="ar-JO" altLang="zh-CN"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p>
          <a:p>
            <a:pPr algn="r" defTabSz="914400" fontAlgn="base">
              <a:spcBef>
                <a:spcPct val="50000"/>
              </a:spcBef>
              <a:spcAft>
                <a:spcPct val="0"/>
              </a:spcAft>
            </a:pPr>
            <a:r>
              <a:rPr lang="ar-JO" altLang="zh-CN" sz="24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و من بين 84 آية في السفر فهناك 59 منها على شكل حوا</a:t>
            </a:r>
            <a:r>
              <a:rPr lang="ar-JO" altLang="zh-CN" sz="32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ر</a:t>
            </a:r>
            <a:endParaRPr lang="en-US" altLang="zh-CN" sz="3200" b="1" baseline="30000"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47224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3559">
                                            <p:txEl>
                                              <p:pRg st="0" end="0"/>
                                            </p:txEl>
                                          </p:spTgt>
                                        </p:tgtEl>
                                        <p:attrNameLst>
                                          <p:attrName>style.visibility</p:attrName>
                                        </p:attrNameLst>
                                      </p:cBhvr>
                                      <p:to>
                                        <p:strVal val="visible"/>
                                      </p:to>
                                    </p:set>
                                    <p:anim calcmode="lin" valueType="num">
                                      <p:cBhvr additive="base">
                                        <p:cTn id="7" dur="500" fill="hold"/>
                                        <p:tgtEl>
                                          <p:spTgt spid="2355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35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3559">
                                            <p:txEl>
                                              <p:pRg st="2" end="2"/>
                                            </p:txEl>
                                          </p:spTgt>
                                        </p:tgtEl>
                                        <p:attrNameLst>
                                          <p:attrName>style.visibility</p:attrName>
                                        </p:attrNameLst>
                                      </p:cBhvr>
                                      <p:to>
                                        <p:strVal val="visible"/>
                                      </p:to>
                                    </p:set>
                                    <p:anim calcmode="lin" valueType="num">
                                      <p:cBhvr additive="base">
                                        <p:cTn id="13" dur="500" fill="hold"/>
                                        <p:tgtEl>
                                          <p:spTgt spid="2355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355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3559">
                                            <p:txEl>
                                              <p:pRg st="3" end="3"/>
                                            </p:txEl>
                                          </p:spTgt>
                                        </p:tgtEl>
                                        <p:attrNameLst>
                                          <p:attrName>style.visibility</p:attrName>
                                        </p:attrNameLst>
                                      </p:cBhvr>
                                      <p:to>
                                        <p:strVal val="visible"/>
                                      </p:to>
                                    </p:set>
                                    <p:anim calcmode="lin" valueType="num">
                                      <p:cBhvr additive="base">
                                        <p:cTn id="19" dur="500" fill="hold"/>
                                        <p:tgtEl>
                                          <p:spTgt spid="23559">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355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59" grpId="0" build="p"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showMasterSp="0" showMasterPhAnim="0">
  <p:cSld>
    <p:bg>
      <p:bgPr>
        <a:solidFill>
          <a:schemeClr val="accent1"/>
        </a:solidFill>
        <a:effectLst/>
      </p:bgPr>
    </p:bg>
    <p:spTree>
      <p:nvGrpSpPr>
        <p:cNvPr id="1" name=""/>
        <p:cNvGrpSpPr/>
        <p:nvPr/>
      </p:nvGrpSpPr>
      <p:grpSpPr>
        <a:xfrm>
          <a:off x="0" y="0"/>
          <a:ext cx="0" cy="0"/>
          <a:chOff x="0" y="0"/>
          <a:chExt cx="0" cy="0"/>
        </a:xfrm>
      </p:grpSpPr>
      <p:pic>
        <p:nvPicPr>
          <p:cNvPr id="88066" name="Picture 6" descr="Aerial modified"/>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a:stretch>
            <a:fillRect/>
          </a:stretch>
        </p:blipFill>
        <p:spPr bwMode="auto">
          <a:xfrm>
            <a:off x="0" y="0"/>
            <a:ext cx="9144000" cy="6967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67" name="Text Box 2"/>
          <p:cNvSpPr txBox="1">
            <a:spLocks noChangeArrowheads="1"/>
          </p:cNvSpPr>
          <p:nvPr/>
        </p:nvSpPr>
        <p:spPr bwMode="auto">
          <a:xfrm>
            <a:off x="7573416" y="152400"/>
            <a:ext cx="146308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88068"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 </a:t>
            </a:r>
            <a:endParaRPr lang="en-US" dirty="0">
              <a:solidFill>
                <a:schemeClr val="bg1"/>
              </a:solidFill>
              <a:ea typeface="ＭＳ Ｐゴシック" charset="0"/>
            </a:endParaRPr>
          </a:p>
        </p:txBody>
      </p:sp>
      <p:sp>
        <p:nvSpPr>
          <p:cNvPr id="88069" name="Text Box 5"/>
          <p:cNvSpPr txBox="1">
            <a:spLocks noChangeArrowheads="1"/>
          </p:cNvSpPr>
          <p:nvPr/>
        </p:nvSpPr>
        <p:spPr bwMode="auto">
          <a:xfrm>
            <a:off x="0" y="762000"/>
            <a:ext cx="9144000" cy="480131"/>
          </a:xfrm>
          <a:prstGeom prst="rect">
            <a:avLst/>
          </a:prstGeom>
          <a:solidFill>
            <a:srgbClr val="000090"/>
          </a:solidFill>
          <a:ln w="9525">
            <a:solidFill>
              <a:schemeClr val="tx1"/>
            </a:solidFill>
            <a:miter lim="800000"/>
            <a:headEnd type="none" w="sm" len="sm"/>
            <a:tailEnd type="none" w="sm" len="sm"/>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ar-JO" sz="2800" b="1" dirty="0">
                <a:solidFill>
                  <a:srgbClr val="FFFFFF"/>
                </a:solidFill>
                <a:latin typeface="Arial" panose="020B0604020202020204" pitchFamily="34" charset="0"/>
                <a:ea typeface="宋体" charset="0"/>
                <a:cs typeface="Arial" panose="020B0604020202020204" pitchFamily="34" charset="0"/>
              </a:rPr>
              <a:t>تلعب السخرية درساً هاماً في رواية راعوث</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
        <p:nvSpPr>
          <p:cNvPr id="25607" name="Rectangle 7"/>
          <p:cNvSpPr>
            <a:spLocks noChangeArrowheads="1"/>
          </p:cNvSpPr>
          <p:nvPr/>
        </p:nvSpPr>
        <p:spPr bwMode="auto">
          <a:xfrm>
            <a:off x="175846" y="1600200"/>
            <a:ext cx="8968154" cy="5257800"/>
          </a:xfrm>
          <a:prstGeom prst="rect">
            <a:avLst/>
          </a:prstGeom>
          <a:noFill/>
          <a:ln w="9525">
            <a:noFill/>
            <a:miter lim="800000"/>
            <a:headEnd/>
            <a:tailEnd/>
          </a:ln>
          <a:effectLst/>
        </p:spPr>
        <p:txBody>
          <a:bodyPr/>
          <a:lstStyle/>
          <a:p>
            <a:pPr marL="628650" indent="-628650"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1. هذه هي أجمل قصة حب في الكتاب المقدس مع أنها لم تستخدم كلمة الحب و لا مرة واحدة</a:t>
            </a:r>
          </a:p>
          <a:p>
            <a:pPr marL="628650" indent="-628650" algn="r" defTabSz="914400" rtl="1" fontAlgn="base">
              <a:lnSpc>
                <a:spcPct val="80000"/>
              </a:lnSpc>
              <a:spcBef>
                <a:spcPct val="20000"/>
              </a:spcBef>
              <a:spcAft>
                <a:spcPct val="0"/>
              </a:spcAft>
            </a:pPr>
            <a:endPar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628650" indent="-628650"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2. في بداية القصة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بارك</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الله (1: 6) لكن نعمي كانت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مرة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a:t>
            </a:r>
            <a:br>
              <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b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(1: 20-21) على كل حال في النهاية كانت نعمي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مباركة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a:t>
            </a:r>
            <a:br>
              <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b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14) على الرغم من تسميتها مارة أي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مرة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(1: 21)</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159934715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5607">
                                            <p:txEl>
                                              <p:pRg st="0" end="0"/>
                                            </p:txEl>
                                          </p:spTgt>
                                        </p:tgtEl>
                                        <p:attrNameLst>
                                          <p:attrName>style.visibility</p:attrName>
                                        </p:attrNameLst>
                                      </p:cBhvr>
                                      <p:to>
                                        <p:strVal val="visible"/>
                                      </p:to>
                                    </p:set>
                                    <p:anim calcmode="lin" valueType="num">
                                      <p:cBhvr additive="base">
                                        <p:cTn id="7" dur="500" fill="hold"/>
                                        <p:tgtEl>
                                          <p:spTgt spid="2560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56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5607">
                                            <p:txEl>
                                              <p:pRg st="2" end="2"/>
                                            </p:txEl>
                                          </p:spTgt>
                                        </p:tgtEl>
                                        <p:attrNameLst>
                                          <p:attrName>style.visibility</p:attrName>
                                        </p:attrNameLst>
                                      </p:cBhvr>
                                      <p:to>
                                        <p:strVal val="visible"/>
                                      </p:to>
                                    </p:set>
                                    <p:anim calcmode="lin" valueType="num">
                                      <p:cBhvr additive="base">
                                        <p:cTn id="13" dur="500" fill="hold"/>
                                        <p:tgtEl>
                                          <p:spTgt spid="2560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56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7" grpId="0" build="p" autoUpdateAnimBg="0"/>
    </p:bldLst>
  </p:timing>
</p:sld>
</file>

<file path=ppt/slides/slide4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90114" name="Picture 7" descr="Flowers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25488" y="-27384"/>
            <a:ext cx="9906000" cy="6973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0115" name="Text Box 3"/>
          <p:cNvSpPr txBox="1">
            <a:spLocks noChangeArrowheads="1"/>
          </p:cNvSpPr>
          <p:nvPr/>
        </p:nvSpPr>
        <p:spPr bwMode="auto">
          <a:xfrm>
            <a:off x="7501408" y="152400"/>
            <a:ext cx="1535088"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90116" name="Rectangle 4"/>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90117" name="Text Box 6"/>
          <p:cNvSpPr txBox="1">
            <a:spLocks noChangeArrowheads="1"/>
          </p:cNvSpPr>
          <p:nvPr/>
        </p:nvSpPr>
        <p:spPr bwMode="auto">
          <a:xfrm>
            <a:off x="228600" y="762000"/>
            <a:ext cx="8001000" cy="485775"/>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lnSpc>
                <a:spcPct val="90000"/>
              </a:lnSpc>
              <a:spcBef>
                <a:spcPct val="20000"/>
              </a:spcBef>
              <a:spcAft>
                <a:spcPct val="0"/>
              </a:spcAft>
            </a:pPr>
            <a:r>
              <a:rPr lang="ar-JO" sz="2800" b="1" dirty="0">
                <a:solidFill>
                  <a:srgbClr val="FFFFFF"/>
                </a:solidFill>
                <a:latin typeface="Arial" panose="020B0604020202020204" pitchFamily="34" charset="0"/>
                <a:ea typeface="宋体" charset="0"/>
                <a:cs typeface="Arial" panose="020B0604020202020204" pitchFamily="34" charset="0"/>
              </a:rPr>
              <a:t>تلعب السخرية درساً هاماً في رواية راعوث</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
        <p:nvSpPr>
          <p:cNvPr id="246792" name="Rectangle 8"/>
          <p:cNvSpPr>
            <a:spLocks noChangeArrowheads="1"/>
          </p:cNvSpPr>
          <p:nvPr/>
        </p:nvSpPr>
        <p:spPr bwMode="auto">
          <a:xfrm>
            <a:off x="228600" y="1600200"/>
            <a:ext cx="8915400" cy="5257800"/>
          </a:xfrm>
          <a:prstGeom prst="rect">
            <a:avLst/>
          </a:prstGeom>
          <a:noFill/>
          <a:ln w="9525">
            <a:noFill/>
            <a:miter lim="800000"/>
            <a:headEnd/>
            <a:tailEnd/>
          </a:ln>
          <a:effectLst/>
        </p:spPr>
        <p:txBody>
          <a:bodyPr/>
          <a:lstStyle/>
          <a:p>
            <a:pPr marL="406400" indent="-395288"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3. قالت نعمي أنها لا تستطيع تقديم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أي</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رجل لراعوث كزوج (1: 11-13) لكن رجلاً من عائلت</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ها</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تزوج راعوث     (2: 20، 4: 13)</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pP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تذمرت نعمي أنها عادت إلى بيت لحم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فارغة</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(1: 21) و لكن في النهاية كانت راعوث أفضل لها من </a:t>
            </a:r>
            <a:r>
              <a:rPr lang="ar-JO" altLang="zh-CN"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سبعة بنين </a:t>
            </a:r>
            <a:r>
              <a:rPr lang="ar-JO"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(4: 15، 1 صم 2: 5)</a:t>
            </a: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buFontTx/>
              <a:buAutoNum type="arabicPeriod" startAt="3"/>
            </a:pPr>
            <a:endParaRPr lang="en-US" altLang="zh-CN"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a:p>
            <a:pPr marL="406400" indent="-395288" algn="r" defTabSz="914400" rtl="1" fontAlgn="base">
              <a:lnSpc>
                <a:spcPct val="80000"/>
              </a:lnSpc>
              <a:spcBef>
                <a:spcPct val="20000"/>
              </a:spcBef>
              <a:spcAft>
                <a:spcPct val="0"/>
              </a:spcAft>
            </a:pP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5. صلى بوعز لأجل راعوث التي وجدت ملجأ لها تحت </a:t>
            </a:r>
            <a:r>
              <a:rPr lang="ar-JO"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جناحي يهوه</a:t>
            </a: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(2: 12) لكن بعد عدة أشهر طلبت راعوث منه أن يغطيها </a:t>
            </a:r>
            <a:r>
              <a:rPr lang="ar-JO" sz="3200" b="1" dirty="0">
                <a:solidFill>
                  <a:srgbClr val="FFFF00"/>
                </a:solidFill>
                <a:effectLst>
                  <a:glow rad="241300">
                    <a:srgbClr val="000000">
                      <a:alpha val="89000"/>
                    </a:srgbClr>
                  </a:glow>
                </a:effectLst>
                <a:latin typeface="Arial" panose="020B0604020202020204" pitchFamily="34" charset="0"/>
                <a:ea typeface="宋体" charset="0"/>
                <a:cs typeface="Arial" panose="020B0604020202020204" pitchFamily="34" charset="0"/>
              </a:rPr>
              <a:t>بجناحيه</a:t>
            </a:r>
            <a:r>
              <a:rPr lang="ar-JO"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rPr>
              <a:t> (3: 9) فتزوجها و استجيبت صلاته</a:t>
            </a:r>
            <a:endParaRPr lang="en-US" sz="3200" b="1" dirty="0">
              <a:solidFill>
                <a:srgbClr val="FFFFFF"/>
              </a:solidFill>
              <a:effectLst>
                <a:glow rad="241300">
                  <a:srgbClr val="000000">
                    <a:alpha val="89000"/>
                  </a:srgbClr>
                </a:glow>
              </a:effectLst>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67203368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6792">
                                            <p:txEl>
                                              <p:pRg st="0" end="0"/>
                                            </p:txEl>
                                          </p:spTgt>
                                        </p:tgtEl>
                                        <p:attrNameLst>
                                          <p:attrName>style.visibility</p:attrName>
                                        </p:attrNameLst>
                                      </p:cBhvr>
                                      <p:to>
                                        <p:strVal val="visible"/>
                                      </p:to>
                                    </p:set>
                                    <p:anim calcmode="lin" valueType="num">
                                      <p:cBhvr additive="base">
                                        <p:cTn id="7" dur="500" fill="hold"/>
                                        <p:tgtEl>
                                          <p:spTgt spid="24679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67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6792">
                                            <p:txEl>
                                              <p:pRg st="2" end="2"/>
                                            </p:txEl>
                                          </p:spTgt>
                                        </p:tgtEl>
                                        <p:attrNameLst>
                                          <p:attrName>style.visibility</p:attrName>
                                        </p:attrNameLst>
                                      </p:cBhvr>
                                      <p:to>
                                        <p:strVal val="visible"/>
                                      </p:to>
                                    </p:set>
                                    <p:anim calcmode="lin" valueType="num">
                                      <p:cBhvr additive="base">
                                        <p:cTn id="13" dur="500" fill="hold"/>
                                        <p:tgtEl>
                                          <p:spTgt spid="246792">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67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6792">
                                            <p:txEl>
                                              <p:pRg st="4" end="4"/>
                                            </p:txEl>
                                          </p:spTgt>
                                        </p:tgtEl>
                                        <p:attrNameLst>
                                          <p:attrName>style.visibility</p:attrName>
                                        </p:attrNameLst>
                                      </p:cBhvr>
                                      <p:to>
                                        <p:strVal val="visible"/>
                                      </p:to>
                                    </p:set>
                                    <p:anim calcmode="lin" valueType="num">
                                      <p:cBhvr additive="base">
                                        <p:cTn id="19" dur="500" fill="hold"/>
                                        <p:tgtEl>
                                          <p:spTgt spid="246792">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4679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6792" grpId="0" build="p" autoUpdateAnimBg="0"/>
    </p:bldLst>
  </p:timing>
</p:sld>
</file>

<file path=ppt/slides/slide46.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92162" name="Picture 98" descr="MF, Grain Great People - Ruth, p"/>
          <p:cNvPicPr>
            <a:picLocks noChangeAspect="1" noChangeArrowheads="1"/>
          </p:cNvPicPr>
          <p:nvPr/>
        </p:nvPicPr>
        <p:blipFill>
          <a:blip r:embed="rId3" cstate="screen">
            <a:lum bright="-54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163" name="Text Box 2"/>
          <p:cNvSpPr txBox="1">
            <a:spLocks noChangeArrowheads="1"/>
          </p:cNvSpPr>
          <p:nvPr/>
        </p:nvSpPr>
        <p:spPr bwMode="auto">
          <a:xfrm>
            <a:off x="7524328"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92164"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6628" name="Text Box 4"/>
          <p:cNvSpPr txBox="1">
            <a:spLocks noChangeArrowheads="1"/>
          </p:cNvSpPr>
          <p:nvPr/>
        </p:nvSpPr>
        <p:spPr bwMode="auto">
          <a:xfrm>
            <a:off x="609600" y="762000"/>
            <a:ext cx="8001000" cy="480131"/>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ar-JO" altLang="zh-CN" sz="2800" b="1" dirty="0">
                <a:solidFill>
                  <a:srgbClr val="FFFFFF"/>
                </a:solidFill>
                <a:latin typeface="Arial" panose="020B0604020202020204" pitchFamily="34" charset="0"/>
                <a:ea typeface="宋体" pitchFamily="-111" charset="-122"/>
                <a:cs typeface="宋体" pitchFamily="-111" charset="-122"/>
              </a:rPr>
              <a:t>العرف السائد يساعدنا على فهم قصة راعوث</a:t>
            </a:r>
            <a:endParaRPr lang="en-US" altLang="zh-CN" sz="2800" b="1" dirty="0">
              <a:solidFill>
                <a:srgbClr val="FFFFFF"/>
              </a:solidFill>
              <a:latin typeface="Arial" panose="020B0604020202020204" pitchFamily="34" charset="0"/>
              <a:ea typeface="宋体" pitchFamily="-111" charset="-122"/>
              <a:cs typeface="宋体" pitchFamily="-111" charset="-122"/>
            </a:endParaRPr>
          </a:p>
        </p:txBody>
      </p:sp>
      <p:sp>
        <p:nvSpPr>
          <p:cNvPr id="26721" name="Text Box 97"/>
          <p:cNvSpPr txBox="1">
            <a:spLocks noChangeArrowheads="1"/>
          </p:cNvSpPr>
          <p:nvPr/>
        </p:nvSpPr>
        <p:spPr bwMode="auto">
          <a:xfrm>
            <a:off x="228600" y="2133600"/>
            <a:ext cx="8458200" cy="3323987"/>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914400" indent="-3429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altLang="zh-CN" sz="2800" b="1" dirty="0">
                <a:solidFill>
                  <a:srgbClr val="FFFFFF"/>
                </a:solidFill>
                <a:latin typeface="Arial" panose="020B0604020202020204" pitchFamily="34" charset="0"/>
                <a:ea typeface="宋体" charset="0"/>
                <a:cs typeface="Arial" panose="020B0604020202020204" pitchFamily="34" charset="0"/>
              </a:rPr>
              <a:t>نظام الإزدهار في إسرائيل جعل الفقراء يعملون</a:t>
            </a:r>
          </a:p>
          <a:p>
            <a:pPr algn="r" defTabSz="914400" eaLnBrk="1" fontAlgn="base" hangingPunct="1">
              <a:spcBef>
                <a:spcPct val="50000"/>
              </a:spcBef>
              <a:spcAft>
                <a:spcPct val="0"/>
              </a:spcAft>
            </a:pPr>
            <a:r>
              <a:rPr lang="ar-JO" altLang="zh-CN" sz="2800" b="1" dirty="0">
                <a:solidFill>
                  <a:srgbClr val="FFFFFF"/>
                </a:solidFill>
                <a:latin typeface="Arial" panose="020B0604020202020204" pitchFamily="34" charset="0"/>
                <a:ea typeface="宋体" charset="0"/>
                <a:cs typeface="Arial" panose="020B0604020202020204" pitchFamily="34" charset="0"/>
              </a:rPr>
              <a:t>(تث 24: 19-22، لا 19: 9-10)</a:t>
            </a:r>
            <a:endParaRPr lang="en-US" altLang="zh-CN" sz="2800" b="1" dirty="0">
              <a:solidFill>
                <a:srgbClr val="FFFFFF"/>
              </a:solidFill>
              <a:latin typeface="Arial" panose="020B0604020202020204" pitchFamily="34" charset="0"/>
              <a:ea typeface="宋体" charset="0"/>
              <a:cs typeface="Arial" panose="020B0604020202020204" pitchFamily="34" charset="0"/>
            </a:endParaRPr>
          </a:p>
          <a:p>
            <a:pPr lvl="1" algn="r" defTabSz="914400" rtl="1" eaLnBrk="1" fontAlgn="base" hangingPunct="1">
              <a:spcBef>
                <a:spcPct val="50000"/>
              </a:spcBef>
              <a:spcAft>
                <a:spcPct val="0"/>
              </a:spcAft>
              <a:buFontTx/>
              <a:buChar char="•"/>
            </a:pPr>
            <a:r>
              <a:rPr lang="ar-JO" altLang="zh-CN" sz="2800" b="1" dirty="0">
                <a:solidFill>
                  <a:srgbClr val="FFFFFF"/>
                </a:solidFill>
                <a:latin typeface="Arial" panose="020B0604020202020204" pitchFamily="34" charset="0"/>
                <a:ea typeface="宋体" charset="0"/>
                <a:cs typeface="Arial" panose="020B0604020202020204" pitchFamily="34" charset="0"/>
              </a:rPr>
              <a:t>أصحاب الأراضي لا يمكنهم حصاد زوايا حقولهم و يجب أن يتركوا بعض السنابل حتى يقوم الفقراء بالتقاطها (الجمع)</a:t>
            </a:r>
            <a:r>
              <a:rPr lang="en-US" altLang="zh-CN" sz="2800" b="1" dirty="0">
                <a:solidFill>
                  <a:srgbClr val="FFFFFF"/>
                </a:solidFill>
                <a:latin typeface="Arial" panose="020B0604020202020204" pitchFamily="34" charset="0"/>
                <a:ea typeface="宋体" charset="0"/>
                <a:cs typeface="Arial" panose="020B0604020202020204" pitchFamily="34" charset="0"/>
              </a:rPr>
              <a:t> </a:t>
            </a:r>
            <a:endParaRPr lang="ar-JO" altLang="zh-CN" sz="2800" b="1" dirty="0">
              <a:solidFill>
                <a:srgbClr val="FFFFFF"/>
              </a:solidFill>
              <a:latin typeface="Arial" panose="020B0604020202020204" pitchFamily="34" charset="0"/>
              <a:ea typeface="宋体" charset="0"/>
              <a:cs typeface="Arial" panose="020B0604020202020204" pitchFamily="34" charset="0"/>
            </a:endParaRPr>
          </a:p>
          <a:p>
            <a:pPr lvl="1" algn="r" defTabSz="914400" rtl="1" eaLnBrk="1" fontAlgn="base" hangingPunct="1">
              <a:spcBef>
                <a:spcPct val="50000"/>
              </a:spcBef>
              <a:spcAft>
                <a:spcPct val="0"/>
              </a:spcAft>
              <a:buFontTx/>
              <a:buChar char="•"/>
            </a:pPr>
            <a:r>
              <a:rPr lang="ar-JO" sz="2800" b="1" dirty="0">
                <a:solidFill>
                  <a:srgbClr val="FFFFFF"/>
                </a:solidFill>
                <a:latin typeface="Arial" panose="020B0604020202020204" pitchFamily="34" charset="0"/>
                <a:ea typeface="宋体" charset="0"/>
                <a:cs typeface="Arial" panose="020B0604020202020204" pitchFamily="34" charset="0"/>
              </a:rPr>
              <a:t>استفادت راعوث من هذا الإمتياز الرحيم في الناموس  (2: 2، 3، 7، 8، 15-19، 22)</a:t>
            </a:r>
            <a:endParaRPr lang="en-US" sz="2800" b="1" dirty="0">
              <a:solidFill>
                <a:srgbClr val="FFFFFF"/>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58034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6721"/>
                                        </p:tgtEl>
                                        <p:attrNameLst>
                                          <p:attrName>style.visibility</p:attrName>
                                        </p:attrNameLst>
                                      </p:cBhvr>
                                      <p:to>
                                        <p:strVal val="visible"/>
                                      </p:to>
                                    </p:set>
                                    <p:animEffect transition="in" filter="box(in)">
                                      <p:cBhvr>
                                        <p:cTn id="7" dur="500"/>
                                        <p:tgtEl>
                                          <p:spTgt spid="267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721" grpId="0" autoUpdateAnimBg="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2"/>
          <p:cNvSpPr>
            <a:spLocks noChangeArrowheads="1"/>
          </p:cNvSpPr>
          <p:nvPr/>
        </p:nvSpPr>
        <p:spPr bwMode="auto">
          <a:xfrm>
            <a:off x="0" y="0"/>
            <a:ext cx="9144000" cy="6858000"/>
          </a:xfrm>
          <a:prstGeom prst="rect">
            <a:avLst/>
          </a:prstGeom>
          <a:solidFill>
            <a:srgbClr val="FFFFCC"/>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347139" name="Text Box 3"/>
          <p:cNvSpPr txBox="1">
            <a:spLocks noChangeArrowheads="1"/>
          </p:cNvSpPr>
          <p:nvPr/>
        </p:nvSpPr>
        <p:spPr bwMode="auto">
          <a:xfrm>
            <a:off x="0" y="6096000"/>
            <a:ext cx="9144000" cy="685800"/>
          </a:xfrm>
          <a:prstGeom prst="rect">
            <a:avLst/>
          </a:prstGeom>
          <a:solidFill>
            <a:srgbClr val="FFFFCC"/>
          </a:solidFill>
          <a:ln w="9525">
            <a:noFill/>
            <a:miter lim="800000"/>
            <a:headEnd/>
            <a:tailEnd/>
          </a:ln>
          <a:effec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fontAlgn="base">
              <a:spcBef>
                <a:spcPct val="0"/>
              </a:spcBef>
              <a:spcAft>
                <a:spcPct val="0"/>
              </a:spcAft>
            </a:pP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آذار</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نيسان</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أيار</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حزيران</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تموز</a:t>
            </a:r>
            <a:r>
              <a:rPr lang="en-US"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       </a:t>
            </a:r>
            <a:r>
              <a:rPr lang="ar-JO" sz="3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rPr>
              <a:t>آب</a:t>
            </a:r>
            <a:endParaRPr lang="en-US" sz="1200" b="1" dirty="0">
              <a:solidFill>
                <a:srgbClr val="FF00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347140" name="Text Box 4"/>
          <p:cNvSpPr txBox="1">
            <a:spLocks noChangeArrowheads="1"/>
          </p:cNvSpPr>
          <p:nvPr/>
        </p:nvSpPr>
        <p:spPr bwMode="auto">
          <a:xfrm>
            <a:off x="228600" y="3687763"/>
            <a:ext cx="1524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الشعير</a:t>
            </a:r>
            <a:endParaRPr lang="en-US" sz="3200" b="1" dirty="0">
              <a:solidFill>
                <a:srgbClr val="000000"/>
              </a:solidFill>
              <a:latin typeface="Arial" panose="020B0604020202020204" pitchFamily="34" charset="0"/>
              <a:cs typeface="Arial" panose="020B0604020202020204" pitchFamily="34" charset="0"/>
            </a:endParaRPr>
          </a:p>
        </p:txBody>
      </p:sp>
      <p:sp>
        <p:nvSpPr>
          <p:cNvPr id="347141" name="Text Box 5"/>
          <p:cNvSpPr txBox="1">
            <a:spLocks noChangeArrowheads="1"/>
          </p:cNvSpPr>
          <p:nvPr/>
        </p:nvSpPr>
        <p:spPr bwMode="auto">
          <a:xfrm>
            <a:off x="2438400" y="3687763"/>
            <a:ext cx="1524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القمح</a:t>
            </a:r>
            <a:endParaRPr lang="en-US" sz="3200" b="1" dirty="0">
              <a:solidFill>
                <a:srgbClr val="000000"/>
              </a:solidFill>
              <a:latin typeface="Arial" panose="020B0604020202020204" pitchFamily="34" charset="0"/>
              <a:cs typeface="Arial" panose="020B0604020202020204" pitchFamily="34" charset="0"/>
            </a:endParaRPr>
          </a:p>
        </p:txBody>
      </p:sp>
      <p:sp>
        <p:nvSpPr>
          <p:cNvPr id="347142" name="Text Box 6"/>
          <p:cNvSpPr txBox="1">
            <a:spLocks noChangeArrowheads="1"/>
          </p:cNvSpPr>
          <p:nvPr/>
        </p:nvSpPr>
        <p:spPr bwMode="auto">
          <a:xfrm>
            <a:off x="5508104" y="3687763"/>
            <a:ext cx="1730896" cy="58477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العنب</a:t>
            </a:r>
            <a:endParaRPr lang="en-US" sz="3200" b="1" dirty="0">
              <a:solidFill>
                <a:srgbClr val="000000"/>
              </a:solidFill>
              <a:latin typeface="Arial" panose="020B0604020202020204" pitchFamily="34" charset="0"/>
              <a:cs typeface="Arial" panose="020B0604020202020204" pitchFamily="34" charset="0"/>
            </a:endParaRPr>
          </a:p>
        </p:txBody>
      </p:sp>
      <p:grpSp>
        <p:nvGrpSpPr>
          <p:cNvPr id="94215" name="Group 7"/>
          <p:cNvGrpSpPr>
            <a:grpSpLocks/>
          </p:cNvGrpSpPr>
          <p:nvPr/>
        </p:nvGrpSpPr>
        <p:grpSpPr bwMode="auto">
          <a:xfrm>
            <a:off x="0" y="0"/>
            <a:ext cx="9144000" cy="3770313"/>
            <a:chOff x="0" y="0"/>
            <a:chExt cx="5760" cy="2375"/>
          </a:xfrm>
        </p:grpSpPr>
        <p:pic>
          <p:nvPicPr>
            <p:cNvPr id="94257" name="Picture 8"/>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23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4258" name="Rectangle 9"/>
            <p:cNvSpPr>
              <a:spLocks noChangeArrowheads="1"/>
            </p:cNvSpPr>
            <p:nvPr/>
          </p:nvSpPr>
          <p:spPr bwMode="auto">
            <a:xfrm>
              <a:off x="1824" y="288"/>
              <a:ext cx="720" cy="33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259" name="Rectangle 10"/>
            <p:cNvSpPr>
              <a:spLocks noChangeArrowheads="1"/>
            </p:cNvSpPr>
            <p:nvPr/>
          </p:nvSpPr>
          <p:spPr bwMode="auto">
            <a:xfrm>
              <a:off x="4512" y="288"/>
              <a:ext cx="528" cy="336"/>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347147" name="Text Box 11"/>
          <p:cNvSpPr txBox="1">
            <a:spLocks noChangeArrowheads="1"/>
          </p:cNvSpPr>
          <p:nvPr/>
        </p:nvSpPr>
        <p:spPr bwMode="auto">
          <a:xfrm>
            <a:off x="6858000" y="7620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التمور</a:t>
            </a:r>
            <a:endParaRPr lang="en-US" sz="3200" b="1" dirty="0">
              <a:solidFill>
                <a:srgbClr val="000000"/>
              </a:solidFill>
              <a:latin typeface="Arial" panose="020B0604020202020204" pitchFamily="34" charset="0"/>
              <a:cs typeface="Arial" panose="020B0604020202020204" pitchFamily="34" charset="0"/>
            </a:endParaRPr>
          </a:p>
        </p:txBody>
      </p:sp>
      <p:sp>
        <p:nvSpPr>
          <p:cNvPr id="347148" name="Text Box 12"/>
          <p:cNvSpPr txBox="1">
            <a:spLocks noChangeArrowheads="1"/>
          </p:cNvSpPr>
          <p:nvPr/>
        </p:nvSpPr>
        <p:spPr bwMode="auto">
          <a:xfrm>
            <a:off x="7620000" y="3687763"/>
            <a:ext cx="1524000" cy="579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التين</a:t>
            </a:r>
            <a:endParaRPr lang="en-US" sz="3200" b="1" dirty="0">
              <a:solidFill>
                <a:srgbClr val="000000"/>
              </a:solidFill>
              <a:latin typeface="Arial" panose="020B0604020202020204" pitchFamily="34" charset="0"/>
              <a:cs typeface="Arial" panose="020B0604020202020204" pitchFamily="34" charset="0"/>
            </a:endParaRPr>
          </a:p>
        </p:txBody>
      </p:sp>
      <p:sp>
        <p:nvSpPr>
          <p:cNvPr id="94218" name="Text Box 13"/>
          <p:cNvSpPr txBox="1">
            <a:spLocks noChangeArrowheads="1"/>
          </p:cNvSpPr>
          <p:nvPr/>
        </p:nvSpPr>
        <p:spPr bwMode="auto">
          <a:xfrm>
            <a:off x="2762250" y="76200"/>
            <a:ext cx="280035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الفصل الجاف</a:t>
            </a:r>
            <a:endParaRPr lang="en-US" sz="3200" b="1" dirty="0">
              <a:solidFill>
                <a:srgbClr val="000000"/>
              </a:solidFill>
              <a:latin typeface="Arial" panose="020B0604020202020204" pitchFamily="34" charset="0"/>
              <a:cs typeface="Arial" panose="020B0604020202020204" pitchFamily="34" charset="0"/>
            </a:endParaRPr>
          </a:p>
        </p:txBody>
      </p:sp>
      <p:sp>
        <p:nvSpPr>
          <p:cNvPr id="94219" name="Text Box 14"/>
          <p:cNvSpPr txBox="1">
            <a:spLocks noChangeArrowheads="1"/>
          </p:cNvSpPr>
          <p:nvPr/>
        </p:nvSpPr>
        <p:spPr bwMode="auto">
          <a:xfrm>
            <a:off x="7162800" y="762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الحرارة</a:t>
            </a:r>
            <a:endParaRPr lang="en-US" sz="3200" b="1" dirty="0">
              <a:solidFill>
                <a:srgbClr val="000000"/>
              </a:solidFill>
              <a:latin typeface="Arial" panose="020B0604020202020204" pitchFamily="34" charset="0"/>
              <a:cs typeface="Arial" panose="020B0604020202020204" pitchFamily="34" charset="0"/>
            </a:endParaRPr>
          </a:p>
        </p:txBody>
      </p:sp>
      <p:sp>
        <p:nvSpPr>
          <p:cNvPr id="347151" name="Text Box 15"/>
          <p:cNvSpPr txBox="1">
            <a:spLocks noChangeArrowheads="1"/>
          </p:cNvSpPr>
          <p:nvPr/>
        </p:nvSpPr>
        <p:spPr bwMode="auto">
          <a:xfrm>
            <a:off x="4648200" y="1219200"/>
            <a:ext cx="1524000" cy="579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3200" b="1" dirty="0">
                <a:solidFill>
                  <a:srgbClr val="000000"/>
                </a:solidFill>
                <a:latin typeface="Arial" panose="020B0604020202020204" pitchFamily="34" charset="0"/>
                <a:cs typeface="Arial" panose="020B0604020202020204" pitchFamily="34" charset="0"/>
              </a:rPr>
              <a:t>التين</a:t>
            </a:r>
            <a:endParaRPr lang="en-US" sz="3200" b="1" dirty="0">
              <a:solidFill>
                <a:srgbClr val="000000"/>
              </a:solidFill>
              <a:latin typeface="Arial" panose="020B0604020202020204" pitchFamily="34" charset="0"/>
              <a:cs typeface="Arial" panose="020B0604020202020204" pitchFamily="34" charset="0"/>
            </a:endParaRPr>
          </a:p>
        </p:txBody>
      </p:sp>
      <p:grpSp>
        <p:nvGrpSpPr>
          <p:cNvPr id="94221" name="Group 16"/>
          <p:cNvGrpSpPr>
            <a:grpSpLocks/>
          </p:cNvGrpSpPr>
          <p:nvPr/>
        </p:nvGrpSpPr>
        <p:grpSpPr bwMode="auto">
          <a:xfrm>
            <a:off x="0" y="4419600"/>
            <a:ext cx="9182100" cy="1550988"/>
            <a:chOff x="3" y="3127"/>
            <a:chExt cx="5784" cy="977"/>
          </a:xfrm>
        </p:grpSpPr>
        <p:grpSp>
          <p:nvGrpSpPr>
            <p:cNvPr id="94223" name="Group 17"/>
            <p:cNvGrpSpPr>
              <a:grpSpLocks/>
            </p:cNvGrpSpPr>
            <p:nvPr/>
          </p:nvGrpSpPr>
          <p:grpSpPr bwMode="auto">
            <a:xfrm>
              <a:off x="3" y="3127"/>
              <a:ext cx="964" cy="902"/>
              <a:chOff x="0" y="0"/>
              <a:chExt cx="964" cy="902"/>
            </a:xfrm>
          </p:grpSpPr>
          <p:sp>
            <p:nvSpPr>
              <p:cNvPr id="94255" name="Rectangle 18"/>
              <p:cNvSpPr>
                <a:spLocks noChangeArrowheads="1"/>
              </p:cNvSpPr>
              <p:nvPr/>
            </p:nvSpPr>
            <p:spPr bwMode="auto">
              <a:xfrm>
                <a:off x="43"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نيسان</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6" name="Rectangle 19"/>
              <p:cNvSpPr>
                <a:spLocks noChangeArrowheads="1"/>
              </p:cNvSpPr>
              <p:nvPr/>
            </p:nvSpPr>
            <p:spPr bwMode="auto">
              <a:xfrm>
                <a:off x="0"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4" name="Group 20"/>
            <p:cNvGrpSpPr>
              <a:grpSpLocks/>
            </p:cNvGrpSpPr>
            <p:nvPr/>
          </p:nvGrpSpPr>
          <p:grpSpPr bwMode="auto">
            <a:xfrm>
              <a:off x="967" y="3127"/>
              <a:ext cx="964" cy="902"/>
              <a:chOff x="964" y="0"/>
              <a:chExt cx="964" cy="902"/>
            </a:xfrm>
          </p:grpSpPr>
          <p:sp>
            <p:nvSpPr>
              <p:cNvPr id="94253" name="Rectangle 21"/>
              <p:cNvSpPr>
                <a:spLocks noChangeArrowheads="1"/>
              </p:cNvSpPr>
              <p:nvPr/>
            </p:nvSpPr>
            <p:spPr bwMode="auto">
              <a:xfrm>
                <a:off x="1007"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أيار</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4" name="Rectangle 22"/>
              <p:cNvSpPr>
                <a:spLocks noChangeArrowheads="1"/>
              </p:cNvSpPr>
              <p:nvPr/>
            </p:nvSpPr>
            <p:spPr bwMode="auto">
              <a:xfrm>
                <a:off x="964"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5" name="Group 23"/>
            <p:cNvGrpSpPr>
              <a:grpSpLocks/>
            </p:cNvGrpSpPr>
            <p:nvPr/>
          </p:nvGrpSpPr>
          <p:grpSpPr bwMode="auto">
            <a:xfrm>
              <a:off x="1931" y="3127"/>
              <a:ext cx="964" cy="902"/>
              <a:chOff x="1928" y="0"/>
              <a:chExt cx="964" cy="902"/>
            </a:xfrm>
          </p:grpSpPr>
          <p:sp>
            <p:nvSpPr>
              <p:cNvPr id="94251" name="Rectangle 24"/>
              <p:cNvSpPr>
                <a:spLocks noChangeArrowheads="1"/>
              </p:cNvSpPr>
              <p:nvPr/>
            </p:nvSpPr>
            <p:spPr bwMode="auto">
              <a:xfrm>
                <a:off x="1971"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سيفان</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2" name="Rectangle 25"/>
              <p:cNvSpPr>
                <a:spLocks noChangeArrowheads="1"/>
              </p:cNvSpPr>
              <p:nvPr/>
            </p:nvSpPr>
            <p:spPr bwMode="auto">
              <a:xfrm>
                <a:off x="1928"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6" name="Group 26"/>
            <p:cNvGrpSpPr>
              <a:grpSpLocks/>
            </p:cNvGrpSpPr>
            <p:nvPr/>
          </p:nvGrpSpPr>
          <p:grpSpPr bwMode="auto">
            <a:xfrm>
              <a:off x="3859" y="3127"/>
              <a:ext cx="964" cy="902"/>
              <a:chOff x="3856" y="0"/>
              <a:chExt cx="964" cy="902"/>
            </a:xfrm>
          </p:grpSpPr>
          <p:sp>
            <p:nvSpPr>
              <p:cNvPr id="94249" name="Rectangle 27"/>
              <p:cNvSpPr>
                <a:spLocks noChangeArrowheads="1"/>
              </p:cNvSpPr>
              <p:nvPr/>
            </p:nvSpPr>
            <p:spPr bwMode="auto">
              <a:xfrm>
                <a:off x="3899"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آب</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50" name="Rectangle 28"/>
              <p:cNvSpPr>
                <a:spLocks noChangeArrowheads="1"/>
              </p:cNvSpPr>
              <p:nvPr/>
            </p:nvSpPr>
            <p:spPr bwMode="auto">
              <a:xfrm>
                <a:off x="3856"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7" name="Group 29"/>
            <p:cNvGrpSpPr>
              <a:grpSpLocks/>
            </p:cNvGrpSpPr>
            <p:nvPr/>
          </p:nvGrpSpPr>
          <p:grpSpPr bwMode="auto">
            <a:xfrm>
              <a:off x="4823" y="3127"/>
              <a:ext cx="964" cy="902"/>
              <a:chOff x="4820" y="0"/>
              <a:chExt cx="964" cy="902"/>
            </a:xfrm>
          </p:grpSpPr>
          <p:sp>
            <p:nvSpPr>
              <p:cNvPr id="94247" name="Rectangle 30"/>
              <p:cNvSpPr>
                <a:spLocks noChangeArrowheads="1"/>
              </p:cNvSpPr>
              <p:nvPr/>
            </p:nvSpPr>
            <p:spPr bwMode="auto">
              <a:xfrm>
                <a:off x="4863"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إيلول</a:t>
                </a:r>
                <a:endParaRPr lang="en-US" sz="32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8" name="Rectangle 31"/>
              <p:cNvSpPr>
                <a:spLocks noChangeArrowheads="1"/>
              </p:cNvSpPr>
              <p:nvPr/>
            </p:nvSpPr>
            <p:spPr bwMode="auto">
              <a:xfrm>
                <a:off x="4820"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28" name="Group 32"/>
            <p:cNvGrpSpPr>
              <a:grpSpLocks/>
            </p:cNvGrpSpPr>
            <p:nvPr/>
          </p:nvGrpSpPr>
          <p:grpSpPr bwMode="auto">
            <a:xfrm>
              <a:off x="2934" y="3192"/>
              <a:ext cx="1104" cy="912"/>
              <a:chOff x="1296" y="528"/>
              <a:chExt cx="1104" cy="912"/>
            </a:xfrm>
          </p:grpSpPr>
          <p:grpSp>
            <p:nvGrpSpPr>
              <p:cNvPr id="94229" name="Group 33"/>
              <p:cNvGrpSpPr>
                <a:grpSpLocks/>
              </p:cNvGrpSpPr>
              <p:nvPr/>
            </p:nvGrpSpPr>
            <p:grpSpPr bwMode="auto">
              <a:xfrm>
                <a:off x="1296" y="528"/>
                <a:ext cx="384" cy="240"/>
                <a:chOff x="2892" y="0"/>
                <a:chExt cx="964" cy="902"/>
              </a:xfrm>
            </p:grpSpPr>
            <p:sp>
              <p:nvSpPr>
                <p:cNvPr id="94245" name="Rectangle 34"/>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ت</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6" name="Rectangle 35"/>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30" name="Group 36"/>
              <p:cNvGrpSpPr>
                <a:grpSpLocks/>
              </p:cNvGrpSpPr>
              <p:nvPr/>
            </p:nvGrpSpPr>
            <p:grpSpPr bwMode="auto">
              <a:xfrm>
                <a:off x="1440" y="624"/>
                <a:ext cx="384" cy="240"/>
                <a:chOff x="2892" y="0"/>
                <a:chExt cx="964" cy="902"/>
              </a:xfrm>
            </p:grpSpPr>
            <p:sp>
              <p:nvSpPr>
                <p:cNvPr id="94243" name="Rectangle 37"/>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م</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4" name="Rectangle 38"/>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31" name="Group 39"/>
              <p:cNvGrpSpPr>
                <a:grpSpLocks/>
              </p:cNvGrpSpPr>
              <p:nvPr/>
            </p:nvGrpSpPr>
            <p:grpSpPr bwMode="auto">
              <a:xfrm>
                <a:off x="1584" y="768"/>
                <a:ext cx="384" cy="240"/>
                <a:chOff x="2892" y="0"/>
                <a:chExt cx="964" cy="902"/>
              </a:xfrm>
            </p:grpSpPr>
            <p:sp>
              <p:nvSpPr>
                <p:cNvPr id="94241" name="Rectangle 40"/>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و</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2" name="Rectangle 41"/>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nvGrpSpPr>
              <p:cNvPr id="94232" name="Group 42"/>
              <p:cNvGrpSpPr>
                <a:grpSpLocks/>
              </p:cNvGrpSpPr>
              <p:nvPr/>
            </p:nvGrpSpPr>
            <p:grpSpPr bwMode="auto">
              <a:xfrm>
                <a:off x="1728" y="912"/>
                <a:ext cx="384" cy="240"/>
                <a:chOff x="2892" y="0"/>
                <a:chExt cx="964" cy="902"/>
              </a:xfrm>
            </p:grpSpPr>
            <p:sp>
              <p:nvSpPr>
                <p:cNvPr id="94239" name="Rectangle 43"/>
                <p:cNvSpPr>
                  <a:spLocks noChangeArrowheads="1"/>
                </p:cNvSpPr>
                <p:nvPr/>
              </p:nvSpPr>
              <p:spPr bwMode="auto">
                <a:xfrm>
                  <a:off x="2935" y="0"/>
                  <a:ext cx="878"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fontAlgn="base">
                    <a:lnSpc>
                      <a:spcPct val="75000"/>
                    </a:lnSpc>
                    <a:spcBef>
                      <a:spcPct val="0"/>
                    </a:spcBef>
                    <a:spcAft>
                      <a:spcPct val="0"/>
                    </a:spcAft>
                  </a:pPr>
                  <a:r>
                    <a:rPr lang="ar-JO" sz="3200" b="1" dirty="0">
                      <a:solidFill>
                        <a:srgbClr val="000000"/>
                      </a:solidFill>
                      <a:latin typeface="Arial" panose="020B0604020202020204" pitchFamily="34" charset="0"/>
                      <a:ea typeface="ＭＳ Ｐゴシック" charset="0"/>
                      <a:cs typeface="Arial" panose="020B0604020202020204" pitchFamily="34" charset="0"/>
                    </a:rPr>
                    <a:t>ز</a:t>
                  </a:r>
                  <a:r>
                    <a:rPr lang="en-US" sz="3200" b="1" dirty="0">
                      <a:solidFill>
                        <a:srgbClr val="000000"/>
                      </a:solidFill>
                      <a:latin typeface="Arial" panose="020B0604020202020204" pitchFamily="34" charset="0"/>
                      <a:ea typeface="ＭＳ Ｐゴシック" charset="0"/>
                      <a:cs typeface="Arial" panose="020B0604020202020204" pitchFamily="34" charset="0"/>
                    </a:rPr>
                    <a:t>              </a:t>
                  </a:r>
                  <a:endParaRPr lang="en-US" sz="4000" b="1" dirty="0">
                    <a:solidFill>
                      <a:srgbClr val="000000"/>
                    </a:solidFill>
                    <a:latin typeface="Arial" panose="020B0604020202020204" pitchFamily="34" charset="0"/>
                    <a:ea typeface="Times New Roman" charset="0"/>
                    <a:cs typeface="Arial" panose="020B0604020202020204" pitchFamily="34" charset="0"/>
                  </a:endParaRPr>
                </a:p>
              </p:txBody>
            </p:sp>
            <p:sp>
              <p:nvSpPr>
                <p:cNvPr id="94240" name="Rectangle 44"/>
                <p:cNvSpPr>
                  <a:spLocks noChangeArrowheads="1"/>
                </p:cNvSpPr>
                <p:nvPr/>
              </p:nvSpPr>
              <p:spPr bwMode="auto">
                <a:xfrm>
                  <a:off x="2892" y="0"/>
                  <a:ext cx="964" cy="90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94238" name="Rectangle 47"/>
              <p:cNvSpPr>
                <a:spLocks noChangeArrowheads="1"/>
              </p:cNvSpPr>
              <p:nvPr/>
            </p:nvSpPr>
            <p:spPr bwMode="auto">
              <a:xfrm>
                <a:off x="1872" y="1056"/>
                <a:ext cx="384"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94236" name="Rectangle 50"/>
              <p:cNvSpPr>
                <a:spLocks noChangeArrowheads="1"/>
              </p:cNvSpPr>
              <p:nvPr/>
            </p:nvSpPr>
            <p:spPr bwMode="auto">
              <a:xfrm>
                <a:off x="2016" y="1200"/>
                <a:ext cx="384" cy="24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a:tailEnd/>
                  </a14:hiddenLine>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grpSp>
      <p:sp>
        <p:nvSpPr>
          <p:cNvPr id="94222" name="Rectangle 51"/>
          <p:cNvSpPr>
            <a:spLocks noGrp="1" noChangeArrowheads="1"/>
          </p:cNvSpPr>
          <p:nvPr>
            <p:ph type="title" idx="4294967295"/>
          </p:nvPr>
        </p:nvSpPr>
        <p:spPr>
          <a:xfrm>
            <a:off x="0" y="359351"/>
            <a:ext cx="7772400" cy="936049"/>
          </a:xfrm>
        </p:spPr>
        <p:txBody>
          <a:bodyPr/>
          <a:lstStyle/>
          <a:p>
            <a:pPr eaLnBrk="1" hangingPunct="1"/>
            <a:r>
              <a:rPr lang="ar-JO" dirty="0">
                <a:ea typeface="ＭＳ Ｐゴシック" charset="0"/>
              </a:rPr>
              <a:t>الفصول في إسرائيل</a:t>
            </a:r>
            <a:endParaRPr lang="en-US" dirty="0">
              <a:ea typeface="ＭＳ Ｐゴシック" charset="0"/>
            </a:endParaRPr>
          </a:p>
        </p:txBody>
      </p:sp>
    </p:spTree>
    <p:extLst>
      <p:ext uri="{BB962C8B-B14F-4D97-AF65-F5344CB8AC3E}">
        <p14:creationId xmlns:p14="http://schemas.microsoft.com/office/powerpoint/2010/main" val="15818277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2000"/>
                                  </p:stCondLst>
                                  <p:iterate type="lt">
                                    <p:tmPct val="100000"/>
                                  </p:iterate>
                                  <p:childTnLst>
                                    <p:set>
                                      <p:cBhvr>
                                        <p:cTn id="6" dur="1" fill="hold">
                                          <p:stCondLst>
                                            <p:cond delay="0"/>
                                          </p:stCondLst>
                                        </p:cTn>
                                        <p:tgtEl>
                                          <p:spTgt spid="347139"/>
                                        </p:tgtEl>
                                        <p:attrNameLst>
                                          <p:attrName>style.visibility</p:attrName>
                                        </p:attrNameLst>
                                      </p:cBhvr>
                                      <p:to>
                                        <p:strVal val="visible"/>
                                      </p:to>
                                    </p:set>
                                    <p:animEffect transition="in" filter="wipe(left)">
                                      <p:cBhvr>
                                        <p:cTn id="7" dur="75"/>
                                        <p:tgtEl>
                                          <p:spTgt spid="347139"/>
                                        </p:tgtEl>
                                      </p:cBhvr>
                                    </p:animEffect>
                                  </p:childTnLst>
                                </p:cTn>
                              </p:par>
                            </p:childTnLst>
                          </p:cTn>
                        </p:par>
                        <p:par>
                          <p:cTn id="8" fill="hold" nodeType="afterGroup">
                            <p:stCondLst>
                              <p:cond delay="3875"/>
                            </p:stCondLst>
                            <p:childTnLst>
                              <p:par>
                                <p:cTn id="9" presetID="9" presetClass="entr" presetSubtype="0" fill="hold" grpId="0" nodeType="afterEffect">
                                  <p:stCondLst>
                                    <p:cond delay="5000"/>
                                  </p:stCondLst>
                                  <p:childTnLst>
                                    <p:set>
                                      <p:cBhvr>
                                        <p:cTn id="10" dur="1" fill="hold">
                                          <p:stCondLst>
                                            <p:cond delay="0"/>
                                          </p:stCondLst>
                                        </p:cTn>
                                        <p:tgtEl>
                                          <p:spTgt spid="347140"/>
                                        </p:tgtEl>
                                        <p:attrNameLst>
                                          <p:attrName>style.visibility</p:attrName>
                                        </p:attrNameLst>
                                      </p:cBhvr>
                                      <p:to>
                                        <p:strVal val="visible"/>
                                      </p:to>
                                    </p:set>
                                    <p:animEffect transition="in" filter="dissolve">
                                      <p:cBhvr>
                                        <p:cTn id="11" dur="500"/>
                                        <p:tgtEl>
                                          <p:spTgt spid="347140"/>
                                        </p:tgtEl>
                                      </p:cBhvr>
                                    </p:animEffect>
                                  </p:childTnLst>
                                </p:cTn>
                              </p:par>
                            </p:childTnLst>
                          </p:cTn>
                        </p:par>
                        <p:par>
                          <p:cTn id="12" fill="hold" nodeType="afterGroup">
                            <p:stCondLst>
                              <p:cond delay="9375"/>
                            </p:stCondLst>
                            <p:childTnLst>
                              <p:par>
                                <p:cTn id="13" presetID="9" presetClass="entr" presetSubtype="0" fill="hold" grpId="0" nodeType="afterEffect">
                                  <p:stCondLst>
                                    <p:cond delay="3000"/>
                                  </p:stCondLst>
                                  <p:childTnLst>
                                    <p:set>
                                      <p:cBhvr>
                                        <p:cTn id="14" dur="1" fill="hold">
                                          <p:stCondLst>
                                            <p:cond delay="0"/>
                                          </p:stCondLst>
                                        </p:cTn>
                                        <p:tgtEl>
                                          <p:spTgt spid="347141"/>
                                        </p:tgtEl>
                                        <p:attrNameLst>
                                          <p:attrName>style.visibility</p:attrName>
                                        </p:attrNameLst>
                                      </p:cBhvr>
                                      <p:to>
                                        <p:strVal val="visible"/>
                                      </p:to>
                                    </p:set>
                                    <p:animEffect transition="in" filter="dissolve">
                                      <p:cBhvr>
                                        <p:cTn id="15" dur="500"/>
                                        <p:tgtEl>
                                          <p:spTgt spid="347141"/>
                                        </p:tgtEl>
                                      </p:cBhvr>
                                    </p:animEffect>
                                  </p:childTnLst>
                                </p:cTn>
                              </p:par>
                            </p:childTnLst>
                          </p:cTn>
                        </p:par>
                        <p:par>
                          <p:cTn id="16" fill="hold" nodeType="afterGroup">
                            <p:stCondLst>
                              <p:cond delay="12875"/>
                            </p:stCondLst>
                            <p:childTnLst>
                              <p:par>
                                <p:cTn id="17" presetID="9" presetClass="entr" presetSubtype="0" fill="hold" grpId="0" nodeType="afterEffect">
                                  <p:stCondLst>
                                    <p:cond delay="7000"/>
                                  </p:stCondLst>
                                  <p:childTnLst>
                                    <p:set>
                                      <p:cBhvr>
                                        <p:cTn id="18" dur="1" fill="hold">
                                          <p:stCondLst>
                                            <p:cond delay="0"/>
                                          </p:stCondLst>
                                        </p:cTn>
                                        <p:tgtEl>
                                          <p:spTgt spid="347151"/>
                                        </p:tgtEl>
                                        <p:attrNameLst>
                                          <p:attrName>style.visibility</p:attrName>
                                        </p:attrNameLst>
                                      </p:cBhvr>
                                      <p:to>
                                        <p:strVal val="visible"/>
                                      </p:to>
                                    </p:set>
                                    <p:animEffect transition="in" filter="dissolve">
                                      <p:cBhvr>
                                        <p:cTn id="19" dur="500"/>
                                        <p:tgtEl>
                                          <p:spTgt spid="347151"/>
                                        </p:tgtEl>
                                      </p:cBhvr>
                                    </p:animEffect>
                                  </p:childTnLst>
                                </p:cTn>
                              </p:par>
                            </p:childTnLst>
                          </p:cTn>
                        </p:par>
                        <p:par>
                          <p:cTn id="20" fill="hold" nodeType="afterGroup">
                            <p:stCondLst>
                              <p:cond delay="20375"/>
                            </p:stCondLst>
                            <p:childTnLst>
                              <p:par>
                                <p:cTn id="21" presetID="9" presetClass="entr" presetSubtype="0" fill="hold" grpId="0" nodeType="afterEffect">
                                  <p:stCondLst>
                                    <p:cond delay="2000"/>
                                  </p:stCondLst>
                                  <p:childTnLst>
                                    <p:set>
                                      <p:cBhvr>
                                        <p:cTn id="22" dur="1" fill="hold">
                                          <p:stCondLst>
                                            <p:cond delay="0"/>
                                          </p:stCondLst>
                                        </p:cTn>
                                        <p:tgtEl>
                                          <p:spTgt spid="347142"/>
                                        </p:tgtEl>
                                        <p:attrNameLst>
                                          <p:attrName>style.visibility</p:attrName>
                                        </p:attrNameLst>
                                      </p:cBhvr>
                                      <p:to>
                                        <p:strVal val="visible"/>
                                      </p:to>
                                    </p:set>
                                    <p:animEffect transition="in" filter="dissolve">
                                      <p:cBhvr>
                                        <p:cTn id="23" dur="500"/>
                                        <p:tgtEl>
                                          <p:spTgt spid="347142"/>
                                        </p:tgtEl>
                                      </p:cBhvr>
                                    </p:animEffect>
                                  </p:childTnLst>
                                </p:cTn>
                              </p:par>
                            </p:childTnLst>
                          </p:cTn>
                        </p:par>
                        <p:par>
                          <p:cTn id="24" fill="hold" nodeType="afterGroup">
                            <p:stCondLst>
                              <p:cond delay="22875"/>
                            </p:stCondLst>
                            <p:childTnLst>
                              <p:par>
                                <p:cTn id="25" presetID="9" presetClass="entr" presetSubtype="0" fill="hold" grpId="0" nodeType="afterEffect">
                                  <p:stCondLst>
                                    <p:cond delay="2000"/>
                                  </p:stCondLst>
                                  <p:childTnLst>
                                    <p:set>
                                      <p:cBhvr>
                                        <p:cTn id="26" dur="1" fill="hold">
                                          <p:stCondLst>
                                            <p:cond delay="0"/>
                                          </p:stCondLst>
                                        </p:cTn>
                                        <p:tgtEl>
                                          <p:spTgt spid="347147"/>
                                        </p:tgtEl>
                                        <p:attrNameLst>
                                          <p:attrName>style.visibility</p:attrName>
                                        </p:attrNameLst>
                                      </p:cBhvr>
                                      <p:to>
                                        <p:strVal val="visible"/>
                                      </p:to>
                                    </p:set>
                                    <p:animEffect transition="in" filter="dissolve">
                                      <p:cBhvr>
                                        <p:cTn id="27" dur="500"/>
                                        <p:tgtEl>
                                          <p:spTgt spid="347147"/>
                                        </p:tgtEl>
                                      </p:cBhvr>
                                    </p:animEffect>
                                  </p:childTnLst>
                                </p:cTn>
                              </p:par>
                            </p:childTnLst>
                          </p:cTn>
                        </p:par>
                        <p:par>
                          <p:cTn id="28" fill="hold" nodeType="afterGroup">
                            <p:stCondLst>
                              <p:cond delay="25375"/>
                            </p:stCondLst>
                            <p:childTnLst>
                              <p:par>
                                <p:cTn id="29" presetID="9" presetClass="entr" presetSubtype="0" fill="hold" grpId="0" nodeType="afterEffect">
                                  <p:stCondLst>
                                    <p:cond delay="2000"/>
                                  </p:stCondLst>
                                  <p:childTnLst>
                                    <p:set>
                                      <p:cBhvr>
                                        <p:cTn id="30" dur="1" fill="hold">
                                          <p:stCondLst>
                                            <p:cond delay="0"/>
                                          </p:stCondLst>
                                        </p:cTn>
                                        <p:tgtEl>
                                          <p:spTgt spid="347148"/>
                                        </p:tgtEl>
                                        <p:attrNameLst>
                                          <p:attrName>style.visibility</p:attrName>
                                        </p:attrNameLst>
                                      </p:cBhvr>
                                      <p:to>
                                        <p:strVal val="visible"/>
                                      </p:to>
                                    </p:set>
                                    <p:animEffect transition="in" filter="dissolve">
                                      <p:cBhvr>
                                        <p:cTn id="31" dur="500"/>
                                        <p:tgtEl>
                                          <p:spTgt spid="347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39" grpId="0" animBg="1" autoUpdateAnimBg="0"/>
      <p:bldP spid="347140" grpId="0" autoUpdateAnimBg="0"/>
      <p:bldP spid="347141" grpId="0" autoUpdateAnimBg="0"/>
      <p:bldP spid="347142" grpId="0" autoUpdateAnimBg="0"/>
      <p:bldP spid="347147" grpId="0" autoUpdateAnimBg="0"/>
      <p:bldP spid="347148" grpId="0" autoUpdateAnimBg="0"/>
      <p:bldP spid="347151" grpId="0" autoUpdateAnimBg="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324611" name="Picture 3" descr="Tractor and Combine Parts 2000"/>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4648200" cy="26812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60" name="Picture 4" descr="MF, Thrashing fields"/>
          <p:cNvPicPr>
            <a:picLocks noChangeAspect="1" noChangeArrowheads="1"/>
          </p:cNvPicPr>
          <p:nvPr/>
        </p:nvPicPr>
        <p:blipFill>
          <a:blip r:embed="rId4" cstate="screen">
            <a:lum bright="-6000" contrast="6000"/>
            <a:extLst>
              <a:ext uri="{28A0092B-C50C-407E-A947-70E740481C1C}">
                <a14:useLocalDpi xmlns:a14="http://schemas.microsoft.com/office/drawing/2010/main"/>
              </a:ext>
            </a:extLst>
          </a:blip>
          <a:srcRect/>
          <a:stretch>
            <a:fillRect/>
          </a:stretch>
        </p:blipFill>
        <p:spPr bwMode="auto">
          <a:xfrm>
            <a:off x="4648200" y="3543300"/>
            <a:ext cx="4495800" cy="33718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4613" name="Picture 5" descr="home4"/>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2586038"/>
            <a:ext cx="5410200" cy="42719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6"/>
          <p:cNvGrpSpPr>
            <a:grpSpLocks/>
          </p:cNvGrpSpPr>
          <p:nvPr/>
        </p:nvGrpSpPr>
        <p:grpSpPr bwMode="auto">
          <a:xfrm>
            <a:off x="4648200" y="0"/>
            <a:ext cx="4495800" cy="3886200"/>
            <a:chOff x="0" y="0"/>
            <a:chExt cx="1968" cy="1632"/>
          </a:xfrm>
        </p:grpSpPr>
        <p:pic>
          <p:nvPicPr>
            <p:cNvPr id="96264" name="Picture 7" descr="home3"/>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0"/>
              <a:ext cx="1968" cy="16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96265" name="Picture 8" descr="home3"/>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296" y="1248"/>
              <a:ext cx="672" cy="38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96263" name="Rectangle 9"/>
          <p:cNvSpPr>
            <a:spLocks noGrp="1" noChangeArrowheads="1"/>
          </p:cNvSpPr>
          <p:nvPr>
            <p:ph type="title" idx="4294967295"/>
          </p:nvPr>
        </p:nvSpPr>
        <p:spPr>
          <a:xfrm>
            <a:off x="1219200" y="228600"/>
            <a:ext cx="7772400" cy="1143000"/>
          </a:xfrm>
        </p:spPr>
        <p:txBody>
          <a:bodyPr/>
          <a:lstStyle/>
          <a:p>
            <a:pPr eaLnBrk="1" hangingPunct="1"/>
            <a:r>
              <a:rPr lang="ar-JO" dirty="0">
                <a:ea typeface="ＭＳ Ｐゴシック" charset="0"/>
              </a:rPr>
              <a:t>كان الحصاد عملاً شاقاً</a:t>
            </a:r>
            <a:endParaRPr lang="en-US" dirty="0">
              <a:ea typeface="ＭＳ Ｐゴシック" charset="0"/>
            </a:endParaRPr>
          </a:p>
        </p:txBody>
      </p:sp>
    </p:spTree>
    <p:extLst>
      <p:ext uri="{BB962C8B-B14F-4D97-AF65-F5344CB8AC3E}">
        <p14:creationId xmlns:p14="http://schemas.microsoft.com/office/powerpoint/2010/main" val="37540976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nodeType="afterEffect">
                                  <p:stCondLst>
                                    <p:cond delay="200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par>
                          <p:cTn id="9" fill="hold" nodeType="afterGroup">
                            <p:stCondLst>
                              <p:cond delay="2500"/>
                            </p:stCondLst>
                            <p:childTnLst>
                              <p:par>
                                <p:cTn id="10" presetID="23" presetClass="entr" presetSubtype="16" fill="hold" nodeType="afterEffect">
                                  <p:stCondLst>
                                    <p:cond delay="0"/>
                                  </p:stCondLst>
                                  <p:childTnLst>
                                    <p:set>
                                      <p:cBhvr>
                                        <p:cTn id="11" dur="1" fill="hold">
                                          <p:stCondLst>
                                            <p:cond delay="0"/>
                                          </p:stCondLst>
                                        </p:cTn>
                                        <p:tgtEl>
                                          <p:spTgt spid="324613"/>
                                        </p:tgtEl>
                                        <p:attrNameLst>
                                          <p:attrName>style.visibility</p:attrName>
                                        </p:attrNameLst>
                                      </p:cBhvr>
                                      <p:to>
                                        <p:strVal val="visible"/>
                                      </p:to>
                                    </p:set>
                                    <p:anim calcmode="lin" valueType="num">
                                      <p:cBhvr>
                                        <p:cTn id="12" dur="500" fill="hold"/>
                                        <p:tgtEl>
                                          <p:spTgt spid="324613"/>
                                        </p:tgtEl>
                                        <p:attrNameLst>
                                          <p:attrName>ppt_w</p:attrName>
                                        </p:attrNameLst>
                                      </p:cBhvr>
                                      <p:tavLst>
                                        <p:tav tm="0">
                                          <p:val>
                                            <p:fltVal val="0"/>
                                          </p:val>
                                        </p:tav>
                                        <p:tav tm="100000">
                                          <p:val>
                                            <p:strVal val="#ppt_w"/>
                                          </p:val>
                                        </p:tav>
                                      </p:tavLst>
                                    </p:anim>
                                    <p:anim calcmode="lin" valueType="num">
                                      <p:cBhvr>
                                        <p:cTn id="13" dur="500" fill="hold"/>
                                        <p:tgtEl>
                                          <p:spTgt spid="324613"/>
                                        </p:tgtEl>
                                        <p:attrNameLst>
                                          <p:attrName>ppt_h</p:attrName>
                                        </p:attrNameLst>
                                      </p:cBhvr>
                                      <p:tavLst>
                                        <p:tav tm="0">
                                          <p:val>
                                            <p:fltVal val="0"/>
                                          </p:val>
                                        </p:tav>
                                        <p:tav tm="100000">
                                          <p:val>
                                            <p:strVal val="#ppt_h"/>
                                          </p:val>
                                        </p:tav>
                                      </p:tavLst>
                                    </p:anim>
                                  </p:childTnLst>
                                </p:cTn>
                              </p:par>
                            </p:childTnLst>
                          </p:cTn>
                        </p:par>
                        <p:par>
                          <p:cTn id="14" fill="hold" nodeType="afterGroup">
                            <p:stCondLst>
                              <p:cond delay="3000"/>
                            </p:stCondLst>
                            <p:childTnLst>
                              <p:par>
                                <p:cTn id="15" presetID="23" presetClass="entr" presetSubtype="16" fill="hold" nodeType="afterEffect">
                                  <p:stCondLst>
                                    <p:cond delay="0"/>
                                  </p:stCondLst>
                                  <p:childTnLst>
                                    <p:set>
                                      <p:cBhvr>
                                        <p:cTn id="16" dur="1" fill="hold">
                                          <p:stCondLst>
                                            <p:cond delay="0"/>
                                          </p:stCondLst>
                                        </p:cTn>
                                        <p:tgtEl>
                                          <p:spTgt spid="324611"/>
                                        </p:tgtEl>
                                        <p:attrNameLst>
                                          <p:attrName>style.visibility</p:attrName>
                                        </p:attrNameLst>
                                      </p:cBhvr>
                                      <p:to>
                                        <p:strVal val="visible"/>
                                      </p:to>
                                    </p:set>
                                    <p:anim calcmode="lin" valueType="num">
                                      <p:cBhvr>
                                        <p:cTn id="17" dur="500" fill="hold"/>
                                        <p:tgtEl>
                                          <p:spTgt spid="324611"/>
                                        </p:tgtEl>
                                        <p:attrNameLst>
                                          <p:attrName>ppt_w</p:attrName>
                                        </p:attrNameLst>
                                      </p:cBhvr>
                                      <p:tavLst>
                                        <p:tav tm="0">
                                          <p:val>
                                            <p:fltVal val="0"/>
                                          </p:val>
                                        </p:tav>
                                        <p:tav tm="100000">
                                          <p:val>
                                            <p:strVal val="#ppt_w"/>
                                          </p:val>
                                        </p:tav>
                                      </p:tavLst>
                                    </p:anim>
                                    <p:anim calcmode="lin" valueType="num">
                                      <p:cBhvr>
                                        <p:cTn id="18" dur="500" fill="hold"/>
                                        <p:tgtEl>
                                          <p:spTgt spid="32461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5636"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الجني</a:t>
            </a:r>
            <a:endParaRPr lang="en-US" sz="4000" dirty="0">
              <a:solidFill>
                <a:schemeClr val="bg1"/>
              </a:solidFill>
              <a:ea typeface="+mj-ea"/>
            </a:endParaRPr>
          </a:p>
        </p:txBody>
      </p:sp>
    </p:spTree>
    <p:extLst>
      <p:ext uri="{BB962C8B-B14F-4D97-AF65-F5344CB8AC3E}">
        <p14:creationId xmlns:p14="http://schemas.microsoft.com/office/powerpoint/2010/main" val="641977563"/>
      </p:ext>
    </p:extLst>
  </p:cSld>
  <p:clrMapOvr>
    <a:masterClrMapping/>
  </p:clrMapOvr>
  <p:transition>
    <p:randomBar dir="vert"/>
  </p:transition>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331175" y="1433727"/>
            <a:ext cx="856130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00"/>
                </a:solidFill>
                <a:effectLst>
                  <a:glow rad="101600">
                    <a:prstClr val="black">
                      <a:alpha val="99000"/>
                    </a:prstClr>
                  </a:glow>
                </a:effectLst>
                <a:uLnTx/>
                <a:uFillTx/>
                <a:latin typeface="Arial" panose="020B0604020202020204" pitchFamily="34" charset="0"/>
                <a:cs typeface="Arial" panose="020B0604020202020204" pitchFamily="34" charset="0"/>
              </a:rPr>
              <a:t>يكافئ</a:t>
            </a:r>
            <a:r>
              <a:rPr kumimoji="0" lang="ar-JO"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rPr>
              <a:t> الله الذين يخضعون لحكمه على حياتهم الشخصية بغض النظر عن كون ذلك غير صحيح في الأمة كاملة</a:t>
            </a: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5" name="Text Box 24"/>
          <p:cNvSpPr txBox="1">
            <a:spLocks noChangeArrowheads="1"/>
          </p:cNvSpPr>
          <p:nvPr/>
        </p:nvSpPr>
        <p:spPr bwMode="auto">
          <a:xfrm>
            <a:off x="8515075" y="65344"/>
            <a:ext cx="530916"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12328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00355" name="Picture 3"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3962400" cy="33321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6660" name="Picture 4" descr="MF, Gathering Great People - Ruth, p"/>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4648200"/>
            <a:ext cx="6305550" cy="1870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5"/>
          <p:cNvGrpSpPr>
            <a:grpSpLocks/>
          </p:cNvGrpSpPr>
          <p:nvPr/>
        </p:nvGrpSpPr>
        <p:grpSpPr bwMode="auto">
          <a:xfrm>
            <a:off x="4648200" y="1828800"/>
            <a:ext cx="3644900" cy="2570163"/>
            <a:chOff x="5684" y="1560"/>
            <a:chExt cx="2296" cy="1619"/>
          </a:xfrm>
        </p:grpSpPr>
        <p:pic>
          <p:nvPicPr>
            <p:cNvPr id="100361" name="Picture 6" descr="MF, Gathering Great People - Ruth, p"/>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5700" y="1560"/>
              <a:ext cx="2280" cy="16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0362" name="Rectangle 7"/>
            <p:cNvSpPr>
              <a:spLocks noChangeArrowheads="1"/>
            </p:cNvSpPr>
            <p:nvPr/>
          </p:nvSpPr>
          <p:spPr bwMode="auto">
            <a:xfrm>
              <a:off x="5684" y="1560"/>
              <a:ext cx="536" cy="324"/>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100363" name="Rectangle 8"/>
            <p:cNvSpPr>
              <a:spLocks noChangeArrowheads="1"/>
            </p:cNvSpPr>
            <p:nvPr/>
          </p:nvSpPr>
          <p:spPr bwMode="auto">
            <a:xfrm>
              <a:off x="6064" y="1560"/>
              <a:ext cx="220" cy="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326665" name="Text Box 9"/>
          <p:cNvSpPr txBox="1">
            <a:spLocks noChangeArrowheads="1"/>
          </p:cNvSpPr>
          <p:nvPr/>
        </p:nvSpPr>
        <p:spPr bwMode="auto">
          <a:xfrm>
            <a:off x="1371600" y="3505200"/>
            <a:ext cx="22860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000000"/>
                </a:solidFill>
                <a:latin typeface="Arial" panose="020B0604020202020204" pitchFamily="34" charset="0"/>
                <a:cs typeface="Arial" panose="020B0604020202020204" pitchFamily="34" charset="0"/>
              </a:rPr>
              <a:t>الجني</a:t>
            </a:r>
            <a:endParaRPr lang="en-US" sz="4000" b="1" dirty="0">
              <a:solidFill>
                <a:srgbClr val="000000"/>
              </a:solidFill>
              <a:latin typeface="Arial" panose="020B0604020202020204" pitchFamily="34" charset="0"/>
              <a:cs typeface="Arial" panose="020B0604020202020204" pitchFamily="34" charset="0"/>
            </a:endParaRPr>
          </a:p>
        </p:txBody>
      </p:sp>
      <p:sp>
        <p:nvSpPr>
          <p:cNvPr id="326667" name="Text Box 11"/>
          <p:cNvSpPr txBox="1">
            <a:spLocks noChangeArrowheads="1"/>
          </p:cNvSpPr>
          <p:nvPr/>
        </p:nvSpPr>
        <p:spPr bwMode="auto">
          <a:xfrm>
            <a:off x="3886200" y="0"/>
            <a:ext cx="5257800" cy="1077218"/>
          </a:xfrm>
          <a:prstGeom prst="rect">
            <a:avLst/>
          </a:prstGeom>
          <a:gradFill rotWithShape="0">
            <a:gsLst>
              <a:gs pos="0">
                <a:schemeClr val="tx2"/>
              </a:gs>
              <a:gs pos="50000">
                <a:srgbClr val="996600"/>
              </a:gs>
              <a:gs pos="100000">
                <a:schemeClr val="tx2"/>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200" b="1" dirty="0">
                <a:solidFill>
                  <a:srgbClr val="FFFFFF"/>
                </a:solidFill>
                <a:latin typeface="Arial" panose="020B0604020202020204" pitchFamily="34" charset="0"/>
                <a:ea typeface="ＭＳ Ｐゴシック" charset="0"/>
                <a:cs typeface="Arial" panose="020B0604020202020204" pitchFamily="34" charset="0"/>
              </a:rPr>
              <a:t>حصاد القمح و الشعير                آذار – حزيران </a:t>
            </a:r>
            <a:endParaRPr lang="en-US" sz="32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00360" name="Rectangle 12"/>
          <p:cNvSpPr>
            <a:spLocks noGrp="1" noChangeArrowheads="1"/>
          </p:cNvSpPr>
          <p:nvPr>
            <p:ph type="title" idx="4294967295"/>
          </p:nvPr>
        </p:nvSpPr>
        <p:spPr>
          <a:xfrm>
            <a:off x="5410200" y="4403725"/>
            <a:ext cx="3733800" cy="701675"/>
          </a:xfrm>
          <a:noFill/>
        </p:spPr>
        <p:txBody>
          <a:bodyPr anchor="t">
            <a:spAutoFit/>
          </a:bodyPr>
          <a:lstStyle/>
          <a:p>
            <a:pPr eaLnBrk="1" hangingPunct="1">
              <a:spcBef>
                <a:spcPct val="50000"/>
              </a:spcBef>
            </a:pPr>
            <a:r>
              <a:rPr lang="ar-JO" sz="4000" dirty="0">
                <a:solidFill>
                  <a:schemeClr val="tx1"/>
                </a:solidFill>
                <a:ea typeface="ＭＳ Ｐゴシック" charset="0"/>
              </a:rPr>
              <a:t>التجميع</a:t>
            </a:r>
            <a:endParaRPr lang="en-US" sz="4000" dirty="0">
              <a:solidFill>
                <a:schemeClr val="tx1"/>
              </a:solidFill>
              <a:ea typeface="ＭＳ Ｐゴシック" charset="0"/>
            </a:endParaRPr>
          </a:p>
        </p:txBody>
      </p:sp>
    </p:spTree>
    <p:extLst>
      <p:ext uri="{BB962C8B-B14F-4D97-AF65-F5344CB8AC3E}">
        <p14:creationId xmlns:p14="http://schemas.microsoft.com/office/powerpoint/2010/main" val="2316729237"/>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326665"/>
                                        </p:tgtEl>
                                        <p:attrNameLst>
                                          <p:attrName>style.visibility</p:attrName>
                                        </p:attrNameLst>
                                      </p:cBhvr>
                                      <p:to>
                                        <p:strVal val="visible"/>
                                      </p:to>
                                    </p:set>
                                    <p:animEffect transition="in" filter="dissolve">
                                      <p:cBhvr>
                                        <p:cTn id="7" dur="500"/>
                                        <p:tgtEl>
                                          <p:spTgt spid="326665"/>
                                        </p:tgtEl>
                                      </p:cBhvr>
                                    </p:animEffect>
                                  </p:childTnLst>
                                </p:cTn>
                              </p:par>
                            </p:childTnLst>
                          </p:cTn>
                        </p:par>
                        <p:par>
                          <p:cTn id="8" fill="hold" nodeType="afterGroup">
                            <p:stCondLst>
                              <p:cond delay="1500"/>
                            </p:stCondLst>
                            <p:childTnLst>
                              <p:par>
                                <p:cTn id="9" presetID="9" presetClass="entr" presetSubtype="0" fill="hold" nodeType="afterEffect">
                                  <p:stCondLst>
                                    <p:cond delay="4000"/>
                                  </p:stCondLst>
                                  <p:childTnLst>
                                    <p:set>
                                      <p:cBhvr>
                                        <p:cTn id="10" dur="1" fill="hold">
                                          <p:stCondLst>
                                            <p:cond delay="0"/>
                                          </p:stCondLst>
                                        </p:cTn>
                                        <p:tgtEl>
                                          <p:spTgt spid="326660"/>
                                        </p:tgtEl>
                                        <p:attrNameLst>
                                          <p:attrName>style.visibility</p:attrName>
                                        </p:attrNameLst>
                                      </p:cBhvr>
                                      <p:to>
                                        <p:strVal val="visible"/>
                                      </p:to>
                                    </p:set>
                                    <p:animEffect transition="in" filter="dissolve">
                                      <p:cBhvr>
                                        <p:cTn id="11" dur="500"/>
                                        <p:tgtEl>
                                          <p:spTgt spid="326660"/>
                                        </p:tgtEl>
                                      </p:cBhvr>
                                    </p:animEffect>
                                  </p:childTnLst>
                                </p:cTn>
                              </p:par>
                            </p:childTnLst>
                          </p:cTn>
                        </p:par>
                        <p:par>
                          <p:cTn id="12" fill="hold" nodeType="afterGroup">
                            <p:stCondLst>
                              <p:cond delay="6000"/>
                            </p:stCondLst>
                            <p:childTnLst>
                              <p:par>
                                <p:cTn id="13" presetID="9" presetClass="entr" presetSubtype="0" fill="hold" nodeType="afterEffect">
                                  <p:stCondLst>
                                    <p:cond delay="3000"/>
                                  </p:stCondLst>
                                  <p:childTnLst>
                                    <p:set>
                                      <p:cBhvr>
                                        <p:cTn id="14" dur="1" fill="hold">
                                          <p:stCondLst>
                                            <p:cond delay="0"/>
                                          </p:stCondLst>
                                        </p:cTn>
                                        <p:tgtEl>
                                          <p:spTgt spid="2"/>
                                        </p:tgtEl>
                                        <p:attrNameLst>
                                          <p:attrName>style.visibility</p:attrName>
                                        </p:attrNameLst>
                                      </p:cBhvr>
                                      <p:to>
                                        <p:strVal val="visible"/>
                                      </p:to>
                                    </p:set>
                                    <p:animEffect transition="in" filter="dissolve">
                                      <p:cBhvr>
                                        <p:cTn id="15" dur="500"/>
                                        <p:tgtEl>
                                          <p:spTgt spid="2"/>
                                        </p:tgtEl>
                                      </p:cBhvr>
                                    </p:animEffect>
                                  </p:childTnLst>
                                </p:cTn>
                              </p:par>
                            </p:childTnLst>
                          </p:cTn>
                        </p:par>
                        <p:par>
                          <p:cTn id="16" fill="hold">
                            <p:stCondLst>
                              <p:cond delay="9500"/>
                            </p:stCondLst>
                            <p:childTnLst>
                              <p:par>
                                <p:cTn id="17" presetID="1" presetClass="entr" presetSubtype="0" fill="hold" grpId="0" nodeType="afterEffect">
                                  <p:stCondLst>
                                    <p:cond delay="0"/>
                                  </p:stCondLst>
                                  <p:childTnLst>
                                    <p:set>
                                      <p:cBhvr>
                                        <p:cTn id="18" dur="1" fill="hold">
                                          <p:stCondLst>
                                            <p:cond delay="0"/>
                                          </p:stCondLst>
                                        </p:cTn>
                                        <p:tgtEl>
                                          <p:spTgt spid="1003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6665" grpId="0" autoUpdateAnimBg="0"/>
      <p:bldP spid="10036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02" name="Group 2"/>
          <p:cNvGrpSpPr>
            <a:grpSpLocks/>
          </p:cNvGrpSpPr>
          <p:nvPr/>
        </p:nvGrpSpPr>
        <p:grpSpPr bwMode="auto">
          <a:xfrm>
            <a:off x="0" y="0"/>
            <a:ext cx="9144000" cy="7048500"/>
            <a:chOff x="0" y="0"/>
            <a:chExt cx="5760" cy="4440"/>
          </a:xfrm>
        </p:grpSpPr>
        <p:pic>
          <p:nvPicPr>
            <p:cNvPr id="102404" name="Picture 3" descr="MF, Harvesting1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5760" cy="441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2405" name="Rectangle 4"/>
            <p:cNvSpPr>
              <a:spLocks noChangeArrowheads="1"/>
            </p:cNvSpPr>
            <p:nvPr/>
          </p:nvSpPr>
          <p:spPr bwMode="auto">
            <a:xfrm>
              <a:off x="336" y="3360"/>
              <a:ext cx="2304" cy="108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102403" name="Rectangle 6"/>
          <p:cNvSpPr>
            <a:spLocks noGrp="1" noChangeArrowheads="1"/>
          </p:cNvSpPr>
          <p:nvPr>
            <p:ph type="title" idx="4294967295"/>
          </p:nvPr>
        </p:nvSpPr>
        <p:spPr>
          <a:xfrm>
            <a:off x="609600" y="5410200"/>
            <a:ext cx="4419600" cy="1143000"/>
          </a:xfrm>
        </p:spPr>
        <p:txBody>
          <a:bodyPr/>
          <a:lstStyle/>
          <a:p>
            <a:pPr algn="l" eaLnBrk="1" hangingPunct="1"/>
            <a:r>
              <a:rPr lang="ar-JO" sz="4000" dirty="0">
                <a:solidFill>
                  <a:schemeClr val="tx1"/>
                </a:solidFill>
                <a:ea typeface="ＭＳ Ｐゴシック" charset="0"/>
              </a:rPr>
              <a:t>درس الحنطة</a:t>
            </a:r>
            <a:endParaRPr lang="en-US" dirty="0">
              <a:ea typeface="ＭＳ Ｐゴシック" charset="0"/>
            </a:endParaRPr>
          </a:p>
        </p:txBody>
      </p:sp>
    </p:spTree>
    <p:extLst>
      <p:ext uri="{BB962C8B-B14F-4D97-AF65-F5344CB8AC3E}">
        <p14:creationId xmlns:p14="http://schemas.microsoft.com/office/powerpoint/2010/main" val="2554145415"/>
      </p:ext>
    </p:extLst>
  </p:cSld>
  <p:clrMapOvr>
    <a:masterClrMapping/>
  </p:clrMapOvr>
  <p:transition>
    <p:randomBar dir="vert"/>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04451" name="Picture 3" descr="MF, Grain and donkeys, 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27050"/>
            <a:ext cx="9144000" cy="5721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8709" name="Rectangle 5"/>
          <p:cNvSpPr>
            <a:spLocks noGrp="1" noChangeArrowheads="1"/>
          </p:cNvSpPr>
          <p:nvPr>
            <p:ph type="title" idx="4294967295"/>
          </p:nvPr>
        </p:nvSpPr>
        <p:spPr>
          <a:xfrm>
            <a:off x="381000" y="12954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درس الحنطة</a:t>
            </a:r>
            <a:endParaRPr lang="en-US" sz="4000" dirty="0">
              <a:solidFill>
                <a:schemeClr val="bg1"/>
              </a:solidFill>
              <a:ea typeface="+mj-ea"/>
            </a:endParaRPr>
          </a:p>
        </p:txBody>
      </p:sp>
    </p:spTree>
    <p:extLst>
      <p:ext uri="{BB962C8B-B14F-4D97-AF65-F5344CB8AC3E}">
        <p14:creationId xmlns:p14="http://schemas.microsoft.com/office/powerpoint/2010/main" val="687555818"/>
      </p:ext>
    </p:extLst>
  </p:cSld>
  <p:clrMapOvr>
    <a:masterClrMapping/>
  </p:clrMapOvr>
  <p:transition>
    <p:randomBar dir="vert"/>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6498" name="Picture 2" descr="winnowing"/>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7938" y="76200"/>
            <a:ext cx="9136062" cy="6953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6900" name="Rectangle 4"/>
          <p:cNvSpPr>
            <a:spLocks noGrp="1" noChangeArrowheads="1"/>
          </p:cNvSpPr>
          <p:nvPr>
            <p:ph type="title" idx="4294967295"/>
          </p:nvPr>
        </p:nvSpPr>
        <p:spPr>
          <a:xfrm>
            <a:off x="685800" y="609600"/>
            <a:ext cx="7772400" cy="701675"/>
          </a:xfrm>
          <a:effectLst>
            <a:outerShdw blurRad="63500" dist="38099" dir="2700000" algn="ctr" rotWithShape="0">
              <a:schemeClr val="tx1">
                <a:alpha val="74998"/>
              </a:schemeClr>
            </a:outerShdw>
          </a:effectLst>
        </p:spPr>
        <p:txBody>
          <a:bodyPr anchor="t">
            <a:spAutoFit/>
          </a:bodyPr>
          <a:lstStyle/>
          <a:p>
            <a:pPr algn="l" eaLnBrk="1" hangingPunct="1">
              <a:spcBef>
                <a:spcPct val="50000"/>
              </a:spcBef>
              <a:defRPr/>
            </a:pPr>
            <a:r>
              <a:rPr lang="ar-JO" sz="4000" dirty="0">
                <a:solidFill>
                  <a:schemeClr val="bg1"/>
                </a:solidFill>
                <a:ea typeface="+mj-ea"/>
              </a:rPr>
              <a:t>التذرية</a:t>
            </a:r>
            <a:endParaRPr lang="en-US" sz="4000" dirty="0">
              <a:solidFill>
                <a:schemeClr val="bg1"/>
              </a:solidFill>
              <a:ea typeface="+mj-ea"/>
            </a:endParaRPr>
          </a:p>
        </p:txBody>
      </p:sp>
    </p:spTree>
    <p:extLst>
      <p:ext uri="{BB962C8B-B14F-4D97-AF65-F5344CB8AC3E}">
        <p14:creationId xmlns:p14="http://schemas.microsoft.com/office/powerpoint/2010/main" val="3050146654"/>
      </p:ext>
    </p:extLst>
  </p:cSld>
  <p:clrMapOvr>
    <a:masterClrMapping/>
  </p:clrMapOvr>
  <p:transition>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108547" name="Text Box 3"/>
          <p:cNvSpPr txBox="1">
            <a:spLocks noChangeArrowheads="1"/>
          </p:cNvSpPr>
          <p:nvPr/>
        </p:nvSpPr>
        <p:spPr bwMode="auto">
          <a:xfrm>
            <a:off x="3962400" y="0"/>
            <a:ext cx="5715000" cy="701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en-US" sz="4000" b="1">
                <a:solidFill>
                  <a:srgbClr val="000000"/>
                </a:solidFill>
                <a:latin typeface="Arial" panose="020B0604020202020204" pitchFamily="34" charset="0"/>
                <a:cs typeface="Arial" panose="020B0604020202020204" pitchFamily="34" charset="0"/>
              </a:rPr>
              <a:t>Winnowing</a:t>
            </a:r>
          </a:p>
        </p:txBody>
      </p:sp>
      <p:pic>
        <p:nvPicPr>
          <p:cNvPr id="108548" name="Picture 4" descr="MF, Harvesting2 Great People - Ruth, p"/>
          <p:cNvPicPr>
            <a:picLocks noChangeAspect="1" noChangeArrowheads="1"/>
          </p:cNvPicPr>
          <p:nvPr/>
        </p:nvPicPr>
        <p:blipFill>
          <a:blip r:embed="rId3" cstate="screen">
            <a:lum contrast="6000"/>
            <a:extLst>
              <a:ext uri="{28A0092B-C50C-407E-A947-70E740481C1C}">
                <a14:useLocalDpi xmlns:a14="http://schemas.microsoft.com/office/drawing/2010/main"/>
              </a:ext>
            </a:extLst>
          </a:blip>
          <a:srcRect l="-1599"/>
          <a:stretch>
            <a:fillRect/>
          </a:stretch>
        </p:blipFill>
        <p:spPr bwMode="auto">
          <a:xfrm>
            <a:off x="-838200" y="0"/>
            <a:ext cx="9677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26" name="Text Box 6"/>
          <p:cNvSpPr txBox="1">
            <a:spLocks noChangeArrowheads="1"/>
          </p:cNvSpPr>
          <p:nvPr/>
        </p:nvSpPr>
        <p:spPr bwMode="auto">
          <a:xfrm>
            <a:off x="304800" y="381000"/>
            <a:ext cx="5715000" cy="701675"/>
          </a:xfrm>
          <a:prstGeom prst="rect">
            <a:avLst/>
          </a:prstGeom>
          <a:noFill/>
          <a:ln w="9525">
            <a:noFill/>
            <a:miter lim="800000"/>
            <a:headEnd/>
            <a:tailEnd/>
          </a:ln>
          <a:effectLst/>
        </p:spPr>
        <p:txBody>
          <a:bodyPr>
            <a:spAutoFit/>
          </a:bodyPr>
          <a:lstStyle/>
          <a:p>
            <a:pPr defTabSz="914400" fontAlgn="base">
              <a:spcBef>
                <a:spcPct val="50000"/>
              </a:spcBef>
              <a:spcAft>
                <a:spcPct val="0"/>
              </a:spcAft>
              <a:defRPr/>
            </a:pPr>
            <a:r>
              <a:rPr lang="ar-JO" sz="4000" b="1" dirty="0">
                <a:solidFill>
                  <a:srgbClr val="FFFFFF"/>
                </a:solidFill>
                <a:effectLst>
                  <a:glow rad="266700">
                    <a:srgbClr val="000000">
                      <a:alpha val="87000"/>
                    </a:srgbClr>
                  </a:glow>
                </a:effectLst>
                <a:latin typeface="Arial" panose="020B0604020202020204" pitchFamily="34" charset="0"/>
                <a:ea typeface="ＭＳ Ｐゴシック" charset="0"/>
                <a:cs typeface="Arial" panose="020B0604020202020204" pitchFamily="34" charset="0"/>
              </a:rPr>
              <a:t>التذرية</a:t>
            </a:r>
            <a:endParaRPr lang="en-US" sz="4000" b="1" dirty="0">
              <a:solidFill>
                <a:srgbClr val="FFFFFF"/>
              </a:solidFill>
              <a:effectLst>
                <a:glow rad="266700">
                  <a:srgbClr val="000000">
                    <a:alpha val="87000"/>
                  </a:srgbClr>
                </a:glow>
              </a:effectLst>
              <a:latin typeface="Arial" panose="020B0604020202020204" pitchFamily="34" charset="0"/>
              <a:ea typeface="ＭＳ Ｐゴシック" charset="0"/>
              <a:cs typeface="Arial" panose="020B0604020202020204" pitchFamily="34" charset="0"/>
            </a:endParaRPr>
          </a:p>
        </p:txBody>
      </p:sp>
      <p:sp>
        <p:nvSpPr>
          <p:cNvPr id="108550" name="Rectangle 7"/>
          <p:cNvSpPr>
            <a:spLocks noGrp="1" noChangeArrowheads="1"/>
          </p:cNvSpPr>
          <p:nvPr>
            <p:ph type="title" idx="4294967295"/>
          </p:nvPr>
        </p:nvSpPr>
        <p:spPr>
          <a:xfrm>
            <a:off x="7315200" y="5715000"/>
            <a:ext cx="1828800" cy="1143000"/>
          </a:xfrm>
        </p:spPr>
        <p:txBody>
          <a:bodyPr/>
          <a:lstStyle/>
          <a:p>
            <a:pPr algn="r" eaLnBrk="1" hangingPunct="1"/>
            <a:r>
              <a:rPr lang="ar-SA" sz="4000">
                <a:solidFill>
                  <a:schemeClr val="tx1"/>
                </a:solidFill>
                <a:ea typeface="ＭＳ Ｐゴシック" charset="0"/>
              </a:rPr>
              <a:t>غربلة</a:t>
            </a:r>
            <a:endParaRPr lang="en-US" dirty="0">
              <a:ea typeface="ＭＳ Ｐゴシック" charset="0"/>
            </a:endParaRPr>
          </a:p>
        </p:txBody>
      </p:sp>
    </p:spTree>
    <p:extLst>
      <p:ext uri="{BB962C8B-B14F-4D97-AF65-F5344CB8AC3E}">
        <p14:creationId xmlns:p14="http://schemas.microsoft.com/office/powerpoint/2010/main" val="1307121334"/>
      </p:ext>
    </p:extLst>
  </p:cSld>
  <p:clrMapOvr>
    <a:masterClrMapping/>
  </p:clrMapOvr>
  <p:transition>
    <p:randomBar dir="vert"/>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8"/>
          <p:cNvSpPr>
            <a:spLocks noChangeArrowheads="1"/>
          </p:cNvSpPr>
          <p:nvPr/>
        </p:nvSpPr>
        <p:spPr bwMode="auto">
          <a:xfrm>
            <a:off x="0" y="0"/>
            <a:ext cx="9144000" cy="6858000"/>
          </a:xfrm>
          <a:prstGeom prst="rect">
            <a:avLst/>
          </a:prstGeom>
          <a:solidFill>
            <a:schemeClr val="bg1"/>
          </a:solidFill>
          <a:ln w="9525">
            <a:solidFill>
              <a:schemeClr val="tx1"/>
            </a:solidFill>
            <a:round/>
            <a:headEnd type="none" w="sm" len="sm"/>
            <a:tailEnd type="none" w="sm" len="sm"/>
          </a:ln>
        </p:spPr>
        <p:txBody>
          <a:bodyPr wrap="none"/>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0595"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0596" name="Rectangle 2"/>
          <p:cNvSpPr>
            <a:spLocks noChangeArrowheads="1"/>
          </p:cNvSpPr>
          <p:nvPr/>
        </p:nvSpPr>
        <p:spPr bwMode="auto">
          <a:xfrm>
            <a:off x="0" y="0"/>
            <a:ext cx="9144000" cy="6858000"/>
          </a:xfrm>
          <a:prstGeom prst="rect">
            <a:avLst/>
          </a:prstGeom>
          <a:noFill/>
          <a:ln w="9525">
            <a:solidFill>
              <a:schemeClr val="tx1"/>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sp>
        <p:nvSpPr>
          <p:cNvPr id="338951" name="Text Box 7"/>
          <p:cNvSpPr txBox="1">
            <a:spLocks noChangeArrowheads="1"/>
          </p:cNvSpPr>
          <p:nvPr/>
        </p:nvSpPr>
        <p:spPr bwMode="auto">
          <a:xfrm>
            <a:off x="461392" y="1412776"/>
            <a:ext cx="4038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الحصاد و لقاط حصيدك لا تلتقط</a:t>
            </a:r>
            <a:endParaRPr lang="en-US" sz="3600" b="1" dirty="0">
              <a:solidFill>
                <a:srgbClr val="000000"/>
              </a:solidFill>
              <a:latin typeface="Arial" panose="020B0604020202020204" pitchFamily="34" charset="0"/>
              <a:cs typeface="Arial" panose="020B0604020202020204" pitchFamily="34" charset="0"/>
            </a:endParaRPr>
          </a:p>
        </p:txBody>
      </p:sp>
      <p:sp>
        <p:nvSpPr>
          <p:cNvPr id="338952"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9</a:t>
            </a:r>
            <a:endParaRPr lang="en-US" sz="2000" b="1" dirty="0">
              <a:solidFill>
                <a:srgbClr val="000000"/>
              </a:solidFill>
              <a:latin typeface="Arial" panose="020B0604020202020204" pitchFamily="34" charset="0"/>
              <a:cs typeface="Arial" panose="020B0604020202020204" pitchFamily="34" charset="0"/>
            </a:endParaRPr>
          </a:p>
        </p:txBody>
      </p:sp>
      <p:sp>
        <p:nvSpPr>
          <p:cNvPr id="110599" name="Rectangle 9"/>
          <p:cNvSpPr>
            <a:spLocks noGrp="1" noChangeArrowheads="1"/>
          </p:cNvSpPr>
          <p:nvPr>
            <p:ph type="title" idx="4294967295"/>
          </p:nvPr>
        </p:nvSpPr>
        <p:spPr>
          <a:xfrm>
            <a:off x="0" y="0"/>
            <a:ext cx="9144000" cy="914400"/>
          </a:xfrm>
        </p:spPr>
        <p:txBody>
          <a:bodyPr/>
          <a:lstStyle/>
          <a:p>
            <a:pPr eaLnBrk="1" hangingPunct="1"/>
            <a:r>
              <a:rPr lang="ar-JO" sz="3200" dirty="0">
                <a:ea typeface="ＭＳ Ｐゴシック" charset="0"/>
              </a:rPr>
              <a:t>الجمع ممنوع على ملاك الأرض</a:t>
            </a:r>
            <a:endParaRPr lang="en-US" sz="4000" dirty="0">
              <a:ea typeface="ＭＳ Ｐゴシック" charset="0"/>
            </a:endParaRPr>
          </a:p>
        </p:txBody>
      </p:sp>
    </p:spTree>
    <p:extLst>
      <p:ext uri="{BB962C8B-B14F-4D97-AF65-F5344CB8AC3E}">
        <p14:creationId xmlns:p14="http://schemas.microsoft.com/office/powerpoint/2010/main" val="3464490591"/>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6000"/>
                                  </p:stCondLst>
                                  <p:childTnLst>
                                    <p:set>
                                      <p:cBhvr>
                                        <p:cTn id="6" dur="1" fill="hold">
                                          <p:stCondLst>
                                            <p:cond delay="0"/>
                                          </p:stCondLst>
                                        </p:cTn>
                                        <p:tgtEl>
                                          <p:spTgt spid="338952"/>
                                        </p:tgtEl>
                                        <p:attrNameLst>
                                          <p:attrName>style.visibility</p:attrName>
                                        </p:attrNameLst>
                                      </p:cBhvr>
                                      <p:to>
                                        <p:strVal val="visible"/>
                                      </p:to>
                                    </p:set>
                                    <p:animEffect transition="in" filter="dissolve">
                                      <p:cBhvr>
                                        <p:cTn id="7" dur="500"/>
                                        <p:tgtEl>
                                          <p:spTgt spid="338952"/>
                                        </p:tgtEl>
                                      </p:cBhvr>
                                    </p:animEffect>
                                  </p:childTnLst>
                                </p:cTn>
                              </p:par>
                            </p:childTnLst>
                          </p:cTn>
                        </p:par>
                        <p:par>
                          <p:cTn id="8" fill="hold" nodeType="afterGroup">
                            <p:stCondLst>
                              <p:cond delay="6500"/>
                            </p:stCondLst>
                            <p:childTnLst>
                              <p:par>
                                <p:cTn id="9" presetID="9" presetClass="entr" presetSubtype="0" fill="hold" grpId="0" nodeType="afterEffect">
                                  <p:stCondLst>
                                    <p:cond delay="5000"/>
                                  </p:stCondLst>
                                  <p:childTnLst>
                                    <p:set>
                                      <p:cBhvr>
                                        <p:cTn id="10" dur="1" fill="hold">
                                          <p:stCondLst>
                                            <p:cond delay="0"/>
                                          </p:stCondLst>
                                        </p:cTn>
                                        <p:tgtEl>
                                          <p:spTgt spid="338951"/>
                                        </p:tgtEl>
                                        <p:attrNameLst>
                                          <p:attrName>style.visibility</p:attrName>
                                        </p:attrNameLst>
                                      </p:cBhvr>
                                      <p:to>
                                        <p:strVal val="visible"/>
                                      </p:to>
                                    </p:set>
                                    <p:animEffect transition="in" filter="dissolve">
                                      <p:cBhvr>
                                        <p:cTn id="11" dur="500"/>
                                        <p:tgtEl>
                                          <p:spTgt spid="3389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51" grpId="0" autoUpdateAnimBg="0"/>
      <p:bldP spid="338952" grpId="0" autoUpdateAnimBg="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2643"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2644" name="Text Box 7"/>
          <p:cNvSpPr txBox="1">
            <a:spLocks noChangeArrowheads="1"/>
          </p:cNvSpPr>
          <p:nvPr/>
        </p:nvSpPr>
        <p:spPr bwMode="auto">
          <a:xfrm>
            <a:off x="228600" y="1050925"/>
            <a:ext cx="4419600" cy="230832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كرمك لا تعلله              و نثار كرمك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2645"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19: 10</a:t>
            </a:r>
            <a:endParaRPr lang="en-US" sz="2000" b="1" dirty="0">
              <a:solidFill>
                <a:srgbClr val="000000"/>
              </a:solidFill>
              <a:latin typeface="Arial" panose="020B0604020202020204" pitchFamily="34" charset="0"/>
              <a:cs typeface="Arial" panose="020B0604020202020204" pitchFamily="34" charset="0"/>
            </a:endParaRPr>
          </a:p>
        </p:txBody>
      </p:sp>
      <p:sp>
        <p:nvSpPr>
          <p:cNvPr id="112646" name="Rectangle 9"/>
          <p:cNvSpPr>
            <a:spLocks noGrp="1" noChangeArrowheads="1"/>
          </p:cNvSpPr>
          <p:nvPr>
            <p:ph type="title" idx="4294967295"/>
          </p:nvPr>
        </p:nvSpPr>
        <p:spPr>
          <a:xfrm>
            <a:off x="685800" y="0"/>
            <a:ext cx="7772400" cy="838200"/>
          </a:xfrm>
        </p:spPr>
        <p:txBody>
          <a:bodyPr/>
          <a:lstStyle/>
          <a:p>
            <a:pPr eaLnBrk="1" hangingPunct="1"/>
            <a:r>
              <a:rPr lang="ar-JO" sz="4000" dirty="0">
                <a:ea typeface="ＭＳ Ｐゴシック" charset="0"/>
              </a:rPr>
              <a:t>الجمع وصية للفقراء</a:t>
            </a:r>
            <a:endParaRPr lang="en-US" sz="4000" dirty="0">
              <a:ea typeface="ＭＳ Ｐゴシック" charset="0"/>
            </a:endParaRPr>
          </a:p>
        </p:txBody>
      </p:sp>
    </p:spTree>
    <p:extLst>
      <p:ext uri="{BB962C8B-B14F-4D97-AF65-F5344CB8AC3E}">
        <p14:creationId xmlns:p14="http://schemas.microsoft.com/office/powerpoint/2010/main" val="801901241"/>
      </p:ext>
    </p:extLst>
  </p:cSld>
  <p:clrMapOvr>
    <a:masterClrMapping/>
  </p:clrMapOvr>
  <p:transition>
    <p:randomBar dir="vert"/>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4691"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4692" name="Text Box 7"/>
          <p:cNvSpPr txBox="1">
            <a:spLocks noChangeArrowheads="1"/>
          </p:cNvSpPr>
          <p:nvPr/>
        </p:nvSpPr>
        <p:spPr bwMode="auto">
          <a:xfrm>
            <a:off x="0" y="152400"/>
            <a:ext cx="482019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و عندما تحصدون حصيد أرضكم لا تكمل زوايا حقلك في حصادك و لقاط حصيدك لا تلتقط للمسكين و الغريب تتركه أنا الرب إلهكم</a:t>
            </a:r>
            <a:endParaRPr lang="en-US" sz="3600" b="1" dirty="0">
              <a:solidFill>
                <a:srgbClr val="000000"/>
              </a:solidFill>
              <a:latin typeface="Arial" panose="020B0604020202020204" pitchFamily="34" charset="0"/>
              <a:cs typeface="Arial" panose="020B0604020202020204" pitchFamily="34" charset="0"/>
            </a:endParaRPr>
          </a:p>
        </p:txBody>
      </p:sp>
      <p:sp>
        <p:nvSpPr>
          <p:cNvPr id="114693" name="Text Box 8"/>
          <p:cNvSpPr txBox="1">
            <a:spLocks noChangeArrowheads="1"/>
          </p:cNvSpPr>
          <p:nvPr/>
        </p:nvSpPr>
        <p:spPr bwMode="auto">
          <a:xfrm>
            <a:off x="4495800" y="6172200"/>
            <a:ext cx="44958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لاويين 23: 22</a:t>
            </a:r>
            <a:endParaRPr lang="en-US" sz="2000" b="1" dirty="0">
              <a:solidFill>
                <a:srgbClr val="000000"/>
              </a:solidFill>
              <a:latin typeface="Arial" panose="020B0604020202020204" pitchFamily="34" charset="0"/>
              <a:cs typeface="Arial" panose="020B0604020202020204" pitchFamily="34" charset="0"/>
            </a:endParaRPr>
          </a:p>
        </p:txBody>
      </p:sp>
      <p:sp>
        <p:nvSpPr>
          <p:cNvPr id="114694" name="Rectangle 9"/>
          <p:cNvSpPr>
            <a:spLocks noGrp="1" noChangeArrowheads="1"/>
          </p:cNvSpPr>
          <p:nvPr>
            <p:ph type="title" idx="4294967295"/>
          </p:nvPr>
        </p:nvSpPr>
        <p:spPr>
          <a:xfrm>
            <a:off x="4724400" y="0"/>
            <a:ext cx="4419600" cy="838200"/>
          </a:xfrm>
        </p:spPr>
        <p:txBody>
          <a:bodyPr/>
          <a:lstStyle/>
          <a:p>
            <a:pPr eaLnBrk="1" hangingPunct="1"/>
            <a:r>
              <a:rPr lang="ar-JO" sz="3200" dirty="0">
                <a:ea typeface="ＭＳ Ｐゴシック" charset="0"/>
              </a:rPr>
              <a:t>تكرار الوصية</a:t>
            </a:r>
            <a:endParaRPr lang="en-US" sz="3200" dirty="0">
              <a:ea typeface="ＭＳ Ｐゴシック" charset="0"/>
            </a:endParaRPr>
          </a:p>
        </p:txBody>
      </p:sp>
    </p:spTree>
    <p:extLst>
      <p:ext uri="{BB962C8B-B14F-4D97-AF65-F5344CB8AC3E}">
        <p14:creationId xmlns:p14="http://schemas.microsoft.com/office/powerpoint/2010/main" val="3009260798"/>
      </p:ext>
    </p:extLst>
  </p:cSld>
  <p:clrMapOvr>
    <a:masterClrMapping/>
  </p:clrMapOvr>
  <p:transition>
    <p:randomBar dir="vert"/>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16739" name="Picture 4" descr="MF, Gathering Great People - Ruth, 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533400"/>
            <a:ext cx="5715000" cy="581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16740" name="Text Box 7"/>
          <p:cNvSpPr txBox="1">
            <a:spLocks noChangeArrowheads="1"/>
          </p:cNvSpPr>
          <p:nvPr/>
        </p:nvSpPr>
        <p:spPr bwMode="auto">
          <a:xfrm>
            <a:off x="76200" y="181057"/>
            <a:ext cx="4711824" cy="286232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000000"/>
                </a:solidFill>
                <a:latin typeface="Arial" panose="020B0604020202020204" pitchFamily="34" charset="0"/>
                <a:cs typeface="Arial" panose="020B0604020202020204" pitchFamily="34" charset="0"/>
              </a:rPr>
              <a:t>إذا حصدت حصيدك في حقلك و نسيت حزمة في الحقل فلا ترجع لتأخذها للغريب و اليتيم و الأرملة تكون لكي يباركك الرب إلهك في كل عمل يديك</a:t>
            </a:r>
            <a:endParaRPr lang="en-US" sz="3600" b="1" dirty="0">
              <a:solidFill>
                <a:srgbClr val="000000"/>
              </a:solidFill>
              <a:latin typeface="Arial" panose="020B0604020202020204" pitchFamily="34" charset="0"/>
              <a:cs typeface="Arial" panose="020B0604020202020204" pitchFamily="34" charset="0"/>
            </a:endParaRPr>
          </a:p>
        </p:txBody>
      </p:sp>
      <p:sp>
        <p:nvSpPr>
          <p:cNvPr id="116741" name="Text Box 8"/>
          <p:cNvSpPr txBox="1">
            <a:spLocks noChangeArrowheads="1"/>
          </p:cNvSpPr>
          <p:nvPr/>
        </p:nvSpPr>
        <p:spPr bwMode="auto">
          <a:xfrm>
            <a:off x="4495800" y="6172200"/>
            <a:ext cx="4648200" cy="5232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sz="2800" b="1" dirty="0">
                <a:solidFill>
                  <a:srgbClr val="000000"/>
                </a:solidFill>
                <a:latin typeface="Arial" panose="020B0604020202020204" pitchFamily="34" charset="0"/>
                <a:cs typeface="Arial" panose="020B0604020202020204" pitchFamily="34" charset="0"/>
              </a:rPr>
              <a:t>تثنية 24: 19</a:t>
            </a:r>
            <a:endParaRPr lang="en-US" sz="2000" b="1" dirty="0">
              <a:solidFill>
                <a:srgbClr val="000000"/>
              </a:solidFill>
              <a:latin typeface="Arial" panose="020B0604020202020204" pitchFamily="34" charset="0"/>
              <a:cs typeface="Arial" panose="020B0604020202020204" pitchFamily="34" charset="0"/>
            </a:endParaRPr>
          </a:p>
        </p:txBody>
      </p:sp>
      <p:sp>
        <p:nvSpPr>
          <p:cNvPr id="116742" name="Rectangle 9"/>
          <p:cNvSpPr>
            <a:spLocks noGrp="1" noChangeArrowheads="1"/>
          </p:cNvSpPr>
          <p:nvPr>
            <p:ph type="title" idx="4294967295"/>
          </p:nvPr>
        </p:nvSpPr>
        <p:spPr>
          <a:xfrm>
            <a:off x="5334000" y="0"/>
            <a:ext cx="3810000" cy="1219200"/>
          </a:xfrm>
        </p:spPr>
        <p:txBody>
          <a:bodyPr/>
          <a:lstStyle/>
          <a:p>
            <a:pPr eaLnBrk="1" hangingPunct="1"/>
            <a:r>
              <a:rPr lang="ar-JO" sz="4000" dirty="0">
                <a:ea typeface="ＭＳ Ｐゴシック" charset="0"/>
              </a:rPr>
              <a:t>مرة أخرى</a:t>
            </a:r>
            <a:endParaRPr lang="en-US" sz="4000" dirty="0">
              <a:ea typeface="ＭＳ Ｐゴシック" charset="0"/>
            </a:endParaRPr>
          </a:p>
        </p:txBody>
      </p:sp>
    </p:spTree>
    <p:extLst>
      <p:ext uri="{BB962C8B-B14F-4D97-AF65-F5344CB8AC3E}">
        <p14:creationId xmlns:p14="http://schemas.microsoft.com/office/powerpoint/2010/main" val="1829503831"/>
      </p:ext>
    </p:extLst>
  </p:cSld>
  <p:clrMapOvr>
    <a:masterClrMapping/>
  </p:clrMapOvr>
  <p:transition>
    <p:randomBar dir="vert"/>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7"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4"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18789"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334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3047" name="Text Box 7"/>
          <p:cNvSpPr txBox="1">
            <a:spLocks noChangeArrowheads="1"/>
          </p:cNvSpPr>
          <p:nvPr/>
        </p:nvSpPr>
        <p:spPr bwMode="auto">
          <a:xfrm>
            <a:off x="952500" y="914400"/>
            <a:ext cx="73914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لأننا لم نسلك بلا ترتيب بينكم و لا أكلنا خبزاً مجاناً من أحد بل كنا نشتغل بتعب و كد ليلاً و نهاراً لكي لا نثقل على أحد منكم</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sp>
        <p:nvSpPr>
          <p:cNvPr id="343048"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7-8</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3049" name="Rectangle 9"/>
          <p:cNvSpPr>
            <a:spLocks noGrp="1" noChangeArrowheads="1"/>
          </p:cNvSpPr>
          <p:nvPr>
            <p:ph type="title" idx="4294967295"/>
          </p:nvPr>
        </p:nvSpPr>
        <p:spPr>
          <a:xfrm>
            <a:off x="685800" y="72008"/>
            <a:ext cx="7772400" cy="764704"/>
          </a:xfrm>
          <a:effectLst>
            <a:outerShdw blurRad="63500" dist="35921" dir="2700000" algn="ctr" rotWithShape="0">
              <a:schemeClr val="tx1">
                <a:alpha val="74998"/>
              </a:schemeClr>
            </a:outerShdw>
          </a:effectLst>
        </p:spPr>
        <p:txBody>
          <a:bodyPr/>
          <a:lstStyle/>
          <a:p>
            <a:pPr eaLnBrk="1" hangingPunct="1">
              <a:defRPr/>
            </a:pPr>
            <a:r>
              <a:rPr lang="ar-JO" sz="4000" dirty="0">
                <a:solidFill>
                  <a:schemeClr val="bg1"/>
                </a:solidFill>
                <a:effectLst>
                  <a:glow rad="139700">
                    <a:schemeClr val="tx1"/>
                  </a:glow>
                </a:effectLst>
                <a:ea typeface="+mj-ea"/>
              </a:rPr>
              <a:t>يتوقع الله العمل الشاق</a:t>
            </a:r>
            <a:endParaRPr lang="en-US" sz="4000" dirty="0">
              <a:solidFill>
                <a:schemeClr val="bg1"/>
              </a:solidFill>
              <a:effectLst>
                <a:glow rad="139700">
                  <a:schemeClr val="tx1"/>
                </a:glow>
              </a:effectLst>
              <a:ea typeface="+mj-ea"/>
            </a:endParaRPr>
          </a:p>
        </p:txBody>
      </p:sp>
    </p:spTree>
    <p:extLst>
      <p:ext uri="{BB962C8B-B14F-4D97-AF65-F5344CB8AC3E}">
        <p14:creationId xmlns:p14="http://schemas.microsoft.com/office/powerpoint/2010/main" val="267227172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5000"/>
                                  </p:stCondLst>
                                  <p:childTnLst>
                                    <p:set>
                                      <p:cBhvr>
                                        <p:cTn id="6" dur="1" fill="hold">
                                          <p:stCondLst>
                                            <p:cond delay="0"/>
                                          </p:stCondLst>
                                        </p:cTn>
                                        <p:tgtEl>
                                          <p:spTgt spid="343048"/>
                                        </p:tgtEl>
                                        <p:attrNameLst>
                                          <p:attrName>style.visibility</p:attrName>
                                        </p:attrNameLst>
                                      </p:cBhvr>
                                      <p:to>
                                        <p:strVal val="visible"/>
                                      </p:to>
                                    </p:set>
                                    <p:animEffect transition="in" filter="dissolve">
                                      <p:cBhvr>
                                        <p:cTn id="7" dur="500"/>
                                        <p:tgtEl>
                                          <p:spTgt spid="3430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3048" grpId="0" autoUpdateAnimBg="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3"/>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573527" y="2184729"/>
            <a:ext cx="8029380"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الولاء للمحتاجين قاد إلى توفير الله للطعام و المسكن و المشاركة في الخط الداوودي و المسياني ليظهر كيف </a:t>
            </a:r>
            <a:r>
              <a:rPr kumimoji="0" lang="ar-JO" b="1"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يبارك</a:t>
            </a:r>
            <a:r>
              <a:rPr kumimoji="0" lang="ar-JO"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الله هؤلاء الذين يساعدون الآخرين</a:t>
            </a:r>
            <a:endParaRPr kumimoji="0" lang="en-US"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ar-JO" sz="3600" b="1" dirty="0">
                <a:solidFill>
                  <a:srgbClr val="FFFFFF"/>
                </a:solidFill>
                <a:latin typeface="Arial" panose="020B0604020202020204" pitchFamily="34" charset="0"/>
                <a:cs typeface="Arial" panose="020B0604020202020204" pitchFamily="34" charset="0"/>
              </a:rPr>
              <a:t>البيان الموجز</a:t>
            </a:r>
            <a:endParaRPr lang="en-US" sz="3600" b="1" dirty="0">
              <a:solidFill>
                <a:srgbClr val="FFFFFF"/>
              </a:solidFill>
              <a:latin typeface="Arial" panose="020B0604020202020204" pitchFamily="34" charset="0"/>
              <a:cs typeface="Arial" panose="020B0604020202020204" pitchFamily="34" charset="0"/>
            </a:endParaRPr>
          </a:p>
        </p:txBody>
      </p:sp>
      <p:sp>
        <p:nvSpPr>
          <p:cNvPr id="9" name="Text Box 3"/>
          <p:cNvSpPr txBox="1">
            <a:spLocks noChangeArrowheads="1"/>
          </p:cNvSpPr>
          <p:nvPr/>
        </p:nvSpPr>
        <p:spPr bwMode="auto">
          <a:xfrm>
            <a:off x="8346253" y="-3380"/>
            <a:ext cx="704039"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185</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t>41</a:t>
            </a:r>
            <a:endParaRPr kumimoji="0" lang="en-US" altLang="zh-CN" sz="2400" b="1" u="none" strike="noStrike" kern="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46186489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8" name="Rectangle 4"/>
          <p:cNvSpPr>
            <a:spLocks noChangeArrowheads="1"/>
          </p:cNvSpPr>
          <p:nvPr/>
        </p:nvSpPr>
        <p:spPr bwMode="auto">
          <a:xfrm>
            <a:off x="0" y="6111875"/>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0837" name="Picture 5"/>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2900363" y="571500"/>
            <a:ext cx="3810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20838" name="Group 6"/>
          <p:cNvGrpSpPr>
            <a:grpSpLocks/>
          </p:cNvGrpSpPr>
          <p:nvPr/>
        </p:nvGrpSpPr>
        <p:grpSpPr bwMode="auto">
          <a:xfrm>
            <a:off x="952500" y="571500"/>
            <a:ext cx="7391400" cy="5257800"/>
            <a:chOff x="600" y="360"/>
            <a:chExt cx="4656" cy="3312"/>
          </a:xfrm>
        </p:grpSpPr>
        <p:pic>
          <p:nvPicPr>
            <p:cNvPr id="120841" name="Picture 7"/>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72" name="Text Box 8"/>
            <p:cNvSpPr txBox="1">
              <a:spLocks noChangeArrowheads="1"/>
            </p:cNvSpPr>
            <p:nvPr/>
          </p:nvSpPr>
          <p:spPr bwMode="auto">
            <a:xfrm>
              <a:off x="600" y="806"/>
              <a:ext cx="4656" cy="16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39700">
                      <a:srgbClr val="000000"/>
                    </a:glow>
                  </a:effectLst>
                  <a:latin typeface="Arial" panose="020B0604020202020204" pitchFamily="34" charset="0"/>
                  <a:cs typeface="Arial" panose="020B0604020202020204" pitchFamily="34" charset="0"/>
                </a:rPr>
                <a:t>ليس أن لا سلطان لنا بل لكي نعطيكم أنفسنا قدوة حتى تتمثلوا بنا فإننا أيضاً حين كنا عندكم أوصيناكم بهذا</a:t>
              </a: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a:p>
              <a:pPr algn="ctr" defTabSz="914400" eaLnBrk="1" fontAlgn="base" hangingPunct="1">
                <a:spcBef>
                  <a:spcPct val="50000"/>
                </a:spcBef>
                <a:spcAft>
                  <a:spcPct val="0"/>
                </a:spcAft>
              </a:pPr>
              <a:endParaRPr lang="en-US" sz="3600" b="1" dirty="0">
                <a:solidFill>
                  <a:srgbClr val="FFFFFF"/>
                </a:solidFill>
                <a:effectLst>
                  <a:glow rad="139700">
                    <a:srgbClr val="000000"/>
                  </a:glow>
                </a:effectLst>
                <a:latin typeface="Arial" panose="020B0604020202020204" pitchFamily="34" charset="0"/>
                <a:cs typeface="Arial" panose="020B0604020202020204" pitchFamily="34" charset="0"/>
              </a:endParaRPr>
            </a:p>
          </p:txBody>
        </p:sp>
      </p:grpSp>
      <p:sp>
        <p:nvSpPr>
          <p:cNvPr id="344073" name="Text Box 9"/>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9-10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4074" name="Rectangle 10"/>
          <p:cNvSpPr>
            <a:spLocks noGrp="1" noChangeArrowheads="1"/>
          </p:cNvSpPr>
          <p:nvPr>
            <p:ph type="title" idx="4294967295"/>
          </p:nvPr>
        </p:nvSpPr>
        <p:spPr>
          <a:xfrm>
            <a:off x="685800" y="76200"/>
            <a:ext cx="7772400" cy="83252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1405611501"/>
      </p:ext>
    </p:extLst>
  </p:cSld>
  <p:clrMapOvr>
    <a:masterClrMapping/>
  </p:clrMapOvr>
  <p:transition>
    <p:randomBar dir="vert"/>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pic>
        <p:nvPicPr>
          <p:cNvPr id="122883"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5092" name="Rectangle 4"/>
          <p:cNvSpPr>
            <a:spLocks noChangeArrowheads="1"/>
          </p:cNvSpPr>
          <p:nvPr/>
        </p:nvSpPr>
        <p:spPr bwMode="auto">
          <a:xfrm>
            <a:off x="76200" y="5690553"/>
            <a:ext cx="4572000" cy="86177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عودة راعوث من الإلتقاط   </a:t>
            </a:r>
          </a:p>
          <a:p>
            <a:pPr defTabSz="914400" fontAlgn="base">
              <a:spcBef>
                <a:spcPct val="50000"/>
              </a:spcBef>
              <a:spcAft>
                <a:spcPct val="0"/>
              </a:spcAft>
              <a:defRPr/>
            </a:pPr>
            <a:r>
              <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 </a:t>
            </a:r>
            <a:r>
              <a:rPr lang="ar-JO"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صموئيل بالمر، 1850</a:t>
            </a:r>
            <a:endParaRPr lang="en-US" sz="20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3" name="Text Box 5"/>
          <p:cNvSpPr txBox="1">
            <a:spLocks noChangeArrowheads="1"/>
          </p:cNvSpPr>
          <p:nvPr/>
        </p:nvSpPr>
        <p:spPr bwMode="auto">
          <a:xfrm>
            <a:off x="1676400" y="3810000"/>
            <a:ext cx="73914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إنه إن كان أحد لا يريد أن يشتغل </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4" name="Text Box 6"/>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2 تسالونيكي 3: 10</a:t>
            </a:r>
            <a:endParaRPr lang="en-US" sz="28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5" name="Text Box 7"/>
          <p:cNvSpPr txBox="1">
            <a:spLocks noChangeArrowheads="1"/>
          </p:cNvSpPr>
          <p:nvPr/>
        </p:nvSpPr>
        <p:spPr bwMode="auto">
          <a:xfrm>
            <a:off x="76200" y="3794125"/>
            <a:ext cx="4051663"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r" defTabSz="914400" fontAlgn="base">
              <a:spcBef>
                <a:spcPct val="50000"/>
              </a:spcBef>
              <a:spcAft>
                <a:spcPct val="0"/>
              </a:spcAft>
              <a:defRPr/>
            </a:pPr>
            <a:r>
              <a:rPr lang="ar-JO"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rPr>
              <a:t>فلا يأكل أيضاً</a:t>
            </a:r>
            <a:endParaRPr lang="en-US" sz="3600" b="1" dirty="0">
              <a:solidFill>
                <a:srgbClr val="FFFFFF"/>
              </a:solidFill>
              <a:effectLst>
                <a:glow rad="139700">
                  <a:srgbClr val="000000"/>
                </a:glow>
              </a:effectLst>
              <a:latin typeface="Arial" panose="020B0604020202020204" pitchFamily="34" charset="0"/>
              <a:ea typeface="ＭＳ Ｐゴシック" charset="0"/>
              <a:cs typeface="Arial" panose="020B0604020202020204" pitchFamily="34" charset="0"/>
            </a:endParaRPr>
          </a:p>
        </p:txBody>
      </p:sp>
      <p:sp>
        <p:nvSpPr>
          <p:cNvPr id="345096" name="Rectangle 8"/>
          <p:cNvSpPr>
            <a:spLocks noGrp="1" noChangeArrowheads="1"/>
          </p:cNvSpPr>
          <p:nvPr>
            <p:ph type="title" idx="4294967295"/>
          </p:nvPr>
        </p:nvSpPr>
        <p:spPr>
          <a:xfrm>
            <a:off x="685800" y="15240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39700">
                    <a:schemeClr val="tx1"/>
                  </a:glow>
                </a:effectLst>
                <a:ea typeface="ＭＳ Ｐゴシック" charset="0"/>
              </a:rPr>
              <a:t>يتوقع الله العمل الشاق</a:t>
            </a:r>
            <a:endParaRPr lang="en-US" sz="4000" dirty="0">
              <a:effectLst>
                <a:glow rad="139700">
                  <a:schemeClr val="tx1"/>
                </a:glow>
              </a:effectLst>
              <a:ea typeface="ＭＳ Ｐゴシック" charset="0"/>
            </a:endParaRPr>
          </a:p>
        </p:txBody>
      </p:sp>
    </p:spTree>
    <p:extLst>
      <p:ext uri="{BB962C8B-B14F-4D97-AF65-F5344CB8AC3E}">
        <p14:creationId xmlns:p14="http://schemas.microsoft.com/office/powerpoint/2010/main" val="3503203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345095"/>
                                        </p:tgtEl>
                                        <p:attrNameLst>
                                          <p:attrName>style.visibility</p:attrName>
                                        </p:attrNameLst>
                                      </p:cBhvr>
                                      <p:to>
                                        <p:strVal val="visible"/>
                                      </p:to>
                                    </p:set>
                                    <p:animEffect transition="in" filter="dissolve">
                                      <p:cBhvr>
                                        <p:cTn id="7" dur="75"/>
                                        <p:tgtEl>
                                          <p:spTgt spid="345095"/>
                                        </p:tgtEl>
                                      </p:cBhvr>
                                    </p:animEffect>
                                  </p:childTnLst>
                                </p:cTn>
                              </p:par>
                            </p:childTnLst>
                          </p:cTn>
                        </p:par>
                        <p:par>
                          <p:cTn id="8" fill="hold" nodeType="afterGroup">
                            <p:stCondLst>
                              <p:cond delay="2900"/>
                            </p:stCondLst>
                            <p:childTnLst>
                              <p:par>
                                <p:cTn id="9" presetID="9" presetClass="entr" presetSubtype="0" fill="hold" grpId="0" nodeType="afterEffect">
                                  <p:stCondLst>
                                    <p:cond delay="4000"/>
                                  </p:stCondLst>
                                  <p:iterate type="lt">
                                    <p:tmPct val="100000"/>
                                  </p:iterate>
                                  <p:childTnLst>
                                    <p:set>
                                      <p:cBhvr>
                                        <p:cTn id="10" dur="1" fill="hold">
                                          <p:stCondLst>
                                            <p:cond delay="0"/>
                                          </p:stCondLst>
                                        </p:cTn>
                                        <p:tgtEl>
                                          <p:spTgt spid="345093"/>
                                        </p:tgtEl>
                                        <p:attrNameLst>
                                          <p:attrName>style.visibility</p:attrName>
                                        </p:attrNameLst>
                                      </p:cBhvr>
                                      <p:to>
                                        <p:strVal val="visible"/>
                                      </p:to>
                                    </p:set>
                                    <p:animEffect transition="in" filter="dissolve">
                                      <p:cBhvr>
                                        <p:cTn id="11" dur="75"/>
                                        <p:tgtEl>
                                          <p:spTgt spid="3450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5093" grpId="0" autoUpdateAnimBg="0"/>
      <p:bldP spid="345095"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2"/>
          <p:cNvSpPr>
            <a:spLocks noChangeArrowheads="1"/>
          </p:cNvSpPr>
          <p:nvPr/>
        </p:nvSpPr>
        <p:spPr bwMode="auto">
          <a:xfrm>
            <a:off x="0" y="5105400"/>
            <a:ext cx="9144000" cy="17526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pic>
        <p:nvPicPr>
          <p:cNvPr id="124931" name="Picture 3"/>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9144000" cy="6597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6116" name="Rectangle 4"/>
          <p:cNvSpPr>
            <a:spLocks noChangeArrowheads="1"/>
          </p:cNvSpPr>
          <p:nvPr/>
        </p:nvSpPr>
        <p:spPr bwMode="auto">
          <a:xfrm>
            <a:off x="0" y="5898121"/>
            <a:ext cx="4572000"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defTabSz="914400" fontAlgn="base">
              <a:spcBef>
                <a:spcPct val="50000"/>
              </a:spcBef>
              <a:spcAft>
                <a:spcPct val="0"/>
              </a:spcAft>
              <a:defRPr/>
            </a:pPr>
            <a:r>
              <a:rPr lang="ar-JO"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عودة راعوث من الإلتقاط                         صموئيل بالمر، 1850</a:t>
            </a:r>
            <a:endParaRPr lang="en-US" sz="20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grpSp>
        <p:nvGrpSpPr>
          <p:cNvPr id="124933" name="Group 5"/>
          <p:cNvGrpSpPr>
            <a:grpSpLocks/>
          </p:cNvGrpSpPr>
          <p:nvPr/>
        </p:nvGrpSpPr>
        <p:grpSpPr bwMode="auto">
          <a:xfrm>
            <a:off x="952500" y="571500"/>
            <a:ext cx="7391400" cy="5257800"/>
            <a:chOff x="600" y="360"/>
            <a:chExt cx="4656" cy="3312"/>
          </a:xfrm>
        </p:grpSpPr>
        <p:pic>
          <p:nvPicPr>
            <p:cNvPr id="346118" name="Picture 6"/>
            <p:cNvPicPr>
              <a:picLocks noChangeAspect="1" noChangeArrowheads="1"/>
            </p:cNvPicPr>
            <p:nvPr/>
          </p:nvPicPr>
          <p:blipFill>
            <a:blip r:embed="rId4" cstate="screen">
              <a:lum bright="-18000"/>
              <a:extLst>
                <a:ext uri="{28A0092B-C50C-407E-A947-70E740481C1C}">
                  <a14:useLocalDpi xmlns:a14="http://schemas.microsoft.com/office/drawing/2010/main"/>
                </a:ext>
              </a:extLst>
            </a:blip>
            <a:srcRect/>
            <a:stretch>
              <a:fillRect/>
            </a:stretch>
          </p:blipFill>
          <p:spPr bwMode="auto">
            <a:xfrm>
              <a:off x="1827" y="360"/>
              <a:ext cx="2400" cy="3312"/>
            </a:xfrm>
            <a:prstGeom prst="rect">
              <a:avLst/>
            </a:prstGeom>
            <a:noFill/>
            <a:ln w="9525">
              <a:noFill/>
              <a:miter lim="800000"/>
              <a:headEnd/>
              <a:tailEnd/>
            </a:ln>
            <a:effectLst>
              <a:outerShdw blurRad="63500" dist="38099" dir="2700000" algn="ctr" rotWithShape="0">
                <a:schemeClr val="tx1">
                  <a:alpha val="74998"/>
                </a:schemeClr>
              </a:outerShdw>
            </a:effectLst>
          </p:spPr>
        </p:pic>
        <p:sp>
          <p:nvSpPr>
            <p:cNvPr id="346119" name="Text Box 7"/>
            <p:cNvSpPr txBox="1">
              <a:spLocks noChangeArrowheads="1"/>
            </p:cNvSpPr>
            <p:nvPr/>
          </p:nvSpPr>
          <p:spPr bwMode="auto">
            <a:xfrm>
              <a:off x="600" y="806"/>
              <a:ext cx="4656" cy="75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3600" b="1" dirty="0">
                  <a:solidFill>
                    <a:srgbClr val="FFFFFF"/>
                  </a:solidFill>
                  <a:effectLst>
                    <a:glow rad="152400">
                      <a:srgbClr val="000000"/>
                    </a:glow>
                  </a:effectLst>
                  <a:latin typeface="Arial" panose="020B0604020202020204" pitchFamily="34" charset="0"/>
                  <a:cs typeface="Arial" panose="020B0604020202020204" pitchFamily="34" charset="0"/>
                </a:rPr>
                <a:t>و إن كان أحد لا يعتني بخاصته و لا سيما أهل بيته فقد أنكر الإيمان و هو شر من غير المؤمن</a:t>
              </a:r>
              <a:endParaRPr lang="en-US" sz="3600" b="1" dirty="0">
                <a:solidFill>
                  <a:srgbClr val="FFFFFF"/>
                </a:solidFill>
                <a:effectLst>
                  <a:glow rad="152400">
                    <a:srgbClr val="000000"/>
                  </a:glow>
                </a:effectLst>
                <a:latin typeface="Arial" panose="020B0604020202020204" pitchFamily="34" charset="0"/>
                <a:cs typeface="Arial" panose="020B0604020202020204" pitchFamily="34" charset="0"/>
              </a:endParaRPr>
            </a:p>
          </p:txBody>
        </p:sp>
      </p:grpSp>
      <p:sp>
        <p:nvSpPr>
          <p:cNvPr id="346120" name="Text Box 8"/>
          <p:cNvSpPr txBox="1">
            <a:spLocks noChangeArrowheads="1"/>
          </p:cNvSpPr>
          <p:nvPr/>
        </p:nvSpPr>
        <p:spPr bwMode="auto">
          <a:xfrm>
            <a:off x="3733800" y="5364163"/>
            <a:ext cx="5410200" cy="52322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r" defTabSz="914400" fontAlgn="base">
              <a:spcBef>
                <a:spcPct val="50000"/>
              </a:spcBef>
              <a:spcAft>
                <a:spcPct val="0"/>
              </a:spcAft>
              <a:defRPr/>
            </a:pPr>
            <a:r>
              <a:rPr lang="ar-JO"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rPr>
              <a:t>1 تيموثاوس 5: 8</a:t>
            </a:r>
            <a:endParaRPr lang="en-US" sz="2800" b="1" dirty="0">
              <a:solidFill>
                <a:srgbClr val="FFFFFF"/>
              </a:solidFill>
              <a:effectLst>
                <a:glow rad="152400">
                  <a:srgbClr val="000000"/>
                </a:glow>
              </a:effectLst>
              <a:latin typeface="Arial" panose="020B0604020202020204" pitchFamily="34" charset="0"/>
              <a:ea typeface="ＭＳ Ｐゴシック" charset="0"/>
              <a:cs typeface="Arial" panose="020B0604020202020204" pitchFamily="34" charset="0"/>
            </a:endParaRPr>
          </a:p>
        </p:txBody>
      </p:sp>
      <p:sp>
        <p:nvSpPr>
          <p:cNvPr id="346121" name="Rectangle 9"/>
          <p:cNvSpPr>
            <a:spLocks noGrp="1" noChangeArrowheads="1"/>
          </p:cNvSpPr>
          <p:nvPr>
            <p:ph type="title" idx="4294967295"/>
          </p:nvPr>
        </p:nvSpPr>
        <p:spPr>
          <a:xfrm>
            <a:off x="685800" y="0"/>
            <a:ext cx="7772400" cy="1143000"/>
          </a:xfrm>
          <a:effectLst>
            <a:outerShdw blurRad="63500" dist="35921" dir="2700000" algn="ctr" rotWithShape="0">
              <a:schemeClr val="tx1">
                <a:alpha val="74998"/>
              </a:schemeClr>
            </a:outerShdw>
          </a:effectLst>
        </p:spPr>
        <p:txBody>
          <a:bodyPr/>
          <a:lstStyle/>
          <a:p>
            <a:pPr eaLnBrk="1" hangingPunct="1"/>
            <a:r>
              <a:rPr lang="ar-JO" sz="4000" dirty="0">
                <a:solidFill>
                  <a:schemeClr val="bg1"/>
                </a:solidFill>
                <a:effectLst>
                  <a:glow rad="152400">
                    <a:schemeClr val="tx1"/>
                  </a:glow>
                </a:effectLst>
                <a:ea typeface="ＭＳ Ｐゴシック" charset="0"/>
              </a:rPr>
              <a:t>يتوقع الله العمل الشاق</a:t>
            </a:r>
            <a:endParaRPr lang="en-US" sz="4000" dirty="0">
              <a:effectLst>
                <a:glow rad="152400">
                  <a:schemeClr val="tx1"/>
                </a:glow>
              </a:effectLst>
              <a:ea typeface="ＭＳ Ｐゴシック" charset="0"/>
            </a:endParaRPr>
          </a:p>
        </p:txBody>
      </p:sp>
    </p:spTree>
    <p:extLst>
      <p:ext uri="{BB962C8B-B14F-4D97-AF65-F5344CB8AC3E}">
        <p14:creationId xmlns:p14="http://schemas.microsoft.com/office/powerpoint/2010/main" val="3096824011"/>
      </p:ext>
    </p:extLst>
  </p:cSld>
  <p:clrMapOvr>
    <a:masterClrMapping/>
  </p:clrMapOvr>
  <p:transition>
    <p:randomBar dir="vert"/>
  </p:transition>
</p:sld>
</file>

<file path=ppt/slides/slide63.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697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126979"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7654" name="Text Box 6"/>
          <p:cNvSpPr txBox="1">
            <a:spLocks noChangeArrowheads="1"/>
          </p:cNvSpPr>
          <p:nvPr/>
        </p:nvSpPr>
        <p:spPr bwMode="auto">
          <a:xfrm>
            <a:off x="76200" y="1836738"/>
            <a:ext cx="8991600" cy="44012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971550" indent="-457200"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r" defTabSz="914400" eaLnBrk="1" fontAlgn="base" hangingPunct="1">
              <a:spcBef>
                <a:spcPct val="50000"/>
              </a:spcBef>
              <a:spcAft>
                <a:spcPct val="0"/>
              </a:spcAft>
            </a:pPr>
            <a:r>
              <a:rPr lang="ar-JO" altLang="zh-CN" sz="2800" b="1" dirty="0">
                <a:solidFill>
                  <a:srgbClr val="000000"/>
                </a:solidFill>
                <a:latin typeface="Arial Narrow" charset="0"/>
                <a:ea typeface="宋体" charset="0"/>
                <a:cs typeface="宋体" charset="0"/>
              </a:rPr>
              <a:t>يجب على أخو الرجل المتوفي أن يتزوج أرملة أخيه ليقيم الإبن الأول في هذا الزواج تحت اسم أخيه </a:t>
            </a:r>
            <a:endParaRPr lang="en-US" altLang="zh-CN" sz="2800" b="1" dirty="0">
              <a:solidFill>
                <a:srgbClr val="000000"/>
              </a:solidFill>
              <a:latin typeface="Arial Narrow" charset="0"/>
              <a:ea typeface="宋体" charset="0"/>
              <a:cs typeface="宋体" charset="0"/>
            </a:endParaRPr>
          </a:p>
          <a:p>
            <a:pPr lvl="1" algn="r" defTabSz="914400" rtl="1" eaLnBrk="1" fontAlgn="base" hangingPunct="1">
              <a:spcBef>
                <a:spcPct val="50000"/>
              </a:spcBef>
              <a:spcAft>
                <a:spcPct val="0"/>
              </a:spcAft>
              <a:buFontTx/>
              <a:buChar char="•"/>
            </a:pPr>
            <a:r>
              <a:rPr lang="ar-JO" altLang="zh-CN" sz="2800" b="1" dirty="0">
                <a:solidFill>
                  <a:srgbClr val="000000"/>
                </a:solidFill>
                <a:latin typeface="Arial Narrow" charset="0"/>
                <a:ea typeface="宋体" charset="0"/>
                <a:cs typeface="宋体" charset="0"/>
              </a:rPr>
              <a:t>يمنع الناموس ممارسة الجنس مع زوجة الأخ (لا 18: 16) لكن ناموس الولي الفادي يصبح مطلوباً عندما يموت الأخ: (أ) بدون ابن (وريث ذكر) و (ب) عندما يعيش هؤلاء الإخوة معاً في ملكية موروثة من أبيهم</a:t>
            </a:r>
          </a:p>
          <a:p>
            <a:pPr lvl="1" algn="r" defTabSz="914400" rtl="1" eaLnBrk="1" fontAlgn="base" hangingPunct="1">
              <a:spcBef>
                <a:spcPct val="50000"/>
              </a:spcBef>
              <a:spcAft>
                <a:spcPct val="0"/>
              </a:spcAft>
              <a:buFontTx/>
              <a:buChar char="•"/>
            </a:pPr>
            <a:r>
              <a:rPr lang="ar-JO" sz="2800" b="1" dirty="0">
                <a:solidFill>
                  <a:srgbClr val="000000"/>
                </a:solidFill>
                <a:latin typeface="Arial Narrow" charset="0"/>
                <a:ea typeface="宋体" charset="0"/>
                <a:cs typeface="宋体" charset="0"/>
              </a:rPr>
              <a:t>يسمى الزوج الجديد (الولي الفادي) أو غوئيل (عبري) و إذا لم يكن للرجل المتوفي أخ ذكر حي فيصبح غوئيل هو القريب الذكر الأقرب</a:t>
            </a:r>
            <a:endParaRPr lang="en-US" sz="2800" b="1" dirty="0">
              <a:solidFill>
                <a:srgbClr val="000000"/>
              </a:solidFill>
              <a:latin typeface="Arial Narrow" charset="0"/>
              <a:ea typeface="宋体" charset="0"/>
              <a:cs typeface="宋体" charset="0"/>
            </a:endParaRPr>
          </a:p>
        </p:txBody>
      </p:sp>
      <p:sp>
        <p:nvSpPr>
          <p:cNvPr id="27655" name="Text Box 7"/>
          <p:cNvSpPr txBox="1">
            <a:spLocks noChangeArrowheads="1"/>
          </p:cNvSpPr>
          <p:nvPr/>
        </p:nvSpPr>
        <p:spPr bwMode="auto">
          <a:xfrm>
            <a:off x="609600" y="762000"/>
            <a:ext cx="8001000" cy="480131"/>
          </a:xfrm>
          <a:prstGeom prst="rect">
            <a:avLst/>
          </a:prstGeom>
          <a:gradFill rotWithShape="1">
            <a:gsLst>
              <a:gs pos="0">
                <a:schemeClr val="hlink">
                  <a:gamma/>
                  <a:shade val="46275"/>
                  <a:invGamma/>
                </a:schemeClr>
              </a:gs>
              <a:gs pos="50000">
                <a:schemeClr val="hlink"/>
              </a:gs>
              <a:gs pos="100000">
                <a:schemeClr val="hlink">
                  <a:gamma/>
                  <a:shade val="46275"/>
                  <a:invGamma/>
                </a:schemeClr>
              </a:gs>
            </a:gsLst>
            <a:lin ang="5400000" scaled="1"/>
          </a:gradFill>
          <a:ln w="9525">
            <a:solidFill>
              <a:schemeClr val="tx1"/>
            </a:solidFill>
            <a:miter lim="800000"/>
            <a:headEnd type="none" w="sm" len="sm"/>
            <a:tailEnd type="none" w="sm" len="sm"/>
          </a:ln>
          <a:effectLst/>
        </p:spPr>
        <p:txBody>
          <a:bodyPr>
            <a:spAutoFit/>
          </a:bodyPr>
          <a:lstStyle/>
          <a:p>
            <a:pPr algn="ctr" defTabSz="914400" fontAlgn="base">
              <a:lnSpc>
                <a:spcPct val="90000"/>
              </a:lnSpc>
              <a:spcBef>
                <a:spcPct val="20000"/>
              </a:spcBef>
              <a:spcAft>
                <a:spcPct val="0"/>
              </a:spcAft>
              <a:defRPr/>
            </a:pPr>
            <a:r>
              <a:rPr lang="ar-JO" altLang="zh-CN" sz="2800" b="1" dirty="0">
                <a:solidFill>
                  <a:srgbClr val="FFFFFF"/>
                </a:solidFill>
                <a:latin typeface="Arial" panose="020B0604020202020204" pitchFamily="34" charset="0"/>
                <a:ea typeface="宋体" pitchFamily="-111" charset="-122"/>
                <a:cs typeface="宋体" pitchFamily="-111" charset="-122"/>
              </a:rPr>
              <a:t>عرف الولي الفادي يساعدنا على فهم قصة راعوث :</a:t>
            </a:r>
            <a:endParaRPr lang="en-US" altLang="zh-CN" sz="2800" b="1" dirty="0">
              <a:solidFill>
                <a:srgbClr val="FFFFFF"/>
              </a:solidFill>
              <a:latin typeface="Arial" panose="020B0604020202020204" pitchFamily="34" charset="0"/>
              <a:ea typeface="宋体" pitchFamily="-111" charset="-122"/>
              <a:cs typeface="宋体" pitchFamily="-111" charset="-122"/>
            </a:endParaRPr>
          </a:p>
        </p:txBody>
      </p:sp>
    </p:spTree>
    <p:extLst>
      <p:ext uri="{BB962C8B-B14F-4D97-AF65-F5344CB8AC3E}">
        <p14:creationId xmlns:p14="http://schemas.microsoft.com/office/powerpoint/2010/main" val="188976283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27654"/>
                                        </p:tgtEl>
                                        <p:attrNameLst>
                                          <p:attrName>style.visibility</p:attrName>
                                        </p:attrNameLst>
                                      </p:cBhvr>
                                      <p:to>
                                        <p:strVal val="visible"/>
                                      </p:to>
                                    </p:set>
                                    <p:animEffect transition="in" filter="box(in)">
                                      <p:cBhvr>
                                        <p:cTn id="7" dur="500"/>
                                        <p:tgtEl>
                                          <p:spTgt spid="276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4" grpId="0" autoUpdateAnimBg="0"/>
    </p:bldLst>
  </p:timing>
</p:sld>
</file>

<file path=ppt/slides/slide64.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29026" name="Text Box 2"/>
          <p:cNvSpPr txBox="1">
            <a:spLocks noChangeArrowheads="1"/>
          </p:cNvSpPr>
          <p:nvPr/>
        </p:nvSpPr>
        <p:spPr bwMode="auto">
          <a:xfrm>
            <a:off x="7596336"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187-189</a:t>
            </a:r>
          </a:p>
        </p:txBody>
      </p:sp>
      <p:sp>
        <p:nvSpPr>
          <p:cNvPr id="129027"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الخصائص</a:t>
            </a:r>
            <a:endParaRPr lang="en-US" dirty="0">
              <a:solidFill>
                <a:schemeClr val="bg1"/>
              </a:solidFill>
              <a:ea typeface="ＭＳ Ｐゴシック" charset="0"/>
            </a:endParaRPr>
          </a:p>
        </p:txBody>
      </p:sp>
      <p:sp>
        <p:nvSpPr>
          <p:cNvPr id="28677" name="Text Box 5"/>
          <p:cNvSpPr txBox="1">
            <a:spLocks noChangeArrowheads="1"/>
          </p:cNvSpPr>
          <p:nvPr/>
        </p:nvSpPr>
        <p:spPr bwMode="auto">
          <a:xfrm>
            <a:off x="228600" y="1905000"/>
            <a:ext cx="8677894" cy="418576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1.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قريب</a:t>
            </a:r>
            <a:r>
              <a:rPr lang="ar-JO" altLang="zh-CN" sz="2800" b="1" dirty="0">
                <a:solidFill>
                  <a:srgbClr val="000000"/>
                </a:solidFill>
                <a:latin typeface="Arial" panose="020B0604020202020204" pitchFamily="34" charset="0"/>
                <a:ea typeface="宋体" charset="0"/>
                <a:cs typeface="Arial" panose="020B0604020202020204" pitchFamily="34" charset="0"/>
              </a:rPr>
              <a:t> دم لهؤلاء المفديين (2: 20، تث 25: 5، 7-10) . يسوع هو الله الذي صار إنساناً (يو 1: 14، رو 1: 3، في 2: 5-8، عب 2: 14-15)</a:t>
            </a:r>
          </a:p>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2.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قادراً</a:t>
            </a:r>
            <a:r>
              <a:rPr lang="ar-JO" altLang="zh-CN" sz="2800" b="1" dirty="0">
                <a:solidFill>
                  <a:srgbClr val="000000"/>
                </a:solidFill>
                <a:latin typeface="Arial" panose="020B0604020202020204" pitchFamily="34" charset="0"/>
                <a:ea typeface="宋体" charset="0"/>
                <a:cs typeface="Arial" panose="020B0604020202020204" pitchFamily="34" charset="0"/>
              </a:rPr>
              <a:t> على دفع ثمن الفداء (2: 1، 1 بط 1: 18-19)</a:t>
            </a:r>
          </a:p>
          <a:p>
            <a:pPr marL="352425" indent="-352425" algn="r" defTabSz="914400" rtl="1" eaLnBrk="1" fontAlgn="base" hangingPunct="1">
              <a:spcBef>
                <a:spcPct val="5000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3. يجب أن يكون </a:t>
            </a:r>
            <a:r>
              <a:rPr lang="ar-JO" altLang="zh-CN" sz="2800" b="1" u="sng" dirty="0">
                <a:solidFill>
                  <a:srgbClr val="000000"/>
                </a:solidFill>
                <a:latin typeface="Arial" panose="020B0604020202020204" pitchFamily="34" charset="0"/>
                <a:ea typeface="宋体" charset="0"/>
                <a:cs typeface="Arial" panose="020B0604020202020204" pitchFamily="34" charset="0"/>
              </a:rPr>
              <a:t>راغباً</a:t>
            </a:r>
            <a:r>
              <a:rPr lang="ar-JO" altLang="zh-CN" sz="2800" b="1" dirty="0">
                <a:solidFill>
                  <a:srgbClr val="000000"/>
                </a:solidFill>
                <a:latin typeface="Arial" panose="020B0604020202020204" pitchFamily="34" charset="0"/>
                <a:ea typeface="宋体" charset="0"/>
                <a:cs typeface="Arial" panose="020B0604020202020204" pitchFamily="34" charset="0"/>
              </a:rPr>
              <a:t> في الفداء (3: 11، مت 20: 28، يو 10: 15، 18، عب 10: 7)</a:t>
            </a:r>
          </a:p>
          <a:p>
            <a:pPr marL="352425" indent="-352425" algn="r" defTabSz="914400" rtl="1" eaLnBrk="1" fontAlgn="base" hangingPunct="1">
              <a:spcBef>
                <a:spcPct val="50000"/>
              </a:spcBef>
              <a:spcAft>
                <a:spcPct val="0"/>
              </a:spcAft>
            </a:pPr>
            <a:r>
              <a:rPr lang="ar-JO" sz="2800" b="1" dirty="0">
                <a:solidFill>
                  <a:srgbClr val="000000"/>
                </a:solidFill>
                <a:latin typeface="Arial" panose="020B0604020202020204" pitchFamily="34" charset="0"/>
                <a:ea typeface="宋体" charset="0"/>
                <a:cs typeface="Arial" panose="020B0604020202020204" pitchFamily="34" charset="0"/>
              </a:rPr>
              <a:t>4. يجب أن يكون هو نفسه حراً (4: 10، حرر الميلاد العذراوي المسيح من لعنة الخطية، مت 1: 23)</a:t>
            </a:r>
            <a:endParaRPr lang="en-US" sz="2800" b="1" dirty="0">
              <a:solidFill>
                <a:srgbClr val="000000"/>
              </a:solidFill>
              <a:latin typeface="Arial" panose="020B0604020202020204" pitchFamily="34" charset="0"/>
              <a:ea typeface="宋体" charset="0"/>
              <a:cs typeface="Arial" panose="020B0604020202020204" pitchFamily="34" charset="0"/>
            </a:endParaRPr>
          </a:p>
        </p:txBody>
      </p:sp>
      <p:sp>
        <p:nvSpPr>
          <p:cNvPr id="129029" name="Text Box 6"/>
          <p:cNvSpPr txBox="1">
            <a:spLocks noChangeArrowheads="1"/>
          </p:cNvSpPr>
          <p:nvPr/>
        </p:nvSpPr>
        <p:spPr bwMode="auto">
          <a:xfrm>
            <a:off x="152400" y="838200"/>
            <a:ext cx="8839200" cy="830997"/>
          </a:xfrm>
          <a:prstGeom prst="rect">
            <a:avLst/>
          </a:prstGeom>
          <a:gradFill rotWithShape="1">
            <a:gsLst>
              <a:gs pos="0">
                <a:srgbClr val="FF0000"/>
              </a:gs>
              <a:gs pos="100000">
                <a:srgbClr val="760000"/>
              </a:gs>
            </a:gsLst>
            <a:path path="shape">
              <a:fillToRect l="50000" t="50000" r="50000" b="50000"/>
            </a:path>
          </a:gra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ea typeface="宋体" charset="0"/>
                <a:cs typeface="Arial" panose="020B0604020202020204" pitchFamily="34" charset="0"/>
              </a:rPr>
              <a:t>يصور الولي الفادي (غوئيل) المسيح و الكنيسة بصورة جميلة، يتمم المسيح المتطلبات الأربعة باعتباره غوئيل لفداء الجنس البشري</a:t>
            </a:r>
            <a:endParaRPr lang="en-US" b="1" dirty="0">
              <a:solidFill>
                <a:srgbClr val="FFFFFF"/>
              </a:solidFill>
              <a:latin typeface="Arial" panose="020B0604020202020204" pitchFamily="34" charset="0"/>
              <a:ea typeface="宋体" charset="0"/>
              <a:cs typeface="Arial" panose="020B0604020202020204" pitchFamily="34" charset="0"/>
            </a:endParaRPr>
          </a:p>
        </p:txBody>
      </p:sp>
    </p:spTree>
    <p:extLst>
      <p:ext uri="{BB962C8B-B14F-4D97-AF65-F5344CB8AC3E}">
        <p14:creationId xmlns:p14="http://schemas.microsoft.com/office/powerpoint/2010/main" val="26702869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8677">
                                            <p:txEl>
                                              <p:pRg st="0" end="0"/>
                                            </p:txEl>
                                          </p:spTgt>
                                        </p:tgtEl>
                                        <p:attrNameLst>
                                          <p:attrName>style.visibility</p:attrName>
                                        </p:attrNameLst>
                                      </p:cBhvr>
                                      <p:to>
                                        <p:strVal val="visible"/>
                                      </p:to>
                                    </p:set>
                                    <p:anim calcmode="lin" valueType="num">
                                      <p:cBhvr additive="base">
                                        <p:cTn id="7" dur="500" fill="hold"/>
                                        <p:tgtEl>
                                          <p:spTgt spid="2867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6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8677">
                                            <p:txEl>
                                              <p:pRg st="1" end="1"/>
                                            </p:txEl>
                                          </p:spTgt>
                                        </p:tgtEl>
                                        <p:attrNameLst>
                                          <p:attrName>style.visibility</p:attrName>
                                        </p:attrNameLst>
                                      </p:cBhvr>
                                      <p:to>
                                        <p:strVal val="visible"/>
                                      </p:to>
                                    </p:set>
                                    <p:anim calcmode="lin" valueType="num">
                                      <p:cBhvr additive="base">
                                        <p:cTn id="13" dur="500" fill="hold"/>
                                        <p:tgtEl>
                                          <p:spTgt spid="2867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867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8677">
                                            <p:txEl>
                                              <p:pRg st="2" end="2"/>
                                            </p:txEl>
                                          </p:spTgt>
                                        </p:tgtEl>
                                        <p:attrNameLst>
                                          <p:attrName>style.visibility</p:attrName>
                                        </p:attrNameLst>
                                      </p:cBhvr>
                                      <p:to>
                                        <p:strVal val="visible"/>
                                      </p:to>
                                    </p:set>
                                    <p:anim calcmode="lin" valueType="num">
                                      <p:cBhvr additive="base">
                                        <p:cTn id="19" dur="500" fill="hold"/>
                                        <p:tgtEl>
                                          <p:spTgt spid="28677">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86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8677">
                                            <p:txEl>
                                              <p:pRg st="3" end="3"/>
                                            </p:txEl>
                                          </p:spTgt>
                                        </p:tgtEl>
                                        <p:attrNameLst>
                                          <p:attrName>style.visibility</p:attrName>
                                        </p:attrNameLst>
                                      </p:cBhvr>
                                      <p:to>
                                        <p:strVal val="visible"/>
                                      </p:to>
                                    </p:set>
                                    <p:anim calcmode="lin" valueType="num">
                                      <p:cBhvr additive="base">
                                        <p:cTn id="25" dur="500" fill="hold"/>
                                        <p:tgtEl>
                                          <p:spTgt spid="28677">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867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7" grpId="0" build="p" autoUpdateAnimBg="0"/>
    </p:bldLst>
  </p:timing>
</p:sld>
</file>

<file path=ppt/slides/slide65.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sp>
        <p:nvSpPr>
          <p:cNvPr id="131074" name="Text Box 2"/>
          <p:cNvSpPr txBox="1">
            <a:spLocks noChangeArrowheads="1"/>
          </p:cNvSpPr>
          <p:nvPr/>
        </p:nvSpPr>
        <p:spPr bwMode="auto">
          <a:xfrm>
            <a:off x="7696200"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panose="020B0604020202020204" pitchFamily="34" charset="0"/>
                <a:cs typeface="Arial" panose="020B0604020202020204" pitchFamily="34" charset="0"/>
              </a:rPr>
              <a:t>187-189</a:t>
            </a:r>
          </a:p>
        </p:txBody>
      </p:sp>
      <p:sp>
        <p:nvSpPr>
          <p:cNvPr id="131075" name="Rectangle 3"/>
          <p:cNvSpPr>
            <a:spLocks noGrp="1" noChangeArrowheads="1"/>
          </p:cNvSpPr>
          <p:nvPr>
            <p:ph type="title"/>
          </p:nvPr>
        </p:nvSpPr>
        <p:spPr>
          <a:xfrm>
            <a:off x="457200" y="0"/>
            <a:ext cx="7162800" cy="609600"/>
          </a:xfrm>
          <a:solidFill>
            <a:schemeClr val="tx1"/>
          </a:solidFill>
          <a:ln>
            <a:solidFill>
              <a:schemeClr val="tx1"/>
            </a:solidFill>
            <a:miter lim="800000"/>
            <a:headEnd/>
            <a:tailEnd/>
          </a:ln>
        </p:spPr>
        <p:txBody>
          <a:bodyPr anchor="ctr" anchorCtr="1"/>
          <a:lstStyle/>
          <a:p>
            <a:pPr algn="ctr" eaLnBrk="1" hangingPunct="1"/>
            <a:r>
              <a:rPr lang="ar-JO" sz="4000" dirty="0">
                <a:solidFill>
                  <a:schemeClr val="bg1"/>
                </a:solidFill>
                <a:ea typeface="ＭＳ Ｐゴシック" charset="0"/>
              </a:rPr>
              <a:t>ما هو الموضوع الرئيسي</a:t>
            </a:r>
            <a:endParaRPr lang="en-US" sz="4000" dirty="0">
              <a:solidFill>
                <a:schemeClr val="bg1"/>
              </a:solidFill>
              <a:ea typeface="ＭＳ Ｐゴシック" charset="0"/>
            </a:endParaRPr>
          </a:p>
        </p:txBody>
      </p:sp>
      <p:sp>
        <p:nvSpPr>
          <p:cNvPr id="131076" name="Text Box 5"/>
          <p:cNvSpPr txBox="1">
            <a:spLocks noChangeArrowheads="1"/>
          </p:cNvSpPr>
          <p:nvPr/>
        </p:nvSpPr>
        <p:spPr bwMode="auto">
          <a:xfrm>
            <a:off x="152400" y="692150"/>
            <a:ext cx="8839200" cy="461665"/>
          </a:xfrm>
          <a:prstGeom prst="rect">
            <a:avLst/>
          </a:prstGeom>
          <a:solidFill>
            <a:srgbClr val="000090"/>
          </a:solidFill>
          <a:ln w="9525">
            <a:solidFill>
              <a:schemeClr val="tx1"/>
            </a:solidFill>
            <a:miter lim="800000"/>
            <a:headEnd type="none" w="sm" len="sm"/>
            <a:tailEnd type="none" w="sm" len="sm"/>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FFFFFF"/>
                </a:solidFill>
                <a:latin typeface="Arial" panose="020B0604020202020204" pitchFamily="34" charset="0"/>
                <a:ea typeface="宋体" charset="0"/>
                <a:cs typeface="宋体" charset="0"/>
              </a:rPr>
              <a:t>فيما يلي قائمة جزئية لما اقترحه البعض على أنه التعليم الرئيسي في السفر</a:t>
            </a:r>
            <a:endParaRPr lang="en-US" altLang="zh-CN" b="1" dirty="0">
              <a:solidFill>
                <a:srgbClr val="FFFFFF"/>
              </a:solidFill>
              <a:latin typeface="Arial" panose="020B0604020202020204" pitchFamily="34" charset="0"/>
              <a:ea typeface="宋体" charset="0"/>
              <a:cs typeface="宋体" charset="0"/>
            </a:endParaRPr>
          </a:p>
        </p:txBody>
      </p:sp>
      <p:sp>
        <p:nvSpPr>
          <p:cNvPr id="31752" name="Text Box 8"/>
          <p:cNvSpPr txBox="1">
            <a:spLocks noChangeArrowheads="1"/>
          </p:cNvSpPr>
          <p:nvPr/>
        </p:nvSpPr>
        <p:spPr bwMode="auto">
          <a:xfrm>
            <a:off x="2514600" y="1676400"/>
            <a:ext cx="43434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لا غرض على الإطلاق</a:t>
            </a:r>
            <a:endParaRPr lang="en-US" b="1" dirty="0">
              <a:solidFill>
                <a:srgbClr val="000000"/>
              </a:solidFill>
              <a:latin typeface="Arial Black" charset="0"/>
              <a:ea typeface="宋体" charset="0"/>
              <a:cs typeface="宋体" charset="0"/>
            </a:endParaRPr>
          </a:p>
        </p:txBody>
      </p:sp>
      <p:sp>
        <p:nvSpPr>
          <p:cNvPr id="31753" name="Text Box 9"/>
          <p:cNvSpPr txBox="1">
            <a:spLocks noChangeArrowheads="1"/>
          </p:cNvSpPr>
          <p:nvPr/>
        </p:nvSpPr>
        <p:spPr bwMode="auto">
          <a:xfrm>
            <a:off x="457200" y="2192338"/>
            <a:ext cx="81534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التأكيد على حقوق الملك داود في العرش</a:t>
            </a:r>
            <a:endParaRPr lang="en-US" b="1" dirty="0">
              <a:solidFill>
                <a:srgbClr val="000000"/>
              </a:solidFill>
              <a:latin typeface="Arial Black" charset="0"/>
              <a:ea typeface="宋体" charset="0"/>
              <a:cs typeface="宋体" charset="0"/>
            </a:endParaRPr>
          </a:p>
        </p:txBody>
      </p:sp>
      <p:sp>
        <p:nvSpPr>
          <p:cNvPr id="31755" name="Text Box 11"/>
          <p:cNvSpPr txBox="1">
            <a:spLocks noChangeArrowheads="1"/>
          </p:cNvSpPr>
          <p:nvPr/>
        </p:nvSpPr>
        <p:spPr bwMode="auto">
          <a:xfrm>
            <a:off x="1371600" y="2708275"/>
            <a:ext cx="63246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أعمال عناية و أمانة الله</a:t>
            </a:r>
            <a:endParaRPr lang="en-US" b="1" dirty="0">
              <a:solidFill>
                <a:srgbClr val="000000"/>
              </a:solidFill>
              <a:latin typeface="Arial Black" charset="0"/>
              <a:ea typeface="宋体" charset="0"/>
              <a:cs typeface="宋体" charset="0"/>
            </a:endParaRPr>
          </a:p>
        </p:txBody>
      </p:sp>
      <p:sp>
        <p:nvSpPr>
          <p:cNvPr id="31757" name="Text Box 13"/>
          <p:cNvSpPr txBox="1">
            <a:spLocks noChangeArrowheads="1"/>
          </p:cNvSpPr>
          <p:nvPr/>
        </p:nvSpPr>
        <p:spPr bwMode="auto">
          <a:xfrm>
            <a:off x="2819400" y="3225800"/>
            <a:ext cx="34290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altLang="zh-CN" b="1" dirty="0">
                <a:solidFill>
                  <a:srgbClr val="000000"/>
                </a:solidFill>
                <a:latin typeface="Arial Black" charset="0"/>
                <a:ea typeface="宋体" charset="0"/>
                <a:cs typeface="宋体" charset="0"/>
              </a:rPr>
              <a:t>الطاعة الأمينة</a:t>
            </a:r>
            <a:endParaRPr lang="en-US" b="1" dirty="0">
              <a:solidFill>
                <a:srgbClr val="000000"/>
              </a:solidFill>
              <a:latin typeface="Arial Black" charset="0"/>
              <a:ea typeface="宋体" charset="0"/>
              <a:cs typeface="宋体" charset="0"/>
            </a:endParaRPr>
          </a:p>
        </p:txBody>
      </p:sp>
      <p:sp>
        <p:nvSpPr>
          <p:cNvPr id="31759" name="Text Box 15"/>
          <p:cNvSpPr txBox="1">
            <a:spLocks noChangeArrowheads="1"/>
          </p:cNvSpPr>
          <p:nvPr/>
        </p:nvSpPr>
        <p:spPr bwMode="auto">
          <a:xfrm>
            <a:off x="1524000" y="3741738"/>
            <a:ext cx="6019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الفداء / الولي الفادي</a:t>
            </a:r>
            <a:endParaRPr lang="en-US" b="1" dirty="0">
              <a:solidFill>
                <a:srgbClr val="000000"/>
              </a:solidFill>
              <a:latin typeface="Arial Black" charset="0"/>
              <a:ea typeface="宋体" charset="0"/>
              <a:cs typeface="宋体" charset="0"/>
            </a:endParaRPr>
          </a:p>
        </p:txBody>
      </p:sp>
      <p:sp>
        <p:nvSpPr>
          <p:cNvPr id="31761" name="Text Box 17"/>
          <p:cNvSpPr txBox="1">
            <a:spLocks noChangeArrowheads="1"/>
          </p:cNvSpPr>
          <p:nvPr/>
        </p:nvSpPr>
        <p:spPr bwMode="auto">
          <a:xfrm>
            <a:off x="2286000" y="4257675"/>
            <a:ext cx="4495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ضع حياتك معاً</a:t>
            </a:r>
            <a:endParaRPr lang="en-US" b="1" dirty="0">
              <a:solidFill>
                <a:srgbClr val="000000"/>
              </a:solidFill>
              <a:latin typeface="Arial Black" charset="0"/>
              <a:ea typeface="宋体" charset="0"/>
              <a:cs typeface="宋体" charset="0"/>
            </a:endParaRPr>
          </a:p>
        </p:txBody>
      </p:sp>
      <p:sp>
        <p:nvSpPr>
          <p:cNvPr id="31763" name="Text Box 19"/>
          <p:cNvSpPr txBox="1">
            <a:spLocks noChangeArrowheads="1"/>
          </p:cNvSpPr>
          <p:nvPr/>
        </p:nvSpPr>
        <p:spPr bwMode="auto">
          <a:xfrm>
            <a:off x="1371600" y="4775200"/>
            <a:ext cx="64770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يا رجال احترسوا من هؤلاء النساء</a:t>
            </a:r>
            <a:endParaRPr lang="en-US" b="1" dirty="0">
              <a:solidFill>
                <a:srgbClr val="000000"/>
              </a:solidFill>
              <a:latin typeface="Arial Black" charset="0"/>
              <a:ea typeface="宋体" charset="0"/>
              <a:cs typeface="宋体" charset="0"/>
            </a:endParaRPr>
          </a:p>
        </p:txBody>
      </p:sp>
      <p:sp>
        <p:nvSpPr>
          <p:cNvPr id="31764" name="Text Box 20"/>
          <p:cNvSpPr txBox="1">
            <a:spLocks noChangeArrowheads="1"/>
          </p:cNvSpPr>
          <p:nvPr/>
        </p:nvSpPr>
        <p:spPr bwMode="auto">
          <a:xfrm>
            <a:off x="1981200" y="5291138"/>
            <a:ext cx="5257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الزواج من الأجانب مقبول</a:t>
            </a:r>
            <a:endParaRPr lang="en-US" b="1" dirty="0">
              <a:solidFill>
                <a:srgbClr val="000000"/>
              </a:solidFill>
              <a:latin typeface="Arial Black" charset="0"/>
              <a:ea typeface="宋体" charset="0"/>
              <a:cs typeface="宋体" charset="0"/>
            </a:endParaRPr>
          </a:p>
        </p:txBody>
      </p:sp>
      <p:sp>
        <p:nvSpPr>
          <p:cNvPr id="31765" name="Text Box 21"/>
          <p:cNvSpPr txBox="1">
            <a:spLocks noChangeArrowheads="1"/>
          </p:cNvSpPr>
          <p:nvPr/>
        </p:nvSpPr>
        <p:spPr bwMode="auto">
          <a:xfrm>
            <a:off x="3124200" y="5807075"/>
            <a:ext cx="29718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التسلية</a:t>
            </a:r>
            <a:endParaRPr lang="en-US" b="1" dirty="0">
              <a:solidFill>
                <a:srgbClr val="000000"/>
              </a:solidFill>
              <a:latin typeface="Arial Black" charset="0"/>
              <a:ea typeface="宋体" charset="0"/>
              <a:cs typeface="宋体" charset="0"/>
            </a:endParaRPr>
          </a:p>
        </p:txBody>
      </p:sp>
      <p:sp>
        <p:nvSpPr>
          <p:cNvPr id="31767" name="Text Box 23"/>
          <p:cNvSpPr txBox="1">
            <a:spLocks noChangeArrowheads="1"/>
          </p:cNvSpPr>
          <p:nvPr/>
        </p:nvSpPr>
        <p:spPr bwMode="auto">
          <a:xfrm>
            <a:off x="2514600" y="6324600"/>
            <a:ext cx="4038600" cy="374650"/>
          </a:xfrm>
          <a:prstGeom prst="rect">
            <a:avLst/>
          </a:prstGeom>
          <a:noFill/>
          <a:ln w="9525">
            <a:solidFill>
              <a:schemeClr val="tx1"/>
            </a:solidFill>
            <a:miter lim="800000"/>
            <a:headEnd type="none" w="sm" len="sm"/>
            <a:tailEnd type="none" w="sm" len="sm"/>
          </a:ln>
          <a:extLst>
            <a:ext uri="{909E8E84-426E-40dd-AFC4-6F175D3DCCD1}">
              <a14:hiddenFill xmlns:a14="http://schemas.microsoft.com/office/drawing/2010/main" xmlns="">
                <a:solidFill>
                  <a:srgbClr val="FFFFFF"/>
                </a:solidFill>
              </a14:hiddenFill>
            </a:ext>
          </a:extLst>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b="1" dirty="0">
                <a:solidFill>
                  <a:srgbClr val="000000"/>
                </a:solidFill>
                <a:latin typeface="Arial Black" charset="0"/>
                <a:ea typeface="宋体" charset="0"/>
                <a:cs typeface="宋体" charset="0"/>
              </a:rPr>
              <a:t>أغراض أخرى عديدة</a:t>
            </a:r>
            <a:endParaRPr lang="en-US" b="1" dirty="0">
              <a:solidFill>
                <a:srgbClr val="000000"/>
              </a:solidFill>
              <a:latin typeface="Arial Black" charset="0"/>
              <a:ea typeface="宋体" charset="0"/>
              <a:cs typeface="宋体" charset="0"/>
            </a:endParaRPr>
          </a:p>
        </p:txBody>
      </p:sp>
      <p:sp>
        <p:nvSpPr>
          <p:cNvPr id="31768" name="Text Box 24"/>
          <p:cNvSpPr txBox="1">
            <a:spLocks noChangeArrowheads="1"/>
          </p:cNvSpPr>
          <p:nvPr/>
        </p:nvSpPr>
        <p:spPr bwMode="auto">
          <a:xfrm rot="600000">
            <a:off x="327952" y="2334938"/>
            <a:ext cx="8359254" cy="3693319"/>
          </a:xfrm>
          <a:prstGeom prst="rect">
            <a:avLst/>
          </a:prstGeom>
          <a:solidFill>
            <a:schemeClr val="tx1"/>
          </a:solidFill>
          <a:ln w="9525">
            <a:solidFill>
              <a:schemeClr val="tx1"/>
            </a:solidFill>
            <a:miter lim="800000"/>
            <a:headEnd type="none" w="sm" len="sm"/>
            <a:tailEnd type="none" w="sm" len="sm"/>
          </a:ln>
        </p:spPr>
        <p:txBody>
          <a:bodyPr wrap="square"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altLang="zh-CN" sz="8000" b="1" dirty="0">
                <a:solidFill>
                  <a:srgbClr val="FFFFFF"/>
                </a:solidFill>
                <a:latin typeface="Arial Black" charset="0"/>
                <a:ea typeface="宋体" charset="0"/>
                <a:cs typeface="宋体" charset="0"/>
              </a:rPr>
              <a:t>يبارك الله       الذين يساعدون  الآخرين</a:t>
            </a:r>
            <a:endParaRPr lang="en-US" sz="8000" b="1" dirty="0">
              <a:solidFill>
                <a:srgbClr val="FFFFFF"/>
              </a:solidFill>
              <a:latin typeface="Arial Black" charset="0"/>
              <a:ea typeface="宋体" charset="0"/>
              <a:cs typeface="宋体" charset="0"/>
            </a:endParaRPr>
          </a:p>
        </p:txBody>
      </p:sp>
    </p:spTree>
    <p:extLst>
      <p:ext uri="{BB962C8B-B14F-4D97-AF65-F5344CB8AC3E}">
        <p14:creationId xmlns:p14="http://schemas.microsoft.com/office/powerpoint/2010/main" val="259495537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 calcmode="lin" valueType="num">
                                      <p:cBhvr additive="base">
                                        <p:cTn id="7" dur="500" fill="hold"/>
                                        <p:tgtEl>
                                          <p:spTgt spid="31752"/>
                                        </p:tgtEl>
                                        <p:attrNameLst>
                                          <p:attrName>ppt_x</p:attrName>
                                        </p:attrNameLst>
                                      </p:cBhvr>
                                      <p:tavLst>
                                        <p:tav tm="0">
                                          <p:val>
                                            <p:strVal val="#ppt_x"/>
                                          </p:val>
                                        </p:tav>
                                        <p:tav tm="100000">
                                          <p:val>
                                            <p:strVal val="#ppt_x"/>
                                          </p:val>
                                        </p:tav>
                                      </p:tavLst>
                                    </p:anim>
                                    <p:anim calcmode="lin" valueType="num">
                                      <p:cBhvr additive="base">
                                        <p:cTn id="8" dur="500" fill="hold"/>
                                        <p:tgtEl>
                                          <p:spTgt spid="31752"/>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1753"/>
                                        </p:tgtEl>
                                        <p:attrNameLst>
                                          <p:attrName>style.visibility</p:attrName>
                                        </p:attrNameLst>
                                      </p:cBhvr>
                                      <p:to>
                                        <p:strVal val="visible"/>
                                      </p:to>
                                    </p:set>
                                    <p:anim calcmode="lin" valueType="num">
                                      <p:cBhvr additive="base">
                                        <p:cTn id="13" dur="500" fill="hold"/>
                                        <p:tgtEl>
                                          <p:spTgt spid="31753"/>
                                        </p:tgtEl>
                                        <p:attrNameLst>
                                          <p:attrName>ppt_x</p:attrName>
                                        </p:attrNameLst>
                                      </p:cBhvr>
                                      <p:tavLst>
                                        <p:tav tm="0">
                                          <p:val>
                                            <p:strVal val="#ppt_x"/>
                                          </p:val>
                                        </p:tav>
                                        <p:tav tm="100000">
                                          <p:val>
                                            <p:strVal val="#ppt_x"/>
                                          </p:val>
                                        </p:tav>
                                      </p:tavLst>
                                    </p:anim>
                                    <p:anim calcmode="lin" valueType="num">
                                      <p:cBhvr additive="base">
                                        <p:cTn id="14" dur="500" fill="hold"/>
                                        <p:tgtEl>
                                          <p:spTgt spid="31753"/>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1755"/>
                                        </p:tgtEl>
                                        <p:attrNameLst>
                                          <p:attrName>style.visibility</p:attrName>
                                        </p:attrNameLst>
                                      </p:cBhvr>
                                      <p:to>
                                        <p:strVal val="visible"/>
                                      </p:to>
                                    </p:set>
                                    <p:anim calcmode="lin" valueType="num">
                                      <p:cBhvr additive="base">
                                        <p:cTn id="19" dur="500" fill="hold"/>
                                        <p:tgtEl>
                                          <p:spTgt spid="31755"/>
                                        </p:tgtEl>
                                        <p:attrNameLst>
                                          <p:attrName>ppt_x</p:attrName>
                                        </p:attrNameLst>
                                      </p:cBhvr>
                                      <p:tavLst>
                                        <p:tav tm="0">
                                          <p:val>
                                            <p:strVal val="#ppt_x"/>
                                          </p:val>
                                        </p:tav>
                                        <p:tav tm="100000">
                                          <p:val>
                                            <p:strVal val="#ppt_x"/>
                                          </p:val>
                                        </p:tav>
                                      </p:tavLst>
                                    </p:anim>
                                    <p:anim calcmode="lin" valueType="num">
                                      <p:cBhvr additive="base">
                                        <p:cTn id="20" dur="500" fill="hold"/>
                                        <p:tgtEl>
                                          <p:spTgt spid="31755"/>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1757"/>
                                        </p:tgtEl>
                                        <p:attrNameLst>
                                          <p:attrName>style.visibility</p:attrName>
                                        </p:attrNameLst>
                                      </p:cBhvr>
                                      <p:to>
                                        <p:strVal val="visible"/>
                                      </p:to>
                                    </p:set>
                                    <p:anim calcmode="lin" valueType="num">
                                      <p:cBhvr additive="base">
                                        <p:cTn id="25" dur="500" fill="hold"/>
                                        <p:tgtEl>
                                          <p:spTgt spid="31757"/>
                                        </p:tgtEl>
                                        <p:attrNameLst>
                                          <p:attrName>ppt_x</p:attrName>
                                        </p:attrNameLst>
                                      </p:cBhvr>
                                      <p:tavLst>
                                        <p:tav tm="0">
                                          <p:val>
                                            <p:strVal val="#ppt_x"/>
                                          </p:val>
                                        </p:tav>
                                        <p:tav tm="100000">
                                          <p:val>
                                            <p:strVal val="#ppt_x"/>
                                          </p:val>
                                        </p:tav>
                                      </p:tavLst>
                                    </p:anim>
                                    <p:anim calcmode="lin" valueType="num">
                                      <p:cBhvr additive="base">
                                        <p:cTn id="26" dur="500" fill="hold"/>
                                        <p:tgtEl>
                                          <p:spTgt spid="31757"/>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1759"/>
                                        </p:tgtEl>
                                        <p:attrNameLst>
                                          <p:attrName>style.visibility</p:attrName>
                                        </p:attrNameLst>
                                      </p:cBhvr>
                                      <p:to>
                                        <p:strVal val="visible"/>
                                      </p:to>
                                    </p:set>
                                    <p:anim calcmode="lin" valueType="num">
                                      <p:cBhvr additive="base">
                                        <p:cTn id="31" dur="500" fill="hold"/>
                                        <p:tgtEl>
                                          <p:spTgt spid="31759"/>
                                        </p:tgtEl>
                                        <p:attrNameLst>
                                          <p:attrName>ppt_x</p:attrName>
                                        </p:attrNameLst>
                                      </p:cBhvr>
                                      <p:tavLst>
                                        <p:tav tm="0">
                                          <p:val>
                                            <p:strVal val="#ppt_x"/>
                                          </p:val>
                                        </p:tav>
                                        <p:tav tm="100000">
                                          <p:val>
                                            <p:strVal val="#ppt_x"/>
                                          </p:val>
                                        </p:tav>
                                      </p:tavLst>
                                    </p:anim>
                                    <p:anim calcmode="lin" valueType="num">
                                      <p:cBhvr additive="base">
                                        <p:cTn id="32" dur="500" fill="hold"/>
                                        <p:tgtEl>
                                          <p:spTgt spid="3175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31761"/>
                                        </p:tgtEl>
                                        <p:attrNameLst>
                                          <p:attrName>style.visibility</p:attrName>
                                        </p:attrNameLst>
                                      </p:cBhvr>
                                      <p:to>
                                        <p:strVal val="visible"/>
                                      </p:to>
                                    </p:set>
                                    <p:anim calcmode="lin" valueType="num">
                                      <p:cBhvr additive="base">
                                        <p:cTn id="37" dur="500" fill="hold"/>
                                        <p:tgtEl>
                                          <p:spTgt spid="31761"/>
                                        </p:tgtEl>
                                        <p:attrNameLst>
                                          <p:attrName>ppt_x</p:attrName>
                                        </p:attrNameLst>
                                      </p:cBhvr>
                                      <p:tavLst>
                                        <p:tav tm="0">
                                          <p:val>
                                            <p:strVal val="#ppt_x"/>
                                          </p:val>
                                        </p:tav>
                                        <p:tav tm="100000">
                                          <p:val>
                                            <p:strVal val="#ppt_x"/>
                                          </p:val>
                                        </p:tav>
                                      </p:tavLst>
                                    </p:anim>
                                    <p:anim calcmode="lin" valueType="num">
                                      <p:cBhvr additive="base">
                                        <p:cTn id="38" dur="500" fill="hold"/>
                                        <p:tgtEl>
                                          <p:spTgt spid="31761"/>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31763"/>
                                        </p:tgtEl>
                                        <p:attrNameLst>
                                          <p:attrName>style.visibility</p:attrName>
                                        </p:attrNameLst>
                                      </p:cBhvr>
                                      <p:to>
                                        <p:strVal val="visible"/>
                                      </p:to>
                                    </p:set>
                                    <p:anim calcmode="lin" valueType="num">
                                      <p:cBhvr additive="base">
                                        <p:cTn id="43" dur="500" fill="hold"/>
                                        <p:tgtEl>
                                          <p:spTgt spid="31763"/>
                                        </p:tgtEl>
                                        <p:attrNameLst>
                                          <p:attrName>ppt_x</p:attrName>
                                        </p:attrNameLst>
                                      </p:cBhvr>
                                      <p:tavLst>
                                        <p:tav tm="0">
                                          <p:val>
                                            <p:strVal val="#ppt_x"/>
                                          </p:val>
                                        </p:tav>
                                        <p:tav tm="100000">
                                          <p:val>
                                            <p:strVal val="#ppt_x"/>
                                          </p:val>
                                        </p:tav>
                                      </p:tavLst>
                                    </p:anim>
                                    <p:anim calcmode="lin" valueType="num">
                                      <p:cBhvr additive="base">
                                        <p:cTn id="44" dur="500" fill="hold"/>
                                        <p:tgtEl>
                                          <p:spTgt spid="31763"/>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grpId="0" nodeType="clickEffect">
                                  <p:stCondLst>
                                    <p:cond delay="0"/>
                                  </p:stCondLst>
                                  <p:childTnLst>
                                    <p:set>
                                      <p:cBhvr>
                                        <p:cTn id="48" dur="1" fill="hold">
                                          <p:stCondLst>
                                            <p:cond delay="0"/>
                                          </p:stCondLst>
                                        </p:cTn>
                                        <p:tgtEl>
                                          <p:spTgt spid="31764"/>
                                        </p:tgtEl>
                                        <p:attrNameLst>
                                          <p:attrName>style.visibility</p:attrName>
                                        </p:attrNameLst>
                                      </p:cBhvr>
                                      <p:to>
                                        <p:strVal val="visible"/>
                                      </p:to>
                                    </p:set>
                                    <p:anim calcmode="lin" valueType="num">
                                      <p:cBhvr additive="base">
                                        <p:cTn id="49" dur="500" fill="hold"/>
                                        <p:tgtEl>
                                          <p:spTgt spid="31764"/>
                                        </p:tgtEl>
                                        <p:attrNameLst>
                                          <p:attrName>ppt_x</p:attrName>
                                        </p:attrNameLst>
                                      </p:cBhvr>
                                      <p:tavLst>
                                        <p:tav tm="0">
                                          <p:val>
                                            <p:strVal val="#ppt_x"/>
                                          </p:val>
                                        </p:tav>
                                        <p:tav tm="100000">
                                          <p:val>
                                            <p:strVal val="#ppt_x"/>
                                          </p:val>
                                        </p:tav>
                                      </p:tavLst>
                                    </p:anim>
                                    <p:anim calcmode="lin" valueType="num">
                                      <p:cBhvr additive="base">
                                        <p:cTn id="50" dur="500" fill="hold"/>
                                        <p:tgtEl>
                                          <p:spTgt spid="31764"/>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31765"/>
                                        </p:tgtEl>
                                        <p:attrNameLst>
                                          <p:attrName>style.visibility</p:attrName>
                                        </p:attrNameLst>
                                      </p:cBhvr>
                                      <p:to>
                                        <p:strVal val="visible"/>
                                      </p:to>
                                    </p:set>
                                    <p:anim calcmode="lin" valueType="num">
                                      <p:cBhvr additive="base">
                                        <p:cTn id="55" dur="500" fill="hold"/>
                                        <p:tgtEl>
                                          <p:spTgt spid="31765"/>
                                        </p:tgtEl>
                                        <p:attrNameLst>
                                          <p:attrName>ppt_x</p:attrName>
                                        </p:attrNameLst>
                                      </p:cBhvr>
                                      <p:tavLst>
                                        <p:tav tm="0">
                                          <p:val>
                                            <p:strVal val="#ppt_x"/>
                                          </p:val>
                                        </p:tav>
                                        <p:tav tm="100000">
                                          <p:val>
                                            <p:strVal val="#ppt_x"/>
                                          </p:val>
                                        </p:tav>
                                      </p:tavLst>
                                    </p:anim>
                                    <p:anim calcmode="lin" valueType="num">
                                      <p:cBhvr additive="base">
                                        <p:cTn id="56" dur="500" fill="hold"/>
                                        <p:tgtEl>
                                          <p:spTgt spid="31765"/>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0" nodeType="clickEffect">
                                  <p:stCondLst>
                                    <p:cond delay="0"/>
                                  </p:stCondLst>
                                  <p:childTnLst>
                                    <p:set>
                                      <p:cBhvr>
                                        <p:cTn id="60" dur="1" fill="hold">
                                          <p:stCondLst>
                                            <p:cond delay="0"/>
                                          </p:stCondLst>
                                        </p:cTn>
                                        <p:tgtEl>
                                          <p:spTgt spid="31767"/>
                                        </p:tgtEl>
                                        <p:attrNameLst>
                                          <p:attrName>style.visibility</p:attrName>
                                        </p:attrNameLst>
                                      </p:cBhvr>
                                      <p:to>
                                        <p:strVal val="visible"/>
                                      </p:to>
                                    </p:set>
                                    <p:anim calcmode="lin" valueType="num">
                                      <p:cBhvr additive="base">
                                        <p:cTn id="61" dur="500" fill="hold"/>
                                        <p:tgtEl>
                                          <p:spTgt spid="31767"/>
                                        </p:tgtEl>
                                        <p:attrNameLst>
                                          <p:attrName>ppt_x</p:attrName>
                                        </p:attrNameLst>
                                      </p:cBhvr>
                                      <p:tavLst>
                                        <p:tav tm="0">
                                          <p:val>
                                            <p:strVal val="#ppt_x"/>
                                          </p:val>
                                        </p:tav>
                                        <p:tav tm="100000">
                                          <p:val>
                                            <p:strVal val="#ppt_x"/>
                                          </p:val>
                                        </p:tav>
                                      </p:tavLst>
                                    </p:anim>
                                    <p:anim calcmode="lin" valueType="num">
                                      <p:cBhvr additive="base">
                                        <p:cTn id="62" dur="500" fill="hold"/>
                                        <p:tgtEl>
                                          <p:spTgt spid="31767"/>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5" presetClass="entr" presetSubtype="0" fill="hold" grpId="0" nodeType="clickEffect">
                                  <p:stCondLst>
                                    <p:cond delay="0"/>
                                  </p:stCondLst>
                                  <p:childTnLst>
                                    <p:set>
                                      <p:cBhvr>
                                        <p:cTn id="66" dur="1" fill="hold">
                                          <p:stCondLst>
                                            <p:cond delay="0"/>
                                          </p:stCondLst>
                                        </p:cTn>
                                        <p:tgtEl>
                                          <p:spTgt spid="31768"/>
                                        </p:tgtEl>
                                        <p:attrNameLst>
                                          <p:attrName>style.visibility</p:attrName>
                                        </p:attrNameLst>
                                      </p:cBhvr>
                                      <p:to>
                                        <p:strVal val="visible"/>
                                      </p:to>
                                    </p:set>
                                    <p:anim calcmode="lin" valueType="num">
                                      <p:cBhvr>
                                        <p:cTn id="67" dur="1000" fill="hold"/>
                                        <p:tgtEl>
                                          <p:spTgt spid="31768"/>
                                        </p:tgtEl>
                                        <p:attrNameLst>
                                          <p:attrName>ppt_w</p:attrName>
                                        </p:attrNameLst>
                                      </p:cBhvr>
                                      <p:tavLst>
                                        <p:tav tm="0">
                                          <p:val>
                                            <p:fltVal val="0"/>
                                          </p:val>
                                        </p:tav>
                                        <p:tav tm="100000">
                                          <p:val>
                                            <p:strVal val="#ppt_w"/>
                                          </p:val>
                                        </p:tav>
                                      </p:tavLst>
                                    </p:anim>
                                    <p:anim calcmode="lin" valueType="num">
                                      <p:cBhvr>
                                        <p:cTn id="68" dur="1000" fill="hold"/>
                                        <p:tgtEl>
                                          <p:spTgt spid="31768"/>
                                        </p:tgtEl>
                                        <p:attrNameLst>
                                          <p:attrName>ppt_h</p:attrName>
                                        </p:attrNameLst>
                                      </p:cBhvr>
                                      <p:tavLst>
                                        <p:tav tm="0">
                                          <p:val>
                                            <p:fltVal val="0"/>
                                          </p:val>
                                        </p:tav>
                                        <p:tav tm="100000">
                                          <p:val>
                                            <p:strVal val="#ppt_h"/>
                                          </p:val>
                                        </p:tav>
                                      </p:tavLst>
                                    </p:anim>
                                    <p:anim calcmode="lin" valueType="num">
                                      <p:cBhvr>
                                        <p:cTn id="69" dur="1000" fill="hold"/>
                                        <p:tgtEl>
                                          <p:spTgt spid="31768"/>
                                        </p:tgtEl>
                                        <p:attrNameLst>
                                          <p:attrName>ppt_x</p:attrName>
                                        </p:attrNameLst>
                                      </p:cBhvr>
                                      <p:tavLst>
                                        <p:tav tm="0" fmla="#ppt_x+(cos(-2*pi*(1-$))*-#ppt_x-sin(-2*pi*(1-$))*(1-#ppt_y))*(1-$)">
                                          <p:val>
                                            <p:fltVal val="0"/>
                                          </p:val>
                                        </p:tav>
                                        <p:tav tm="100000">
                                          <p:val>
                                            <p:fltVal val="1"/>
                                          </p:val>
                                        </p:tav>
                                      </p:tavLst>
                                    </p:anim>
                                    <p:anim calcmode="lin" valueType="num">
                                      <p:cBhvr>
                                        <p:cTn id="70" dur="1000" fill="hold"/>
                                        <p:tgtEl>
                                          <p:spTgt spid="31768"/>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P spid="31753" grpId="0" animBg="1" autoUpdateAnimBg="0"/>
      <p:bldP spid="31755" grpId="0" animBg="1" autoUpdateAnimBg="0"/>
      <p:bldP spid="31757" grpId="0" animBg="1" autoUpdateAnimBg="0"/>
      <p:bldP spid="31759" grpId="0" animBg="1" autoUpdateAnimBg="0"/>
      <p:bldP spid="31761" grpId="0" animBg="1" autoUpdateAnimBg="0"/>
      <p:bldP spid="31763" grpId="0" animBg="1" autoUpdateAnimBg="0"/>
      <p:bldP spid="31764" grpId="0" animBg="1" autoUpdateAnimBg="0"/>
      <p:bldP spid="31765" grpId="0" animBg="1" autoUpdateAnimBg="0"/>
      <p:bldP spid="31767" grpId="0" animBg="1" autoUpdateAnimBg="0"/>
      <p:bldP spid="31768" grpId="0" animBg="1" autoUpdateAnimBg="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33123" name="Picture 3" descr="PMDCP004"/>
          <p:cNvPicPr>
            <a:picLocks noChangeAspect="1" noChangeArrowheads="1"/>
          </p:cNvPicPr>
          <p:nvPr/>
        </p:nvPicPr>
        <p:blipFill>
          <a:blip r:embed="rId3">
            <a:lum contrast="22000"/>
            <a:extLst>
              <a:ext uri="{28A0092B-C50C-407E-A947-70E740481C1C}">
                <a14:useLocalDpi xmlns:a14="http://schemas.microsoft.com/office/drawing/2010/main"/>
              </a:ext>
            </a:extLst>
          </a:blip>
          <a:srcRect/>
          <a:stretch>
            <a:fillRect/>
          </a:stretch>
        </p:blipFill>
        <p:spPr bwMode="auto">
          <a:xfrm>
            <a:off x="0" y="0"/>
            <a:ext cx="548798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2" name="Text Box 4"/>
          <p:cNvSpPr txBox="1">
            <a:spLocks noChangeArrowheads="1"/>
          </p:cNvSpPr>
          <p:nvPr/>
        </p:nvSpPr>
        <p:spPr bwMode="auto">
          <a:xfrm>
            <a:off x="5410200" y="152400"/>
            <a:ext cx="3733800" cy="2308324"/>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اثنان خير من واحد لأن لهما أجرة لتعبهما صالحة لأنه إن وقع أحدهما يقيمه رفيقه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33125" name="Rectangle 6"/>
          <p:cNvSpPr>
            <a:spLocks noGrp="1" noChangeArrowheads="1"/>
          </p:cNvSpPr>
          <p:nvPr>
            <p:ph type="title" idx="4294967295"/>
          </p:nvPr>
        </p:nvSpPr>
        <p:spPr>
          <a:xfrm>
            <a:off x="1371600" y="6019800"/>
            <a:ext cx="7772400" cy="685800"/>
          </a:xfrm>
        </p:spPr>
        <p:txBody>
          <a:bodyPr/>
          <a:lstStyle/>
          <a:p>
            <a:pPr algn="r" eaLnBrk="1" hangingPunct="1"/>
            <a:r>
              <a:rPr lang="ar-JO" sz="2800" dirty="0">
                <a:solidFill>
                  <a:schemeClr val="bg1"/>
                </a:solidFill>
                <a:ea typeface="ＭＳ Ｐゴシック" charset="0"/>
              </a:rPr>
              <a:t>جامعة 4: 9-10أ</a:t>
            </a:r>
            <a:endParaRPr lang="en-US" sz="4000" dirty="0">
              <a:ea typeface="ＭＳ Ｐゴシック" charset="0"/>
            </a:endParaRPr>
          </a:p>
        </p:txBody>
      </p:sp>
    </p:spTree>
    <p:extLst>
      <p:ext uri="{BB962C8B-B14F-4D97-AF65-F5344CB8AC3E}">
        <p14:creationId xmlns:p14="http://schemas.microsoft.com/office/powerpoint/2010/main" val="1372365631"/>
      </p:ext>
    </p:extLst>
  </p:cSld>
  <p:clrMapOvr>
    <a:masterClrMapping/>
  </p:clrMapOvr>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0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64515" name="Picture 3" descr="PMDMO029"/>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52546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4516" name="Text Box 4"/>
          <p:cNvSpPr txBox="1">
            <a:spLocks noChangeArrowheads="1"/>
          </p:cNvSpPr>
          <p:nvPr/>
        </p:nvSpPr>
        <p:spPr bwMode="auto">
          <a:xfrm>
            <a:off x="5410200" y="2286000"/>
            <a:ext cx="3733800" cy="175432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228600" lvl="2"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ويل لمن هو وحده إن وقع إذ ليس ثان ليقيمه</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
        <p:nvSpPr>
          <p:cNvPr id="135173" name="Rectangle 6"/>
          <p:cNvSpPr>
            <a:spLocks noGrp="1" noChangeArrowheads="1"/>
          </p:cNvSpPr>
          <p:nvPr>
            <p:ph type="title" idx="4294967295"/>
          </p:nvPr>
        </p:nvSpPr>
        <p:spPr>
          <a:xfrm>
            <a:off x="5292080" y="5486400"/>
            <a:ext cx="3851920" cy="1066800"/>
          </a:xfrm>
        </p:spPr>
        <p:txBody>
          <a:bodyPr/>
          <a:lstStyle/>
          <a:p>
            <a:pPr algn="r" eaLnBrk="1" hangingPunct="1"/>
            <a:r>
              <a:rPr lang="ar-JO" sz="2400" dirty="0">
                <a:solidFill>
                  <a:schemeClr val="bg1"/>
                </a:solidFill>
                <a:ea typeface="ＭＳ Ｐゴシック" charset="0"/>
              </a:rPr>
              <a:t>جامعة 4: 10ب</a:t>
            </a:r>
            <a:endParaRPr lang="en-US" sz="4000" dirty="0">
              <a:ea typeface="ＭＳ Ｐゴシック" charset="0"/>
            </a:endParaRPr>
          </a:p>
        </p:txBody>
      </p:sp>
    </p:spTree>
    <p:extLst>
      <p:ext uri="{BB962C8B-B14F-4D97-AF65-F5344CB8AC3E}">
        <p14:creationId xmlns:p14="http://schemas.microsoft.com/office/powerpoint/2010/main" val="322729585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5" fill="hold" nodeType="afterEffect">
                                  <p:stCondLst>
                                    <p:cond delay="4000"/>
                                  </p:stCondLst>
                                  <p:childTnLst>
                                    <p:set>
                                      <p:cBhvr>
                                        <p:cTn id="6" dur="1" fill="hold">
                                          <p:stCondLst>
                                            <p:cond delay="0"/>
                                          </p:stCondLst>
                                        </p:cTn>
                                        <p:tgtEl>
                                          <p:spTgt spid="64515"/>
                                        </p:tgtEl>
                                        <p:attrNameLst>
                                          <p:attrName>style.visibility</p:attrName>
                                        </p:attrNameLst>
                                      </p:cBhvr>
                                      <p:to>
                                        <p:strVal val="visible"/>
                                      </p:to>
                                    </p:set>
                                    <p:animEffect transition="in" filter="checkerboard(down)">
                                      <p:cBhvr>
                                        <p:cTn id="7" dur="500"/>
                                        <p:tgtEl>
                                          <p:spTgt spid="64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MasterPhAnim="0">
  <p:cSld>
    <p:bg>
      <p:bgPr>
        <a:solidFill>
          <a:srgbClr val="A7947B"/>
        </a:solidFill>
        <a:effectLst/>
      </p:bgPr>
    </p:bg>
    <p:spTree>
      <p:nvGrpSpPr>
        <p:cNvPr id="1" name=""/>
        <p:cNvGrpSpPr/>
        <p:nvPr/>
      </p:nvGrpSpPr>
      <p:grpSpPr>
        <a:xfrm>
          <a:off x="0" y="0"/>
          <a:ext cx="0" cy="0"/>
          <a:chOff x="0" y="0"/>
          <a:chExt cx="0" cy="0"/>
        </a:xfrm>
      </p:grpSpPr>
      <p:sp>
        <p:nvSpPr>
          <p:cNvPr id="137218"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37219" name="Picture 7"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7220"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b="1" dirty="0">
                <a:solidFill>
                  <a:srgbClr val="FFFFFF"/>
                </a:solidFill>
                <a:latin typeface="Arial" panose="020B0604020202020204" pitchFamily="34" charset="0"/>
                <a:cs typeface="Arial" panose="020B0604020202020204" pitchFamily="34" charset="0"/>
              </a:rPr>
              <a:t>189</a:t>
            </a:r>
            <a:endParaRPr lang="en-US" b="1" dirty="0">
              <a:solidFill>
                <a:srgbClr val="FFFFFF"/>
              </a:solidFill>
              <a:latin typeface="Arial" panose="020B0604020202020204" pitchFamily="34" charset="0"/>
              <a:cs typeface="Arial" panose="020B0604020202020204" pitchFamily="34" charset="0"/>
            </a:endParaRPr>
          </a:p>
        </p:txBody>
      </p:sp>
      <p:sp>
        <p:nvSpPr>
          <p:cNvPr id="137221"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الحجة</a:t>
            </a:r>
            <a:endParaRPr lang="en-US" dirty="0">
              <a:solidFill>
                <a:schemeClr val="bg1"/>
              </a:solidFill>
              <a:ea typeface="ＭＳ Ｐゴシック" charset="0"/>
            </a:endParaRPr>
          </a:p>
        </p:txBody>
      </p:sp>
      <p:sp>
        <p:nvSpPr>
          <p:cNvPr id="33800" name="Rectangle 8"/>
          <p:cNvSpPr>
            <a:spLocks noChangeArrowheads="1"/>
          </p:cNvSpPr>
          <p:nvPr/>
        </p:nvSpPr>
        <p:spPr bwMode="auto">
          <a:xfrm>
            <a:off x="685800" y="1295400"/>
            <a:ext cx="7924800" cy="5257800"/>
          </a:xfrm>
          <a:prstGeom prst="rect">
            <a:avLst/>
          </a:prstGeom>
          <a:noFill/>
          <a:ln w="9525">
            <a:noFill/>
            <a:miter lim="800000"/>
            <a:headEnd/>
            <a:tailEnd/>
          </a:ln>
          <a:effectLst>
            <a:outerShdw blurRad="63500" dist="38099" dir="2700000" algn="ctr" rotWithShape="0">
              <a:schemeClr val="tx1">
                <a:alpha val="74998"/>
              </a:schemeClr>
            </a:outerShdw>
          </a:effectLst>
        </p:spPr>
        <p:txBody>
          <a:bodyPr/>
          <a:lstStyle/>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latin typeface="Arial Narrow" pitchFamily="-111" charset="0"/>
                <a:ea typeface="宋体" pitchFamily="-111" charset="-122"/>
                <a:cs typeface="宋体" pitchFamily="-111" charset="-122"/>
              </a:rPr>
              <a:t> يسجل سفر راعوث تفاني راعوث الأرملة المؤابية  </a:t>
            </a:r>
          </a:p>
          <a:p>
            <a:pPr algn="r" defTabSz="914400" rtl="1" fontAlgn="base">
              <a:lnSpc>
                <a:spcPct val="90000"/>
              </a:lnSpc>
              <a:spcBef>
                <a:spcPct val="20000"/>
              </a:spcBef>
              <a:spcAft>
                <a:spcPct val="0"/>
              </a:spcAft>
              <a:defRPr/>
            </a:pPr>
            <a:r>
              <a:rPr lang="ar-JO" altLang="zh-CN" sz="3200" b="1" dirty="0">
                <a:solidFill>
                  <a:srgbClr val="FFFFFF"/>
                </a:solidFill>
                <a:latin typeface="Arial Narrow" pitchFamily="-111" charset="0"/>
                <a:ea typeface="宋体" pitchFamily="-111" charset="-122"/>
                <a:cs typeface="宋体" pitchFamily="-111" charset="-122"/>
              </a:rPr>
              <a:t>   الشابة تجاه نعمي حماتها الأرملة</a:t>
            </a:r>
            <a:r>
              <a:rPr lang="en-US" altLang="zh-CN" sz="3200" b="1" dirty="0">
                <a:solidFill>
                  <a:srgbClr val="FFFFFF"/>
                </a:solidFill>
                <a:latin typeface="Arial Narrow" pitchFamily="-111" charset="0"/>
                <a:ea typeface="宋体" pitchFamily="-111" charset="-122"/>
                <a:cs typeface="宋体" pitchFamily="-111" charset="-122"/>
              </a:rPr>
              <a:t> </a:t>
            </a:r>
          </a:p>
          <a:p>
            <a:pPr marL="342900" indent="-342900" defTabSz="914400" fontAlgn="base">
              <a:lnSpc>
                <a:spcPct val="90000"/>
              </a:lnSpc>
              <a:spcBef>
                <a:spcPct val="20000"/>
              </a:spcBef>
              <a:spcAft>
                <a:spcPct val="0"/>
              </a:spcAft>
              <a:defRPr/>
            </a:pPr>
            <a:endParaRPr lang="en-US" altLang="zh-CN" sz="3200" b="1" dirty="0">
              <a:solidFill>
                <a:srgbClr val="FFFFFF"/>
              </a:solidFill>
              <a:latin typeface="Arial Narrow" pitchFamily="-111" charset="0"/>
              <a:ea typeface="宋体" pitchFamily="-111" charset="-122"/>
              <a:cs typeface="宋体" pitchFamily="-111" charset="-122"/>
            </a:endParaRPr>
          </a:p>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latin typeface="Arial Narrow" pitchFamily="-111" charset="0"/>
                <a:ea typeface="宋体" pitchFamily="-111" charset="-122"/>
                <a:cs typeface="宋体" pitchFamily="-111" charset="-122"/>
              </a:rPr>
              <a:t>هدف هذه القصة إظهار كيف يبارك الله الذين يساعدون الآخرين و تظهر أهميتها الخاصة كونها تحدث في أكثر الفترات أنانية في تاريخ إسرائيل – فترة القضاة – عندما فعل كل شخص ما حسن في عينيه (قضاة 21: 25) </a:t>
            </a:r>
          </a:p>
          <a:p>
            <a:pPr marL="342900" indent="-342900" defTabSz="914400" fontAlgn="base">
              <a:lnSpc>
                <a:spcPct val="90000"/>
              </a:lnSpc>
              <a:spcBef>
                <a:spcPct val="20000"/>
              </a:spcBef>
              <a:spcAft>
                <a:spcPct val="0"/>
              </a:spcAft>
              <a:buFontTx/>
              <a:buBlip>
                <a:blip r:embed="rId5"/>
              </a:buBlip>
              <a:defRPr/>
            </a:pPr>
            <a:endParaRPr lang="en-US" altLang="zh-CN" sz="3200" b="1" dirty="0">
              <a:solidFill>
                <a:srgbClr val="FFFFFF"/>
              </a:solidFill>
              <a:latin typeface="Arial Narrow" pitchFamily="-111" charset="0"/>
              <a:ea typeface="宋体" pitchFamily="-111" charset="-122"/>
              <a:cs typeface="宋体" pitchFamily="-111" charset="-122"/>
            </a:endParaRPr>
          </a:p>
        </p:txBody>
      </p:sp>
    </p:spTree>
    <p:extLst>
      <p:ext uri="{BB962C8B-B14F-4D97-AF65-F5344CB8AC3E}">
        <p14:creationId xmlns:p14="http://schemas.microsoft.com/office/powerpoint/2010/main" val="21581682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800">
                                            <p:txEl>
                                              <p:pRg st="0" end="0"/>
                                            </p:txEl>
                                          </p:spTgt>
                                        </p:tgtEl>
                                        <p:attrNameLst>
                                          <p:attrName>style.visibility</p:attrName>
                                        </p:attrNameLst>
                                      </p:cBhvr>
                                      <p:to>
                                        <p:strVal val="visible"/>
                                      </p:to>
                                    </p:set>
                                    <p:anim calcmode="lin" valueType="num">
                                      <p:cBhvr additive="base">
                                        <p:cTn id="7" dur="500" fill="hold"/>
                                        <p:tgtEl>
                                          <p:spTgt spid="3380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38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800">
                                            <p:txEl>
                                              <p:pRg st="1" end="1"/>
                                            </p:txEl>
                                          </p:spTgt>
                                        </p:tgtEl>
                                        <p:attrNameLst>
                                          <p:attrName>style.visibility</p:attrName>
                                        </p:attrNameLst>
                                      </p:cBhvr>
                                      <p:to>
                                        <p:strVal val="visible"/>
                                      </p:to>
                                    </p:set>
                                    <p:anim calcmode="lin" valueType="num">
                                      <p:cBhvr additive="base">
                                        <p:cTn id="13" dur="500" fill="hold"/>
                                        <p:tgtEl>
                                          <p:spTgt spid="3380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38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800">
                                            <p:txEl>
                                              <p:pRg st="3" end="3"/>
                                            </p:txEl>
                                          </p:spTgt>
                                        </p:tgtEl>
                                        <p:attrNameLst>
                                          <p:attrName>style.visibility</p:attrName>
                                        </p:attrNameLst>
                                      </p:cBhvr>
                                      <p:to>
                                        <p:strVal val="visible"/>
                                      </p:to>
                                    </p:set>
                                    <p:anim calcmode="lin" valueType="num">
                                      <p:cBhvr additive="base">
                                        <p:cTn id="19" dur="500" fill="hold"/>
                                        <p:tgtEl>
                                          <p:spTgt spid="33800">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3800">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00" grpId="0" build="p" autoUpdateAnimBg="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2"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pic>
        <p:nvPicPr>
          <p:cNvPr id="158723" name="Picture 3" descr="COINS"/>
          <p:cNvPicPr>
            <a:picLocks noChangeAspect="1" noChangeArrowheads="1"/>
          </p:cNvPicPr>
          <p:nvPr/>
        </p:nvPicPr>
        <p:blipFill>
          <a:blip r:embed="rId4" cstate="screen">
            <a:lum bright="-18000" contrast="6000"/>
            <a:extLst>
              <a:ext uri="{28A0092B-C50C-407E-A947-70E740481C1C}">
                <a14:useLocalDpi xmlns:a14="http://schemas.microsoft.com/office/drawing/2010/main"/>
              </a:ext>
            </a:extLst>
          </a:blip>
          <a:srcRect/>
          <a:stretch>
            <a:fillRect/>
          </a:stretch>
        </p:blipFill>
        <p:spPr bwMode="auto">
          <a:xfrm>
            <a:off x="6248400" y="4686300"/>
            <a:ext cx="2895600"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39268" name="Picture 4" descr="Ain Dara gods"/>
          <p:cNvPicPr>
            <a:picLocks noChangeAspect="1" noChangeArrowheads="1"/>
          </p:cNvPicPr>
          <p:nvPr/>
        </p:nvPicPr>
        <p:blipFill>
          <a:blip r:embed="rId5" cstate="screen">
            <a:extLst>
              <a:ext uri="{28A0092B-C50C-407E-A947-70E740481C1C}">
                <a14:useLocalDpi xmlns:a14="http://schemas.microsoft.com/office/drawing/2010/main"/>
              </a:ext>
            </a:extLst>
          </a:blip>
          <a:srcRect l="-3249"/>
          <a:stretch>
            <a:fillRect/>
          </a:stretch>
        </p:blipFill>
        <p:spPr bwMode="auto">
          <a:xfrm>
            <a:off x="0" y="19812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26" name="Picture 6" descr="Shaq4400"/>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04800" y="2057400"/>
            <a:ext cx="2444750" cy="334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27" name="Picture 7" descr="PT Cruiser"/>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1600200" y="230188"/>
            <a:ext cx="4876800" cy="1979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30" name="Picture 10" descr="TV"/>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31" name="Picture 11" descr="stereo"/>
          <p:cNvPicPr>
            <a:picLocks noChangeAspect="1" noChangeArrowheads="1"/>
          </p:cNvPicPr>
          <p:nvPr/>
        </p:nvPicPr>
        <p:blipFill>
          <a:blip r:embed="rId9" cstate="screen">
            <a:extLst>
              <a:ext uri="{28A0092B-C50C-407E-A947-70E740481C1C}">
                <a14:useLocalDpi xmlns:a14="http://schemas.microsoft.com/office/drawing/2010/main"/>
              </a:ext>
            </a:extLst>
          </a:blip>
          <a:srcRect l="56352"/>
          <a:stretch>
            <a:fillRect/>
          </a:stretch>
        </p:blipFill>
        <p:spPr bwMode="auto">
          <a:xfrm>
            <a:off x="152400" y="1524000"/>
            <a:ext cx="1752600" cy="950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58732" name="Picture 12" descr="VCR"/>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57200" y="381000"/>
            <a:ext cx="1597025" cy="731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2" name="Group 13"/>
          <p:cNvGrpSpPr>
            <a:grpSpLocks/>
          </p:cNvGrpSpPr>
          <p:nvPr/>
        </p:nvGrpSpPr>
        <p:grpSpPr bwMode="auto">
          <a:xfrm>
            <a:off x="6858000" y="228600"/>
            <a:ext cx="1714500" cy="1508125"/>
            <a:chOff x="4320" y="144"/>
            <a:chExt cx="1080" cy="950"/>
          </a:xfrm>
        </p:grpSpPr>
        <p:pic>
          <p:nvPicPr>
            <p:cNvPr id="139278" name="Picture 14" descr="cams_digital8"/>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39279"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grpSp>
      <p:sp>
        <p:nvSpPr>
          <p:cNvPr id="158736" name="Rectangle 16"/>
          <p:cNvSpPr>
            <a:spLocks noGrp="1" noChangeArrowheads="1"/>
          </p:cNvSpPr>
          <p:nvPr>
            <p:ph type="title" idx="4294967295"/>
          </p:nvPr>
        </p:nvSpPr>
        <p:spPr>
          <a:xfrm>
            <a:off x="1371600" y="6096000"/>
            <a:ext cx="7772400" cy="579438"/>
          </a:xfrm>
          <a:effectLst>
            <a:outerShdw blurRad="63500" dist="38099" dir="2700000" algn="ctr" rotWithShape="0">
              <a:schemeClr val="tx1">
                <a:alpha val="74998"/>
              </a:schemeClr>
            </a:outerShdw>
          </a:effectLst>
        </p:spPr>
        <p:txBody>
          <a:bodyPr anchor="t">
            <a:spAutoFit/>
          </a:bodyPr>
          <a:lstStyle/>
          <a:p>
            <a:pPr algn="r" eaLnBrk="1" hangingPunct="1">
              <a:spcBef>
                <a:spcPct val="50000"/>
              </a:spcBef>
              <a:defRPr/>
            </a:pPr>
            <a:r>
              <a:rPr lang="ar-JO" sz="3200" dirty="0">
                <a:solidFill>
                  <a:schemeClr val="bg1"/>
                </a:solidFill>
                <a:ea typeface="+mj-ea"/>
              </a:rPr>
              <a:t>1 تسالونيكي 1: 9</a:t>
            </a:r>
            <a:endParaRPr lang="en-US" sz="3200" dirty="0">
              <a:solidFill>
                <a:schemeClr val="bg1"/>
              </a:solidFill>
              <a:ea typeface="+mj-ea"/>
            </a:endParaRPr>
          </a:p>
        </p:txBody>
      </p:sp>
      <p:pic>
        <p:nvPicPr>
          <p:cNvPr id="16" name="Picture 15"/>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8729" name="Text Box 9"/>
          <p:cNvSpPr txBox="1">
            <a:spLocks noChangeArrowheads="1"/>
          </p:cNvSpPr>
          <p:nvPr/>
        </p:nvSpPr>
        <p:spPr bwMode="auto">
          <a:xfrm>
            <a:off x="2895600" y="4022725"/>
            <a:ext cx="5943600" cy="120032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3600" b="1" dirty="0">
                <a:solidFill>
                  <a:srgbClr val="FFFFFF"/>
                </a:solidFill>
                <a:latin typeface="Arial" panose="020B0604020202020204" pitchFamily="34" charset="0"/>
                <a:ea typeface="ＭＳ Ｐゴシック" charset="0"/>
                <a:cs typeface="Arial" panose="020B0604020202020204" pitchFamily="34" charset="0"/>
              </a:rPr>
              <a:t>و كيف رجعتم إلى الله من الأوثان لتعبدوا الله الحي الحقيقي</a:t>
            </a:r>
            <a:endParaRPr lang="en-US" sz="3600" b="1" dirty="0">
              <a:solidFill>
                <a:srgbClr val="FFFFFF"/>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38519320"/>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29"/>
                                        </p:tgtEl>
                                        <p:attrNameLst>
                                          <p:attrName>style.visibility</p:attrName>
                                        </p:attrNameLst>
                                      </p:cBhvr>
                                      <p:to>
                                        <p:strVal val="visible"/>
                                      </p:to>
                                    </p:set>
                                    <p:animEffect transition="in" filter="dissolve">
                                      <p:cBhvr>
                                        <p:cTn id="7" dur="500"/>
                                        <p:tgtEl>
                                          <p:spTgt spid="158729"/>
                                        </p:tgtEl>
                                      </p:cBhvr>
                                    </p:animEffect>
                                  </p:childTnLst>
                                </p:cTn>
                              </p:par>
                            </p:childTnLst>
                          </p:cTn>
                        </p:par>
                        <p:par>
                          <p:cTn id="8" fill="hold" nodeType="afterGroup">
                            <p:stCondLst>
                              <p:cond delay="1500"/>
                            </p:stCondLst>
                            <p:childTnLst>
                              <p:par>
                                <p:cTn id="9" presetID="4" presetClass="entr" presetSubtype="32" fill="hold" nodeType="afterEffect">
                                  <p:stCondLst>
                                    <p:cond delay="2000"/>
                                  </p:stCondLst>
                                  <p:childTnLst>
                                    <p:set>
                                      <p:cBhvr>
                                        <p:cTn id="10" dur="1" fill="hold">
                                          <p:stCondLst>
                                            <p:cond delay="0"/>
                                          </p:stCondLst>
                                        </p:cTn>
                                        <p:tgtEl>
                                          <p:spTgt spid="158727"/>
                                        </p:tgtEl>
                                        <p:attrNameLst>
                                          <p:attrName>style.visibility</p:attrName>
                                        </p:attrNameLst>
                                      </p:cBhvr>
                                      <p:to>
                                        <p:strVal val="visible"/>
                                      </p:to>
                                    </p:set>
                                    <p:animEffect transition="in" filter="box(out)">
                                      <p:cBhvr>
                                        <p:cTn id="11" dur="500"/>
                                        <p:tgtEl>
                                          <p:spTgt spid="158727"/>
                                        </p:tgtEl>
                                      </p:cBhvr>
                                    </p:animEffect>
                                  </p:childTnLst>
                                </p:cTn>
                              </p:par>
                            </p:childTnLst>
                          </p:cTn>
                        </p:par>
                        <p:par>
                          <p:cTn id="12" fill="hold" nodeType="afterGroup">
                            <p:stCondLst>
                              <p:cond delay="4000"/>
                            </p:stCondLst>
                            <p:childTnLst>
                              <p:par>
                                <p:cTn id="13" presetID="23" presetClass="entr" presetSubtype="16" fill="hold" nodeType="afterEffect">
                                  <p:stCondLst>
                                    <p:cond delay="2000"/>
                                  </p:stCondLst>
                                  <p:childTnLst>
                                    <p:set>
                                      <p:cBhvr>
                                        <p:cTn id="14" dur="1" fill="hold">
                                          <p:stCondLst>
                                            <p:cond delay="0"/>
                                          </p:stCondLst>
                                        </p:cTn>
                                        <p:tgtEl>
                                          <p:spTgt spid="158726"/>
                                        </p:tgtEl>
                                        <p:attrNameLst>
                                          <p:attrName>style.visibility</p:attrName>
                                        </p:attrNameLst>
                                      </p:cBhvr>
                                      <p:to>
                                        <p:strVal val="visible"/>
                                      </p:to>
                                    </p:set>
                                    <p:anim calcmode="lin" valueType="num">
                                      <p:cBhvr>
                                        <p:cTn id="15" dur="500" fill="hold"/>
                                        <p:tgtEl>
                                          <p:spTgt spid="158726"/>
                                        </p:tgtEl>
                                        <p:attrNameLst>
                                          <p:attrName>ppt_w</p:attrName>
                                        </p:attrNameLst>
                                      </p:cBhvr>
                                      <p:tavLst>
                                        <p:tav tm="0">
                                          <p:val>
                                            <p:fltVal val="0"/>
                                          </p:val>
                                        </p:tav>
                                        <p:tav tm="100000">
                                          <p:val>
                                            <p:strVal val="#ppt_w"/>
                                          </p:val>
                                        </p:tav>
                                      </p:tavLst>
                                    </p:anim>
                                    <p:anim calcmode="lin" valueType="num">
                                      <p:cBhvr>
                                        <p:cTn id="16" dur="500" fill="hold"/>
                                        <p:tgtEl>
                                          <p:spTgt spid="158726"/>
                                        </p:tgtEl>
                                        <p:attrNameLst>
                                          <p:attrName>ppt_h</p:attrName>
                                        </p:attrNameLst>
                                      </p:cBhvr>
                                      <p:tavLst>
                                        <p:tav tm="0">
                                          <p:val>
                                            <p:fltVal val="0"/>
                                          </p:val>
                                        </p:tav>
                                        <p:tav tm="100000">
                                          <p:val>
                                            <p:strVal val="#ppt_h"/>
                                          </p:val>
                                        </p:tav>
                                      </p:tavLst>
                                    </p:anim>
                                  </p:childTnLst>
                                </p:cTn>
                              </p:par>
                            </p:childTnLst>
                          </p:cTn>
                        </p:par>
                        <p:par>
                          <p:cTn id="17" fill="hold" nodeType="afterGroup">
                            <p:stCondLst>
                              <p:cond delay="6500"/>
                            </p:stCondLst>
                            <p:childTnLst>
                              <p:par>
                                <p:cTn id="18" presetID="23" presetClass="entr" presetSubtype="16" fill="hold" nodeType="afterEffect">
                                  <p:stCondLst>
                                    <p:cond delay="4000"/>
                                  </p:stCondLst>
                                  <p:childTnLst>
                                    <p:set>
                                      <p:cBhvr>
                                        <p:cTn id="19" dur="1" fill="hold">
                                          <p:stCondLst>
                                            <p:cond delay="0"/>
                                          </p:stCondLst>
                                        </p:cTn>
                                        <p:tgtEl>
                                          <p:spTgt spid="2"/>
                                        </p:tgtEl>
                                        <p:attrNameLst>
                                          <p:attrName>style.visibility</p:attrName>
                                        </p:attrNameLst>
                                      </p:cBhvr>
                                      <p:to>
                                        <p:strVal val="visible"/>
                                      </p:to>
                                    </p:set>
                                    <p:anim calcmode="lin" valueType="num">
                                      <p:cBhvr>
                                        <p:cTn id="20" dur="500" fill="hold"/>
                                        <p:tgtEl>
                                          <p:spTgt spid="2"/>
                                        </p:tgtEl>
                                        <p:attrNameLst>
                                          <p:attrName>ppt_w</p:attrName>
                                        </p:attrNameLst>
                                      </p:cBhvr>
                                      <p:tavLst>
                                        <p:tav tm="0">
                                          <p:val>
                                            <p:fltVal val="0"/>
                                          </p:val>
                                        </p:tav>
                                        <p:tav tm="100000">
                                          <p:val>
                                            <p:strVal val="#ppt_w"/>
                                          </p:val>
                                        </p:tav>
                                      </p:tavLst>
                                    </p:anim>
                                    <p:anim calcmode="lin" valueType="num">
                                      <p:cBhvr>
                                        <p:cTn id="21" dur="500" fill="hold"/>
                                        <p:tgtEl>
                                          <p:spTgt spid="2"/>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par>
                          <p:cTn id="22" fill="hold" nodeType="afterGroup">
                            <p:stCondLst>
                              <p:cond delay="11000"/>
                            </p:stCondLst>
                            <p:childTnLst>
                              <p:par>
                                <p:cTn id="23" presetID="23" presetClass="entr" presetSubtype="16" fill="hold" nodeType="afterEffect">
                                  <p:stCondLst>
                                    <p:cond delay="0"/>
                                  </p:stCondLst>
                                  <p:childTnLst>
                                    <p:set>
                                      <p:cBhvr>
                                        <p:cTn id="24" dur="1" fill="hold">
                                          <p:stCondLst>
                                            <p:cond delay="0"/>
                                          </p:stCondLst>
                                        </p:cTn>
                                        <p:tgtEl>
                                          <p:spTgt spid="158732"/>
                                        </p:tgtEl>
                                        <p:attrNameLst>
                                          <p:attrName>style.visibility</p:attrName>
                                        </p:attrNameLst>
                                      </p:cBhvr>
                                      <p:to>
                                        <p:strVal val="visible"/>
                                      </p:to>
                                    </p:set>
                                    <p:anim calcmode="lin" valueType="num">
                                      <p:cBhvr>
                                        <p:cTn id="25" dur="500" fill="hold"/>
                                        <p:tgtEl>
                                          <p:spTgt spid="158732"/>
                                        </p:tgtEl>
                                        <p:attrNameLst>
                                          <p:attrName>ppt_w</p:attrName>
                                        </p:attrNameLst>
                                      </p:cBhvr>
                                      <p:tavLst>
                                        <p:tav tm="0">
                                          <p:val>
                                            <p:fltVal val="0"/>
                                          </p:val>
                                        </p:tav>
                                        <p:tav tm="100000">
                                          <p:val>
                                            <p:strVal val="#ppt_w"/>
                                          </p:val>
                                        </p:tav>
                                      </p:tavLst>
                                    </p:anim>
                                    <p:anim calcmode="lin" valueType="num">
                                      <p:cBhvr>
                                        <p:cTn id="26" dur="500" fill="hold"/>
                                        <p:tgtEl>
                                          <p:spTgt spid="158732"/>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3"/>
                                            </p:cond>
                                          </p:stCondLst>
                                        </p:cTn>
                                        <p:tgtEl>
                                          <p:spTgt spid="158732"/>
                                        </p:tgtEl>
                                        <p:attrNameLst>
                                          <p:attrName>style.visibility</p:attrName>
                                        </p:attrNameLst>
                                      </p:cBhvr>
                                      <p:to>
                                        <p:strVal val="hidden"/>
                                      </p:to>
                                    </p:set>
                                  </p:subTnLst>
                                </p:cTn>
                              </p:par>
                            </p:childTnLst>
                          </p:cTn>
                        </p:par>
                        <p:par>
                          <p:cTn id="27" fill="hold" nodeType="afterGroup">
                            <p:stCondLst>
                              <p:cond delay="11500"/>
                            </p:stCondLst>
                            <p:childTnLst>
                              <p:par>
                                <p:cTn id="28" presetID="23" presetClass="entr" presetSubtype="16" fill="hold" nodeType="afterEffect">
                                  <p:stCondLst>
                                    <p:cond delay="0"/>
                                  </p:stCondLst>
                                  <p:childTnLst>
                                    <p:set>
                                      <p:cBhvr>
                                        <p:cTn id="29" dur="1" fill="hold">
                                          <p:stCondLst>
                                            <p:cond delay="0"/>
                                          </p:stCondLst>
                                        </p:cTn>
                                        <p:tgtEl>
                                          <p:spTgt spid="158730"/>
                                        </p:tgtEl>
                                        <p:attrNameLst>
                                          <p:attrName>style.visibility</p:attrName>
                                        </p:attrNameLst>
                                      </p:cBhvr>
                                      <p:to>
                                        <p:strVal val="visible"/>
                                      </p:to>
                                    </p:set>
                                    <p:anim calcmode="lin" valueType="num">
                                      <p:cBhvr>
                                        <p:cTn id="30" dur="500" fill="hold"/>
                                        <p:tgtEl>
                                          <p:spTgt spid="158730"/>
                                        </p:tgtEl>
                                        <p:attrNameLst>
                                          <p:attrName>ppt_w</p:attrName>
                                        </p:attrNameLst>
                                      </p:cBhvr>
                                      <p:tavLst>
                                        <p:tav tm="0">
                                          <p:val>
                                            <p:fltVal val="0"/>
                                          </p:val>
                                        </p:tav>
                                        <p:tav tm="100000">
                                          <p:val>
                                            <p:strVal val="#ppt_w"/>
                                          </p:val>
                                        </p:tav>
                                      </p:tavLst>
                                    </p:anim>
                                    <p:anim calcmode="lin" valueType="num">
                                      <p:cBhvr>
                                        <p:cTn id="31" dur="500" fill="hold"/>
                                        <p:tgtEl>
                                          <p:spTgt spid="158730"/>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0"/>
                                        </p:tgtEl>
                                        <p:attrNameLst>
                                          <p:attrName>style.visibility</p:attrName>
                                        </p:attrNameLst>
                                      </p:cBhvr>
                                      <p:to>
                                        <p:strVal val="hidden"/>
                                      </p:to>
                                    </p:set>
                                  </p:subTnLst>
                                </p:cTn>
                              </p:par>
                            </p:childTnLst>
                          </p:cTn>
                        </p:par>
                        <p:par>
                          <p:cTn id="32" fill="hold" nodeType="afterGroup">
                            <p:stCondLst>
                              <p:cond delay="12000"/>
                            </p:stCondLst>
                            <p:childTnLst>
                              <p:par>
                                <p:cTn id="33" presetID="23" presetClass="entr" presetSubtype="16" fill="hold" nodeType="afterEffect">
                                  <p:stCondLst>
                                    <p:cond delay="0"/>
                                  </p:stCondLst>
                                  <p:childTnLst>
                                    <p:set>
                                      <p:cBhvr>
                                        <p:cTn id="34" dur="1" fill="hold">
                                          <p:stCondLst>
                                            <p:cond delay="0"/>
                                          </p:stCondLst>
                                        </p:cTn>
                                        <p:tgtEl>
                                          <p:spTgt spid="158731"/>
                                        </p:tgtEl>
                                        <p:attrNameLst>
                                          <p:attrName>style.visibility</p:attrName>
                                        </p:attrNameLst>
                                      </p:cBhvr>
                                      <p:to>
                                        <p:strVal val="visible"/>
                                      </p:to>
                                    </p:set>
                                    <p:anim calcmode="lin" valueType="num">
                                      <p:cBhvr>
                                        <p:cTn id="35" dur="500" fill="hold"/>
                                        <p:tgtEl>
                                          <p:spTgt spid="158731"/>
                                        </p:tgtEl>
                                        <p:attrNameLst>
                                          <p:attrName>ppt_w</p:attrName>
                                        </p:attrNameLst>
                                      </p:cBhvr>
                                      <p:tavLst>
                                        <p:tav tm="0">
                                          <p:val>
                                            <p:fltVal val="0"/>
                                          </p:val>
                                        </p:tav>
                                        <p:tav tm="100000">
                                          <p:val>
                                            <p:strVal val="#ppt_w"/>
                                          </p:val>
                                        </p:tav>
                                      </p:tavLst>
                                    </p:anim>
                                    <p:anim calcmode="lin" valueType="num">
                                      <p:cBhvr>
                                        <p:cTn id="36" dur="500" fill="hold"/>
                                        <p:tgtEl>
                                          <p:spTgt spid="158731"/>
                                        </p:tgtEl>
                                        <p:attrNameLst>
                                          <p:attrName>ppt_h</p:attrName>
                                        </p:attrNameLst>
                                      </p:cBhvr>
                                      <p:tavLst>
                                        <p:tav tm="0">
                                          <p:val>
                                            <p:fltVal val="0"/>
                                          </p:val>
                                        </p:tav>
                                        <p:tav tm="100000">
                                          <p:val>
                                            <p:strVal val="#ppt_h"/>
                                          </p:val>
                                        </p:tav>
                                      </p:tavLst>
                                    </p:anim>
                                  </p:childTnLst>
                                  <p:subTnLst>
                                    <p:set>
                                      <p:cBhvr override="childStyle">
                                        <p:cTn dur="1" fill="hold" display="0" masterRel="nextClick" afterEffect="1"/>
                                        <p:tgtEl>
                                          <p:spTgt spid="158731"/>
                                        </p:tgtEl>
                                        <p:attrNameLst>
                                          <p:attrName>style.visibility</p:attrName>
                                        </p:attrNameLst>
                                      </p:cBhvr>
                                      <p:to>
                                        <p:strVal val="hidden"/>
                                      </p:to>
                                    </p:set>
                                  </p:subTnLst>
                                </p:cTn>
                              </p:par>
                            </p:childTnLst>
                          </p:cTn>
                        </p:par>
                        <p:par>
                          <p:cTn id="37" fill="hold" nodeType="afterGroup">
                            <p:stCondLst>
                              <p:cond delay="12500"/>
                            </p:stCondLst>
                            <p:childTnLst>
                              <p:par>
                                <p:cTn id="38" presetID="23" presetClass="entr" presetSubtype="16" fill="hold" nodeType="afterEffect">
                                  <p:stCondLst>
                                    <p:cond delay="0"/>
                                  </p:stCondLst>
                                  <p:childTnLst>
                                    <p:set>
                                      <p:cBhvr>
                                        <p:cTn id="39" dur="1" fill="hold">
                                          <p:stCondLst>
                                            <p:cond delay="0"/>
                                          </p:stCondLst>
                                        </p:cTn>
                                        <p:tgtEl>
                                          <p:spTgt spid="158723"/>
                                        </p:tgtEl>
                                        <p:attrNameLst>
                                          <p:attrName>style.visibility</p:attrName>
                                        </p:attrNameLst>
                                      </p:cBhvr>
                                      <p:to>
                                        <p:strVal val="visible"/>
                                      </p:to>
                                    </p:set>
                                    <p:anim calcmode="lin" valueType="num">
                                      <p:cBhvr>
                                        <p:cTn id="40" dur="500" fill="hold"/>
                                        <p:tgtEl>
                                          <p:spTgt spid="158723"/>
                                        </p:tgtEl>
                                        <p:attrNameLst>
                                          <p:attrName>ppt_w</p:attrName>
                                        </p:attrNameLst>
                                      </p:cBhvr>
                                      <p:tavLst>
                                        <p:tav tm="0">
                                          <p:val>
                                            <p:fltVal val="0"/>
                                          </p:val>
                                        </p:tav>
                                        <p:tav tm="100000">
                                          <p:val>
                                            <p:strVal val="#ppt_w"/>
                                          </p:val>
                                        </p:tav>
                                      </p:tavLst>
                                    </p:anim>
                                    <p:anim calcmode="lin" valueType="num">
                                      <p:cBhvr>
                                        <p:cTn id="41" dur="500" fill="hold"/>
                                        <p:tgtEl>
                                          <p:spTgt spid="158723"/>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38"/>
                                            </p:cond>
                                          </p:stCondLst>
                                        </p:cTn>
                                        <p:tgtEl>
                                          <p:spTgt spid="158723"/>
                                        </p:tgtEl>
                                        <p:attrNameLst>
                                          <p:attrName>style.visibility</p:attrName>
                                        </p:attrNameLst>
                                      </p:cBhvr>
                                      <p:to>
                                        <p:strVal val="hidden"/>
                                      </p:to>
                                    </p:set>
                                  </p:subTnLst>
                                </p:cTn>
                              </p:par>
                              <p:par>
                                <p:cTn id="42" presetID="9" presetClass="entr" presetSubtype="0" fill="hold" nodeType="with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dissolve">
                                      <p:cBhvr>
                                        <p:cTn id="4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29"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618233" y="1602008"/>
            <a:ext cx="7953484" cy="357112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على الرغم من تمرد الشعب تحت حكم القضاة (1 : 1) لكن الولاء للعهد الإلهي تم حفظه في بقية تقية حافظوا على النسل المسياني و شاركوا في العهد الداوودي (4 : 17 – 22)</a:t>
            </a:r>
            <a:r>
              <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09929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41314" name="Rectangle 5"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41315" name="Picture 8" descr="Ain Dara gods"/>
          <p:cNvPicPr>
            <a:picLocks noChangeAspect="1" noChangeArrowheads="1"/>
          </p:cNvPicPr>
          <p:nvPr/>
        </p:nvPicPr>
        <p:blipFill>
          <a:blip r:embed="rId4" cstate="screen">
            <a:lum bright="-42000"/>
            <a:extLst>
              <a:ext uri="{28A0092B-C50C-407E-A947-70E740481C1C}">
                <a14:useLocalDpi xmlns:a14="http://schemas.microsoft.com/office/drawing/2010/main"/>
              </a:ext>
            </a:extLst>
          </a:blip>
          <a:srcRect l="-3249"/>
          <a:stretch>
            <a:fillRect/>
          </a:stretch>
        </p:blipFill>
        <p:spPr bwMode="auto">
          <a:xfrm>
            <a:off x="457200" y="1905000"/>
            <a:ext cx="8001000" cy="44846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1316"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a:solidFill>
                  <a:srgbClr val="FFFFFF"/>
                </a:solidFill>
              </a:rPr>
              <a:t>189</a:t>
            </a:r>
          </a:p>
        </p:txBody>
      </p:sp>
      <p:sp>
        <p:nvSpPr>
          <p:cNvPr id="141317"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الحجة</a:t>
            </a:r>
            <a:endParaRPr lang="en-US" dirty="0">
              <a:solidFill>
                <a:schemeClr val="bg1"/>
              </a:solidFill>
              <a:ea typeface="ＭＳ Ｐゴシック" charset="0"/>
            </a:endParaRPr>
          </a:p>
        </p:txBody>
      </p:sp>
      <p:sp>
        <p:nvSpPr>
          <p:cNvPr id="248841" name="Rectangle 9"/>
          <p:cNvSpPr>
            <a:spLocks noChangeArrowheads="1"/>
          </p:cNvSpPr>
          <p:nvPr/>
        </p:nvSpPr>
        <p:spPr bwMode="auto">
          <a:xfrm>
            <a:off x="304800" y="1143000"/>
            <a:ext cx="8610600" cy="5562600"/>
          </a:xfrm>
          <a:prstGeom prst="rect">
            <a:avLst/>
          </a:prstGeom>
          <a:noFill/>
          <a:ln w="9525">
            <a:noFill/>
            <a:miter lim="800000"/>
            <a:headEnd/>
            <a:tailEnd/>
          </a:ln>
          <a:effectLst/>
        </p:spPr>
        <p:txBody>
          <a:bodyPr/>
          <a:lstStyle/>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بارك الله تفاني راعوث تجاه نعمي أولاً من خلال إعالة الإحتياجات الوقتية كالطعام و الحماية (راعوث 1-2) لكن الإصحاحات التالية تنتهي في ذروتها بمكافأة راعوث في العائلة و المشاركة في النسل الداوودي و المسياني (راعوث 3-4)</a:t>
            </a:r>
            <a:endPar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endParaRPr>
          </a:p>
          <a:p>
            <a:pPr marL="342900" indent="-342900" defTabSz="914400" fontAlgn="base">
              <a:lnSpc>
                <a:spcPct val="90000"/>
              </a:lnSpc>
              <a:spcBef>
                <a:spcPct val="20000"/>
              </a:spcBef>
              <a:spcAft>
                <a:spcPct val="0"/>
              </a:spcAft>
              <a:defRPr/>
            </a:pPr>
            <a:endPar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endParaRPr>
          </a:p>
          <a:p>
            <a:pPr marL="342900" indent="-342900" algn="r" defTabSz="914400" rtl="1" fontAlgn="base">
              <a:lnSpc>
                <a:spcPct val="90000"/>
              </a:lnSpc>
              <a:spcBef>
                <a:spcPct val="20000"/>
              </a:spcBef>
              <a:spcAft>
                <a:spcPct val="0"/>
              </a:spcAft>
              <a:buFontTx/>
              <a:buBlip>
                <a:blip r:embed="rId5"/>
              </a:buBlip>
              <a:defRPr/>
            </a:pPr>
            <a:r>
              <a:rPr lang="ar-JO"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rPr>
              <a:t>لهذا فإن سفر راعوث يقف كدفاع قوي لمصلحة العيش غير الأناني و البار خلال أكثر الفترات أنانية و شر في تاريخ إسرائيل</a:t>
            </a:r>
            <a:endParaRPr lang="en-US" altLang="zh-CN" sz="3200" b="1" dirty="0">
              <a:solidFill>
                <a:srgbClr val="FFFFFF"/>
              </a:solidFill>
              <a:effectLst>
                <a:glow rad="228600">
                  <a:srgbClr val="000000">
                    <a:alpha val="75000"/>
                  </a:srgbClr>
                </a:glow>
              </a:effectLst>
              <a:latin typeface="Arial Narrow" pitchFamily="-111" charset="0"/>
              <a:ea typeface="宋体" pitchFamily="-111" charset="-122"/>
              <a:cs typeface="宋体" pitchFamily="-111" charset="-122"/>
            </a:endParaRPr>
          </a:p>
        </p:txBody>
      </p:sp>
    </p:spTree>
    <p:extLst>
      <p:ext uri="{BB962C8B-B14F-4D97-AF65-F5344CB8AC3E}">
        <p14:creationId xmlns:p14="http://schemas.microsoft.com/office/powerpoint/2010/main" val="26687838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8841">
                                            <p:txEl>
                                              <p:pRg st="0" end="0"/>
                                            </p:txEl>
                                          </p:spTgt>
                                        </p:tgtEl>
                                        <p:attrNameLst>
                                          <p:attrName>style.visibility</p:attrName>
                                        </p:attrNameLst>
                                      </p:cBhvr>
                                      <p:to>
                                        <p:strVal val="visible"/>
                                      </p:to>
                                    </p:set>
                                    <p:anim calcmode="lin" valueType="num">
                                      <p:cBhvr additive="base">
                                        <p:cTn id="7" dur="500" fill="hold"/>
                                        <p:tgtEl>
                                          <p:spTgt spid="24884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88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8841">
                                            <p:txEl>
                                              <p:pRg st="2" end="2"/>
                                            </p:txEl>
                                          </p:spTgt>
                                        </p:tgtEl>
                                        <p:attrNameLst>
                                          <p:attrName>style.visibility</p:attrName>
                                        </p:attrNameLst>
                                      </p:cBhvr>
                                      <p:to>
                                        <p:strVal val="visible"/>
                                      </p:to>
                                    </p:set>
                                    <p:anim calcmode="lin" valueType="num">
                                      <p:cBhvr additive="base">
                                        <p:cTn id="13" dur="500" fill="hold"/>
                                        <p:tgtEl>
                                          <p:spTgt spid="248841">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4884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8841" grpId="0" build="p" autoUpdateAnimBg="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2"/>
          <p:cNvSpPr>
            <a:spLocks noChangeArrowheads="1"/>
          </p:cNvSpPr>
          <p:nvPr/>
        </p:nvSpPr>
        <p:spPr bwMode="auto">
          <a:xfrm>
            <a:off x="0" y="0"/>
            <a:ext cx="9144000" cy="6858000"/>
          </a:xfrm>
          <a:prstGeom prst="rect">
            <a:avLst/>
          </a:prstGeom>
          <a:solidFill>
            <a:schemeClr val="bg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143363" name="Picture 3" descr="COINS"/>
          <p:cNvPicPr>
            <a:picLocks noChangeAspect="1" noChangeArrowheads="1"/>
          </p:cNvPicPr>
          <p:nvPr/>
        </p:nvPicPr>
        <p:blipFill>
          <a:blip r:embed="rId3" cstate="screen">
            <a:lum bright="-18000" contrast="6000"/>
            <a:extLst>
              <a:ext uri="{28A0092B-C50C-407E-A947-70E740481C1C}">
                <a14:useLocalDpi xmlns:a14="http://schemas.microsoft.com/office/drawing/2010/main"/>
              </a:ext>
            </a:extLst>
          </a:blip>
          <a:srcRect/>
          <a:stretch>
            <a:fillRect/>
          </a:stretch>
        </p:blipFill>
        <p:spPr bwMode="auto">
          <a:xfrm>
            <a:off x="5943600" y="4686300"/>
            <a:ext cx="3200400" cy="21717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4" name="Picture 4" descr="Ain Dara gods"/>
          <p:cNvPicPr>
            <a:picLocks noChangeAspect="1" noChangeArrowheads="1"/>
          </p:cNvPicPr>
          <p:nvPr/>
        </p:nvPicPr>
        <p:blipFill>
          <a:blip r:embed="rId4" cstate="screen">
            <a:extLst>
              <a:ext uri="{28A0092B-C50C-407E-A947-70E740481C1C}">
                <a14:useLocalDpi xmlns:a14="http://schemas.microsoft.com/office/drawing/2010/main"/>
              </a:ext>
            </a:extLst>
          </a:blip>
          <a:srcRect l="-3768"/>
          <a:stretch>
            <a:fillRect/>
          </a:stretch>
        </p:blipFill>
        <p:spPr bwMode="auto">
          <a:xfrm>
            <a:off x="0" y="1981200"/>
            <a:ext cx="6934200" cy="3886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6" name="Picture 6" descr="Shaq440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57200" y="2209800"/>
            <a:ext cx="1897063" cy="2590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7" name="Picture 7" descr="PT Cruiser"/>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2133600" y="230188"/>
            <a:ext cx="3886200" cy="19796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69" name="Picture 10" descr="TV"/>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762000" y="5105400"/>
            <a:ext cx="1752600" cy="1679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70" name="Picture 11" descr="stereo"/>
          <p:cNvPicPr>
            <a:picLocks noChangeAspect="1" noChangeArrowheads="1"/>
          </p:cNvPicPr>
          <p:nvPr/>
        </p:nvPicPr>
        <p:blipFill>
          <a:blip r:embed="rId8" cstate="screen">
            <a:extLst>
              <a:ext uri="{28A0092B-C50C-407E-A947-70E740481C1C}">
                <a14:useLocalDpi xmlns:a14="http://schemas.microsoft.com/office/drawing/2010/main"/>
              </a:ext>
            </a:extLst>
          </a:blip>
          <a:srcRect l="56352"/>
          <a:stretch>
            <a:fillRect/>
          </a:stretch>
        </p:blipFill>
        <p:spPr bwMode="auto">
          <a:xfrm>
            <a:off x="0" y="990600"/>
            <a:ext cx="1752600" cy="9509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3371" name="Picture 12" descr="VC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533400" y="228600"/>
            <a:ext cx="1597025" cy="7318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143372" name="Group 13"/>
          <p:cNvGrpSpPr>
            <a:grpSpLocks/>
          </p:cNvGrpSpPr>
          <p:nvPr/>
        </p:nvGrpSpPr>
        <p:grpSpPr bwMode="auto">
          <a:xfrm>
            <a:off x="6858000" y="228600"/>
            <a:ext cx="1714500" cy="1508125"/>
            <a:chOff x="4320" y="144"/>
            <a:chExt cx="1080" cy="950"/>
          </a:xfrm>
        </p:grpSpPr>
        <p:pic>
          <p:nvPicPr>
            <p:cNvPr id="143374" name="Picture 14" descr="cams_digital8"/>
            <p:cNvPicPr>
              <a:picLocks noChangeAspect="1" noChangeArrowheads="1"/>
            </p:cNvPicPr>
            <p:nvPr/>
          </p:nvPicPr>
          <p:blipFill>
            <a:blip r:embed="rId10">
              <a:extLst>
                <a:ext uri="{28A0092B-C50C-407E-A947-70E740481C1C}">
                  <a14:useLocalDpi xmlns:a14="http://schemas.microsoft.com/office/drawing/2010/main"/>
                </a:ext>
              </a:extLst>
            </a:blip>
            <a:srcRect/>
            <a:stretch>
              <a:fillRect/>
            </a:stretch>
          </p:blipFill>
          <p:spPr bwMode="auto">
            <a:xfrm>
              <a:off x="4320" y="144"/>
              <a:ext cx="1080" cy="950"/>
            </a:xfrm>
            <a:prstGeom prst="rect">
              <a:avLst/>
            </a:prstGeom>
            <a:solidFill>
              <a:schemeClr val="bg1"/>
            </a:solidFill>
            <a:ln>
              <a:noFill/>
            </a:ln>
            <a:extLst>
              <a:ext uri="{91240B29-F687-4f45-9708-019B960494DF}">
                <a14:hiddenLine xmlns:a14="http://schemas.microsoft.com/office/drawing/2010/main" xmlns="" w="9525">
                  <a:solidFill>
                    <a:srgbClr val="000000"/>
                  </a:solidFill>
                  <a:miter lim="800000"/>
                  <a:headEnd/>
                  <a:tailEnd/>
                </a14:hiddenLine>
              </a:ext>
            </a:extLst>
          </p:spPr>
        </p:pic>
        <p:sp>
          <p:nvSpPr>
            <p:cNvPr id="143375" name="AutoShape 15"/>
            <p:cNvSpPr>
              <a:spLocks noChangeArrowheads="1"/>
            </p:cNvSpPr>
            <p:nvPr/>
          </p:nvSpPr>
          <p:spPr bwMode="auto">
            <a:xfrm rot="-595455">
              <a:off x="4800" y="679"/>
              <a:ext cx="576" cy="336"/>
            </a:xfrm>
            <a:prstGeom prst="parallelogram">
              <a:avLst>
                <a:gd name="adj" fmla="val 42857"/>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grpSp>
      <p:sp>
        <p:nvSpPr>
          <p:cNvPr id="143373" name="Rectangle 16"/>
          <p:cNvSpPr>
            <a:spLocks noGrp="1" noChangeArrowheads="1"/>
          </p:cNvSpPr>
          <p:nvPr>
            <p:ph type="title" idx="4294967295"/>
          </p:nvPr>
        </p:nvSpPr>
        <p:spPr>
          <a:xfrm>
            <a:off x="1371600" y="4600451"/>
            <a:ext cx="7772400" cy="1143000"/>
          </a:xfrm>
        </p:spPr>
        <p:txBody>
          <a:bodyPr/>
          <a:lstStyle/>
          <a:p>
            <a:pPr algn="r" eaLnBrk="1" hangingPunct="1"/>
            <a:r>
              <a:rPr lang="ar-JO" sz="3200" dirty="0">
                <a:solidFill>
                  <a:srgbClr val="FFFF00"/>
                </a:solidFill>
                <a:ea typeface="ＭＳ Ｐゴシック" charset="0"/>
              </a:rPr>
              <a:t>1 يوحنا 5: 21 </a:t>
            </a:r>
            <a:endParaRPr lang="en-US" dirty="0">
              <a:ea typeface="ＭＳ Ｐゴシック" charset="0"/>
            </a:endParaRPr>
          </a:p>
        </p:txBody>
      </p:sp>
      <p:pic>
        <p:nvPicPr>
          <p:cNvPr id="2" name="Picture 1"/>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6191672" y="1772816"/>
            <a:ext cx="2952328" cy="2952328"/>
          </a:xfrm>
          <a:prstGeom prst="rect">
            <a:avLst/>
          </a:prstGeom>
        </p:spPr>
      </p:pic>
      <p:sp>
        <p:nvSpPr>
          <p:cNvPr id="159753" name="Text Box 9"/>
          <p:cNvSpPr txBox="1">
            <a:spLocks noChangeArrowheads="1"/>
          </p:cNvSpPr>
          <p:nvPr/>
        </p:nvSpPr>
        <p:spPr bwMode="auto">
          <a:xfrm>
            <a:off x="2895600" y="3212976"/>
            <a:ext cx="5943600" cy="1323439"/>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algn="ctr" defTabSz="914400" fontAlgn="base">
              <a:spcBef>
                <a:spcPct val="50000"/>
              </a:spcBef>
              <a:spcAft>
                <a:spcPct val="0"/>
              </a:spcAft>
              <a:defRPr/>
            </a:pPr>
            <a:r>
              <a:rPr lang="ar-JO" sz="4000" b="1" dirty="0">
                <a:solidFill>
                  <a:srgbClr val="FFFF00"/>
                </a:solidFill>
                <a:latin typeface="Arial" panose="020B0604020202020204" pitchFamily="34" charset="0"/>
                <a:ea typeface="ＭＳ Ｐゴシック" charset="0"/>
                <a:cs typeface="Arial" panose="020B0604020202020204" pitchFamily="34" charset="0"/>
              </a:rPr>
              <a:t>أيها الأولاد احفظوا أنفسكم من الأصنام</a:t>
            </a:r>
            <a:endParaRPr lang="en-US" sz="4000" b="1" dirty="0">
              <a:solidFill>
                <a:srgbClr val="FFFF00"/>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80388178"/>
      </p:ext>
    </p:extLst>
  </p:cSld>
  <p:clrMapOvr>
    <a:masterClrMapping/>
  </p:clrMapOvr>
  <p:transition>
    <p:randomBar dir="vert"/>
  </p:transition>
</p:sld>
</file>

<file path=ppt/slides/slide7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pic>
        <p:nvPicPr>
          <p:cNvPr id="145410" name="Picture 10" descr="Bleeding hearts"/>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9144000"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5411" name="Text Box 2"/>
          <p:cNvSpPr txBox="1">
            <a:spLocks noChangeArrowheads="1"/>
          </p:cNvSpPr>
          <p:nvPr/>
        </p:nvSpPr>
        <p:spPr bwMode="auto">
          <a:xfrm>
            <a:off x="7573416" y="116632"/>
            <a:ext cx="1535088"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dirty="0">
                <a:solidFill>
                  <a:srgbClr val="FFFFFF"/>
                </a:solidFill>
                <a:latin typeface="Arial" panose="020B0604020202020204" pitchFamily="34" charset="0"/>
                <a:cs typeface="Arial" panose="020B0604020202020204" pitchFamily="34" charset="0"/>
              </a:rPr>
              <a:t>189-190</a:t>
            </a:r>
          </a:p>
        </p:txBody>
      </p:sp>
      <p:sp>
        <p:nvSpPr>
          <p:cNvPr id="145412"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الفرضية</a:t>
            </a:r>
            <a:endParaRPr lang="en-US" dirty="0">
              <a:solidFill>
                <a:schemeClr val="bg1"/>
              </a:solidFill>
              <a:ea typeface="ＭＳ Ｐゴシック" charset="0"/>
            </a:endParaRPr>
          </a:p>
        </p:txBody>
      </p:sp>
      <p:sp>
        <p:nvSpPr>
          <p:cNvPr id="34823" name="Text Box 7"/>
          <p:cNvSpPr txBox="1">
            <a:spLocks noChangeArrowheads="1"/>
          </p:cNvSpPr>
          <p:nvPr/>
        </p:nvSpPr>
        <p:spPr bwMode="auto">
          <a:xfrm>
            <a:off x="952500" y="2657475"/>
            <a:ext cx="5600700" cy="1077218"/>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Black" charset="0"/>
                <a:ea typeface="宋体" charset="0"/>
                <a:cs typeface="宋体" charset="0"/>
              </a:rPr>
              <a:t>1-2 التفاني يأتي             بالطعام و الحماية</a:t>
            </a:r>
            <a:endParaRPr lang="en-US" altLang="zh-CN" sz="3200" b="1" dirty="0">
              <a:solidFill>
                <a:srgbClr val="000000"/>
              </a:solidFill>
              <a:latin typeface="Arial Black" charset="0"/>
              <a:ea typeface="宋体" charset="0"/>
              <a:cs typeface="宋体" charset="0"/>
            </a:endParaRPr>
          </a:p>
        </p:txBody>
      </p:sp>
      <p:sp>
        <p:nvSpPr>
          <p:cNvPr id="145414" name="Text Box 8"/>
          <p:cNvSpPr txBox="1">
            <a:spLocks noChangeArrowheads="1"/>
          </p:cNvSpPr>
          <p:nvPr/>
        </p:nvSpPr>
        <p:spPr bwMode="auto">
          <a:xfrm>
            <a:off x="1066800" y="1392238"/>
            <a:ext cx="7010400" cy="58477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Black" charset="0"/>
                <a:ea typeface="宋体" charset="0"/>
                <a:cs typeface="宋体" charset="0"/>
              </a:rPr>
              <a:t>يكافأ الله منكري ذواتهم</a:t>
            </a:r>
            <a:endParaRPr lang="en-US" altLang="zh-CN" sz="3200" b="1" dirty="0">
              <a:solidFill>
                <a:srgbClr val="000000"/>
              </a:solidFill>
              <a:latin typeface="Arial Black" charset="0"/>
              <a:ea typeface="宋体" charset="0"/>
              <a:cs typeface="宋体" charset="0"/>
            </a:endParaRPr>
          </a:p>
        </p:txBody>
      </p:sp>
      <p:sp>
        <p:nvSpPr>
          <p:cNvPr id="34825" name="Text Box 9"/>
          <p:cNvSpPr txBox="1">
            <a:spLocks noChangeArrowheads="1"/>
          </p:cNvSpPr>
          <p:nvPr/>
        </p:nvSpPr>
        <p:spPr bwMode="auto">
          <a:xfrm>
            <a:off x="3276600" y="5029200"/>
            <a:ext cx="5562600" cy="1077218"/>
          </a:xfrm>
          <a:prstGeom prst="rect">
            <a:avLst/>
          </a:prstGeom>
          <a:solidFill>
            <a:srgbClr val="B2B2B2"/>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0"/>
              </a:spcBef>
              <a:spcAft>
                <a:spcPct val="0"/>
              </a:spcAft>
            </a:pPr>
            <a:r>
              <a:rPr lang="ar-JO" altLang="zh-CN" sz="3200" b="1" dirty="0">
                <a:solidFill>
                  <a:srgbClr val="000000"/>
                </a:solidFill>
                <a:latin typeface="Arial Black" charset="0"/>
                <a:ea typeface="宋体" charset="0"/>
                <a:cs typeface="宋体" charset="0"/>
              </a:rPr>
              <a:t>3-4 التفاني يأتي           بسلالة مسيانية</a:t>
            </a:r>
            <a:endParaRPr lang="en-US" altLang="zh-CN" sz="3200" b="1" dirty="0">
              <a:solidFill>
                <a:srgbClr val="000000"/>
              </a:solidFill>
              <a:latin typeface="Arial Black" charset="0"/>
              <a:ea typeface="宋体" charset="0"/>
              <a:cs typeface="宋体" charset="0"/>
            </a:endParaRPr>
          </a:p>
        </p:txBody>
      </p:sp>
    </p:spTree>
    <p:extLst>
      <p:ext uri="{BB962C8B-B14F-4D97-AF65-F5344CB8AC3E}">
        <p14:creationId xmlns:p14="http://schemas.microsoft.com/office/powerpoint/2010/main" val="35730072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0-#ppt_w/2"/>
                                          </p:val>
                                        </p:tav>
                                        <p:tav tm="100000">
                                          <p:val>
                                            <p:strVal val="#ppt_x"/>
                                          </p:val>
                                        </p:tav>
                                      </p:tavLst>
                                    </p:anim>
                                    <p:anim calcmode="lin" valueType="num">
                                      <p:cBhvr additive="base">
                                        <p:cTn id="8" dur="500" fill="hold"/>
                                        <p:tgtEl>
                                          <p:spTgt spid="348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825"/>
                                        </p:tgtEl>
                                        <p:attrNameLst>
                                          <p:attrName>style.visibility</p:attrName>
                                        </p:attrNameLst>
                                      </p:cBhvr>
                                      <p:to>
                                        <p:strVal val="visible"/>
                                      </p:to>
                                    </p:set>
                                    <p:anim calcmode="lin" valueType="num">
                                      <p:cBhvr additive="base">
                                        <p:cTn id="13" dur="500" fill="hold"/>
                                        <p:tgtEl>
                                          <p:spTgt spid="34825"/>
                                        </p:tgtEl>
                                        <p:attrNameLst>
                                          <p:attrName>ppt_x</p:attrName>
                                        </p:attrNameLst>
                                      </p:cBhvr>
                                      <p:tavLst>
                                        <p:tav tm="0">
                                          <p:val>
                                            <p:strVal val="0-#ppt_w/2"/>
                                          </p:val>
                                        </p:tav>
                                        <p:tav tm="100000">
                                          <p:val>
                                            <p:strVal val="#ppt_x"/>
                                          </p:val>
                                        </p:tav>
                                      </p:tavLst>
                                    </p:anim>
                                    <p:anim calcmode="lin" valueType="num">
                                      <p:cBhvr additive="base">
                                        <p:cTn id="14" dur="500" fill="hold"/>
                                        <p:tgtEl>
                                          <p:spTgt spid="348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5" grpId="0" animBg="1" autoUpdateAnimBg="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147458" name="Text Box 2"/>
          <p:cNvSpPr txBox="1">
            <a:spLocks noChangeArrowheads="1"/>
          </p:cNvSpPr>
          <p:nvPr/>
        </p:nvSpPr>
        <p:spPr bwMode="auto">
          <a:xfrm>
            <a:off x="7596336" y="152400"/>
            <a:ext cx="14478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190-191</a:t>
            </a:r>
          </a:p>
        </p:txBody>
      </p:sp>
      <p:sp>
        <p:nvSpPr>
          <p:cNvPr id="147459"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الملخص</a:t>
            </a:r>
            <a:endParaRPr lang="en-US" dirty="0">
              <a:solidFill>
                <a:schemeClr val="bg1"/>
              </a:solidFill>
              <a:ea typeface="ＭＳ Ｐゴシック" charset="0"/>
            </a:endParaRPr>
          </a:p>
        </p:txBody>
      </p:sp>
      <p:sp>
        <p:nvSpPr>
          <p:cNvPr id="35847" name="Text Box 7"/>
          <p:cNvSpPr txBox="1">
            <a:spLocks noChangeArrowheads="1"/>
          </p:cNvSpPr>
          <p:nvPr/>
        </p:nvSpPr>
        <p:spPr bwMode="auto">
          <a:xfrm>
            <a:off x="838200" y="1371600"/>
            <a:ext cx="8001000" cy="1384995"/>
          </a:xfrm>
          <a:prstGeom prst="rect">
            <a:avLst/>
          </a:prstGeom>
          <a:solidFill>
            <a:srgbClr val="FFFFFF"/>
          </a:solidFill>
          <a:ln w="9525">
            <a:solidFill>
              <a:srgbClr val="000000"/>
            </a:solidFill>
            <a:miter lim="800000"/>
            <a:headEnd/>
            <a:tailEnd/>
          </a:ln>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411163" indent="-411163" algn="r" defTabSz="914400" rtl="1" eaLnBrk="1" fontAlgn="base" hangingPunct="1">
              <a:spcBef>
                <a:spcPct val="0"/>
              </a:spcBef>
              <a:spcAft>
                <a:spcPct val="0"/>
              </a:spcAft>
            </a:pPr>
            <a:r>
              <a:rPr lang="ar-JO" altLang="zh-CN" sz="2800" b="1" dirty="0">
                <a:solidFill>
                  <a:srgbClr val="000000"/>
                </a:solidFill>
                <a:latin typeface="Arial" panose="020B0604020202020204" pitchFamily="34" charset="0"/>
                <a:ea typeface="宋体" charset="0"/>
                <a:cs typeface="Arial" panose="020B0604020202020204" pitchFamily="34" charset="0"/>
              </a:rPr>
              <a:t>1. (الإصحاحات 1-2) تفاني راعوث تجاه نعمي أفادهن من خلال تزويد الله للطعام و الحماية لهما ليوضح كيف يبارك الله من يساعد الآخرين</a:t>
            </a:r>
            <a:endParaRPr lang="en-US" altLang="zh-CN" sz="2800" b="1" dirty="0">
              <a:solidFill>
                <a:srgbClr val="000000"/>
              </a:solidFill>
              <a:latin typeface="Arial" panose="020B0604020202020204" pitchFamily="34" charset="0"/>
              <a:ea typeface="宋体" charset="0"/>
              <a:cs typeface="Arial" panose="020B0604020202020204" pitchFamily="34" charset="0"/>
            </a:endParaRPr>
          </a:p>
        </p:txBody>
      </p:sp>
      <p:sp>
        <p:nvSpPr>
          <p:cNvPr id="35848" name="Text Box 8"/>
          <p:cNvSpPr txBox="1">
            <a:spLocks noChangeArrowheads="1"/>
          </p:cNvSpPr>
          <p:nvPr/>
        </p:nvSpPr>
        <p:spPr bwMode="auto">
          <a:xfrm>
            <a:off x="838200" y="3736975"/>
            <a:ext cx="8001000" cy="1815882"/>
          </a:xfrm>
          <a:prstGeom prst="rect">
            <a:avLst/>
          </a:prstGeom>
          <a:solidFill>
            <a:srgbClr val="FFFFFF"/>
          </a:solidFill>
          <a:ln w="9525">
            <a:solidFill>
              <a:srgbClr val="000000"/>
            </a:solidFill>
            <a:miter lim="800000"/>
            <a:headEnd/>
            <a:tailEnd/>
          </a:ln>
        </p:spPr>
        <p:txBody>
          <a:bodyPr>
            <a:spAutoFit/>
          </a:bodyPr>
          <a:lstStyle>
            <a:defPPr>
              <a:defRPr lang="en-US"/>
            </a:defPPr>
            <a:lvl1pPr marL="411163" indent="-411163" algn="r" defTabSz="914400" rtl="1" fontAlgn="base">
              <a:spcBef>
                <a:spcPct val="0"/>
              </a:spcBef>
              <a:spcAft>
                <a:spcPct val="0"/>
              </a:spcAft>
              <a:defRPr sz="2800" b="1">
                <a:solidFill>
                  <a:srgbClr val="000000"/>
                </a:solidFill>
                <a:latin typeface="Arial" panose="020B0604020202020204" pitchFamily="34" charset="0"/>
                <a:ea typeface="宋体" charset="0"/>
                <a:cs typeface="Arial" panose="020B0604020202020204" pitchFamily="34" charset="0"/>
              </a:defRPr>
            </a:lvl1pPr>
            <a:lvl2pPr marL="37931725" indent="-37474525" eaLnBrk="0" hangingPunct="0">
              <a:defRPr sz="2400">
                <a:latin typeface="Times New Roman" charset="0"/>
                <a:ea typeface="ＭＳ Ｐゴシック" charset="0"/>
              </a:defRPr>
            </a:lvl2pPr>
            <a:lvl3pPr eaLnBrk="0" hangingPunct="0">
              <a:defRPr sz="2400">
                <a:latin typeface="Times New Roman" charset="0"/>
                <a:ea typeface="ＭＳ Ｐゴシック" charset="0"/>
              </a:defRPr>
            </a:lvl3pPr>
            <a:lvl4pPr eaLnBrk="0" hangingPunct="0">
              <a:defRPr sz="2400">
                <a:latin typeface="Times New Roman" charset="0"/>
                <a:ea typeface="ＭＳ Ｐゴシック" charset="0"/>
              </a:defRPr>
            </a:lvl4pPr>
            <a:lvl5pPr eaLnBrk="0" hangingPunct="0">
              <a:defRPr sz="2400">
                <a:latin typeface="Times New Roman" charset="0"/>
                <a:ea typeface="ＭＳ Ｐゴシック" charset="0"/>
              </a:defRPr>
            </a:lvl5pPr>
            <a:lvl6pPr marL="457200" eaLnBrk="0" fontAlgn="base" hangingPunct="0">
              <a:spcBef>
                <a:spcPct val="20000"/>
              </a:spcBef>
              <a:spcAft>
                <a:spcPct val="0"/>
              </a:spcAft>
              <a:defRPr sz="2400">
                <a:latin typeface="Times New Roman" charset="0"/>
                <a:ea typeface="ＭＳ Ｐゴシック" charset="0"/>
              </a:defRPr>
            </a:lvl6pPr>
            <a:lvl7pPr marL="914400" eaLnBrk="0" fontAlgn="base" hangingPunct="0">
              <a:spcBef>
                <a:spcPct val="20000"/>
              </a:spcBef>
              <a:spcAft>
                <a:spcPct val="0"/>
              </a:spcAft>
              <a:defRPr sz="2400">
                <a:latin typeface="Times New Roman" charset="0"/>
                <a:ea typeface="ＭＳ Ｐゴシック" charset="0"/>
              </a:defRPr>
            </a:lvl7pPr>
            <a:lvl8pPr marL="1371600" eaLnBrk="0" fontAlgn="base" hangingPunct="0">
              <a:spcBef>
                <a:spcPct val="20000"/>
              </a:spcBef>
              <a:spcAft>
                <a:spcPct val="0"/>
              </a:spcAft>
              <a:defRPr sz="2400">
                <a:latin typeface="Times New Roman" charset="0"/>
                <a:ea typeface="ＭＳ Ｐゴシック" charset="0"/>
              </a:defRPr>
            </a:lvl8pPr>
            <a:lvl9pPr marL="1828800" eaLnBrk="0" fontAlgn="base" hangingPunct="0">
              <a:spcBef>
                <a:spcPct val="20000"/>
              </a:spcBef>
              <a:spcAft>
                <a:spcPct val="0"/>
              </a:spcAft>
              <a:defRPr sz="2400">
                <a:latin typeface="Times New Roman" charset="0"/>
                <a:ea typeface="ＭＳ Ｐゴシック" charset="0"/>
              </a:defRPr>
            </a:lvl9pPr>
          </a:lstStyle>
          <a:p>
            <a:r>
              <a:rPr lang="ar-JO" altLang="zh-CN" dirty="0"/>
              <a:t>2. (الإصحاحات 3-4) تفاني راعوث تجاه نعمي من خلال طلبها الفداء من قبل بوعز كوفئ أكثر من تخيلهما من خلال عائلة و المشاركة في النسل الداوودي و المسياني ليظهر كيف يبارك الله من يساعدون الآخرين</a:t>
            </a:r>
            <a:endParaRPr lang="en-US" altLang="zh-CN" dirty="0"/>
          </a:p>
        </p:txBody>
      </p:sp>
    </p:spTree>
    <p:extLst>
      <p:ext uri="{BB962C8B-B14F-4D97-AF65-F5344CB8AC3E}">
        <p14:creationId xmlns:p14="http://schemas.microsoft.com/office/powerpoint/2010/main" val="14123603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5847"/>
                                        </p:tgtEl>
                                        <p:attrNameLst>
                                          <p:attrName>style.visibility</p:attrName>
                                        </p:attrNameLst>
                                      </p:cBhvr>
                                      <p:to>
                                        <p:strVal val="visible"/>
                                      </p:to>
                                    </p:set>
                                    <p:anim calcmode="lin" valueType="num">
                                      <p:cBhvr additive="base">
                                        <p:cTn id="7" dur="500" fill="hold"/>
                                        <p:tgtEl>
                                          <p:spTgt spid="35847"/>
                                        </p:tgtEl>
                                        <p:attrNameLst>
                                          <p:attrName>ppt_x</p:attrName>
                                        </p:attrNameLst>
                                      </p:cBhvr>
                                      <p:tavLst>
                                        <p:tav tm="0">
                                          <p:val>
                                            <p:strVal val="#ppt_x"/>
                                          </p:val>
                                        </p:tav>
                                        <p:tav tm="100000">
                                          <p:val>
                                            <p:strVal val="#ppt_x"/>
                                          </p:val>
                                        </p:tav>
                                      </p:tavLst>
                                    </p:anim>
                                    <p:anim calcmode="lin" valueType="num">
                                      <p:cBhvr additive="base">
                                        <p:cTn id="8" dur="500" fill="hold"/>
                                        <p:tgtEl>
                                          <p:spTgt spid="35847"/>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5848"/>
                                        </p:tgtEl>
                                        <p:attrNameLst>
                                          <p:attrName>style.visibility</p:attrName>
                                        </p:attrNameLst>
                                      </p:cBhvr>
                                      <p:to>
                                        <p:strVal val="visible"/>
                                      </p:to>
                                    </p:set>
                                    <p:anim calcmode="lin" valueType="num">
                                      <p:cBhvr additive="base">
                                        <p:cTn id="13" dur="500" fill="hold"/>
                                        <p:tgtEl>
                                          <p:spTgt spid="35848"/>
                                        </p:tgtEl>
                                        <p:attrNameLst>
                                          <p:attrName>ppt_x</p:attrName>
                                        </p:attrNameLst>
                                      </p:cBhvr>
                                      <p:tavLst>
                                        <p:tav tm="0">
                                          <p:val>
                                            <p:strVal val="#ppt_x"/>
                                          </p:val>
                                        </p:tav>
                                        <p:tav tm="100000">
                                          <p:val>
                                            <p:strVal val="#ppt_x"/>
                                          </p:val>
                                        </p:tav>
                                      </p:tavLst>
                                    </p:anim>
                                    <p:anim calcmode="lin" valueType="num">
                                      <p:cBhvr additive="base">
                                        <p:cTn id="14" dur="500" fill="hold"/>
                                        <p:tgtEl>
                                          <p:spTgt spid="3584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7" grpId="0" animBg="1" autoUpdateAnimBg="0"/>
      <p:bldP spid="35848" grpId="0" animBg="1" autoUpdateAnimBg="0"/>
    </p:bldLst>
  </p:timing>
</p:sld>
</file>

<file path=ppt/slides/slide74.xml><?xml version="1.0" encoding="utf-8"?>
<p:sld xmlns:a="http://schemas.openxmlformats.org/drawingml/2006/main" xmlns:r="http://schemas.openxmlformats.org/officeDocument/2006/relationships" xmlns:p="http://schemas.openxmlformats.org/presentationml/2006/main" showMasterSp="0">
  <p:cSld>
    <p:bg>
      <p:bgPr>
        <a:blipFill>
          <a:blip r:embed="rId3"/>
          <a:tile tx="0" ty="0" sx="100000" sy="100000" flip="none" algn="tl"/>
        </a:blipFill>
        <a:effectLst/>
      </p:bgPr>
    </p:bg>
    <p:spTree>
      <p:nvGrpSpPr>
        <p:cNvPr id="1" name=""/>
        <p:cNvGrpSpPr/>
        <p:nvPr/>
      </p:nvGrpSpPr>
      <p:grpSpPr>
        <a:xfrm>
          <a:off x="0" y="0"/>
          <a:ext cx="0" cy="0"/>
          <a:chOff x="0" y="0"/>
          <a:chExt cx="0" cy="0"/>
        </a:xfrm>
      </p:grpSpPr>
      <p:sp>
        <p:nvSpPr>
          <p:cNvPr id="149506" name="Text Box 2"/>
          <p:cNvSpPr txBox="1">
            <a:spLocks noChangeArrowheads="1"/>
          </p:cNvSpPr>
          <p:nvPr/>
        </p:nvSpPr>
        <p:spPr bwMode="auto">
          <a:xfrm>
            <a:off x="8212110" y="-27480"/>
            <a:ext cx="931890" cy="48213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2800" b="1" i="0" u="none" strike="noStrike" kern="1200" cap="none" spc="0" normalizeH="0" baseline="0" noProof="0" dirty="0">
                <a:ln>
                  <a:noFill/>
                </a:ln>
                <a:solidFill>
                  <a:srgbClr val="FFFFFF"/>
                </a:solidFill>
                <a:effectLst/>
                <a:uLnTx/>
                <a:uFillTx/>
                <a:latin typeface="Arial"/>
                <a:ea typeface="ＭＳ Ｐゴシック" charset="0"/>
                <a:cs typeface="Arial"/>
              </a:rPr>
              <a:t>193</a:t>
            </a:r>
            <a:endPar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49507" name="Rectangle 3"/>
          <p:cNvSpPr>
            <a:spLocks noGrp="1" noChangeArrowheads="1"/>
          </p:cNvSpPr>
          <p:nvPr>
            <p:ph type="title"/>
          </p:nvPr>
        </p:nvSpPr>
        <p:spPr>
          <a:xfrm>
            <a:off x="0" y="454650"/>
            <a:ext cx="9144000" cy="729000"/>
          </a:xfrm>
          <a:solidFill>
            <a:schemeClr val="tx1"/>
          </a:solidFill>
          <a:ln>
            <a:solidFill>
              <a:schemeClr val="tx1"/>
            </a:solidFill>
            <a:miter lim="800000"/>
            <a:headEnd/>
            <a:tailEnd/>
          </a:ln>
        </p:spPr>
        <p:txBody>
          <a:bodyPr anchor="ctr" anchorCtr="1"/>
          <a:lstStyle/>
          <a:p>
            <a:pPr algn="ctr" rtl="1" eaLnBrk="1" hangingPunct="1"/>
            <a:r>
              <a:rPr lang="ar-JO" altLang="zh-CN" sz="3600" b="1" dirty="0">
                <a:solidFill>
                  <a:schemeClr val="bg1"/>
                </a:solidFill>
                <a:latin typeface="Arial"/>
                <a:ea typeface="宋体" charset="0"/>
                <a:cs typeface="Arial"/>
              </a:rPr>
              <a:t>لاهوت القضاة – راعوث - صموئيل</a:t>
            </a:r>
            <a:endParaRPr lang="en-US" sz="1600" dirty="0">
              <a:solidFill>
                <a:schemeClr val="bg1"/>
              </a:solidFill>
              <a:latin typeface="Arial"/>
              <a:ea typeface="宋体" charset="0"/>
              <a:cs typeface="Arial"/>
            </a:endParaRPr>
          </a:p>
        </p:txBody>
      </p:sp>
      <p:sp>
        <p:nvSpPr>
          <p:cNvPr id="149508" name="Rectangle 7"/>
          <p:cNvSpPr>
            <a:spLocks noChangeArrowheads="1"/>
          </p:cNvSpPr>
          <p:nvPr/>
        </p:nvSpPr>
        <p:spPr bwMode="auto">
          <a:xfrm>
            <a:off x="1668542"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القضاة</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09" name="Rectangle 8"/>
          <p:cNvSpPr>
            <a:spLocks noChangeArrowheads="1"/>
          </p:cNvSpPr>
          <p:nvPr/>
        </p:nvSpPr>
        <p:spPr bwMode="auto">
          <a:xfrm>
            <a:off x="3827124"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راعوث</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10" name="Rectangle 9"/>
          <p:cNvSpPr>
            <a:spLocks noChangeArrowheads="1"/>
          </p:cNvSpPr>
          <p:nvPr/>
        </p:nvSpPr>
        <p:spPr bwMode="auto">
          <a:xfrm>
            <a:off x="5835804" y="1347290"/>
            <a:ext cx="1614305" cy="914400"/>
          </a:xfrm>
          <a:prstGeom prst="rect">
            <a:avLst/>
          </a:prstGeom>
          <a:solidFill>
            <a:srgbClr val="FFFFFF"/>
          </a:solidFill>
          <a:ln w="50800">
            <a:solidFill>
              <a:srgbClr val="000088"/>
            </a:solidFill>
            <a:miter lim="800000"/>
            <a:headEnd/>
            <a:tailEnd/>
          </a:ln>
        </p:spPr>
        <p:txBody>
          <a:bodyPr lIns="12700" tIns="12700" rIns="12700" bIns="12700" anchor="ct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dirty="0">
                <a:ln>
                  <a:noFill/>
                </a:ln>
                <a:solidFill>
                  <a:srgbClr val="000000"/>
                </a:solidFill>
                <a:effectLst/>
                <a:uLnTx/>
                <a:uFillTx/>
                <a:latin typeface="Arial"/>
                <a:ea typeface="ＭＳ Ｐゴシック" charset="0"/>
                <a:cs typeface="Arial"/>
              </a:rPr>
              <a:t>صموئيل</a:t>
            </a:r>
            <a:endParaRPr kumimoji="0" lang="en-US" sz="28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2" name="Group 11"/>
          <p:cNvGrpSpPr>
            <a:grpSpLocks/>
          </p:cNvGrpSpPr>
          <p:nvPr/>
        </p:nvGrpSpPr>
        <p:grpSpPr bwMode="auto">
          <a:xfrm>
            <a:off x="1259632" y="5157192"/>
            <a:ext cx="1892745" cy="1096962"/>
            <a:chOff x="0" y="0"/>
            <a:chExt cx="20000" cy="20000"/>
          </a:xfrm>
        </p:grpSpPr>
        <p:sp>
          <p:nvSpPr>
            <p:cNvPr id="149533" name="Freeform 12"/>
            <p:cNvSpPr>
              <a:spLocks/>
            </p:cNvSpPr>
            <p:nvPr/>
          </p:nvSpPr>
          <p:spPr bwMode="auto">
            <a:xfrm>
              <a:off x="0" y="0"/>
              <a:ext cx="20000" cy="20000"/>
            </a:xfrm>
            <a:custGeom>
              <a:avLst/>
              <a:gdLst>
                <a:gd name="T0" fmla="*/ 14660 w 20000"/>
                <a:gd name="T1" fmla="*/ 1666 h 20000"/>
                <a:gd name="T2" fmla="*/ 15104 w 20000"/>
                <a:gd name="T3" fmla="*/ 1110 h 20000"/>
                <a:gd name="T4" fmla="*/ 14734 w 20000"/>
                <a:gd name="T5" fmla="*/ 879 h 20000"/>
                <a:gd name="T6" fmla="*/ 13623 w 20000"/>
                <a:gd name="T7" fmla="*/ 879 h 20000"/>
                <a:gd name="T8" fmla="*/ 13327 w 20000"/>
                <a:gd name="T9" fmla="*/ 0 h 20000"/>
                <a:gd name="T10" fmla="*/ 5331 w 20000"/>
                <a:gd name="T11" fmla="*/ 0 h 20000"/>
                <a:gd name="T12" fmla="*/ 5331 w 20000"/>
                <a:gd name="T13" fmla="*/ 1666 h 20000"/>
                <a:gd name="T14" fmla="*/ 0 w 20000"/>
                <a:gd name="T15" fmla="*/ 1666 h 20000"/>
                <a:gd name="T16" fmla="*/ 1333 w 20000"/>
                <a:gd name="T17" fmla="*/ 3331 h 20000"/>
                <a:gd name="T18" fmla="*/ 0 w 20000"/>
                <a:gd name="T19" fmla="*/ 8329 h 20000"/>
                <a:gd name="T20" fmla="*/ 2665 w 20000"/>
                <a:gd name="T21" fmla="*/ 9994 h 20000"/>
                <a:gd name="T22" fmla="*/ 1333 w 20000"/>
                <a:gd name="T23" fmla="*/ 9994 h 20000"/>
                <a:gd name="T24" fmla="*/ 1333 w 20000"/>
                <a:gd name="T25" fmla="*/ 16657 h 20000"/>
                <a:gd name="T26" fmla="*/ 6664 w 20000"/>
                <a:gd name="T27" fmla="*/ 16657 h 20000"/>
                <a:gd name="T28" fmla="*/ 7996 w 20000"/>
                <a:gd name="T29" fmla="*/ 13326 h 20000"/>
                <a:gd name="T30" fmla="*/ 9329 w 20000"/>
                <a:gd name="T31" fmla="*/ 14991 h 20000"/>
                <a:gd name="T32" fmla="*/ 14660 w 20000"/>
                <a:gd name="T33" fmla="*/ 19988 h 20000"/>
                <a:gd name="T34" fmla="*/ 14660 w 20000"/>
                <a:gd name="T35" fmla="*/ 13326 h 20000"/>
                <a:gd name="T36" fmla="*/ 17325 w 20000"/>
                <a:gd name="T37" fmla="*/ 11660 h 20000"/>
                <a:gd name="T38" fmla="*/ 19991 w 20000"/>
                <a:gd name="T39" fmla="*/ 11660 h 20000"/>
                <a:gd name="T40" fmla="*/ 18658 w 20000"/>
                <a:gd name="T41" fmla="*/ 8329 h 20000"/>
                <a:gd name="T42" fmla="*/ 19991 w 20000"/>
                <a:gd name="T43" fmla="*/ 3331 h 20000"/>
                <a:gd name="T44" fmla="*/ 15993 w 20000"/>
                <a:gd name="T45" fmla="*/ 1666 h 20000"/>
                <a:gd name="T46" fmla="*/ 14660 w 20000"/>
                <a:gd name="T47" fmla="*/ 0 h 2000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000"/>
                <a:gd name="T73" fmla="*/ 0 h 20000"/>
                <a:gd name="T74" fmla="*/ 20000 w 20000"/>
                <a:gd name="T75" fmla="*/ 20000 h 2000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000" h="20000">
                  <a:moveTo>
                    <a:pt x="14660" y="1666"/>
                  </a:moveTo>
                  <a:lnTo>
                    <a:pt x="15104" y="1110"/>
                  </a:lnTo>
                  <a:lnTo>
                    <a:pt x="14734" y="879"/>
                  </a:lnTo>
                  <a:lnTo>
                    <a:pt x="13623" y="879"/>
                  </a:lnTo>
                  <a:lnTo>
                    <a:pt x="13327" y="0"/>
                  </a:lnTo>
                  <a:lnTo>
                    <a:pt x="5331" y="0"/>
                  </a:lnTo>
                  <a:lnTo>
                    <a:pt x="5331" y="1666"/>
                  </a:lnTo>
                  <a:lnTo>
                    <a:pt x="0" y="1666"/>
                  </a:lnTo>
                  <a:lnTo>
                    <a:pt x="1333" y="3331"/>
                  </a:lnTo>
                  <a:lnTo>
                    <a:pt x="0" y="8329"/>
                  </a:lnTo>
                  <a:lnTo>
                    <a:pt x="2665" y="9994"/>
                  </a:lnTo>
                  <a:lnTo>
                    <a:pt x="1333" y="9994"/>
                  </a:lnTo>
                  <a:lnTo>
                    <a:pt x="1333" y="16657"/>
                  </a:lnTo>
                  <a:lnTo>
                    <a:pt x="6664" y="16657"/>
                  </a:lnTo>
                  <a:lnTo>
                    <a:pt x="7996" y="13326"/>
                  </a:lnTo>
                  <a:lnTo>
                    <a:pt x="9329" y="14991"/>
                  </a:lnTo>
                  <a:lnTo>
                    <a:pt x="14660" y="19988"/>
                  </a:lnTo>
                  <a:lnTo>
                    <a:pt x="14660" y="13326"/>
                  </a:lnTo>
                  <a:lnTo>
                    <a:pt x="17325" y="11660"/>
                  </a:lnTo>
                  <a:lnTo>
                    <a:pt x="19991" y="11660"/>
                  </a:lnTo>
                  <a:lnTo>
                    <a:pt x="18658" y="8329"/>
                  </a:lnTo>
                  <a:lnTo>
                    <a:pt x="19991" y="3331"/>
                  </a:lnTo>
                  <a:lnTo>
                    <a:pt x="15993" y="1666"/>
                  </a:lnTo>
                  <a:lnTo>
                    <a:pt x="14660" y="0"/>
                  </a:lnTo>
                </a:path>
              </a:pathLst>
            </a:custGeom>
            <a:solidFill>
              <a:srgbClr val="FFFFFF"/>
            </a:solidFill>
            <a:ln w="50800">
              <a:solidFill>
                <a:srgbClr val="000088"/>
              </a:solidFill>
              <a:round/>
              <a:headEnd type="none" w="lg" len="sm"/>
              <a:tailEnd type="none" w="lg" len="sm"/>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4" name="Rectangle 13"/>
            <p:cNvSpPr>
              <a:spLocks noChangeArrowheads="1"/>
            </p:cNvSpPr>
            <p:nvPr/>
          </p:nvSpPr>
          <p:spPr bwMode="auto">
            <a:xfrm>
              <a:off x="4343" y="1318"/>
              <a:ext cx="13336" cy="8341"/>
            </a:xfrm>
            <a:prstGeom prst="rect">
              <a:avLst/>
            </a:prstGeom>
            <a:noFill/>
            <a:ln>
              <a:noFill/>
            </a:ln>
            <a:extLst>
              <a:ext uri="{91240B29-F687-4f45-9708-019B960494DF}">
                <a14:hiddenLine xmlns:a14="http://schemas.microsoft.com/office/drawing/2010/main" xmlns="" w="25400">
                  <a:solidFill>
                    <a:srgbClr val="000000"/>
                  </a:solidFill>
                  <a:miter lim="800000"/>
                  <a:headEnd/>
                  <a:tailEnd/>
                </a14:hiddenLine>
              </a:ext>
            </a:extLst>
          </p:spPr>
          <p:txBody>
            <a:bodyPr lIns="12700" tIns="12700" rIns="12700" bIns="12700"/>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الحاجة</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للمَلَكيَّة</a:t>
              </a:r>
              <a:endParaRPr kumimoji="0" lang="en-US" sz="22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grpSp>
        <p:nvGrpSpPr>
          <p:cNvPr id="3" name="Group 14"/>
          <p:cNvGrpSpPr>
            <a:grpSpLocks/>
          </p:cNvGrpSpPr>
          <p:nvPr/>
        </p:nvGrpSpPr>
        <p:grpSpPr bwMode="auto">
          <a:xfrm>
            <a:off x="3687763" y="5301208"/>
            <a:ext cx="1453831" cy="822325"/>
            <a:chOff x="4" y="0"/>
            <a:chExt cx="22720" cy="20000"/>
          </a:xfrm>
        </p:grpSpPr>
        <p:sp>
          <p:nvSpPr>
            <p:cNvPr id="149531" name="Oval 15"/>
            <p:cNvSpPr>
              <a:spLocks noChangeArrowheads="1"/>
            </p:cNvSpPr>
            <p:nvPr/>
          </p:nvSpPr>
          <p:spPr bwMode="auto">
            <a:xfrm>
              <a:off x="4" y="0"/>
              <a:ext cx="22720" cy="20000"/>
            </a:xfrm>
            <a:prstGeom prst="ellipse">
              <a:avLst/>
            </a:prstGeom>
            <a:solidFill>
              <a:srgbClr val="FFFFFF"/>
            </a:solidFill>
            <a:ln w="25400">
              <a:solidFill>
                <a:srgbClr val="000088"/>
              </a:solidFill>
              <a:round/>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32" name="Rectangle 16"/>
            <p:cNvSpPr>
              <a:spLocks noChangeArrowheads="1"/>
            </p:cNvSpPr>
            <p:nvPr/>
          </p:nvSpPr>
          <p:spPr bwMode="auto">
            <a:xfrm>
              <a:off x="2859" y="1784"/>
              <a:ext cx="19865" cy="11102"/>
            </a:xfrm>
            <a:prstGeom prst="rect">
              <a:avLst/>
            </a:prstGeom>
            <a:noFill/>
            <a:ln>
              <a:noFill/>
            </a:ln>
            <a:extLst>
              <a:ext uri="{91240B29-F687-4f45-9708-019B960494DF}">
                <a14:hiddenLine xmlns:a14="http://schemas.microsoft.com/office/drawing/2010/main" xmlns="" w="50800">
                  <a:solidFill>
                    <a:srgbClr val="000000"/>
                  </a:solidFill>
                  <a:miter lim="800000"/>
                  <a:headEnd/>
                  <a:tailEnd/>
                </a14:hiddenLine>
              </a:ext>
            </a:extLst>
          </p:spPr>
          <p:txBody>
            <a:bodyPr lIns="12700" tIns="12700" rIns="12700" bIns="12700"/>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التحضير</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للمَلَكيَّة</a:t>
              </a:r>
              <a:endParaRPr kumimoji="0" lang="en-US" sz="22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sp>
        <p:nvSpPr>
          <p:cNvPr id="39960" name="Line 24"/>
          <p:cNvSpPr>
            <a:spLocks noChangeShapeType="1"/>
          </p:cNvSpPr>
          <p:nvPr/>
        </p:nvSpPr>
        <p:spPr bwMode="auto">
          <a:xfrm flipV="1">
            <a:off x="3491880" y="3212976"/>
            <a:ext cx="361950" cy="182562"/>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1" name="Line 25"/>
          <p:cNvSpPr>
            <a:spLocks noChangeShapeType="1"/>
          </p:cNvSpPr>
          <p:nvPr/>
        </p:nvSpPr>
        <p:spPr bwMode="auto">
          <a:xfrm flipV="1">
            <a:off x="5273675" y="2642690"/>
            <a:ext cx="363538" cy="182563"/>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2" name="Line 26"/>
          <p:cNvSpPr>
            <a:spLocks noChangeShapeType="1"/>
          </p:cNvSpPr>
          <p:nvPr/>
        </p:nvSpPr>
        <p:spPr bwMode="auto">
          <a:xfrm>
            <a:off x="3567558" y="4871588"/>
            <a:ext cx="2072830" cy="213596"/>
          </a:xfrm>
          <a:prstGeom prst="line">
            <a:avLst/>
          </a:prstGeom>
          <a:noFill/>
          <a:ln w="50800">
            <a:solidFill>
              <a:srgbClr val="000000"/>
            </a:solidFill>
            <a:round/>
            <a:headEnd type="none" w="med" len="sm"/>
            <a:tailEnd type="triangle" w="med"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39965" name="Text Box 29"/>
          <p:cNvSpPr txBox="1">
            <a:spLocks noChangeArrowheads="1"/>
          </p:cNvSpPr>
          <p:nvPr/>
        </p:nvSpPr>
        <p:spPr bwMode="auto">
          <a:xfrm>
            <a:off x="930454" y="2204864"/>
            <a:ext cx="1513556"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4000" b="1" i="0" u="sng" strike="noStrike" kern="1200" cap="none" spc="0" normalizeH="0" baseline="0" noProof="0" dirty="0">
                <a:ln>
                  <a:noFill/>
                </a:ln>
                <a:solidFill>
                  <a:srgbClr val="000000"/>
                </a:solidFill>
                <a:effectLst/>
                <a:uLnTx/>
                <a:uFillTx/>
                <a:latin typeface="Arial"/>
                <a:ea typeface="ＭＳ Ｐゴシック" charset="0"/>
                <a:cs typeface="Arial"/>
              </a:rPr>
              <a:t>بيت لحم</a:t>
            </a:r>
            <a:endParaRPr kumimoji="0" lang="en-US" sz="4000" b="1" i="0" u="sng"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6" name="Text Box 30"/>
          <p:cNvSpPr txBox="1">
            <a:spLocks noChangeArrowheads="1"/>
          </p:cNvSpPr>
          <p:nvPr/>
        </p:nvSpPr>
        <p:spPr bwMode="auto">
          <a:xfrm>
            <a:off x="1" y="2852936"/>
            <a:ext cx="3533590" cy="131112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الوثنيَّة (17 – 18)</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السُّرِّيَّة (19)</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7" name="Text Box 31"/>
          <p:cNvSpPr txBox="1">
            <a:spLocks noChangeArrowheads="1"/>
          </p:cNvSpPr>
          <p:nvPr/>
        </p:nvSpPr>
        <p:spPr bwMode="auto">
          <a:xfrm>
            <a:off x="912342" y="4005064"/>
            <a:ext cx="990977"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4000" b="1" i="0" u="sng" strike="noStrike" kern="1200" cap="none" spc="0" normalizeH="0" baseline="0" noProof="0" dirty="0">
                <a:ln>
                  <a:noFill/>
                </a:ln>
                <a:solidFill>
                  <a:srgbClr val="000000"/>
                </a:solidFill>
                <a:effectLst/>
                <a:uLnTx/>
                <a:uFillTx/>
                <a:latin typeface="Arial"/>
                <a:ea typeface="ＭＳ Ｐゴシック" charset="0"/>
                <a:cs typeface="Arial"/>
              </a:rPr>
              <a:t>جبعة</a:t>
            </a:r>
            <a:endParaRPr kumimoji="0" lang="en-US" sz="4000" b="1" i="0" u="sng"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8" name="Text Box 32"/>
          <p:cNvSpPr txBox="1">
            <a:spLocks noChangeArrowheads="1"/>
          </p:cNvSpPr>
          <p:nvPr/>
        </p:nvSpPr>
        <p:spPr bwMode="auto">
          <a:xfrm>
            <a:off x="179512" y="4509120"/>
            <a:ext cx="3000079" cy="6463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JO" sz="3600" b="1" i="0" u="none" strike="noStrike" kern="1200" cap="none" spc="0" normalizeH="0" baseline="0" noProof="0" dirty="0">
                <a:ln>
                  <a:noFill/>
                </a:ln>
                <a:solidFill>
                  <a:srgbClr val="000000"/>
                </a:solidFill>
                <a:effectLst/>
                <a:uLnTx/>
                <a:uFillTx/>
                <a:latin typeface="Arial"/>
                <a:ea typeface="ＭＳ Ｐゴシック" charset="0"/>
                <a:cs typeface="Arial"/>
              </a:rPr>
              <a:t>جريمة (19-20)</a:t>
            </a:r>
            <a:endParaRPr kumimoji="0" lang="en-US" sz="36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69" name="Text Box 33"/>
          <p:cNvSpPr txBox="1">
            <a:spLocks noChangeArrowheads="1"/>
          </p:cNvSpPr>
          <p:nvPr/>
        </p:nvSpPr>
        <p:spPr bwMode="auto">
          <a:xfrm>
            <a:off x="3822784" y="2492896"/>
            <a:ext cx="1425391" cy="11757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بوعز</a:t>
            </a:r>
          </a:p>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البيتلحميّ</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70" name="Text Box 34"/>
          <p:cNvSpPr txBox="1">
            <a:spLocks noChangeArrowheads="1"/>
          </p:cNvSpPr>
          <p:nvPr/>
        </p:nvSpPr>
        <p:spPr bwMode="auto">
          <a:xfrm>
            <a:off x="5847482" y="4725144"/>
            <a:ext cx="902812"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شاول</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39971" name="Text Box 35"/>
          <p:cNvSpPr txBox="1">
            <a:spLocks noChangeArrowheads="1"/>
          </p:cNvSpPr>
          <p:nvPr/>
        </p:nvSpPr>
        <p:spPr bwMode="auto">
          <a:xfrm>
            <a:off x="5775564" y="2348880"/>
            <a:ext cx="742511" cy="584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r" defTabSz="914400" rtl="1" eaLnBrk="1" fontAlgn="base" latinLnBrk="0" hangingPunct="1">
              <a:lnSpc>
                <a:spcPct val="100000"/>
              </a:lnSpc>
              <a:spcBef>
                <a:spcPct val="20000"/>
              </a:spcBef>
              <a:spcAft>
                <a:spcPct val="0"/>
              </a:spcAft>
              <a:buClrTx/>
              <a:buSzTx/>
              <a:buFontTx/>
              <a:buNone/>
              <a:tabLst/>
              <a:defRPr/>
            </a:pPr>
            <a:r>
              <a:rPr kumimoji="0" lang="ar-JO" sz="3200" b="1" i="0" u="none" strike="noStrike" kern="1200" cap="none" spc="0" normalizeH="0" baseline="0" noProof="0" dirty="0">
                <a:ln>
                  <a:noFill/>
                </a:ln>
                <a:solidFill>
                  <a:srgbClr val="000000"/>
                </a:solidFill>
                <a:effectLst/>
                <a:uLnTx/>
                <a:uFillTx/>
                <a:latin typeface="Arial"/>
                <a:ea typeface="ＭＳ Ｐゴシック" charset="0"/>
                <a:cs typeface="Arial"/>
              </a:rPr>
              <a:t>داود</a:t>
            </a:r>
            <a:endParaRPr kumimoji="0" lang="en-US" sz="3200" b="1"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grpSp>
        <p:nvGrpSpPr>
          <p:cNvPr id="4" name="Group 36"/>
          <p:cNvGrpSpPr>
            <a:grpSpLocks/>
          </p:cNvGrpSpPr>
          <p:nvPr/>
        </p:nvGrpSpPr>
        <p:grpSpPr bwMode="auto">
          <a:xfrm>
            <a:off x="5610225" y="5229200"/>
            <a:ext cx="1295400" cy="906463"/>
            <a:chOff x="3456" y="3404"/>
            <a:chExt cx="816" cy="571"/>
          </a:xfrm>
        </p:grpSpPr>
        <p:sp>
          <p:nvSpPr>
            <p:cNvPr id="149525" name="Rectangle 27"/>
            <p:cNvSpPr>
              <a:spLocks noChangeArrowheads="1"/>
            </p:cNvSpPr>
            <p:nvPr/>
          </p:nvSpPr>
          <p:spPr bwMode="auto">
            <a:xfrm>
              <a:off x="3456" y="3462"/>
              <a:ext cx="816" cy="436"/>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anchor="ct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6" name="Line 20"/>
            <p:cNvSpPr>
              <a:spLocks noChangeShapeType="1"/>
            </p:cNvSpPr>
            <p:nvPr/>
          </p:nvSpPr>
          <p:spPr bwMode="auto">
            <a:xfrm>
              <a:off x="3456" y="3456"/>
              <a:ext cx="0" cy="461"/>
            </a:xfrm>
            <a:prstGeom prst="line">
              <a:avLst/>
            </a:prstGeom>
            <a:noFill/>
            <a:ln w="25400">
              <a:solidFill>
                <a:srgbClr val="000088"/>
              </a:solidFill>
              <a:round/>
              <a:headEnd type="none" w="lg" len="sm"/>
              <a:tailEnd type="none" w="lg"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7" name="Line 21"/>
            <p:cNvSpPr>
              <a:spLocks noChangeShapeType="1"/>
            </p:cNvSpPr>
            <p:nvPr/>
          </p:nvSpPr>
          <p:spPr bwMode="auto">
            <a:xfrm>
              <a:off x="4263" y="3456"/>
              <a:ext cx="0" cy="461"/>
            </a:xfrm>
            <a:prstGeom prst="line">
              <a:avLst/>
            </a:prstGeom>
            <a:noFill/>
            <a:ln w="25400">
              <a:solidFill>
                <a:srgbClr val="000088"/>
              </a:solidFill>
              <a:round/>
              <a:headEnd type="none" w="lg" len="sm"/>
              <a:tailEnd type="none" w="lg" len="sm"/>
            </a:ln>
            <a:extLst>
              <a:ext uri="{909E8E84-426E-40dd-AFC4-6F175D3DCCD1}">
                <a14:hiddenFill xmlns:a14="http://schemas.microsoft.com/office/drawing/2010/main" xmlns="">
                  <a:noFill/>
                </a14:hiddenFill>
              </a:ext>
            </a:extLst>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8" name="Oval 19"/>
            <p:cNvSpPr>
              <a:spLocks noChangeArrowheads="1"/>
            </p:cNvSpPr>
            <p:nvPr/>
          </p:nvSpPr>
          <p:spPr bwMode="auto">
            <a:xfrm>
              <a:off x="3456" y="3859"/>
              <a:ext cx="807" cy="116"/>
            </a:xfrm>
            <a:prstGeom prst="ellipse">
              <a:avLst/>
            </a:prstGeom>
            <a:solidFill>
              <a:srgbClr val="FFFFFF"/>
            </a:solidFill>
            <a:ln w="25400">
              <a:solidFill>
                <a:srgbClr val="000088"/>
              </a:solidFill>
              <a:round/>
              <a:headEnd/>
              <a:tailEnd/>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sp>
          <p:nvSpPr>
            <p:cNvPr id="149529" name="Rectangle 23"/>
            <p:cNvSpPr>
              <a:spLocks noChangeArrowheads="1"/>
            </p:cNvSpPr>
            <p:nvPr/>
          </p:nvSpPr>
          <p:spPr bwMode="auto">
            <a:xfrm>
              <a:off x="3482" y="3452"/>
              <a:ext cx="771" cy="231"/>
            </a:xfrm>
            <a:prstGeom prst="rect">
              <a:avLst/>
            </a:prstGeom>
            <a:noFill/>
            <a:ln>
              <a:noFill/>
            </a:ln>
            <a:extLst>
              <a:ext uri="{91240B29-F687-4f45-9708-019B960494DF}">
                <a14:hiddenLine xmlns:a14="http://schemas.microsoft.com/office/drawing/2010/main" xmlns="" w="25400">
                  <a:solidFill>
                    <a:srgbClr val="000000"/>
                  </a:solidFill>
                  <a:miter lim="800000"/>
                  <a:headEnd/>
                  <a:tailEnd/>
                </a14:hiddenLine>
              </a:ext>
            </a:extLst>
          </p:spPr>
          <p:txBody>
            <a:bodyPr lIns="12700" tIns="12700" rIns="12700" bIns="12700"/>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تأسيس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2200" b="1" i="0" u="none" strike="noStrike" kern="1200" cap="none" spc="0" normalizeH="0" baseline="0" noProof="0" dirty="0">
                  <a:ln>
                    <a:noFill/>
                  </a:ln>
                  <a:solidFill>
                    <a:srgbClr val="000000"/>
                  </a:solidFill>
                  <a:effectLst/>
                  <a:uLnTx/>
                  <a:uFillTx/>
                  <a:latin typeface="Arial"/>
                  <a:ea typeface="ＭＳ Ｐゴシック" charset="0"/>
                  <a:cs typeface="Arial"/>
                </a:rPr>
                <a:t>المَلَكيَّة</a:t>
              </a:r>
              <a:endParaRPr kumimoji="0" lang="en-US" sz="2200" b="0" i="0" u="none" strike="noStrike" kern="1200" cap="none" spc="0" normalizeH="0" baseline="0" noProof="0" dirty="0">
                <a:ln>
                  <a:noFill/>
                </a:ln>
                <a:solidFill>
                  <a:srgbClr val="000000"/>
                </a:solidFill>
                <a:effectLst/>
                <a:uLnTx/>
                <a:uFillTx/>
                <a:latin typeface="Arial"/>
                <a:ea typeface="ＭＳ Ｐゴシック" charset="0"/>
                <a:cs typeface="Arial"/>
              </a:endParaRPr>
            </a:p>
          </p:txBody>
        </p:sp>
        <p:sp>
          <p:nvSpPr>
            <p:cNvPr id="149530" name="Freeform 22"/>
            <p:cNvSpPr>
              <a:spLocks/>
            </p:cNvSpPr>
            <p:nvPr/>
          </p:nvSpPr>
          <p:spPr bwMode="auto">
            <a:xfrm rot="10800000">
              <a:off x="3456" y="3404"/>
              <a:ext cx="807" cy="58"/>
            </a:xfrm>
            <a:custGeom>
              <a:avLst/>
              <a:gdLst>
                <a:gd name="T0" fmla="*/ 0 w 20000"/>
                <a:gd name="T1" fmla="*/ 0 h 20000"/>
                <a:gd name="T2" fmla="*/ 58 w 20000"/>
                <a:gd name="T3" fmla="*/ 58 h 20000"/>
                <a:gd name="T4" fmla="*/ 115 w 20000"/>
                <a:gd name="T5" fmla="*/ 0 h 20000"/>
                <a:gd name="T6" fmla="*/ 173 w 20000"/>
                <a:gd name="T7" fmla="*/ 58 h 20000"/>
                <a:gd name="T8" fmla="*/ 230 w 20000"/>
                <a:gd name="T9" fmla="*/ 0 h 20000"/>
                <a:gd name="T10" fmla="*/ 288 w 20000"/>
                <a:gd name="T11" fmla="*/ 58 h 20000"/>
                <a:gd name="T12" fmla="*/ 346 w 20000"/>
                <a:gd name="T13" fmla="*/ 0 h 20000"/>
                <a:gd name="T14" fmla="*/ 403 w 20000"/>
                <a:gd name="T15" fmla="*/ 58 h 20000"/>
                <a:gd name="T16" fmla="*/ 461 w 20000"/>
                <a:gd name="T17" fmla="*/ 0 h 20000"/>
                <a:gd name="T18" fmla="*/ 519 w 20000"/>
                <a:gd name="T19" fmla="*/ 58 h 20000"/>
                <a:gd name="T20" fmla="*/ 576 w 20000"/>
                <a:gd name="T21" fmla="*/ 0 h 20000"/>
                <a:gd name="T22" fmla="*/ 634 w 20000"/>
                <a:gd name="T23" fmla="*/ 58 h 20000"/>
                <a:gd name="T24" fmla="*/ 691 w 20000"/>
                <a:gd name="T25" fmla="*/ 0 h 20000"/>
                <a:gd name="T26" fmla="*/ 749 w 20000"/>
                <a:gd name="T27" fmla="*/ 58 h 20000"/>
                <a:gd name="T28" fmla="*/ 807 w 20000"/>
                <a:gd name="T29" fmla="*/ 0 h 2000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0000"/>
                <a:gd name="T46" fmla="*/ 0 h 20000"/>
                <a:gd name="T47" fmla="*/ 20000 w 20000"/>
                <a:gd name="T48" fmla="*/ 20000 h 2000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0000" h="20000">
                  <a:moveTo>
                    <a:pt x="0" y="0"/>
                  </a:moveTo>
                  <a:lnTo>
                    <a:pt x="1428" y="19862"/>
                  </a:lnTo>
                  <a:lnTo>
                    <a:pt x="2856" y="0"/>
                  </a:lnTo>
                  <a:lnTo>
                    <a:pt x="4284" y="19862"/>
                  </a:lnTo>
                  <a:lnTo>
                    <a:pt x="5711" y="0"/>
                  </a:lnTo>
                  <a:lnTo>
                    <a:pt x="7139" y="19862"/>
                  </a:lnTo>
                  <a:lnTo>
                    <a:pt x="8567" y="0"/>
                  </a:lnTo>
                  <a:lnTo>
                    <a:pt x="9995" y="19862"/>
                  </a:lnTo>
                  <a:lnTo>
                    <a:pt x="11423" y="0"/>
                  </a:lnTo>
                  <a:lnTo>
                    <a:pt x="12851" y="19862"/>
                  </a:lnTo>
                  <a:lnTo>
                    <a:pt x="14279" y="0"/>
                  </a:lnTo>
                  <a:lnTo>
                    <a:pt x="15706" y="19862"/>
                  </a:lnTo>
                  <a:lnTo>
                    <a:pt x="17134" y="0"/>
                  </a:lnTo>
                  <a:lnTo>
                    <a:pt x="18562" y="19862"/>
                  </a:lnTo>
                  <a:lnTo>
                    <a:pt x="19990" y="0"/>
                  </a:lnTo>
                </a:path>
              </a:pathLst>
            </a:custGeom>
            <a:solidFill>
              <a:srgbClr val="FFFFFF"/>
            </a:solidFill>
            <a:ln w="25400">
              <a:solidFill>
                <a:srgbClr val="000088"/>
              </a:solidFill>
              <a:round/>
              <a:headEnd type="none" w="lg" len="sm"/>
              <a:tailEnd type="none" w="lg" len="sm"/>
            </a:ln>
          </p:spPr>
          <p:txBody>
            <a:bodyPr/>
            <a:lstStyle/>
            <a:p>
              <a:pPr marL="0" marR="0" lvl="0" indent="0" algn="ctr" defTabSz="914400" rtl="1" eaLnBrk="1" fontAlgn="base" latinLnBrk="0" hangingPunct="1">
                <a:lnSpc>
                  <a:spcPct val="100000"/>
                </a:lnSpc>
                <a:spcBef>
                  <a:spcPct val="2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Arial"/>
                <a:ea typeface="ＭＳ Ｐゴシック" charset="0"/>
                <a:cs typeface="Arial"/>
              </a:endParaRPr>
            </a:p>
          </p:txBody>
        </p:sp>
      </p:grpSp>
      <p:sp>
        <p:nvSpPr>
          <p:cNvPr id="149524" name="Text Box 37"/>
          <p:cNvSpPr txBox="1">
            <a:spLocks noChangeArrowheads="1"/>
          </p:cNvSpPr>
          <p:nvPr/>
        </p:nvSpPr>
        <p:spPr bwMode="auto">
          <a:xfrm>
            <a:off x="0" y="6151660"/>
            <a:ext cx="9144000" cy="76944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宋体" charset="0"/>
                <a:cs typeface="Arial"/>
              </a:rPr>
              <a:t>مقتبس من توماس ل. كونستابل، لاهوت يشوع وراعوث والقضاة</a:t>
            </a:r>
          </a:p>
          <a:p>
            <a:pPr marL="0" marR="0" lvl="0" indent="0" algn="ctr" defTabSz="914400" rtl="1" eaLnBrk="1" fontAlgn="base" latinLnBrk="0" hangingPunct="1">
              <a:lnSpc>
                <a:spcPct val="100000"/>
              </a:lnSpc>
              <a:spcBef>
                <a:spcPct val="20000"/>
              </a:spcBef>
              <a:spcAft>
                <a:spcPct val="0"/>
              </a:spcAft>
              <a:buClrTx/>
              <a:buSzTx/>
              <a:buFontTx/>
              <a:buNone/>
              <a:tabLst/>
              <a:defRPr/>
            </a:pPr>
            <a:r>
              <a:rPr kumimoji="0" lang="ar-JO" sz="2000" b="1" i="0" u="none" strike="noStrike" kern="1200" cap="none" spc="0" normalizeH="0" baseline="0" noProof="0" dirty="0">
                <a:ln>
                  <a:noFill/>
                </a:ln>
                <a:solidFill>
                  <a:srgbClr val="000000"/>
                </a:solidFill>
                <a:effectLst/>
                <a:uLnTx/>
                <a:uFillTx/>
                <a:latin typeface="Arial"/>
                <a:ea typeface="宋体" charset="0"/>
                <a:cs typeface="Arial"/>
              </a:rPr>
              <a:t>في اللاهوت الكتابيَّ للعهد القديم، إد، روي ر. زوك، 95-96، 117</a:t>
            </a:r>
            <a:endParaRPr kumimoji="0" lang="en-US" sz="2000" b="1" i="0" u="none" strike="noStrike" kern="1200" cap="none" spc="0" normalizeH="0" baseline="0" noProof="0" dirty="0">
              <a:ln>
                <a:noFill/>
              </a:ln>
              <a:solidFill>
                <a:srgbClr val="000000"/>
              </a:solidFill>
              <a:effectLst/>
              <a:uLnTx/>
              <a:uFillTx/>
              <a:latin typeface="Arial"/>
              <a:ea typeface="宋体" charset="0"/>
              <a:cs typeface="Arial"/>
            </a:endParaRPr>
          </a:p>
        </p:txBody>
      </p:sp>
    </p:spTree>
    <p:extLst>
      <p:ext uri="{BB962C8B-B14F-4D97-AF65-F5344CB8AC3E}">
        <p14:creationId xmlns:p14="http://schemas.microsoft.com/office/powerpoint/2010/main" val="264213436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9965"/>
                                        </p:tgtEl>
                                        <p:attrNameLst>
                                          <p:attrName>style.visibility</p:attrName>
                                        </p:attrNameLst>
                                      </p:cBhvr>
                                      <p:to>
                                        <p:strVal val="visible"/>
                                      </p:to>
                                    </p:set>
                                    <p:animEffect transition="in" filter="wipe(left)">
                                      <p:cBhvr>
                                        <p:cTn id="12" dur="500"/>
                                        <p:tgtEl>
                                          <p:spTgt spid="3996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9966"/>
                                        </p:tgtEl>
                                        <p:attrNameLst>
                                          <p:attrName>style.visibility</p:attrName>
                                        </p:attrNameLst>
                                      </p:cBhvr>
                                      <p:to>
                                        <p:strVal val="visible"/>
                                      </p:to>
                                    </p:set>
                                    <p:animEffect transition="in" filter="wipe(left)">
                                      <p:cBhvr>
                                        <p:cTn id="17" dur="500"/>
                                        <p:tgtEl>
                                          <p:spTgt spid="3996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39967"/>
                                        </p:tgtEl>
                                        <p:attrNameLst>
                                          <p:attrName>style.visibility</p:attrName>
                                        </p:attrNameLst>
                                      </p:cBhvr>
                                      <p:to>
                                        <p:strVal val="visible"/>
                                      </p:to>
                                    </p:set>
                                    <p:animEffect transition="in" filter="wipe(left)">
                                      <p:cBhvr>
                                        <p:cTn id="22" dur="500"/>
                                        <p:tgtEl>
                                          <p:spTgt spid="3996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39968"/>
                                        </p:tgtEl>
                                        <p:attrNameLst>
                                          <p:attrName>style.visibility</p:attrName>
                                        </p:attrNameLst>
                                      </p:cBhvr>
                                      <p:to>
                                        <p:strVal val="visible"/>
                                      </p:to>
                                    </p:set>
                                    <p:animEffect transition="in" filter="wipe(left)">
                                      <p:cBhvr>
                                        <p:cTn id="27" dur="500"/>
                                        <p:tgtEl>
                                          <p:spTgt spid="3996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wipe(left)">
                                      <p:cBhvr>
                                        <p:cTn id="32" dur="500"/>
                                        <p:tgtEl>
                                          <p:spTgt spid="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down)">
                                      <p:cBhvr>
                                        <p:cTn id="37" dur="5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grpId="0" nodeType="clickEffect">
                                  <p:stCondLst>
                                    <p:cond delay="0"/>
                                  </p:stCondLst>
                                  <p:childTnLst>
                                    <p:set>
                                      <p:cBhvr>
                                        <p:cTn id="41" dur="1" fill="hold">
                                          <p:stCondLst>
                                            <p:cond delay="0"/>
                                          </p:stCondLst>
                                        </p:cTn>
                                        <p:tgtEl>
                                          <p:spTgt spid="39970"/>
                                        </p:tgtEl>
                                        <p:attrNameLst>
                                          <p:attrName>style.visibility</p:attrName>
                                        </p:attrNameLst>
                                      </p:cBhvr>
                                      <p:to>
                                        <p:strVal val="visible"/>
                                      </p:to>
                                    </p:set>
                                    <p:animEffect transition="in" filter="wipe(left)">
                                      <p:cBhvr>
                                        <p:cTn id="42" dur="500"/>
                                        <p:tgtEl>
                                          <p:spTgt spid="3997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9962"/>
                                        </p:tgtEl>
                                        <p:attrNameLst>
                                          <p:attrName>style.visibility</p:attrName>
                                        </p:attrNameLst>
                                      </p:cBhvr>
                                      <p:to>
                                        <p:strVal val="visible"/>
                                      </p:to>
                                    </p:set>
                                    <p:animEffect transition="in" filter="wipe(left)">
                                      <p:cBhvr>
                                        <p:cTn id="47" dur="500"/>
                                        <p:tgtEl>
                                          <p:spTgt spid="39962"/>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8" fill="hold" grpId="0" nodeType="clickEffect">
                                  <p:stCondLst>
                                    <p:cond delay="0"/>
                                  </p:stCondLst>
                                  <p:childTnLst>
                                    <p:set>
                                      <p:cBhvr>
                                        <p:cTn id="51" dur="1" fill="hold">
                                          <p:stCondLst>
                                            <p:cond delay="0"/>
                                          </p:stCondLst>
                                        </p:cTn>
                                        <p:tgtEl>
                                          <p:spTgt spid="39960"/>
                                        </p:tgtEl>
                                        <p:attrNameLst>
                                          <p:attrName>style.visibility</p:attrName>
                                        </p:attrNameLst>
                                      </p:cBhvr>
                                      <p:to>
                                        <p:strVal val="visible"/>
                                      </p:to>
                                    </p:set>
                                    <p:animEffect transition="in" filter="wipe(left)">
                                      <p:cBhvr>
                                        <p:cTn id="52" dur="500"/>
                                        <p:tgtEl>
                                          <p:spTgt spid="39960"/>
                                        </p:tgtEl>
                                      </p:cBhvr>
                                    </p:animEffect>
                                  </p:childTnLst>
                                </p:cTn>
                              </p:par>
                              <p:par>
                                <p:cTn id="53" presetID="22" presetClass="entr" presetSubtype="8" fill="hold" grpId="0" nodeType="withEffect">
                                  <p:stCondLst>
                                    <p:cond delay="0"/>
                                  </p:stCondLst>
                                  <p:childTnLst>
                                    <p:set>
                                      <p:cBhvr>
                                        <p:cTn id="54" dur="1" fill="hold">
                                          <p:stCondLst>
                                            <p:cond delay="0"/>
                                          </p:stCondLst>
                                        </p:cTn>
                                        <p:tgtEl>
                                          <p:spTgt spid="39969"/>
                                        </p:tgtEl>
                                        <p:attrNameLst>
                                          <p:attrName>style.visibility</p:attrName>
                                        </p:attrNameLst>
                                      </p:cBhvr>
                                      <p:to>
                                        <p:strVal val="visible"/>
                                      </p:to>
                                    </p:set>
                                    <p:animEffect transition="in" filter="wipe(left)">
                                      <p:cBhvr>
                                        <p:cTn id="55" dur="500"/>
                                        <p:tgtEl>
                                          <p:spTgt spid="39969"/>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grpId="0" nodeType="clickEffect">
                                  <p:stCondLst>
                                    <p:cond delay="0"/>
                                  </p:stCondLst>
                                  <p:childTnLst>
                                    <p:set>
                                      <p:cBhvr>
                                        <p:cTn id="59" dur="1" fill="hold">
                                          <p:stCondLst>
                                            <p:cond delay="0"/>
                                          </p:stCondLst>
                                        </p:cTn>
                                        <p:tgtEl>
                                          <p:spTgt spid="39961"/>
                                        </p:tgtEl>
                                        <p:attrNameLst>
                                          <p:attrName>style.visibility</p:attrName>
                                        </p:attrNameLst>
                                      </p:cBhvr>
                                      <p:to>
                                        <p:strVal val="visible"/>
                                      </p:to>
                                    </p:set>
                                    <p:animEffect transition="in" filter="wipe(left)">
                                      <p:cBhvr>
                                        <p:cTn id="60" dur="500"/>
                                        <p:tgtEl>
                                          <p:spTgt spid="39961"/>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39971"/>
                                        </p:tgtEl>
                                        <p:attrNameLst>
                                          <p:attrName>style.visibility</p:attrName>
                                        </p:attrNameLst>
                                      </p:cBhvr>
                                      <p:to>
                                        <p:strVal val="visible"/>
                                      </p:to>
                                    </p:set>
                                    <p:animEffect transition="in" filter="wipe(left)">
                                      <p:cBhvr>
                                        <p:cTn id="63" dur="500"/>
                                        <p:tgtEl>
                                          <p:spTgt spid="399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60" grpId="0" animBg="1"/>
      <p:bldP spid="39961" grpId="0" animBg="1"/>
      <p:bldP spid="39962" grpId="0" animBg="1"/>
      <p:bldP spid="39965" grpId="0"/>
      <p:bldP spid="39966" grpId="0"/>
      <p:bldP spid="39967" grpId="0"/>
      <p:bldP spid="39968" grpId="0"/>
      <p:bldP spid="39969" grpId="0"/>
      <p:bldP spid="39970" grpId="0"/>
      <p:bldP spid="3997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12122"/>
            <a:ext cx="9204404" cy="5980703"/>
          </a:xfrm>
          <a:prstGeom prst="rect">
            <a:avLst/>
          </a:prstGeom>
        </p:spPr>
      </p:pic>
      <p:sp>
        <p:nvSpPr>
          <p:cNvPr id="8" name="Rectangle 2"/>
          <p:cNvSpPr txBox="1">
            <a:spLocks noChangeArrowheads="1"/>
          </p:cNvSpPr>
          <p:nvPr/>
        </p:nvSpPr>
        <p:spPr bwMode="auto">
          <a:xfrm>
            <a:off x="607418" y="3346620"/>
            <a:ext cx="7575076" cy="189787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راعوث</a:t>
            </a:r>
            <a:endParaRPr kumimoji="0" lang="en-US" sz="96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96548" y="1557629"/>
            <a:ext cx="7996816" cy="1446653"/>
          </a:xfrm>
          <a:noFill/>
          <a:ln>
            <a:noFill/>
          </a:ln>
          <a:effectLst/>
        </p:spPr>
        <p:txBody>
          <a:bodyPr anchor="ctr"/>
          <a:lstStyle/>
          <a:p>
            <a:r>
              <a:rPr lang="ar-JO" sz="9600" kern="1200" dirty="0">
                <a:solidFill>
                  <a:schemeClr val="tx1"/>
                </a:solidFill>
                <a:effectLst/>
                <a:ea typeface="ＭＳ Ｐゴシック" charset="0"/>
              </a:rPr>
              <a:t>كن</a:t>
            </a:r>
            <a:r>
              <a:rPr lang="en-US" sz="9600" kern="1200" dirty="0">
                <a:solidFill>
                  <a:schemeClr val="tx1"/>
                </a:solidFill>
                <a:effectLst/>
                <a:ea typeface="ＭＳ Ｐゴシック" charset="0"/>
              </a:rPr>
              <a:t> </a:t>
            </a:r>
            <a:br>
              <a:rPr lang="en-US" sz="9600" kern="1200" dirty="0">
                <a:solidFill>
                  <a:schemeClr val="tx1"/>
                </a:solidFill>
                <a:effectLst/>
                <a:ea typeface="ＭＳ Ｐゴシック" charset="0"/>
              </a:rPr>
            </a:br>
            <a:r>
              <a:rPr lang="ar-JO" sz="9600" kern="1200" dirty="0">
                <a:solidFill>
                  <a:srgbClr val="800000"/>
                </a:solidFill>
                <a:effectLst/>
                <a:ea typeface="ＭＳ Ｐゴシック" charset="0"/>
              </a:rPr>
              <a:t>علاقاتياً</a:t>
            </a:r>
            <a:endParaRPr lang="en-US" sz="9600" kern="1200" dirty="0">
              <a:solidFill>
                <a:srgbClr val="800000"/>
              </a:solidFill>
              <a:effectLst/>
              <a:ea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CICFamily.com • BibleStudyDownloads.org</a:t>
            </a:r>
          </a:p>
        </p:txBody>
      </p:sp>
    </p:spTree>
    <p:extLst>
      <p:ext uri="{BB962C8B-B14F-4D97-AF65-F5344CB8AC3E}">
        <p14:creationId xmlns:p14="http://schemas.microsoft.com/office/powerpoint/2010/main" val="63948666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660066"/>
          </a:solidFill>
        </p:spPr>
        <p:txBody>
          <a:bodyPr/>
          <a:lstStyle/>
          <a:p>
            <a:r>
              <a:rPr lang="ar-JO" dirty="0">
                <a:solidFill>
                  <a:srgbClr val="FFFFFF"/>
                </a:solidFill>
              </a:rPr>
              <a:t>القول الذي يقتبس عادة</a:t>
            </a:r>
            <a:endParaRPr lang="en-US" dirty="0">
              <a:solidFill>
                <a:srgbClr val="FFFFFF"/>
              </a:solidFill>
            </a:endParaRPr>
          </a:p>
        </p:txBody>
      </p:sp>
      <p:sp>
        <p:nvSpPr>
          <p:cNvPr id="3" name="Text Box 24"/>
          <p:cNvSpPr txBox="1">
            <a:spLocks noChangeArrowheads="1"/>
          </p:cNvSpPr>
          <p:nvPr/>
        </p:nvSpPr>
        <p:spPr bwMode="auto">
          <a:xfrm rot="600000">
            <a:off x="477030" y="2806685"/>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أنفسهم</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Title 1"/>
          <p:cNvSpPr txBox="1">
            <a:spLocks/>
          </p:cNvSpPr>
          <p:nvPr/>
        </p:nvSpPr>
        <p:spPr bwMode="auto">
          <a:xfrm>
            <a:off x="-26603" y="6143803"/>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2 هرطقات 4 : 7</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021398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8640"/>
            <a:ext cx="9144000" cy="936104"/>
          </a:xfrm>
          <a:solidFill>
            <a:srgbClr val="000090"/>
          </a:solidFill>
        </p:spPr>
        <p:txBody>
          <a:bodyPr/>
          <a:lstStyle/>
          <a:p>
            <a:r>
              <a:rPr lang="ar-JO" dirty="0">
                <a:solidFill>
                  <a:srgbClr val="FFFFFF"/>
                </a:solidFill>
              </a:rPr>
              <a:t>القول الذي لا يقتبس عادة</a:t>
            </a:r>
            <a:endParaRPr lang="en-US" dirty="0">
              <a:solidFill>
                <a:srgbClr val="FFFFFF"/>
              </a:solidFill>
            </a:endParaRPr>
          </a:p>
        </p:txBody>
      </p:sp>
      <p:sp>
        <p:nvSpPr>
          <p:cNvPr id="3" name="Text Box 24"/>
          <p:cNvSpPr txBox="1">
            <a:spLocks noChangeArrowheads="1"/>
          </p:cNvSpPr>
          <p:nvPr/>
        </p:nvSpPr>
        <p:spPr bwMode="auto">
          <a:xfrm rot="600000">
            <a:off x="381000" y="3078242"/>
            <a:ext cx="8305800" cy="2215991"/>
          </a:xfrm>
          <a:prstGeom prst="rect">
            <a:avLst/>
          </a:prstGeom>
          <a:noFill/>
          <a:ln w="9525">
            <a:noFill/>
            <a:miter lim="800000"/>
            <a:headEnd type="none" w="sm" len="sm"/>
            <a:tailEnd type="none" w="sm" len="sm"/>
          </a:ln>
        </p:spPr>
        <p:txBody>
          <a:bodyPr lIns="0" tIns="0" rIns="0" bIns="0"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7200" b="1" i="0" u="none" strike="noStrike" kern="1200" cap="none" spc="0" normalizeH="0" baseline="0" noProof="0" dirty="0">
                <a:ln>
                  <a:noFill/>
                </a:ln>
                <a:solidFill>
                  <a:srgbClr val="FFFFFF"/>
                </a:solidFill>
                <a:effectLst/>
                <a:uLnTx/>
                <a:uFillTx/>
                <a:latin typeface="Arial Black" charset="0"/>
                <a:ea typeface="宋体" charset="0"/>
                <a:cs typeface="宋体" charset="0"/>
              </a:rPr>
              <a:t>يساعد الله الذين يساعدون </a:t>
            </a:r>
            <a:r>
              <a:rPr kumimoji="0" lang="ar-JO" altLang="zh-CN" sz="7200" b="1" i="0" u="none" strike="noStrike" kern="1200" cap="none" spc="0" normalizeH="0" baseline="0" noProof="0" dirty="0">
                <a:ln>
                  <a:noFill/>
                </a:ln>
                <a:solidFill>
                  <a:srgbClr val="FFFF00"/>
                </a:solidFill>
                <a:effectLst/>
                <a:uLnTx/>
                <a:uFillTx/>
                <a:latin typeface="Arial Black" charset="0"/>
                <a:ea typeface="宋体" charset="0"/>
                <a:cs typeface="宋体" charset="0"/>
              </a:rPr>
              <a:t>الآخرين</a:t>
            </a:r>
            <a:endParaRPr kumimoji="0" lang="en-US" sz="7200" b="1" i="0" u="none" strike="noStrike" kern="1200" cap="none" spc="0" normalizeH="0" baseline="0" noProof="0" dirty="0">
              <a:ln>
                <a:noFill/>
              </a:ln>
              <a:solidFill>
                <a:srgbClr val="FFFF00"/>
              </a:solidFill>
              <a:effectLst/>
              <a:uLnTx/>
              <a:uFillTx/>
              <a:latin typeface="Arial Black" charset="0"/>
              <a:ea typeface="宋体" charset="0"/>
              <a:cs typeface="宋体" charset="0"/>
            </a:endParaRPr>
          </a:p>
        </p:txBody>
      </p:sp>
      <p:sp>
        <p:nvSpPr>
          <p:cNvPr id="4" name="Title 1"/>
          <p:cNvSpPr txBox="1">
            <a:spLocks/>
          </p:cNvSpPr>
          <p:nvPr/>
        </p:nvSpPr>
        <p:spPr bwMode="auto">
          <a:xfrm>
            <a:off x="-15102" y="1133872"/>
            <a:ext cx="9159101" cy="71095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في الكتاب المقدس</a:t>
            </a:r>
            <a:endParaRPr kumimoji="0" lang="en-US" sz="4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46097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5"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1000" fill="hold"/>
                                        <p:tgtEl>
                                          <p:spTgt spid="3"/>
                                        </p:tgtEl>
                                        <p:attrNameLst>
                                          <p:attrName>ppt_w</p:attrName>
                                        </p:attrNameLst>
                                      </p:cBhvr>
                                      <p:tavLst>
                                        <p:tav tm="0">
                                          <p:val>
                                            <p:fltVal val="0"/>
                                          </p:val>
                                        </p:tav>
                                        <p:tav tm="100000">
                                          <p:val>
                                            <p:strVal val="#ppt_w"/>
                                          </p:val>
                                        </p:tav>
                                      </p:tavLst>
                                    </p:anim>
                                    <p:anim calcmode="lin" valueType="num">
                                      <p:cBhvr>
                                        <p:cTn id="8" dur="1000" fill="hold"/>
                                        <p:tgtEl>
                                          <p:spTgt spid="3"/>
                                        </p:tgtEl>
                                        <p:attrNameLst>
                                          <p:attrName>ppt_h</p:attrName>
                                        </p:attrNameLst>
                                      </p:cBhvr>
                                      <p:tavLst>
                                        <p:tav tm="0">
                                          <p:val>
                                            <p:fltVal val="0"/>
                                          </p:val>
                                        </p:tav>
                                        <p:tav tm="100000">
                                          <p:val>
                                            <p:strVal val="#ppt_h"/>
                                          </p:val>
                                        </p:tav>
                                      </p:tavLst>
                                    </p:anim>
                                    <p:anim calcmode="lin" valueType="num">
                                      <p:cBhvr>
                                        <p:cTn id="9" dur="1000" fill="hold"/>
                                        <p:tgtEl>
                                          <p:spTgt spid="3"/>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3"/>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ar-JO" sz="4800" dirty="0">
                <a:effectLst>
                  <a:glow rad="101600">
                    <a:schemeClr val="tx1">
                      <a:alpha val="99000"/>
                    </a:schemeClr>
                  </a:glow>
                </a:effectLst>
              </a:rPr>
              <a:t>الموضوع الرئيسي</a:t>
            </a:r>
            <a:endParaRPr lang="en-US" sz="4800"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2274104"/>
            <a:ext cx="9144000" cy="276356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يكافئ الله منكري ذواتهم</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349807423"/>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0" y="5013176"/>
            <a:ext cx="9144000" cy="1368152"/>
          </a:xfrm>
          <a:prstGeom prst="rect">
            <a:avLst/>
          </a:prstGeom>
          <a:solidFill>
            <a:schemeClr val="accent1"/>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40963" name="Rectangle 2"/>
          <p:cNvSpPr>
            <a:spLocks noGrp="1" noChangeArrowheads="1"/>
          </p:cNvSpPr>
          <p:nvPr>
            <p:ph type="title"/>
          </p:nvPr>
        </p:nvSpPr>
        <p:spPr>
          <a:xfrm flipH="1">
            <a:off x="4648200" y="5085184"/>
            <a:ext cx="4495800" cy="1224136"/>
          </a:xfrm>
          <a:noFill/>
        </p:spPr>
        <p:txBody>
          <a:bodyPr anchor="ctr" anchorCtr="1"/>
          <a:lstStyle/>
          <a:p>
            <a:pPr algn="ctr" eaLnBrk="1" hangingPunct="1"/>
            <a:r>
              <a:rPr lang="ar-JO" sz="9600" dirty="0">
                <a:solidFill>
                  <a:schemeClr val="tx1"/>
                </a:solidFill>
                <a:latin typeface="Arial Black" charset="0"/>
                <a:ea typeface="ＭＳ Ｐゴシック" charset="0"/>
                <a:cs typeface="ＭＳ Ｐゴシック" charset="0"/>
              </a:rPr>
              <a:t>راعوث</a:t>
            </a:r>
            <a:endParaRPr lang="en-US" sz="9600" dirty="0">
              <a:solidFill>
                <a:schemeClr val="tx1"/>
              </a:solidFill>
              <a:latin typeface="Arial Black" charset="0"/>
              <a:ea typeface="ＭＳ Ｐゴシック" charset="0"/>
              <a:cs typeface="ＭＳ Ｐゴシック" charset="0"/>
            </a:endParaRPr>
          </a:p>
        </p:txBody>
      </p:sp>
      <p:sp>
        <p:nvSpPr>
          <p:cNvPr id="40964" name="Text Box 6"/>
          <p:cNvSpPr txBox="1">
            <a:spLocks noChangeArrowheads="1"/>
          </p:cNvSpPr>
          <p:nvPr/>
        </p:nvSpPr>
        <p:spPr bwMode="auto">
          <a:xfrm>
            <a:off x="0" y="5311422"/>
            <a:ext cx="5220072" cy="7078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altLang="zh-CN" sz="4000" b="1" i="0" u="none" strike="noStrike" kern="1200" cap="none" spc="0" normalizeH="0" baseline="0" noProof="0" dirty="0">
                <a:ln>
                  <a:noFill/>
                </a:ln>
                <a:solidFill>
                  <a:srgbClr val="000000"/>
                </a:solidFill>
                <a:effectLst/>
                <a:uLnTx/>
                <a:uFillTx/>
                <a:latin typeface="Arial Black" charset="0"/>
                <a:ea typeface="宋体" charset="0"/>
                <a:cs typeface="宋体" charset="0"/>
              </a:rPr>
              <a:t>يكافئ الله منكري ذواتهم</a:t>
            </a:r>
            <a:endParaRPr kumimoji="0" lang="en-US" sz="4000" b="0" i="0" u="none" strike="noStrike" kern="1200" cap="none" spc="0" normalizeH="0" baseline="0" noProof="0" dirty="0">
              <a:ln>
                <a:noFill/>
              </a:ln>
              <a:solidFill>
                <a:srgbClr val="000000"/>
              </a:solidFill>
              <a:effectLst/>
              <a:uLnTx/>
              <a:uFillTx/>
              <a:latin typeface="Arial Black" charset="0"/>
              <a:ea typeface="宋体" charset="0"/>
              <a:cs typeface="宋体" charset="0"/>
            </a:endParaRPr>
          </a:p>
        </p:txBody>
      </p:sp>
      <p:sp>
        <p:nvSpPr>
          <p:cNvPr id="7" name="Rectangle 6"/>
          <p:cNvSpPr>
            <a:spLocks noChangeArrowheads="1"/>
          </p:cNvSpPr>
          <p:nvPr/>
        </p:nvSpPr>
        <p:spPr bwMode="auto">
          <a:xfrm>
            <a:off x="0" y="6337905"/>
            <a:ext cx="9144000" cy="53122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 </a:t>
            </a:r>
            <a:r>
              <a:rPr kumimoji="0" lang="ar-JO"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مؤسسة الدراسات اللاهوتية الأردنية</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 BibleStudyDownloads.org</a:t>
            </a:r>
          </a:p>
        </p:txBody>
      </p:sp>
      <p:pic>
        <p:nvPicPr>
          <p:cNvPr id="4" name="Picture 3"/>
          <p:cNvPicPr>
            <a:picLocks noChangeAspect="1"/>
          </p:cNvPicPr>
          <p:nvPr/>
        </p:nvPicPr>
        <p:blipFill>
          <a:blip r:embed="rId3"/>
          <a:stretch>
            <a:fillRect/>
          </a:stretch>
        </p:blipFill>
        <p:spPr>
          <a:xfrm>
            <a:off x="-36512" y="0"/>
            <a:ext cx="9201762" cy="5085184"/>
          </a:xfrm>
          <a:prstGeom prst="rect">
            <a:avLst/>
          </a:prstGeom>
        </p:spPr>
      </p:pic>
    </p:spTree>
    <p:extLst>
      <p:ext uri="{BB962C8B-B14F-4D97-AF65-F5344CB8AC3E}">
        <p14:creationId xmlns:p14="http://schemas.microsoft.com/office/powerpoint/2010/main" val="287343187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checkerboard(across)">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3"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خلاص الله لم يأت من إصلاحات قضائية لكن من راعوث و ثاني وليها بوعز الذين سيفدي نسلهم العالم من خلال النسل الفادي يسوع</a:t>
            </a:r>
            <a:endParaRPr kumimoji="0" lang="en-US"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009138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dirty="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0" y="2704835"/>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المكافآت</a:t>
            </a:r>
            <a:endParaRPr kumimoji="0" lang="en-US" sz="40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360240" y="65344"/>
            <a:ext cx="70403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185</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288466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54553137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393700"/>
            <a:ext cx="9144000" cy="6067313"/>
          </a:xfrm>
          <a:prstGeom prst="rect">
            <a:avLst/>
          </a:prstGeom>
        </p:spPr>
      </p:pic>
      <p:sp>
        <p:nvSpPr>
          <p:cNvPr id="900098" name="Rectangle 2"/>
          <p:cNvSpPr>
            <a:spLocks noGrp="1" noChangeArrowheads="1"/>
          </p:cNvSpPr>
          <p:nvPr>
            <p:ph type="ctrTitle"/>
          </p:nvPr>
        </p:nvSpPr>
        <p:spPr>
          <a:xfrm>
            <a:off x="0" y="232008"/>
            <a:ext cx="4642556" cy="2858325"/>
          </a:xfrm>
          <a:effectLst/>
        </p:spPr>
        <p:txBody>
          <a:bodyPr/>
          <a:lstStyle/>
          <a:p>
            <a:pPr>
              <a:defRPr/>
            </a:pPr>
            <a:r>
              <a:rPr lang="ar-JO" sz="5400" dirty="0">
                <a:solidFill>
                  <a:schemeClr val="tx1"/>
                </a:solidFill>
                <a:ea typeface="ＭＳ Ｐゴシック" charset="0"/>
              </a:rPr>
              <a:t>دعونا ندرس</a:t>
            </a:r>
            <a:br>
              <a:rPr lang="ar-JO" sz="5400" dirty="0">
                <a:solidFill>
                  <a:schemeClr val="tx1"/>
                </a:solidFill>
                <a:ea typeface="ＭＳ Ｐゴシック" charset="0"/>
              </a:rPr>
            </a:br>
            <a:r>
              <a:rPr lang="ar-JO" sz="5400" dirty="0">
                <a:solidFill>
                  <a:schemeClr val="tx1"/>
                </a:solidFill>
                <a:ea typeface="ＭＳ Ｐゴシック" charset="0"/>
              </a:rPr>
              <a:t>الكلمة المقدسة</a:t>
            </a:r>
            <a:endParaRPr lang="en-US" sz="5400" dirty="0">
              <a:solidFill>
                <a:schemeClr val="tx1"/>
              </a:solidFill>
              <a:effectLst/>
              <a:ea typeface="ＭＳ Ｐゴシック" charset="0"/>
            </a:endParaRPr>
          </a:p>
        </p:txBody>
      </p:sp>
      <p:sp>
        <p:nvSpPr>
          <p:cNvPr id="5" name="Rectangle 2"/>
          <p:cNvSpPr txBox="1">
            <a:spLocks noChangeArrowheads="1"/>
          </p:cNvSpPr>
          <p:nvPr/>
        </p:nvSpPr>
        <p:spPr bwMode="auto">
          <a:xfrm>
            <a:off x="155222" y="3308231"/>
            <a:ext cx="4953000" cy="28583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الكتاب المقدس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سفراً سفراً</a:t>
            </a:r>
            <a:endParaRPr kumimoji="0" lang="en-US" sz="5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rPr>
              <a:t>تكوين</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988707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p:tgtEl>
                                          <p:spTgt spid="6"/>
                                        </p:tgtEl>
                                        <p:attrNameLst>
                                          <p:attrName>ppt_y</p:attrName>
                                        </p:attrNameLst>
                                      </p:cBhvr>
                                      <p:tavLst>
                                        <p:tav tm="0">
                                          <p:val>
                                            <p:strVal val="#ppt_y+#ppt_h*1.125000"/>
                                          </p:val>
                                        </p:tav>
                                        <p:tav tm="100000">
                                          <p:val>
                                            <p:strVal val="#ppt_y"/>
                                          </p:val>
                                        </p:tav>
                                      </p:tavLst>
                                    </p:anim>
                                    <p:animEffect transition="in" filter="wipe(up)">
                                      <p:cBhvr>
                                        <p:cTn id="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People 0600"/>
          <p:cNvPicPr>
            <a:picLocks noChangeAspect="1" noChangeArrowheads="1"/>
          </p:cNvPicPr>
          <p:nvPr/>
        </p:nvPicPr>
        <p:blipFill>
          <a:blip r:embed="rId3" cstate="screen">
            <a:lum bright="-6000" contrast="1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059" name="Text Box 3"/>
          <p:cNvSpPr txBox="1">
            <a:spLocks noChangeArrowheads="1"/>
          </p:cNvSpPr>
          <p:nvPr/>
        </p:nvSpPr>
        <p:spPr bwMode="auto">
          <a:xfrm>
            <a:off x="0" y="2514599"/>
            <a:ext cx="9143999" cy="2934879"/>
          </a:xfrm>
          <a:prstGeom prst="rect">
            <a:avLst/>
          </a:prstGeom>
          <a:noFill/>
          <a:ln w="9525">
            <a:noFill/>
            <a:miter lim="800000"/>
            <a:headEnd/>
            <a:tailEnd/>
          </a:ln>
          <a:effectLst/>
        </p:spPr>
        <p:txBody>
          <a:bodyPr/>
          <a:lstStyle>
            <a:defPPr>
              <a:defRPr lang="en-US"/>
            </a:defPPr>
            <a:lvl1pPr marL="342900" indent="-342900" algn="ctr" defTabSz="914400" fontAlgn="base">
              <a:spcBef>
                <a:spcPct val="20000"/>
              </a:spcBef>
              <a:spcAft>
                <a:spcPct val="0"/>
              </a:spcAft>
              <a:buFontTx/>
              <a:buBlip>
                <a:blip r:embed="rId4"/>
              </a:buBlip>
              <a:defRPr sz="2800" b="1">
                <a:solidFill>
                  <a:srgbClr val="FFFFFF"/>
                </a:solidFill>
                <a:effectLst>
                  <a:glow rad="228600">
                    <a:srgbClr val="000000"/>
                  </a:glow>
                </a:effectLst>
                <a:latin typeface="Arial"/>
                <a:ea typeface="宋体" pitchFamily="-111" charset="-122"/>
                <a:cs typeface="Arial"/>
              </a:defRPr>
            </a:lvl1pPr>
          </a:lstStyle>
          <a:p>
            <a:pPr marL="0" indent="0">
              <a:buNone/>
            </a:pPr>
            <a:r>
              <a:rPr lang="ar-JO" sz="4000" dirty="0">
                <a:latin typeface="Arial" panose="020B0604020202020204" pitchFamily="34" charset="0"/>
                <a:cs typeface="Arial" panose="020B0604020202020204" pitchFamily="34" charset="0"/>
              </a:rPr>
              <a:t>في تلك الأيام لم يكن ملك في إسرائيل                    كل واحد عمل ما حسن في عينيه</a:t>
            </a:r>
            <a:endParaRPr lang="en-US" sz="4000" dirty="0">
              <a:latin typeface="Arial" panose="020B0604020202020204" pitchFamily="34" charset="0"/>
              <a:cs typeface="Arial" panose="020B0604020202020204" pitchFamily="34" charset="0"/>
            </a:endParaRPr>
          </a:p>
          <a:p>
            <a:pPr marL="0" indent="0">
              <a:buNone/>
            </a:pPr>
            <a:endParaRPr lang="en-US" sz="4000" dirty="0">
              <a:latin typeface="Arial" panose="020B0604020202020204" pitchFamily="34" charset="0"/>
              <a:cs typeface="Arial" panose="020B0604020202020204" pitchFamily="34" charset="0"/>
            </a:endParaRPr>
          </a:p>
          <a:p>
            <a:pPr marL="0" indent="0">
              <a:buNone/>
            </a:pPr>
            <a:r>
              <a:rPr lang="ar-JO" sz="4000" dirty="0">
                <a:latin typeface="Arial" panose="020B0604020202020204" pitchFamily="34" charset="0"/>
                <a:cs typeface="Arial" panose="020B0604020202020204" pitchFamily="34" charset="0"/>
              </a:rPr>
              <a:t>قضاة 21: 25</a:t>
            </a:r>
            <a:endParaRPr lang="en-US" sz="4000" dirty="0">
              <a:latin typeface="Arial" panose="020B0604020202020204" pitchFamily="34" charset="0"/>
              <a:cs typeface="Arial" panose="020B0604020202020204" pitchFamily="34"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019800"/>
            <a:ext cx="9144000" cy="609600"/>
          </a:xfrm>
          <a:prstGeom prst="rect">
            <a:avLst/>
          </a:prstGeom>
          <a:noFill/>
          <a:ln w="9525">
            <a:noFill/>
            <a:miter lim="800000"/>
            <a:headEnd/>
            <a:tailEnd/>
          </a:ln>
          <a:effectLst/>
        </p:spPr>
        <p:txBody>
          <a:bodyPr/>
          <a:lstStyle/>
          <a:p>
            <a:pPr marL="342900" indent="-342900" algn="ctr" defTabSz="914400" rtl="1" fontAlgn="base">
              <a:spcBef>
                <a:spcPct val="20000"/>
              </a:spcBef>
              <a:spcAft>
                <a:spcPct val="0"/>
              </a:spcAft>
              <a:buFontTx/>
              <a:buBlip>
                <a:blip r:embed="rId4"/>
              </a:buBlip>
              <a:defRPr/>
            </a:pPr>
            <a:r>
              <a:rPr lang="ar-JO"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 حدثت قصة راعوث في فترة القضاة (1: 1)</a:t>
            </a:r>
            <a:r>
              <a:rPr lang="en-US" altLang="zh-CN" sz="28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  </a:t>
            </a:r>
          </a:p>
        </p:txBody>
      </p:sp>
      <p:sp>
        <p:nvSpPr>
          <p:cNvPr id="59398" name="Rectangle 7"/>
          <p:cNvSpPr>
            <a:spLocks noGrp="1" noChangeArrowheads="1"/>
          </p:cNvSpPr>
          <p:nvPr>
            <p:ph type="title" idx="4294967295"/>
          </p:nvPr>
        </p:nvSpPr>
        <p:spPr>
          <a:xfrm>
            <a:off x="205740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Tree>
    <p:extLst>
      <p:ext uri="{BB962C8B-B14F-4D97-AF65-F5344CB8AC3E}">
        <p14:creationId xmlns:p14="http://schemas.microsoft.com/office/powerpoint/2010/main" val="3434304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5062">
                                            <p:txEl>
                                              <p:pRg st="0" end="0"/>
                                            </p:txEl>
                                          </p:spTgt>
                                        </p:tgtEl>
                                        <p:attrNameLst>
                                          <p:attrName>style.visibility</p:attrName>
                                        </p:attrNameLst>
                                      </p:cBhvr>
                                      <p:to>
                                        <p:strVal val="visible"/>
                                      </p:to>
                                    </p:set>
                                    <p:anim calcmode="lin" valueType="num">
                                      <p:cBhvr additive="base">
                                        <p:cTn id="7" dur="500" fill="hold"/>
                                        <p:tgtEl>
                                          <p:spTgt spid="450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062">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2" grpId="0" build="p"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1442" name="Picture 6" descr="Israel 030"/>
          <p:cNvPicPr>
            <a:picLocks noChangeAspect="1" noChangeArrowheads="1"/>
          </p:cNvPicPr>
          <p:nvPr/>
        </p:nvPicPr>
        <p:blipFill>
          <a:blip r:embed="rId3">
            <a:duotone>
              <a:prstClr val="black"/>
              <a:schemeClr val="accent6">
                <a:tint val="45000"/>
                <a:satMod val="400000"/>
              </a:schemeClr>
            </a:duotone>
            <a:extLst>
              <a:ext uri="{28A0092B-C50C-407E-A947-70E740481C1C}">
                <a14:useLocalDpi xmlns:a14="http://schemas.microsoft.com/office/drawing/2010/main"/>
              </a:ext>
            </a:extLst>
          </a:blip>
          <a:srcRect/>
          <a:stretch>
            <a:fillRect/>
          </a:stretch>
        </p:blipFill>
        <p:spPr bwMode="auto">
          <a:xfrm>
            <a:off x="0" y="0"/>
            <a:ext cx="9144000" cy="68897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1443"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61444" name="Rectangle 3"/>
          <p:cNvSpPr>
            <a:spLocks noGrp="1" noChangeArrowheads="1"/>
          </p:cNvSpPr>
          <p:nvPr>
            <p:ph type="title"/>
          </p:nvPr>
        </p:nvSpPr>
        <p:spPr>
          <a:xfrm>
            <a:off x="2057400" y="152400"/>
            <a:ext cx="5029200" cy="7620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22535" name="Rectangle 7"/>
          <p:cNvSpPr>
            <a:spLocks noChangeArrowheads="1"/>
          </p:cNvSpPr>
          <p:nvPr/>
        </p:nvSpPr>
        <p:spPr bwMode="auto">
          <a:xfrm>
            <a:off x="228600" y="1600200"/>
            <a:ext cx="8915400" cy="4648200"/>
          </a:xfrm>
          <a:prstGeom prst="rect">
            <a:avLst/>
          </a:prstGeom>
          <a:noFill/>
          <a:ln w="9525">
            <a:noFill/>
            <a:miter lim="800000"/>
            <a:headEnd/>
            <a:tailEnd/>
          </a:ln>
          <a:effectLst/>
        </p:spPr>
        <p:txBody>
          <a:bodyPr/>
          <a:lstStyle/>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يسجل صموئيل في سفر القضاة الفشل الأخلاقي و الروحي لإسرائيل و الذي انتهى أي الفشل بقصتين مرعبتين :</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كاهن وثني لاوي يبارك هجرة سبط دان غير الصحيحة (قض 17-18)</a:t>
            </a:r>
          </a:p>
          <a:p>
            <a:pPr marL="742950" lvl="1" indent="-285750" algn="r" defTabSz="914400" rtl="1" fontAlgn="base">
              <a:spcBef>
                <a:spcPct val="20000"/>
              </a:spcBef>
              <a:spcAft>
                <a:spcPct val="0"/>
              </a:spcAft>
              <a:buClr>
                <a:srgbClr val="D69B80"/>
              </a:buClr>
              <a:buFont typeface="Wingdings" pitchFamily="-111" charset="2"/>
              <a:buBlip>
                <a:blip r:embed="rId5"/>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جريمة البنيامينيين تجاه السرية حتى قامت الأسباط الأخرى بتدمير هذا السبط (قض 19-21)</a:t>
            </a:r>
          </a:p>
          <a:p>
            <a:pPr lvl="1" algn="r" defTabSz="914400" rtl="1" fontAlgn="base">
              <a:spcBef>
                <a:spcPct val="20000"/>
              </a:spcBef>
              <a:spcAft>
                <a:spcPct val="0"/>
              </a:spcAft>
              <a:buClr>
                <a:srgbClr val="D69B80"/>
              </a:buClr>
              <a:defRPr/>
            </a:pPr>
            <a:endPar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endParaRPr>
          </a:p>
          <a:p>
            <a:pPr marL="342900" indent="-342900" algn="r" defTabSz="914400" rtl="1" fontAlgn="base">
              <a:spcBef>
                <a:spcPct val="20000"/>
              </a:spcBef>
              <a:spcAft>
                <a:spcPct val="0"/>
              </a:spcAft>
              <a:buFontTx/>
              <a:buBlip>
                <a:blip r:embed="rId4"/>
              </a:buBlip>
              <a:defRPr/>
            </a:pPr>
            <a:r>
              <a:rPr lang="ar-JO"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قصة راعوث هي إيضاح ثالث عن الحياة في هذا الوقت لكنها تقدم الناحية الأخرى من القصة</a:t>
            </a:r>
            <a:r>
              <a:rPr lang="en-US" altLang="zh-CN" sz="2800" b="1" dirty="0">
                <a:solidFill>
                  <a:srgbClr val="FFFFFF"/>
                </a:solidFill>
                <a:effectLst>
                  <a:glow rad="177800">
                    <a:srgbClr val="000000">
                      <a:alpha val="85000"/>
                    </a:srgbClr>
                  </a:glow>
                </a:effectLst>
                <a:latin typeface="Arial" panose="020B0604020202020204" pitchFamily="34" charset="0"/>
                <a:ea typeface="宋体" pitchFamily="-111" charset="-122"/>
                <a:cs typeface="Arial" panose="020B0604020202020204" pitchFamily="34" charset="0"/>
              </a:rPr>
              <a:t> </a:t>
            </a:r>
          </a:p>
        </p:txBody>
      </p:sp>
    </p:spTree>
    <p:extLst>
      <p:ext uri="{BB962C8B-B14F-4D97-AF65-F5344CB8AC3E}">
        <p14:creationId xmlns:p14="http://schemas.microsoft.com/office/powerpoint/2010/main" val="201531615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2535">
                                            <p:txEl>
                                              <p:pRg st="1" end="1"/>
                                            </p:txEl>
                                          </p:spTgt>
                                        </p:tgtEl>
                                        <p:attrNameLst>
                                          <p:attrName>style.visibility</p:attrName>
                                        </p:attrNameLst>
                                      </p:cBhvr>
                                      <p:to>
                                        <p:strVal val="visible"/>
                                      </p:to>
                                    </p:set>
                                    <p:anim calcmode="lin" valueType="num">
                                      <p:cBhvr additive="base">
                                        <p:cTn id="7" dur="500" fill="hold"/>
                                        <p:tgtEl>
                                          <p:spTgt spid="2253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2535">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535">
                                            <p:txEl>
                                              <p:pRg st="2" end="2"/>
                                            </p:txEl>
                                          </p:spTgt>
                                        </p:tgtEl>
                                        <p:attrNameLst>
                                          <p:attrName>style.visibility</p:attrName>
                                        </p:attrNameLst>
                                      </p:cBhvr>
                                      <p:to>
                                        <p:strVal val="visible"/>
                                      </p:to>
                                    </p:set>
                                    <p:anim calcmode="lin" valueType="num">
                                      <p:cBhvr additive="base">
                                        <p:cTn id="11" dur="500" fill="hold"/>
                                        <p:tgtEl>
                                          <p:spTgt spid="22535">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25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2535">
                                            <p:txEl>
                                              <p:pRg st="4" end="4"/>
                                            </p:txEl>
                                          </p:spTgt>
                                        </p:tgtEl>
                                        <p:attrNameLst>
                                          <p:attrName>style.visibility</p:attrName>
                                        </p:attrNameLst>
                                      </p:cBhvr>
                                      <p:to>
                                        <p:strVal val="visible"/>
                                      </p:to>
                                    </p:set>
                                    <p:anim calcmode="lin" valueType="num">
                                      <p:cBhvr additive="base">
                                        <p:cTn id="17" dur="500" fill="hold"/>
                                        <p:tgtEl>
                                          <p:spTgt spid="22535">
                                            <p:txEl>
                                              <p:pRg st="4" end="4"/>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2535">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5" grpId="0" build="p"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42" y="0"/>
            <a:ext cx="9144242" cy="6858000"/>
          </a:xfrm>
          <a:prstGeom prst="rect">
            <a:avLst/>
          </a:prstGeom>
        </p:spPr>
      </p:pic>
      <p:sp>
        <p:nvSpPr>
          <p:cNvPr id="4" name="Rectangle 3"/>
          <p:cNvSpPr/>
          <p:nvPr/>
        </p:nvSpPr>
        <p:spPr bwMode="auto">
          <a:xfrm>
            <a:off x="0" y="0"/>
            <a:ext cx="9144000" cy="6858000"/>
          </a:xfrm>
          <a:prstGeom prst="rect">
            <a:avLst/>
          </a:prstGeom>
          <a:solidFill>
            <a:schemeClr val="bg1">
              <a:lumMod val="85000"/>
            </a:schemeClr>
          </a:solidFill>
          <a:ln w="9525" cap="flat"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algn="ctr" defTabSz="914400" fontAlgn="base">
              <a:spcBef>
                <a:spcPct val="20000"/>
              </a:spcBef>
              <a:spcAft>
                <a:spcPct val="0"/>
              </a:spcAft>
            </a:pPr>
            <a:endParaRPr lang="en-US" sz="2400">
              <a:solidFill>
                <a:srgbClr val="000000"/>
              </a:solidFill>
              <a:latin typeface="Times New Roman" pitchFamily="-111" charset="0"/>
              <a:ea typeface="ＭＳ Ｐゴシック" charset="0"/>
              <a:cs typeface="ＭＳ Ｐゴシック" charset="0"/>
            </a:endParaRPr>
          </a:p>
        </p:txBody>
      </p:sp>
      <p:sp>
        <p:nvSpPr>
          <p:cNvPr id="59396" name="Text Box 4"/>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
        <p:nvSpPr>
          <p:cNvPr id="45062" name="Rectangle 6"/>
          <p:cNvSpPr>
            <a:spLocks noChangeArrowheads="1"/>
          </p:cNvSpPr>
          <p:nvPr/>
        </p:nvSpPr>
        <p:spPr bwMode="auto">
          <a:xfrm>
            <a:off x="0" y="6237312"/>
            <a:ext cx="9144000" cy="620688"/>
          </a:xfrm>
          <a:prstGeom prst="rect">
            <a:avLst/>
          </a:prstGeom>
          <a:solidFill>
            <a:schemeClr val="tx1"/>
          </a:solidFill>
          <a:ln w="9525">
            <a:noFill/>
            <a:miter lim="800000"/>
            <a:headEnd/>
            <a:tailEnd/>
          </a:ln>
          <a:effectLst/>
        </p:spPr>
        <p:txBody>
          <a:bodyPr anchor="ctr"/>
          <a:lstStyle/>
          <a:p>
            <a:pPr algn="ctr" defTabSz="914400" fontAlgn="base">
              <a:spcBef>
                <a:spcPct val="20000"/>
              </a:spcBef>
              <a:spcAft>
                <a:spcPct val="0"/>
              </a:spcAft>
              <a:defRPr/>
            </a:pPr>
            <a:r>
              <a:rPr lang="ar-JO"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يوحنا ريد، راعوث في تفسير الكتاب المقدس المعرفي، 1: 415</a:t>
            </a:r>
            <a:endParaRPr lang="en-US" altLang="zh-CN" sz="24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sp>
        <p:nvSpPr>
          <p:cNvPr id="59398" name="Rectangle 7"/>
          <p:cNvSpPr>
            <a:spLocks noGrp="1" noChangeArrowheads="1"/>
          </p:cNvSpPr>
          <p:nvPr>
            <p:ph type="title" idx="4294967295"/>
          </p:nvPr>
        </p:nvSpPr>
        <p:spPr>
          <a:xfrm>
            <a:off x="0" y="304800"/>
            <a:ext cx="5029200" cy="838200"/>
          </a:xfrm>
          <a:solidFill>
            <a:schemeClr val="tx1"/>
          </a:solidFill>
          <a:ln cap="flat">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7" name="Rectangle 6"/>
          <p:cNvSpPr>
            <a:spLocks noChangeArrowheads="1"/>
          </p:cNvSpPr>
          <p:nvPr/>
        </p:nvSpPr>
        <p:spPr bwMode="auto">
          <a:xfrm>
            <a:off x="2771800" y="1700808"/>
            <a:ext cx="5975648" cy="3024336"/>
          </a:xfrm>
          <a:prstGeom prst="rect">
            <a:avLst/>
          </a:prstGeom>
          <a:noFill/>
          <a:ln w="9525">
            <a:noFill/>
            <a:miter lim="800000"/>
            <a:headEnd/>
            <a:tailEnd/>
          </a:ln>
          <a:effectLst/>
        </p:spPr>
        <p:txBody>
          <a:bodyPr/>
          <a:lstStyle/>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يومض سفر راعوث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مثل لؤلؤة جميلة </a:t>
            </a:r>
          </a:p>
          <a:p>
            <a:pPr algn="ctr" defTabSz="914400" fontAlgn="base">
              <a:spcBef>
                <a:spcPct val="20000"/>
              </a:spcBef>
              <a:spcAft>
                <a:spcPct val="0"/>
              </a:spcAft>
              <a:defRPr/>
            </a:pPr>
            <a:r>
              <a:rPr lang="ar-JO"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rPr>
              <a:t>على خلفية سوداء كالفحم</a:t>
            </a:r>
            <a:endParaRPr lang="en-US" altLang="zh-CN" sz="3600" b="1" dirty="0">
              <a:solidFill>
                <a:srgbClr val="FFFFFF"/>
              </a:solidFill>
              <a:effectLst>
                <a:glow rad="228600">
                  <a:srgbClr val="000000"/>
                </a:glow>
              </a:effectLst>
              <a:latin typeface="Arial" panose="020B0604020202020204" pitchFamily="34" charset="0"/>
              <a:ea typeface="宋体" pitchFamily="-111" charset="-122"/>
              <a:cs typeface="Arial" panose="020B0604020202020204" pitchFamily="34" charset="0"/>
            </a:endParaRPr>
          </a:p>
        </p:txBody>
      </p:sp>
      <p:pic>
        <p:nvPicPr>
          <p:cNvPr id="3" name="Picture 2"/>
          <p:cNvPicPr>
            <a:picLocks noChangeAspect="1"/>
          </p:cNvPicPr>
          <p:nvPr/>
        </p:nvPicPr>
        <p:blipFill>
          <a:blip r:embed="rId4"/>
          <a:stretch>
            <a:fillRect/>
          </a:stretch>
        </p:blipFill>
        <p:spPr>
          <a:xfrm>
            <a:off x="-108520" y="1484784"/>
            <a:ext cx="3600400" cy="3600400"/>
          </a:xfrm>
          <a:prstGeom prst="rect">
            <a:avLst/>
          </a:prstGeom>
        </p:spPr>
      </p:pic>
    </p:spTree>
    <p:extLst>
      <p:ext uri="{BB962C8B-B14F-4D97-AF65-F5344CB8AC3E}">
        <p14:creationId xmlns:p14="http://schemas.microsoft.com/office/powerpoint/2010/main" val="82111911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xit" presetSubtype="10" fill="hold" grpId="0" nodeType="clickEffect">
                                  <p:stCondLst>
                                    <p:cond delay="0"/>
                                  </p:stCondLst>
                                  <p:childTnLst>
                                    <p:animEffect transition="out" filter="checkerboard(across)">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8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43019" name="Picture 1035" descr="bride and groom"/>
          <p:cNvPicPr>
            <a:picLocks noGrp="1" noChangeAspect="1" noChangeArrowheads="1"/>
          </p:cNvPicPr>
          <p:nvPr>
            <p:ph idx="1"/>
          </p:nvPr>
        </p:nvPicPr>
        <p:blipFill>
          <a:blip r:embed="rId3" cstate="screen">
            <a:extLst>
              <a:ext uri="{28A0092B-C50C-407E-A947-70E740481C1C}">
                <a14:useLocalDpi xmlns:a14="http://schemas.microsoft.com/office/drawing/2010/main"/>
              </a:ext>
            </a:extLst>
          </a:blip>
          <a:srcRect/>
          <a:stretch>
            <a:fillRect/>
          </a:stretch>
        </p:blipFill>
        <p:spPr>
          <a:xfrm>
            <a:off x="6261100" y="1752600"/>
            <a:ext cx="2882900" cy="5105400"/>
          </a:xfrm>
          <a:noFill/>
        </p:spPr>
      </p:pic>
      <p:sp>
        <p:nvSpPr>
          <p:cNvPr id="63491" name="Rectangle 1027"/>
          <p:cNvSpPr>
            <a:spLocks noGrp="1" noChangeArrowheads="1"/>
          </p:cNvSpPr>
          <p:nvPr>
            <p:ph type="title"/>
          </p:nvPr>
        </p:nvSpPr>
        <p:spPr>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المناسبة</a:t>
            </a:r>
            <a:endParaRPr lang="en-US" dirty="0">
              <a:solidFill>
                <a:schemeClr val="bg1"/>
              </a:solidFill>
              <a:ea typeface="ＭＳ Ｐゴシック" charset="0"/>
            </a:endParaRPr>
          </a:p>
        </p:txBody>
      </p:sp>
      <p:sp>
        <p:nvSpPr>
          <p:cNvPr id="43013" name="Text Box 1029"/>
          <p:cNvSpPr txBox="1">
            <a:spLocks noChangeArrowheads="1"/>
          </p:cNvSpPr>
          <p:nvPr/>
        </p:nvSpPr>
        <p:spPr bwMode="auto">
          <a:xfrm>
            <a:off x="914400" y="2043179"/>
            <a:ext cx="6321896" cy="2566857"/>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nchor="ctr" anchorCtr="1">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355600" indent="-355600" algn="r" defTabSz="914400" rtl="1" eaLnBrk="1" fontAlgn="base" hangingPunct="1">
              <a:lnSpc>
                <a:spcPct val="90000"/>
              </a:lnSpc>
              <a:spcBef>
                <a:spcPct val="20000"/>
              </a:spcBef>
              <a:spcAft>
                <a:spcPct val="0"/>
              </a:spcAft>
              <a:buFontTx/>
              <a:buBlip>
                <a:blip r:embed="rId4"/>
              </a:buBlip>
            </a:pPr>
            <a:r>
              <a:rPr lang="ar-JO" altLang="zh-CN" b="1" dirty="0">
                <a:solidFill>
                  <a:srgbClr val="FFFFFF"/>
                </a:solidFill>
                <a:latin typeface="Arial" panose="020B0604020202020204" pitchFamily="34" charset="0"/>
                <a:ea typeface="宋体" charset="0"/>
                <a:cs typeface="Arial" panose="020B0604020202020204" pitchFamily="34" charset="0"/>
              </a:rPr>
              <a:t>ربما احتاج صموئيل إلى موازنة الصورة السلبية لفترة حكم القضاة مع مثال تقي (راعوث و بوعز) الذين عاشا بحسب ناموس الله على الرغم من عدم الأمانة الوطنية</a:t>
            </a:r>
            <a:endParaRPr lang="en-US" altLang="zh-CN" b="1" dirty="0">
              <a:solidFill>
                <a:srgbClr val="FFFFFF"/>
              </a:solidFill>
              <a:latin typeface="Arial" panose="020B0604020202020204" pitchFamily="34" charset="0"/>
              <a:ea typeface="宋体" charset="0"/>
              <a:cs typeface="Arial" panose="020B0604020202020204" pitchFamily="34" charset="0"/>
            </a:endParaRPr>
          </a:p>
          <a:p>
            <a:pPr defTabSz="914400" eaLnBrk="1" fontAlgn="base" hangingPunct="1">
              <a:lnSpc>
                <a:spcPct val="90000"/>
              </a:lnSpc>
              <a:spcBef>
                <a:spcPct val="20000"/>
              </a:spcBef>
              <a:spcAft>
                <a:spcPct val="0"/>
              </a:spcAft>
            </a:pPr>
            <a:endParaRPr lang="ar-JO" altLang="zh-CN" b="1" dirty="0">
              <a:solidFill>
                <a:srgbClr val="FFFFFF"/>
              </a:solidFill>
              <a:latin typeface="Arial" panose="020B0604020202020204" pitchFamily="34" charset="0"/>
              <a:ea typeface="宋体" charset="0"/>
              <a:cs typeface="Arial" panose="020B0604020202020204" pitchFamily="34" charset="0"/>
            </a:endParaRPr>
          </a:p>
          <a:p>
            <a:pPr marL="355600" indent="-355600" algn="r" defTabSz="914400" rtl="1" eaLnBrk="1" fontAlgn="base" hangingPunct="1">
              <a:lnSpc>
                <a:spcPct val="90000"/>
              </a:lnSpc>
              <a:spcBef>
                <a:spcPct val="20000"/>
              </a:spcBef>
              <a:spcAft>
                <a:spcPct val="0"/>
              </a:spcAft>
              <a:buFontTx/>
              <a:buBlip>
                <a:blip r:embed="rId4"/>
              </a:buBlip>
            </a:pPr>
            <a:r>
              <a:rPr lang="ar-JO" b="1" dirty="0">
                <a:solidFill>
                  <a:srgbClr val="FFFFFF"/>
                </a:solidFill>
                <a:latin typeface="Arial" panose="020B0604020202020204" pitchFamily="34" charset="0"/>
                <a:ea typeface="宋体" charset="0"/>
                <a:cs typeface="Arial" panose="020B0604020202020204" pitchFamily="34" charset="0"/>
              </a:rPr>
              <a:t>هناك موضوع رئيسي واحد في سفر راعوث و هو مشابه لموضوع سفر القضاة – فداء الله – مع الإختلافات الرئيسية التالية :</a:t>
            </a:r>
            <a:endParaRPr lang="en-US" b="1" dirty="0">
              <a:solidFill>
                <a:srgbClr val="FFFFFF"/>
              </a:solidFill>
              <a:latin typeface="Arial" panose="020B0604020202020204" pitchFamily="34" charset="0"/>
              <a:ea typeface="宋体" charset="0"/>
              <a:cs typeface="Arial" panose="020B0604020202020204" pitchFamily="34" charset="0"/>
            </a:endParaRPr>
          </a:p>
        </p:txBody>
      </p:sp>
      <p:sp>
        <p:nvSpPr>
          <p:cNvPr id="43015" name="Text Box 1031"/>
          <p:cNvSpPr txBox="1">
            <a:spLocks noChangeArrowheads="1"/>
          </p:cNvSpPr>
          <p:nvPr/>
        </p:nvSpPr>
        <p:spPr bwMode="auto">
          <a:xfrm>
            <a:off x="609600" y="5410200"/>
            <a:ext cx="2667000" cy="14711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 </a:t>
            </a:r>
          </a:p>
          <a:p>
            <a:pPr algn="ctr" defTabSz="914400" eaLnBrk="1" fontAlgn="base" hangingPunct="1">
              <a:spcBef>
                <a:spcPct val="20000"/>
              </a:spcBef>
              <a:spcAft>
                <a:spcPct val="0"/>
              </a:spcAft>
            </a:pPr>
            <a:r>
              <a:rPr lang="ar-JO" sz="2800" b="1" u="sng" dirty="0">
                <a:solidFill>
                  <a:srgbClr val="0033CC"/>
                </a:solidFill>
                <a:latin typeface="Arial" panose="020B0604020202020204" pitchFamily="34" charset="0"/>
                <a:cs typeface="Arial" panose="020B0604020202020204" pitchFamily="34" charset="0"/>
              </a:rPr>
              <a:t>محررين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6" name="WordArt 1032"/>
          <p:cNvSpPr>
            <a:spLocks noChangeArrowheads="1" noChangeShapeType="1" noTextEdit="1"/>
          </p:cNvSpPr>
          <p:nvPr/>
        </p:nvSpPr>
        <p:spPr bwMode="auto">
          <a:xfrm>
            <a:off x="1344613"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JO"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rPr>
              <a:t>قضاة</a:t>
            </a:r>
            <a:endParaRPr lang="en-US" sz="3600" kern="10" dirty="0">
              <a:ln w="19050">
                <a:solidFill>
                  <a:srgbClr val="99CCFF"/>
                </a:solidFill>
                <a:round/>
                <a:headEnd type="none" w="sm" len="sm"/>
                <a:tailEnd type="none" w="sm" len="sm"/>
              </a:ln>
              <a:solidFill>
                <a:srgbClr val="0066CC"/>
              </a:solidFill>
              <a:effectLst>
                <a:outerShdw blurRad="63500" dist="38099" dir="2700000" algn="ctr" rotWithShape="0">
                  <a:srgbClr val="990000">
                    <a:alpha val="74997"/>
                  </a:srgbClr>
                </a:outerShdw>
              </a:effectLst>
              <a:latin typeface="Impact"/>
              <a:ea typeface="Impact"/>
              <a:cs typeface="Impact"/>
            </a:endParaRPr>
          </a:p>
        </p:txBody>
      </p:sp>
      <p:sp>
        <p:nvSpPr>
          <p:cNvPr id="43017" name="Text Box 1033"/>
          <p:cNvSpPr txBox="1">
            <a:spLocks noChangeArrowheads="1"/>
          </p:cNvSpPr>
          <p:nvPr/>
        </p:nvSpPr>
        <p:spPr bwMode="auto">
          <a:xfrm>
            <a:off x="3275856" y="5410200"/>
            <a:ext cx="2896344"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20000"/>
              </a:spcBef>
              <a:spcAft>
                <a:spcPct val="0"/>
              </a:spcAft>
            </a:pPr>
            <a:r>
              <a:rPr lang="ar-JO" sz="2800" b="1" dirty="0">
                <a:solidFill>
                  <a:srgbClr val="000000"/>
                </a:solidFill>
                <a:latin typeface="Arial" panose="020B0604020202020204" pitchFamily="34" charset="0"/>
                <a:cs typeface="Arial" panose="020B0604020202020204" pitchFamily="34" charset="0"/>
              </a:rPr>
              <a:t>الفداء                  من خلال</a:t>
            </a:r>
            <a:br>
              <a:rPr lang="en-US" sz="2800" b="1" dirty="0">
                <a:solidFill>
                  <a:srgbClr val="000000"/>
                </a:solidFill>
                <a:latin typeface="Arial" panose="020B0604020202020204" pitchFamily="34" charset="0"/>
                <a:cs typeface="Arial" panose="020B0604020202020204" pitchFamily="34" charset="0"/>
              </a:rPr>
            </a:br>
            <a:r>
              <a:rPr lang="ar-JO" sz="2800" b="1" u="sng" dirty="0">
                <a:solidFill>
                  <a:srgbClr val="0033CC"/>
                </a:solidFill>
                <a:latin typeface="Arial" panose="020B0604020202020204" pitchFamily="34" charset="0"/>
                <a:cs typeface="Arial" panose="020B0604020202020204" pitchFamily="34" charset="0"/>
              </a:rPr>
              <a:t>زوجين تقيين</a:t>
            </a:r>
            <a:endParaRPr lang="en-US" sz="2800" b="1" u="sng" dirty="0">
              <a:solidFill>
                <a:srgbClr val="0033CC"/>
              </a:solidFill>
              <a:latin typeface="Arial" panose="020B0604020202020204" pitchFamily="34" charset="0"/>
              <a:cs typeface="Arial" panose="020B0604020202020204" pitchFamily="34" charset="0"/>
            </a:endParaRPr>
          </a:p>
        </p:txBody>
      </p:sp>
      <p:sp>
        <p:nvSpPr>
          <p:cNvPr id="43018" name="WordArt 1034"/>
          <p:cNvSpPr>
            <a:spLocks noChangeArrowheads="1" noChangeShapeType="1" noTextEdit="1"/>
          </p:cNvSpPr>
          <p:nvPr/>
        </p:nvSpPr>
        <p:spPr bwMode="auto">
          <a:xfrm>
            <a:off x="4125541" y="4953000"/>
            <a:ext cx="1196975" cy="571500"/>
          </a:xfrm>
          <a:prstGeom prst="rect">
            <a:avLst/>
          </a:prstGeom>
        </p:spPr>
        <p:txBody>
          <a:bodyPr wrap="none" fromWordArt="1">
            <a:prstTxWarp prst="textPlain">
              <a:avLst>
                <a:gd name="adj" fmla="val 50000"/>
              </a:avLst>
            </a:prstTxWarp>
          </a:bodyPr>
          <a:lstStyle/>
          <a:p>
            <a:pPr algn="ctr" defTabSz="914400" fontAlgn="base">
              <a:spcBef>
                <a:spcPct val="20000"/>
              </a:spcBef>
              <a:spcAft>
                <a:spcPct val="0"/>
              </a:spcAft>
            </a:pPr>
            <a:r>
              <a:rPr lang="ar-SA" sz="3600" kern="10" dirty="0" err="1">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rPr>
              <a:t>راعوث</a:t>
            </a:r>
            <a:endParaRPr lang="en-US" sz="3600" kern="10" dirty="0">
              <a:ln w="19050">
                <a:solidFill>
                  <a:srgbClr val="99CCFF"/>
                </a:solidFill>
                <a:round/>
                <a:headEnd type="none" w="sm" len="sm"/>
                <a:tailEnd type="none" w="sm" len="sm"/>
              </a:ln>
              <a:solidFill>
                <a:srgbClr val="FF00FF"/>
              </a:solidFill>
              <a:effectLst>
                <a:outerShdw blurRad="63500" dist="38099" dir="2700000" algn="ctr" rotWithShape="0">
                  <a:srgbClr val="990000">
                    <a:alpha val="74997"/>
                  </a:srgbClr>
                </a:outerShdw>
              </a:effectLst>
              <a:latin typeface="Impact"/>
              <a:ea typeface="Impact"/>
              <a:cs typeface="Impact"/>
            </a:endParaRPr>
          </a:p>
        </p:txBody>
      </p:sp>
      <p:sp>
        <p:nvSpPr>
          <p:cNvPr id="63497" name="Text Box 1026"/>
          <p:cNvSpPr txBox="1">
            <a:spLocks noChangeArrowheads="1"/>
          </p:cNvSpPr>
          <p:nvPr/>
        </p:nvSpPr>
        <p:spPr bwMode="auto">
          <a:xfrm>
            <a:off x="7848600" y="3810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186</a:t>
            </a:r>
          </a:p>
        </p:txBody>
      </p:sp>
    </p:spTree>
    <p:extLst>
      <p:ext uri="{BB962C8B-B14F-4D97-AF65-F5344CB8AC3E}">
        <p14:creationId xmlns:p14="http://schemas.microsoft.com/office/powerpoint/2010/main" val="502905043"/>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43013">
                                            <p:txEl>
                                              <p:pRg st="2" end="2"/>
                                            </p:txEl>
                                          </p:spTgt>
                                        </p:tgtEl>
                                        <p:attrNameLst>
                                          <p:attrName>style.visibility</p:attrName>
                                        </p:attrNameLst>
                                      </p:cBhvr>
                                      <p:to>
                                        <p:strVal val="visible"/>
                                      </p:to>
                                    </p:set>
                                    <p:anim calcmode="lin" valueType="num">
                                      <p:cBhvr additive="base">
                                        <p:cTn id="7" dur="500" fill="hold"/>
                                        <p:tgtEl>
                                          <p:spTgt spid="4301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0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43016"/>
                                        </p:tgtEl>
                                        <p:attrNameLst>
                                          <p:attrName>style.visibility</p:attrName>
                                        </p:attrNameLst>
                                      </p:cBhvr>
                                      <p:to>
                                        <p:strVal val="visible"/>
                                      </p:to>
                                    </p:set>
                                    <p:anim calcmode="lin" valueType="num">
                                      <p:cBhvr additive="base">
                                        <p:cTn id="13" dur="500" fill="hold"/>
                                        <p:tgtEl>
                                          <p:spTgt spid="43016"/>
                                        </p:tgtEl>
                                        <p:attrNameLst>
                                          <p:attrName>ppt_x</p:attrName>
                                        </p:attrNameLst>
                                      </p:cBhvr>
                                      <p:tavLst>
                                        <p:tav tm="0">
                                          <p:val>
                                            <p:strVal val="#ppt_x"/>
                                          </p:val>
                                        </p:tav>
                                        <p:tav tm="100000">
                                          <p:val>
                                            <p:strVal val="#ppt_x"/>
                                          </p:val>
                                        </p:tav>
                                      </p:tavLst>
                                    </p:anim>
                                    <p:anim calcmode="lin" valueType="num">
                                      <p:cBhvr additive="base">
                                        <p:cTn id="14" dur="500" fill="hold"/>
                                        <p:tgtEl>
                                          <p:spTgt spid="43016"/>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3015"/>
                                        </p:tgtEl>
                                        <p:attrNameLst>
                                          <p:attrName>style.visibility</p:attrName>
                                        </p:attrNameLst>
                                      </p:cBhvr>
                                      <p:to>
                                        <p:strVal val="visible"/>
                                      </p:to>
                                    </p:set>
                                    <p:anim calcmode="lin" valueType="num">
                                      <p:cBhvr additive="base">
                                        <p:cTn id="17" dur="500" fill="hold"/>
                                        <p:tgtEl>
                                          <p:spTgt spid="43015"/>
                                        </p:tgtEl>
                                        <p:attrNameLst>
                                          <p:attrName>ppt_x</p:attrName>
                                        </p:attrNameLst>
                                      </p:cBhvr>
                                      <p:tavLst>
                                        <p:tav tm="0">
                                          <p:val>
                                            <p:strVal val="#ppt_x"/>
                                          </p:val>
                                        </p:tav>
                                        <p:tav tm="100000">
                                          <p:val>
                                            <p:strVal val="#ppt_x"/>
                                          </p:val>
                                        </p:tav>
                                      </p:tavLst>
                                    </p:anim>
                                    <p:anim calcmode="lin" valueType="num">
                                      <p:cBhvr additive="base">
                                        <p:cTn id="18" dur="500" fill="hold"/>
                                        <p:tgtEl>
                                          <p:spTgt spid="43015"/>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3018"/>
                                        </p:tgtEl>
                                        <p:attrNameLst>
                                          <p:attrName>style.visibility</p:attrName>
                                        </p:attrNameLst>
                                      </p:cBhvr>
                                      <p:to>
                                        <p:strVal val="visible"/>
                                      </p:to>
                                    </p:set>
                                    <p:anim calcmode="lin" valueType="num">
                                      <p:cBhvr additive="base">
                                        <p:cTn id="23" dur="500" fill="hold"/>
                                        <p:tgtEl>
                                          <p:spTgt spid="43018"/>
                                        </p:tgtEl>
                                        <p:attrNameLst>
                                          <p:attrName>ppt_x</p:attrName>
                                        </p:attrNameLst>
                                      </p:cBhvr>
                                      <p:tavLst>
                                        <p:tav tm="0">
                                          <p:val>
                                            <p:strVal val="#ppt_x"/>
                                          </p:val>
                                        </p:tav>
                                        <p:tav tm="100000">
                                          <p:val>
                                            <p:strVal val="#ppt_x"/>
                                          </p:val>
                                        </p:tav>
                                      </p:tavLst>
                                    </p:anim>
                                    <p:anim calcmode="lin" valueType="num">
                                      <p:cBhvr additive="base">
                                        <p:cTn id="24" dur="500" fill="hold"/>
                                        <p:tgtEl>
                                          <p:spTgt spid="43018"/>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3017"/>
                                        </p:tgtEl>
                                        <p:attrNameLst>
                                          <p:attrName>style.visibility</p:attrName>
                                        </p:attrNameLst>
                                      </p:cBhvr>
                                      <p:to>
                                        <p:strVal val="visible"/>
                                      </p:to>
                                    </p:set>
                                    <p:anim calcmode="lin" valueType="num">
                                      <p:cBhvr additive="base">
                                        <p:cTn id="27" dur="500" fill="hold"/>
                                        <p:tgtEl>
                                          <p:spTgt spid="43017"/>
                                        </p:tgtEl>
                                        <p:attrNameLst>
                                          <p:attrName>ppt_x</p:attrName>
                                        </p:attrNameLst>
                                      </p:cBhvr>
                                      <p:tavLst>
                                        <p:tav tm="0">
                                          <p:val>
                                            <p:strVal val="#ppt_x"/>
                                          </p:val>
                                        </p:tav>
                                        <p:tav tm="100000">
                                          <p:val>
                                            <p:strVal val="#ppt_x"/>
                                          </p:val>
                                        </p:tav>
                                      </p:tavLst>
                                    </p:anim>
                                    <p:anim calcmode="lin" valueType="num">
                                      <p:cBhvr additive="base">
                                        <p:cTn id="28" dur="500" fill="hold"/>
                                        <p:tgtEl>
                                          <p:spTgt spid="4301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3019"/>
                                        </p:tgtEl>
                                        <p:attrNameLst>
                                          <p:attrName>style.visibility</p:attrName>
                                        </p:attrNameLst>
                                      </p:cBhvr>
                                      <p:to>
                                        <p:strVal val="visible"/>
                                      </p:to>
                                    </p:set>
                                    <p:anim calcmode="lin" valueType="num">
                                      <p:cBhvr additive="base">
                                        <p:cTn id="31" dur="500" fill="hold"/>
                                        <p:tgtEl>
                                          <p:spTgt spid="43019"/>
                                        </p:tgtEl>
                                        <p:attrNameLst>
                                          <p:attrName>ppt_x</p:attrName>
                                        </p:attrNameLst>
                                      </p:cBhvr>
                                      <p:tavLst>
                                        <p:tav tm="0">
                                          <p:val>
                                            <p:strVal val="#ppt_x"/>
                                          </p:val>
                                        </p:tav>
                                        <p:tav tm="100000">
                                          <p:val>
                                            <p:strVal val="#ppt_x"/>
                                          </p:val>
                                        </p:tav>
                                      </p:tavLst>
                                    </p:anim>
                                    <p:anim calcmode="lin" valueType="num">
                                      <p:cBhvr additive="base">
                                        <p:cTn id="32" dur="500" fill="hold"/>
                                        <p:tgtEl>
                                          <p:spTgt spid="430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013" grpId="0" build="p" autoUpdateAnimBg="0"/>
      <p:bldP spid="43015" grpId="0"/>
      <p:bldP spid="43016" grpId="0" animBg="1"/>
      <p:bldP spid="43017" grpId="0"/>
      <p:bldP spid="43018"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99"/>
          <p:cNvSpPr>
            <a:spLocks noChangeArrowheads="1"/>
          </p:cNvSpPr>
          <p:nvPr/>
        </p:nvSpPr>
        <p:spPr bwMode="auto">
          <a:xfrm>
            <a:off x="2590800" y="0"/>
            <a:ext cx="6705600" cy="6858000"/>
          </a:xfrm>
          <a:prstGeom prst="rect">
            <a:avLst/>
          </a:prstGeom>
          <a:gradFill rotWithShape="0">
            <a:gsLst>
              <a:gs pos="0">
                <a:srgbClr val="CC9900"/>
              </a:gs>
              <a:gs pos="100000">
                <a:srgbClr val="669900"/>
              </a:gs>
            </a:gsLst>
            <a:lin ang="2700000" scaled="1"/>
          </a:gra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65539" name="Picture 101"/>
          <p:cNvPicPr>
            <a:picLocks noChangeAspect="1" noChangeArrowheads="1"/>
          </p:cNvPicPr>
          <p:nvPr/>
        </p:nvPicPr>
        <p:blipFill>
          <a:blip r:embed="rId3" cstate="screen">
            <a:lum bright="-36000"/>
            <a:extLst>
              <a:ext uri="{28A0092B-C50C-407E-A947-70E740481C1C}">
                <a14:useLocalDpi xmlns:a14="http://schemas.microsoft.com/office/drawing/2010/main"/>
              </a:ext>
            </a:extLst>
          </a:blip>
          <a:srcRect t="25496"/>
          <a:stretch>
            <a:fillRect/>
          </a:stretch>
        </p:blipFill>
        <p:spPr bwMode="auto">
          <a:xfrm>
            <a:off x="1870075" y="0"/>
            <a:ext cx="55213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540" name="Text Box 2"/>
          <p:cNvSpPr txBox="1">
            <a:spLocks noChangeArrowheads="1"/>
          </p:cNvSpPr>
          <p:nvPr/>
        </p:nvSpPr>
        <p:spPr bwMode="auto">
          <a:xfrm>
            <a:off x="7620000" y="152400"/>
            <a:ext cx="15240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187</a:t>
            </a:r>
          </a:p>
        </p:txBody>
      </p:sp>
      <p:sp>
        <p:nvSpPr>
          <p:cNvPr id="65541" name="Rectangle 3"/>
          <p:cNvSpPr>
            <a:spLocks noGrp="1" noChangeArrowheads="1"/>
          </p:cNvSpPr>
          <p:nvPr>
            <p:ph type="title"/>
          </p:nvPr>
        </p:nvSpPr>
        <p:spPr>
          <a:xfrm>
            <a:off x="2057400" y="0"/>
            <a:ext cx="5029200" cy="609600"/>
          </a:xfrm>
          <a:solidFill>
            <a:schemeClr val="tx1"/>
          </a:solidFill>
          <a:ln>
            <a:solidFill>
              <a:schemeClr val="tx1"/>
            </a:solidFill>
            <a:miter lim="800000"/>
            <a:headEnd/>
            <a:tailEnd/>
          </a:ln>
        </p:spPr>
        <p:txBody>
          <a:bodyPr anchor="ctr" anchorCtr="1"/>
          <a:lstStyle/>
          <a:p>
            <a:pPr algn="ctr" eaLnBrk="1" hangingPunct="1"/>
            <a:r>
              <a:rPr lang="ar-JO" dirty="0">
                <a:solidFill>
                  <a:schemeClr val="bg1"/>
                </a:solidFill>
                <a:ea typeface="ＭＳ Ｐゴシック" charset="0"/>
              </a:rPr>
              <a:t>التباينات</a:t>
            </a:r>
            <a:endParaRPr lang="en-US" dirty="0">
              <a:solidFill>
                <a:schemeClr val="bg1"/>
              </a:solidFill>
              <a:ea typeface="ＭＳ Ｐゴシック" charset="0"/>
            </a:endParaRPr>
          </a:p>
        </p:txBody>
      </p:sp>
      <p:grpSp>
        <p:nvGrpSpPr>
          <p:cNvPr id="2" name="Group 98"/>
          <p:cNvGrpSpPr>
            <a:grpSpLocks/>
          </p:cNvGrpSpPr>
          <p:nvPr/>
        </p:nvGrpSpPr>
        <p:grpSpPr bwMode="auto">
          <a:xfrm>
            <a:off x="381000" y="1828800"/>
            <a:ext cx="8915400" cy="4884738"/>
            <a:chOff x="-4" y="-4"/>
            <a:chExt cx="3464" cy="5765"/>
          </a:xfrm>
        </p:grpSpPr>
        <p:grpSp>
          <p:nvGrpSpPr>
            <p:cNvPr id="65545" name="Group 96"/>
            <p:cNvGrpSpPr>
              <a:grpSpLocks/>
            </p:cNvGrpSpPr>
            <p:nvPr/>
          </p:nvGrpSpPr>
          <p:grpSpPr bwMode="auto">
            <a:xfrm>
              <a:off x="0" y="0"/>
              <a:ext cx="3456" cy="5757"/>
              <a:chOff x="0" y="0"/>
              <a:chExt cx="3456" cy="5757"/>
            </a:xfrm>
          </p:grpSpPr>
          <p:grpSp>
            <p:nvGrpSpPr>
              <p:cNvPr id="65547" name="Group 39"/>
              <p:cNvGrpSpPr>
                <a:grpSpLocks/>
              </p:cNvGrpSpPr>
              <p:nvPr/>
            </p:nvGrpSpPr>
            <p:grpSpPr bwMode="auto">
              <a:xfrm>
                <a:off x="0" y="0"/>
                <a:ext cx="1728" cy="518"/>
                <a:chOff x="0" y="0"/>
                <a:chExt cx="1728" cy="518"/>
              </a:xfrm>
            </p:grpSpPr>
            <p:sp>
              <p:nvSpPr>
                <p:cNvPr id="65631" name="Rectangle 38"/>
                <p:cNvSpPr>
                  <a:spLocks noChangeArrowheads="1"/>
                </p:cNvSpPr>
                <p:nvPr/>
              </p:nvSpPr>
              <p:spPr bwMode="auto">
                <a:xfrm>
                  <a:off x="0" y="0"/>
                  <a:ext cx="1728"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32" name="Group 37"/>
                <p:cNvGrpSpPr>
                  <a:grpSpLocks/>
                </p:cNvGrpSpPr>
                <p:nvPr/>
              </p:nvGrpSpPr>
              <p:grpSpPr bwMode="auto">
                <a:xfrm>
                  <a:off x="0" y="0"/>
                  <a:ext cx="1728" cy="518"/>
                  <a:chOff x="0" y="0"/>
                  <a:chExt cx="1728" cy="518"/>
                </a:xfrm>
              </p:grpSpPr>
              <p:sp>
                <p:nvSpPr>
                  <p:cNvPr id="65633" name="Rectangle 8"/>
                  <p:cNvSpPr>
                    <a:spLocks noChangeArrowheads="1"/>
                  </p:cNvSpPr>
                  <p:nvPr/>
                </p:nvSpPr>
                <p:spPr bwMode="auto">
                  <a:xfrm>
                    <a:off x="32"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4" name="Rectangle 36"/>
                  <p:cNvSpPr>
                    <a:spLocks noChangeArrowheads="1"/>
                  </p:cNvSpPr>
                  <p:nvPr/>
                </p:nvSpPr>
                <p:spPr bwMode="auto">
                  <a:xfrm>
                    <a:off x="0"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8" name="Group 43"/>
              <p:cNvGrpSpPr>
                <a:grpSpLocks/>
              </p:cNvGrpSpPr>
              <p:nvPr/>
            </p:nvGrpSpPr>
            <p:grpSpPr bwMode="auto">
              <a:xfrm>
                <a:off x="1728" y="0"/>
                <a:ext cx="1728" cy="518"/>
                <a:chOff x="1728" y="0"/>
                <a:chExt cx="1728" cy="518"/>
              </a:xfrm>
            </p:grpSpPr>
            <p:sp>
              <p:nvSpPr>
                <p:cNvPr id="65627" name="Rectangle 42"/>
                <p:cNvSpPr>
                  <a:spLocks noChangeArrowheads="1"/>
                </p:cNvSpPr>
                <p:nvPr/>
              </p:nvSpPr>
              <p:spPr bwMode="auto">
                <a:xfrm>
                  <a:off x="1728" y="0"/>
                  <a:ext cx="1728" cy="518"/>
                </a:xfrm>
                <a:prstGeom prst="rect">
                  <a:avLst/>
                </a:prstGeom>
                <a:solidFill>
                  <a:srgbClr val="999999"/>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nvGrpSpPr>
                <p:cNvPr id="65628" name="Group 41"/>
                <p:cNvGrpSpPr>
                  <a:grpSpLocks/>
                </p:cNvGrpSpPr>
                <p:nvPr/>
              </p:nvGrpSpPr>
              <p:grpSpPr bwMode="auto">
                <a:xfrm>
                  <a:off x="1728" y="0"/>
                  <a:ext cx="1728" cy="518"/>
                  <a:chOff x="1728" y="0"/>
                  <a:chExt cx="1728" cy="518"/>
                </a:xfrm>
              </p:grpSpPr>
              <p:sp>
                <p:nvSpPr>
                  <p:cNvPr id="65629" name="Rectangle 9"/>
                  <p:cNvSpPr>
                    <a:spLocks noChangeArrowheads="1"/>
                  </p:cNvSpPr>
                  <p:nvPr/>
                </p:nvSpPr>
                <p:spPr bwMode="auto">
                  <a:xfrm>
                    <a:off x="1760" y="0"/>
                    <a:ext cx="1664" cy="518"/>
                  </a:xfrm>
                  <a:prstGeom prst="rect">
                    <a:avLst/>
                  </a:prstGeom>
                  <a:solidFill>
                    <a:srgbClr val="000090"/>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endParaRPr lang="en-US" altLang="zh-CN" sz="2400">
                      <a:solidFill>
                        <a:srgbClr val="FFFFFF"/>
                      </a:solidFill>
                      <a:effectLst>
                        <a:glow rad="228600">
                          <a:srgbClr val="000000">
                            <a:alpha val="89000"/>
                          </a:srgbClr>
                        </a:glow>
                      </a:effectLst>
                      <a:latin typeface="Arial Narrow" charset="0"/>
                      <a:ea typeface="宋体" charset="0"/>
                      <a:cs typeface="宋体" charset="0"/>
                    </a:endParaRPr>
                  </a:p>
                </p:txBody>
              </p:sp>
              <p:sp>
                <p:nvSpPr>
                  <p:cNvPr id="65630" name="Rectangle 40"/>
                  <p:cNvSpPr>
                    <a:spLocks noChangeArrowheads="1"/>
                  </p:cNvSpPr>
                  <p:nvPr/>
                </p:nvSpPr>
                <p:spPr bwMode="auto">
                  <a:xfrm>
                    <a:off x="1728" y="0"/>
                    <a:ext cx="1728" cy="51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grpSp>
            <p:nvGrpSpPr>
              <p:cNvPr id="65549" name="Group 45"/>
              <p:cNvGrpSpPr>
                <a:grpSpLocks/>
              </p:cNvGrpSpPr>
              <p:nvPr/>
            </p:nvGrpSpPr>
            <p:grpSpPr bwMode="auto">
              <a:xfrm>
                <a:off x="0" y="518"/>
                <a:ext cx="1728" cy="403"/>
                <a:chOff x="0" y="518"/>
                <a:chExt cx="1728" cy="403"/>
              </a:xfrm>
            </p:grpSpPr>
            <p:sp>
              <p:nvSpPr>
                <p:cNvPr id="65625" name="Rectangle 10"/>
                <p:cNvSpPr>
                  <a:spLocks noChangeArrowheads="1"/>
                </p:cNvSpPr>
                <p:nvPr/>
              </p:nvSpPr>
              <p:spPr bwMode="auto">
                <a:xfrm>
                  <a:off x="32"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عدم 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6" name="Rectangle 44"/>
                <p:cNvSpPr>
                  <a:spLocks noChangeArrowheads="1"/>
                </p:cNvSpPr>
                <p:nvPr/>
              </p:nvSpPr>
              <p:spPr bwMode="auto">
                <a:xfrm>
                  <a:off x="0"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0" name="Group 47"/>
              <p:cNvGrpSpPr>
                <a:grpSpLocks/>
              </p:cNvGrpSpPr>
              <p:nvPr/>
            </p:nvGrpSpPr>
            <p:grpSpPr bwMode="auto">
              <a:xfrm>
                <a:off x="1728" y="518"/>
                <a:ext cx="1728" cy="403"/>
                <a:chOff x="1728" y="518"/>
                <a:chExt cx="1728" cy="403"/>
              </a:xfrm>
            </p:grpSpPr>
            <p:sp>
              <p:nvSpPr>
                <p:cNvPr id="65623" name="Rectangle 11"/>
                <p:cNvSpPr>
                  <a:spLocks noChangeArrowheads="1"/>
                </p:cNvSpPr>
                <p:nvPr/>
              </p:nvSpPr>
              <p:spPr bwMode="auto">
                <a:xfrm>
                  <a:off x="1760" y="51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الأمانة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4" name="Rectangle 46"/>
                <p:cNvSpPr>
                  <a:spLocks noChangeArrowheads="1"/>
                </p:cNvSpPr>
                <p:nvPr/>
              </p:nvSpPr>
              <p:spPr bwMode="auto">
                <a:xfrm>
                  <a:off x="1728" y="51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1" name="Group 49"/>
              <p:cNvGrpSpPr>
                <a:grpSpLocks/>
              </p:cNvGrpSpPr>
              <p:nvPr/>
            </p:nvGrpSpPr>
            <p:grpSpPr bwMode="auto">
              <a:xfrm>
                <a:off x="0" y="921"/>
                <a:ext cx="1728" cy="403"/>
                <a:chOff x="0" y="921"/>
                <a:chExt cx="1728" cy="403"/>
              </a:xfrm>
            </p:grpSpPr>
            <p:sp>
              <p:nvSpPr>
                <p:cNvPr id="65621" name="Rectangle 12"/>
                <p:cNvSpPr>
                  <a:spLocks noChangeArrowheads="1"/>
                </p:cNvSpPr>
                <p:nvPr/>
              </p:nvSpPr>
              <p:spPr bwMode="auto">
                <a:xfrm>
                  <a:off x="32"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الفجور</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2" name="Rectangle 48"/>
                <p:cNvSpPr>
                  <a:spLocks noChangeArrowheads="1"/>
                </p:cNvSpPr>
                <p:nvPr/>
              </p:nvSpPr>
              <p:spPr bwMode="auto">
                <a:xfrm>
                  <a:off x="0"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2" name="Group 51"/>
              <p:cNvGrpSpPr>
                <a:grpSpLocks/>
              </p:cNvGrpSpPr>
              <p:nvPr/>
            </p:nvGrpSpPr>
            <p:grpSpPr bwMode="auto">
              <a:xfrm>
                <a:off x="1728" y="921"/>
                <a:ext cx="1728" cy="403"/>
                <a:chOff x="1728" y="921"/>
                <a:chExt cx="1728" cy="403"/>
              </a:xfrm>
            </p:grpSpPr>
            <p:sp>
              <p:nvSpPr>
                <p:cNvPr id="65619" name="Rectangle 13"/>
                <p:cNvSpPr>
                  <a:spLocks noChangeArrowheads="1"/>
                </p:cNvSpPr>
                <p:nvPr/>
              </p:nvSpPr>
              <p:spPr bwMode="auto">
                <a:xfrm>
                  <a:off x="1760" y="92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الإخلاص، البر، الطهارة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20" name="Rectangle 50"/>
                <p:cNvSpPr>
                  <a:spLocks noChangeArrowheads="1"/>
                </p:cNvSpPr>
                <p:nvPr/>
              </p:nvSpPr>
              <p:spPr bwMode="auto">
                <a:xfrm>
                  <a:off x="1728" y="92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3" name="Group 53"/>
              <p:cNvGrpSpPr>
                <a:grpSpLocks/>
              </p:cNvGrpSpPr>
              <p:nvPr/>
            </p:nvGrpSpPr>
            <p:grpSpPr bwMode="auto">
              <a:xfrm>
                <a:off x="0" y="1324"/>
                <a:ext cx="1728" cy="403"/>
                <a:chOff x="0" y="1324"/>
                <a:chExt cx="1728" cy="403"/>
              </a:xfrm>
            </p:grpSpPr>
            <p:sp>
              <p:nvSpPr>
                <p:cNvPr id="65617" name="Rectangle 14"/>
                <p:cNvSpPr>
                  <a:spLocks noChangeArrowheads="1"/>
                </p:cNvSpPr>
                <p:nvPr/>
              </p:nvSpPr>
              <p:spPr bwMode="auto">
                <a:xfrm>
                  <a:off x="32"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الوثنية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8" name="Rectangle 52"/>
                <p:cNvSpPr>
                  <a:spLocks noChangeArrowheads="1"/>
                </p:cNvSpPr>
                <p:nvPr/>
              </p:nvSpPr>
              <p:spPr bwMode="auto">
                <a:xfrm>
                  <a:off x="0"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4" name="Group 55"/>
              <p:cNvGrpSpPr>
                <a:grpSpLocks/>
              </p:cNvGrpSpPr>
              <p:nvPr/>
            </p:nvGrpSpPr>
            <p:grpSpPr bwMode="auto">
              <a:xfrm>
                <a:off x="1728" y="1324"/>
                <a:ext cx="1728" cy="403"/>
                <a:chOff x="1728" y="1324"/>
                <a:chExt cx="1728" cy="403"/>
              </a:xfrm>
            </p:grpSpPr>
            <p:sp>
              <p:nvSpPr>
                <p:cNvPr id="65615" name="Rectangle 15"/>
                <p:cNvSpPr>
                  <a:spLocks noChangeArrowheads="1"/>
                </p:cNvSpPr>
                <p:nvPr/>
              </p:nvSpPr>
              <p:spPr bwMode="auto">
                <a:xfrm>
                  <a:off x="1760" y="132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اتباع الإله الحقيقي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6" name="Rectangle 54"/>
                <p:cNvSpPr>
                  <a:spLocks noChangeArrowheads="1"/>
                </p:cNvSpPr>
                <p:nvPr/>
              </p:nvSpPr>
              <p:spPr bwMode="auto">
                <a:xfrm>
                  <a:off x="1728" y="132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5" name="Group 57"/>
              <p:cNvGrpSpPr>
                <a:grpSpLocks/>
              </p:cNvGrpSpPr>
              <p:nvPr/>
            </p:nvGrpSpPr>
            <p:grpSpPr bwMode="auto">
              <a:xfrm>
                <a:off x="0" y="1727"/>
                <a:ext cx="1728" cy="403"/>
                <a:chOff x="0" y="1727"/>
                <a:chExt cx="1728" cy="403"/>
              </a:xfrm>
            </p:grpSpPr>
            <p:sp>
              <p:nvSpPr>
                <p:cNvPr id="65613" name="Rectangle 16"/>
                <p:cNvSpPr>
                  <a:spLocks noChangeArrowheads="1"/>
                </p:cNvSpPr>
                <p:nvPr/>
              </p:nvSpPr>
              <p:spPr bwMode="auto">
                <a:xfrm>
                  <a:off x="32"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الإنحدار، الإنحطاط، الخيانة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4" name="Rectangle 56"/>
                <p:cNvSpPr>
                  <a:spLocks noChangeArrowheads="1"/>
                </p:cNvSpPr>
                <p:nvPr/>
              </p:nvSpPr>
              <p:spPr bwMode="auto">
                <a:xfrm>
                  <a:off x="0"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6" name="Group 59"/>
              <p:cNvGrpSpPr>
                <a:grpSpLocks/>
              </p:cNvGrpSpPr>
              <p:nvPr/>
            </p:nvGrpSpPr>
            <p:grpSpPr bwMode="auto">
              <a:xfrm>
                <a:off x="1728" y="1727"/>
                <a:ext cx="1728" cy="403"/>
                <a:chOff x="1728" y="1727"/>
                <a:chExt cx="1728" cy="403"/>
              </a:xfrm>
            </p:grpSpPr>
            <p:sp>
              <p:nvSpPr>
                <p:cNvPr id="65611" name="Rectangle 17"/>
                <p:cNvSpPr>
                  <a:spLocks noChangeArrowheads="1"/>
                </p:cNvSpPr>
                <p:nvPr/>
              </p:nvSpPr>
              <p:spPr bwMode="auto">
                <a:xfrm>
                  <a:off x="1760" y="1727"/>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التكريس</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2" name="Rectangle 58"/>
                <p:cNvSpPr>
                  <a:spLocks noChangeArrowheads="1"/>
                </p:cNvSpPr>
                <p:nvPr/>
              </p:nvSpPr>
              <p:spPr bwMode="auto">
                <a:xfrm>
                  <a:off x="1728" y="1727"/>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7" name="Group 61"/>
              <p:cNvGrpSpPr>
                <a:grpSpLocks/>
              </p:cNvGrpSpPr>
              <p:nvPr/>
            </p:nvGrpSpPr>
            <p:grpSpPr bwMode="auto">
              <a:xfrm>
                <a:off x="0" y="2130"/>
                <a:ext cx="1728" cy="403"/>
                <a:chOff x="0" y="2130"/>
                <a:chExt cx="1728" cy="403"/>
              </a:xfrm>
            </p:grpSpPr>
            <p:sp>
              <p:nvSpPr>
                <p:cNvPr id="65609" name="Rectangle 18"/>
                <p:cNvSpPr>
                  <a:spLocks noChangeArrowheads="1"/>
                </p:cNvSpPr>
                <p:nvPr/>
              </p:nvSpPr>
              <p:spPr bwMode="auto">
                <a:xfrm>
                  <a:off x="32"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الشهوة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10" name="Rectangle 60"/>
                <p:cNvSpPr>
                  <a:spLocks noChangeArrowheads="1"/>
                </p:cNvSpPr>
                <p:nvPr/>
              </p:nvSpPr>
              <p:spPr bwMode="auto">
                <a:xfrm>
                  <a:off x="0"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8" name="Group 63"/>
              <p:cNvGrpSpPr>
                <a:grpSpLocks/>
              </p:cNvGrpSpPr>
              <p:nvPr/>
            </p:nvGrpSpPr>
            <p:grpSpPr bwMode="auto">
              <a:xfrm>
                <a:off x="1728" y="2130"/>
                <a:ext cx="1728" cy="403"/>
                <a:chOff x="1728" y="2130"/>
                <a:chExt cx="1728" cy="403"/>
              </a:xfrm>
            </p:grpSpPr>
            <p:sp>
              <p:nvSpPr>
                <p:cNvPr id="65607" name="Rectangle 19"/>
                <p:cNvSpPr>
                  <a:spLocks noChangeArrowheads="1"/>
                </p:cNvSpPr>
                <p:nvPr/>
              </p:nvSpPr>
              <p:spPr bwMode="auto">
                <a:xfrm>
                  <a:off x="1760" y="2130"/>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المحبة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8" name="Rectangle 62"/>
                <p:cNvSpPr>
                  <a:spLocks noChangeArrowheads="1"/>
                </p:cNvSpPr>
                <p:nvPr/>
              </p:nvSpPr>
              <p:spPr bwMode="auto">
                <a:xfrm>
                  <a:off x="1728" y="2130"/>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59" name="Group 65"/>
              <p:cNvGrpSpPr>
                <a:grpSpLocks/>
              </p:cNvGrpSpPr>
              <p:nvPr/>
            </p:nvGrpSpPr>
            <p:grpSpPr bwMode="auto">
              <a:xfrm>
                <a:off x="0" y="2533"/>
                <a:ext cx="1728" cy="403"/>
                <a:chOff x="0" y="2533"/>
                <a:chExt cx="1728" cy="403"/>
              </a:xfrm>
            </p:grpSpPr>
            <p:sp>
              <p:nvSpPr>
                <p:cNvPr id="65605" name="Rectangle 20"/>
                <p:cNvSpPr>
                  <a:spLocks noChangeArrowheads="1"/>
                </p:cNvSpPr>
                <p:nvPr/>
              </p:nvSpPr>
              <p:spPr bwMode="auto">
                <a:xfrm>
                  <a:off x="32"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الحرب</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6" name="Rectangle 64"/>
                <p:cNvSpPr>
                  <a:spLocks noChangeArrowheads="1"/>
                </p:cNvSpPr>
                <p:nvPr/>
              </p:nvSpPr>
              <p:spPr bwMode="auto">
                <a:xfrm>
                  <a:off x="0"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0" name="Group 67"/>
              <p:cNvGrpSpPr>
                <a:grpSpLocks/>
              </p:cNvGrpSpPr>
              <p:nvPr/>
            </p:nvGrpSpPr>
            <p:grpSpPr bwMode="auto">
              <a:xfrm>
                <a:off x="1728" y="2533"/>
                <a:ext cx="1728" cy="403"/>
                <a:chOff x="1728" y="2533"/>
                <a:chExt cx="1728" cy="403"/>
              </a:xfrm>
            </p:grpSpPr>
            <p:sp>
              <p:nvSpPr>
                <p:cNvPr id="65603" name="Rectangle 21"/>
                <p:cNvSpPr>
                  <a:spLocks noChangeArrowheads="1"/>
                </p:cNvSpPr>
                <p:nvPr/>
              </p:nvSpPr>
              <p:spPr bwMode="auto">
                <a:xfrm>
                  <a:off x="1760" y="2533"/>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السلام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4" name="Rectangle 66"/>
                <p:cNvSpPr>
                  <a:spLocks noChangeArrowheads="1"/>
                </p:cNvSpPr>
                <p:nvPr/>
              </p:nvSpPr>
              <p:spPr bwMode="auto">
                <a:xfrm>
                  <a:off x="1728" y="2533"/>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1" name="Group 69"/>
              <p:cNvGrpSpPr>
                <a:grpSpLocks/>
              </p:cNvGrpSpPr>
              <p:nvPr/>
            </p:nvGrpSpPr>
            <p:grpSpPr bwMode="auto">
              <a:xfrm>
                <a:off x="0" y="2936"/>
                <a:ext cx="1728" cy="403"/>
                <a:chOff x="0" y="2936"/>
                <a:chExt cx="1728" cy="403"/>
              </a:xfrm>
            </p:grpSpPr>
            <p:sp>
              <p:nvSpPr>
                <p:cNvPr id="65601" name="Rectangle 22"/>
                <p:cNvSpPr>
                  <a:spLocks noChangeArrowheads="1"/>
                </p:cNvSpPr>
                <p:nvPr/>
              </p:nvSpPr>
              <p:spPr bwMode="auto">
                <a:xfrm>
                  <a:off x="32"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القسوة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2" name="Rectangle 68"/>
                <p:cNvSpPr>
                  <a:spLocks noChangeArrowheads="1"/>
                </p:cNvSpPr>
                <p:nvPr/>
              </p:nvSpPr>
              <p:spPr bwMode="auto">
                <a:xfrm>
                  <a:off x="0"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2" name="Group 71"/>
              <p:cNvGrpSpPr>
                <a:grpSpLocks/>
              </p:cNvGrpSpPr>
              <p:nvPr/>
            </p:nvGrpSpPr>
            <p:grpSpPr bwMode="auto">
              <a:xfrm>
                <a:off x="1728" y="2936"/>
                <a:ext cx="1728" cy="403"/>
                <a:chOff x="1728" y="2936"/>
                <a:chExt cx="1728" cy="403"/>
              </a:xfrm>
            </p:grpSpPr>
            <p:sp>
              <p:nvSpPr>
                <p:cNvPr id="65599" name="Rectangle 23"/>
                <p:cNvSpPr>
                  <a:spLocks noChangeArrowheads="1"/>
                </p:cNvSpPr>
                <p:nvPr/>
              </p:nvSpPr>
              <p:spPr bwMode="auto">
                <a:xfrm>
                  <a:off x="1760" y="2936"/>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اللطف</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600" name="Rectangle 70"/>
                <p:cNvSpPr>
                  <a:spLocks noChangeArrowheads="1"/>
                </p:cNvSpPr>
                <p:nvPr/>
              </p:nvSpPr>
              <p:spPr bwMode="auto">
                <a:xfrm>
                  <a:off x="1728" y="2936"/>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3" name="Group 73"/>
              <p:cNvGrpSpPr>
                <a:grpSpLocks/>
              </p:cNvGrpSpPr>
              <p:nvPr/>
            </p:nvGrpSpPr>
            <p:grpSpPr bwMode="auto">
              <a:xfrm>
                <a:off x="0" y="3339"/>
                <a:ext cx="1728" cy="403"/>
                <a:chOff x="0" y="3339"/>
                <a:chExt cx="1728" cy="403"/>
              </a:xfrm>
            </p:grpSpPr>
            <p:sp>
              <p:nvSpPr>
                <p:cNvPr id="65597" name="Rectangle 24"/>
                <p:cNvSpPr>
                  <a:spLocks noChangeArrowheads="1"/>
                </p:cNvSpPr>
                <p:nvPr/>
              </p:nvSpPr>
              <p:spPr bwMode="auto">
                <a:xfrm>
                  <a:off x="32"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مساوئ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8" name="Rectangle 72"/>
                <p:cNvSpPr>
                  <a:spLocks noChangeArrowheads="1"/>
                </p:cNvSpPr>
                <p:nvPr/>
              </p:nvSpPr>
              <p:spPr bwMode="auto">
                <a:xfrm>
                  <a:off x="0"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4" name="Group 75"/>
              <p:cNvGrpSpPr>
                <a:grpSpLocks/>
              </p:cNvGrpSpPr>
              <p:nvPr/>
            </p:nvGrpSpPr>
            <p:grpSpPr bwMode="auto">
              <a:xfrm>
                <a:off x="1728" y="3339"/>
                <a:ext cx="1728" cy="403"/>
                <a:chOff x="1728" y="3339"/>
                <a:chExt cx="1728" cy="403"/>
              </a:xfrm>
            </p:grpSpPr>
            <p:sp>
              <p:nvSpPr>
                <p:cNvPr id="65595" name="Rectangle 25"/>
                <p:cNvSpPr>
                  <a:spLocks noChangeArrowheads="1"/>
                </p:cNvSpPr>
                <p:nvPr/>
              </p:nvSpPr>
              <p:spPr bwMode="auto">
                <a:xfrm>
                  <a:off x="1760" y="3339"/>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مزايا بيت لحم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6" name="Rectangle 74"/>
                <p:cNvSpPr>
                  <a:spLocks noChangeArrowheads="1"/>
                </p:cNvSpPr>
                <p:nvPr/>
              </p:nvSpPr>
              <p:spPr bwMode="auto">
                <a:xfrm>
                  <a:off x="1728" y="3339"/>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5" name="Group 77"/>
              <p:cNvGrpSpPr>
                <a:grpSpLocks/>
              </p:cNvGrpSpPr>
              <p:nvPr/>
            </p:nvGrpSpPr>
            <p:grpSpPr bwMode="auto">
              <a:xfrm>
                <a:off x="0" y="3742"/>
                <a:ext cx="1728" cy="403"/>
                <a:chOff x="0" y="3742"/>
                <a:chExt cx="1728" cy="403"/>
              </a:xfrm>
            </p:grpSpPr>
            <p:sp>
              <p:nvSpPr>
                <p:cNvPr id="65593" name="Rectangle 26"/>
                <p:cNvSpPr>
                  <a:spLocks noChangeArrowheads="1"/>
                </p:cNvSpPr>
                <p:nvPr/>
              </p:nvSpPr>
              <p:spPr bwMode="auto">
                <a:xfrm>
                  <a:off x="32"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الفوضى</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4" name="Rectangle 76"/>
                <p:cNvSpPr>
                  <a:spLocks noChangeArrowheads="1"/>
                </p:cNvSpPr>
                <p:nvPr/>
              </p:nvSpPr>
              <p:spPr bwMode="auto">
                <a:xfrm>
                  <a:off x="0"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6" name="Group 79"/>
              <p:cNvGrpSpPr>
                <a:grpSpLocks/>
              </p:cNvGrpSpPr>
              <p:nvPr/>
            </p:nvGrpSpPr>
            <p:grpSpPr bwMode="auto">
              <a:xfrm>
                <a:off x="1728" y="3742"/>
                <a:ext cx="1728" cy="403"/>
                <a:chOff x="1728" y="3742"/>
                <a:chExt cx="1728" cy="403"/>
              </a:xfrm>
            </p:grpSpPr>
            <p:sp>
              <p:nvSpPr>
                <p:cNvPr id="65591" name="Rectangle 27"/>
                <p:cNvSpPr>
                  <a:spLocks noChangeArrowheads="1"/>
                </p:cNvSpPr>
                <p:nvPr/>
              </p:nvSpPr>
              <p:spPr bwMode="auto">
                <a:xfrm>
                  <a:off x="1760" y="3742"/>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الملكية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2" name="Rectangle 78"/>
                <p:cNvSpPr>
                  <a:spLocks noChangeArrowheads="1"/>
                </p:cNvSpPr>
                <p:nvPr/>
              </p:nvSpPr>
              <p:spPr bwMode="auto">
                <a:xfrm>
                  <a:off x="1728" y="3742"/>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7" name="Group 81"/>
              <p:cNvGrpSpPr>
                <a:grpSpLocks/>
              </p:cNvGrpSpPr>
              <p:nvPr/>
            </p:nvGrpSpPr>
            <p:grpSpPr bwMode="auto">
              <a:xfrm>
                <a:off x="0" y="4145"/>
                <a:ext cx="1728" cy="403"/>
                <a:chOff x="0" y="4145"/>
                <a:chExt cx="1728" cy="403"/>
              </a:xfrm>
            </p:grpSpPr>
            <p:sp>
              <p:nvSpPr>
                <p:cNvPr id="65589" name="Rectangle 28"/>
                <p:cNvSpPr>
                  <a:spLocks noChangeArrowheads="1"/>
                </p:cNvSpPr>
                <p:nvPr/>
              </p:nvSpPr>
              <p:spPr bwMode="auto">
                <a:xfrm>
                  <a:off x="32"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القبلية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90" name="Rectangle 80"/>
                <p:cNvSpPr>
                  <a:spLocks noChangeArrowheads="1"/>
                </p:cNvSpPr>
                <p:nvPr/>
              </p:nvSpPr>
              <p:spPr bwMode="auto">
                <a:xfrm>
                  <a:off x="0"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8" name="Group 83"/>
              <p:cNvGrpSpPr>
                <a:grpSpLocks/>
              </p:cNvGrpSpPr>
              <p:nvPr/>
            </p:nvGrpSpPr>
            <p:grpSpPr bwMode="auto">
              <a:xfrm>
                <a:off x="1728" y="4145"/>
                <a:ext cx="1728" cy="403"/>
                <a:chOff x="1728" y="4145"/>
                <a:chExt cx="1728" cy="403"/>
              </a:xfrm>
            </p:grpSpPr>
            <p:sp>
              <p:nvSpPr>
                <p:cNvPr id="65587" name="Rectangle 29"/>
                <p:cNvSpPr>
                  <a:spLocks noChangeArrowheads="1"/>
                </p:cNvSpPr>
                <p:nvPr/>
              </p:nvSpPr>
              <p:spPr bwMode="auto">
                <a:xfrm>
                  <a:off x="1760" y="4145"/>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الوطنية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8" name="Rectangle 82"/>
                <p:cNvSpPr>
                  <a:spLocks noChangeArrowheads="1"/>
                </p:cNvSpPr>
                <p:nvPr/>
              </p:nvSpPr>
              <p:spPr bwMode="auto">
                <a:xfrm>
                  <a:off x="1728" y="4145"/>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69" name="Group 85"/>
              <p:cNvGrpSpPr>
                <a:grpSpLocks/>
              </p:cNvGrpSpPr>
              <p:nvPr/>
            </p:nvGrpSpPr>
            <p:grpSpPr bwMode="auto">
              <a:xfrm>
                <a:off x="0" y="4548"/>
                <a:ext cx="1728" cy="403"/>
                <a:chOff x="0" y="4548"/>
                <a:chExt cx="1728" cy="403"/>
              </a:xfrm>
            </p:grpSpPr>
            <p:sp>
              <p:nvSpPr>
                <p:cNvPr id="65585" name="Rectangle 30"/>
                <p:cNvSpPr>
                  <a:spLocks noChangeArrowheads="1"/>
                </p:cNvSpPr>
                <p:nvPr/>
              </p:nvSpPr>
              <p:spPr bwMode="auto">
                <a:xfrm>
                  <a:off x="32"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شاول</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6" name="Rectangle 84"/>
                <p:cNvSpPr>
                  <a:spLocks noChangeArrowheads="1"/>
                </p:cNvSpPr>
                <p:nvPr/>
              </p:nvSpPr>
              <p:spPr bwMode="auto">
                <a:xfrm>
                  <a:off x="0"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0" name="Group 87"/>
              <p:cNvGrpSpPr>
                <a:grpSpLocks/>
              </p:cNvGrpSpPr>
              <p:nvPr/>
            </p:nvGrpSpPr>
            <p:grpSpPr bwMode="auto">
              <a:xfrm>
                <a:off x="1728" y="4548"/>
                <a:ext cx="1728" cy="403"/>
                <a:chOff x="1728" y="4548"/>
                <a:chExt cx="1728" cy="403"/>
              </a:xfrm>
            </p:grpSpPr>
            <p:sp>
              <p:nvSpPr>
                <p:cNvPr id="65583" name="Rectangle 31"/>
                <p:cNvSpPr>
                  <a:spLocks noChangeArrowheads="1"/>
                </p:cNvSpPr>
                <p:nvPr/>
              </p:nvSpPr>
              <p:spPr bwMode="auto">
                <a:xfrm>
                  <a:off x="1760" y="4548"/>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داود</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4" name="Rectangle 86"/>
                <p:cNvSpPr>
                  <a:spLocks noChangeArrowheads="1"/>
                </p:cNvSpPr>
                <p:nvPr/>
              </p:nvSpPr>
              <p:spPr bwMode="auto">
                <a:xfrm>
                  <a:off x="1728" y="4548"/>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1" name="Group 89"/>
              <p:cNvGrpSpPr>
                <a:grpSpLocks/>
              </p:cNvGrpSpPr>
              <p:nvPr/>
            </p:nvGrpSpPr>
            <p:grpSpPr bwMode="auto">
              <a:xfrm>
                <a:off x="0" y="4951"/>
                <a:ext cx="1728" cy="403"/>
                <a:chOff x="0" y="4951"/>
                <a:chExt cx="1728" cy="403"/>
              </a:xfrm>
            </p:grpSpPr>
            <p:sp>
              <p:nvSpPr>
                <p:cNvPr id="65581" name="Rectangle 32"/>
                <p:cNvSpPr>
                  <a:spLocks noChangeArrowheads="1"/>
                </p:cNvSpPr>
                <p:nvPr/>
              </p:nvSpPr>
              <p:spPr bwMode="auto">
                <a:xfrm>
                  <a:off x="32"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العصيان يؤدي إلى الألم</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2" name="Rectangle 88"/>
                <p:cNvSpPr>
                  <a:spLocks noChangeArrowheads="1"/>
                </p:cNvSpPr>
                <p:nvPr/>
              </p:nvSpPr>
              <p:spPr bwMode="auto">
                <a:xfrm>
                  <a:off x="0"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2" name="Group 91"/>
              <p:cNvGrpSpPr>
                <a:grpSpLocks/>
              </p:cNvGrpSpPr>
              <p:nvPr/>
            </p:nvGrpSpPr>
            <p:grpSpPr bwMode="auto">
              <a:xfrm>
                <a:off x="1728" y="4951"/>
                <a:ext cx="1728" cy="403"/>
                <a:chOff x="1728" y="4951"/>
                <a:chExt cx="1728" cy="403"/>
              </a:xfrm>
            </p:grpSpPr>
            <p:sp>
              <p:nvSpPr>
                <p:cNvPr id="65579" name="Rectangle 33"/>
                <p:cNvSpPr>
                  <a:spLocks noChangeArrowheads="1"/>
                </p:cNvSpPr>
                <p:nvPr/>
              </p:nvSpPr>
              <p:spPr bwMode="auto">
                <a:xfrm>
                  <a:off x="1760" y="4951"/>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الإيمان الطائع يؤدي إلى البركة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80" name="Rectangle 90"/>
                <p:cNvSpPr>
                  <a:spLocks noChangeArrowheads="1"/>
                </p:cNvSpPr>
                <p:nvPr/>
              </p:nvSpPr>
              <p:spPr bwMode="auto">
                <a:xfrm>
                  <a:off x="1728" y="4951"/>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3" name="Group 93"/>
              <p:cNvGrpSpPr>
                <a:grpSpLocks/>
              </p:cNvGrpSpPr>
              <p:nvPr/>
            </p:nvGrpSpPr>
            <p:grpSpPr bwMode="auto">
              <a:xfrm>
                <a:off x="0" y="5354"/>
                <a:ext cx="1728" cy="403"/>
                <a:chOff x="0" y="5354"/>
                <a:chExt cx="1728" cy="403"/>
              </a:xfrm>
            </p:grpSpPr>
            <p:sp>
              <p:nvSpPr>
                <p:cNvPr id="65577" name="Rectangle 34"/>
                <p:cNvSpPr>
                  <a:spLocks noChangeArrowheads="1"/>
                </p:cNvSpPr>
                <p:nvPr/>
              </p:nvSpPr>
              <p:spPr bwMode="auto">
                <a:xfrm>
                  <a:off x="32"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الظلمة الروحية</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8" name="Rectangle 92"/>
                <p:cNvSpPr>
                  <a:spLocks noChangeArrowheads="1"/>
                </p:cNvSpPr>
                <p:nvPr/>
              </p:nvSpPr>
              <p:spPr bwMode="auto">
                <a:xfrm>
                  <a:off x="0"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nvGrpSpPr>
              <p:cNvPr id="65574" name="Group 95"/>
              <p:cNvGrpSpPr>
                <a:grpSpLocks/>
              </p:cNvGrpSpPr>
              <p:nvPr/>
            </p:nvGrpSpPr>
            <p:grpSpPr bwMode="auto">
              <a:xfrm>
                <a:off x="1728" y="5354"/>
                <a:ext cx="1728" cy="403"/>
                <a:chOff x="1728" y="5354"/>
                <a:chExt cx="1728" cy="403"/>
              </a:xfrm>
            </p:grpSpPr>
            <p:sp>
              <p:nvSpPr>
                <p:cNvPr id="65575" name="Rectangle 35"/>
                <p:cNvSpPr>
                  <a:spLocks noChangeArrowheads="1"/>
                </p:cNvSpPr>
                <p:nvPr/>
              </p:nvSpPr>
              <p:spPr bwMode="auto">
                <a:xfrm>
                  <a:off x="1760" y="5354"/>
                  <a:ext cx="1664"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lIns="0" tIns="0" rIns="0" bIns="0" anchor="ctr" anchorCtr="1"/>
                <a:lstStyle/>
                <a:p>
                  <a:pPr algn="ctr" defTabSz="914400" fontAlgn="base">
                    <a:spcBef>
                      <a:spcPct val="0"/>
                    </a:spcBef>
                    <a:spcAft>
                      <a:spcPct val="0"/>
                    </a:spcAft>
                  </a:pPr>
                  <a:r>
                    <a:rPr lang="ar-JO" altLang="zh-CN" sz="2400" b="1" dirty="0">
                      <a:solidFill>
                        <a:srgbClr val="FFFFFF"/>
                      </a:solidFill>
                      <a:effectLst>
                        <a:glow rad="228600">
                          <a:srgbClr val="000000">
                            <a:alpha val="89000"/>
                          </a:srgbClr>
                        </a:glow>
                      </a:effectLst>
                      <a:latin typeface="Arial Narrow" charset="0"/>
                      <a:ea typeface="宋体" charset="0"/>
                      <a:cs typeface="宋体" charset="0"/>
                    </a:rPr>
                    <a:t>النور الروحي</a:t>
                  </a:r>
                  <a:endParaRPr lang="en-US" altLang="zh-CN" sz="2400" dirty="0">
                    <a:solidFill>
                      <a:srgbClr val="FFFFFF"/>
                    </a:solidFill>
                    <a:effectLst>
                      <a:glow rad="228600">
                        <a:srgbClr val="000000">
                          <a:alpha val="89000"/>
                        </a:srgbClr>
                      </a:glow>
                    </a:effectLst>
                    <a:latin typeface="Arial Narrow" charset="0"/>
                    <a:ea typeface="宋体" charset="0"/>
                    <a:cs typeface="宋体" charset="0"/>
                  </a:endParaRPr>
                </a:p>
              </p:txBody>
            </p:sp>
            <p:sp>
              <p:nvSpPr>
                <p:cNvPr id="65576" name="Rectangle 94"/>
                <p:cNvSpPr>
                  <a:spLocks noChangeArrowheads="1"/>
                </p:cNvSpPr>
                <p:nvPr/>
              </p:nvSpPr>
              <p:spPr bwMode="auto">
                <a:xfrm>
                  <a:off x="1728" y="5354"/>
                  <a:ext cx="1728" cy="4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grpSp>
        <p:sp>
          <p:nvSpPr>
            <p:cNvPr id="65546" name="Rectangle 97"/>
            <p:cNvSpPr>
              <a:spLocks noChangeArrowheads="1"/>
            </p:cNvSpPr>
            <p:nvPr/>
          </p:nvSpPr>
          <p:spPr bwMode="auto">
            <a:xfrm>
              <a:off x="-4" y="-4"/>
              <a:ext cx="3464" cy="57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4287">
                  <a:solidFill>
                    <a:srgbClr val="000000"/>
                  </a:solidFill>
                  <a:miter lim="800000"/>
                  <a:headEnd type="none" w="sm" len="sm"/>
                  <a:tailEnd type="none" w="sm" len="sm"/>
                </a14:hiddenLine>
              </a:ext>
            </a:extLst>
          </p:spPr>
          <p:txBody>
            <a:bodyPr wrap="none" lIns="0" tIns="0" rIns="0" bIns="0" anchor="ctr" anchorCtr="1"/>
            <a:lstStyle/>
            <a:p>
              <a:pPr algn="ctr" defTabSz="914400" fontAlgn="base">
                <a:spcBef>
                  <a:spcPct val="20000"/>
                </a:spcBef>
                <a:spcAft>
                  <a:spcPct val="0"/>
                </a:spcAft>
              </a:pPr>
              <a:endParaRPr lang="en-US" sz="2400">
                <a:solidFill>
                  <a:srgbClr val="000000"/>
                </a:solidFill>
                <a:effectLst>
                  <a:glow rad="228600">
                    <a:srgbClr val="000000">
                      <a:alpha val="89000"/>
                    </a:srgbClr>
                  </a:glow>
                </a:effectLst>
                <a:latin typeface="Times New Roman" charset="0"/>
                <a:ea typeface="ＭＳ Ｐゴシック" charset="0"/>
                <a:cs typeface="ＭＳ Ｐゴシック" charset="0"/>
              </a:endParaRPr>
            </a:p>
          </p:txBody>
        </p:sp>
      </p:grpSp>
      <p:sp>
        <p:nvSpPr>
          <p:cNvPr id="65543" name="WordArt 109"/>
          <p:cNvSpPr>
            <a:spLocks noChangeArrowheads="1" noChangeShapeType="1" noTextEdit="1"/>
          </p:cNvSpPr>
          <p:nvPr/>
        </p:nvSpPr>
        <p:spPr bwMode="auto">
          <a:xfrm>
            <a:off x="1676400" y="1295400"/>
            <a:ext cx="2057400" cy="962025"/>
          </a:xfrm>
          <a:prstGeom prst="rect">
            <a:avLst/>
          </a:prstGeom>
        </p:spPr>
        <p:txBody>
          <a:bodyPr wrap="none" fromWordArt="1">
            <a:prstTxWarp prst="textDoubleWave1">
              <a:avLst>
                <a:gd name="adj1" fmla="val 6500"/>
                <a:gd name="adj2" fmla="val 0"/>
              </a:avLst>
            </a:prstTxWarp>
          </a:bodyPr>
          <a:lstStyle/>
          <a:p>
            <a:pPr algn="ctr" defTabSz="914400" fontAlgn="base">
              <a:spcBef>
                <a:spcPct val="20000"/>
              </a:spcBef>
              <a:spcAft>
                <a:spcPct val="0"/>
              </a:spcAft>
            </a:pPr>
            <a:r>
              <a:rPr lang="ar-JO"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rPr>
              <a:t>قضاة</a:t>
            </a:r>
            <a:endParaRPr lang="en-US" sz="3600" kern="10" dirty="0">
              <a:ln w="12700">
                <a:solidFill>
                  <a:srgbClr val="000099"/>
                </a:solidFill>
                <a:round/>
                <a:headEnd type="none" w="sm" len="sm"/>
                <a:tailEnd type="none" w="sm" len="sm"/>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65544" name="WordArt 110"/>
          <p:cNvSpPr>
            <a:spLocks noChangeArrowheads="1" noChangeShapeType="1" noTextEdit="1"/>
          </p:cNvSpPr>
          <p:nvPr/>
        </p:nvSpPr>
        <p:spPr bwMode="auto">
          <a:xfrm>
            <a:off x="6172200" y="838200"/>
            <a:ext cx="1371600" cy="1514475"/>
          </a:xfrm>
          <a:prstGeom prst="rect">
            <a:avLst/>
          </a:prstGeom>
        </p:spPr>
        <p:txBody>
          <a:bodyPr wrap="none" fromWordArt="1">
            <a:prstTxWarp prst="textSlantUp">
              <a:avLst>
                <a:gd name="adj" fmla="val 32056"/>
              </a:avLst>
            </a:prstTxWarp>
          </a:bodyPr>
          <a:lstStyle/>
          <a:p>
            <a:pPr algn="ctr" defTabSz="914400" fontAlgn="base">
              <a:spcBef>
                <a:spcPct val="20000"/>
              </a:spcBef>
              <a:spcAft>
                <a:spcPct val="0"/>
              </a:spcAft>
            </a:pPr>
            <a:r>
              <a:rPr lang="ar-SA" sz="3600" kern="10" dirty="0" err="1">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rPr>
              <a:t>راعوث</a:t>
            </a:r>
            <a:endParaRPr lang="en-US" sz="3600" kern="10" dirty="0">
              <a:ln w="9525">
                <a:solidFill>
                  <a:srgbClr val="CC99FF"/>
                </a:solidFill>
                <a:round/>
                <a:headEnd type="none" w="sm" len="sm"/>
                <a:tailEnd type="none" w="sm" len="sm"/>
              </a:ln>
              <a:gradFill rotWithShape="1">
                <a:gsLst>
                  <a:gs pos="0">
                    <a:srgbClr val="6600CC"/>
                  </a:gs>
                  <a:gs pos="100000">
                    <a:srgbClr val="CC00CC"/>
                  </a:gs>
                </a:gsLst>
                <a:lin ang="5400000" scaled="1"/>
              </a:gradFill>
              <a:effectLst>
                <a:outerShdw blurRad="63500" dist="53882" dir="2700000" algn="ctr" rotWithShape="0">
                  <a:srgbClr val="9999FF">
                    <a:alpha val="79999"/>
                  </a:srgbClr>
                </a:outerShdw>
              </a:effectLst>
              <a:latin typeface="Impact"/>
              <a:ea typeface="Impact"/>
              <a:cs typeface="Impact"/>
            </a:endParaRPr>
          </a:p>
        </p:txBody>
      </p:sp>
    </p:spTree>
    <p:extLst>
      <p:ext uri="{BB962C8B-B14F-4D97-AF65-F5344CB8AC3E}">
        <p14:creationId xmlns:p14="http://schemas.microsoft.com/office/powerpoint/2010/main" val="40297722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684305"/>
            <a:ext cx="6900333" cy="522891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
            <a:ext cx="9143999" cy="1921933"/>
          </a:xfrm>
          <a:effectLst/>
        </p:spPr>
        <p:txBody>
          <a:bodyPr/>
          <a:lstStyle/>
          <a:p>
            <a:pPr>
              <a:defRPr/>
            </a:pPr>
            <a:r>
              <a:rPr lang="ar-JO" sz="6000" dirty="0">
                <a:solidFill>
                  <a:srgbClr val="800000"/>
                </a:solidFill>
                <a:effectLst>
                  <a:glow rad="127000">
                    <a:schemeClr val="bg1"/>
                  </a:glow>
                </a:effectLst>
                <a:ea typeface="ＭＳ Ｐゴシック" charset="0"/>
              </a:rPr>
              <a:t>كيف يكافئنا الله عندما نهتم بالآخرين </a:t>
            </a:r>
            <a:endParaRPr lang="en-US" dirty="0">
              <a:solidFill>
                <a:schemeClr val="tx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rPr>
              <a:t>راعوث</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2807347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anim calcmode="lin" valueType="num">
                                      <p:cBhvr>
                                        <p:cTn id="8" dur="2000" fill="hold"/>
                                        <p:tgtEl>
                                          <p:spTgt spid="5"/>
                                        </p:tgtEl>
                                        <p:attrNameLst>
                                          <p:attrName>style.rotation</p:attrName>
                                        </p:attrNameLst>
                                      </p:cBhvr>
                                      <p:tavLst>
                                        <p:tav tm="0">
                                          <p:val>
                                            <p:fltVal val="720"/>
                                          </p:val>
                                        </p:tav>
                                        <p:tav tm="100000">
                                          <p:val>
                                            <p:fltVal val="0"/>
                                          </p:val>
                                        </p:tav>
                                      </p:tavLst>
                                    </p:anim>
                                    <p:anim calcmode="lin" valueType="num">
                                      <p:cBhvr>
                                        <p:cTn id="9" dur="2000" fill="hold"/>
                                        <p:tgtEl>
                                          <p:spTgt spid="5"/>
                                        </p:tgtEl>
                                        <p:attrNameLst>
                                          <p:attrName>ppt_h</p:attrName>
                                        </p:attrNameLst>
                                      </p:cBhvr>
                                      <p:tavLst>
                                        <p:tav tm="0">
                                          <p:val>
                                            <p:fltVal val="0"/>
                                          </p:val>
                                        </p:tav>
                                        <p:tav tm="100000">
                                          <p:val>
                                            <p:strVal val="#ppt_h"/>
                                          </p:val>
                                        </p:tav>
                                      </p:tavLst>
                                    </p:anim>
                                    <p:anim calcmode="lin" valueType="num">
                                      <p:cBhvr>
                                        <p:cTn id="10" dur="2000" fill="hold"/>
                                        <p:tgtEl>
                                          <p:spTgt spid="5"/>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3795" y="1242518"/>
            <a:ext cx="5975261" cy="5532649"/>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03002"/>
            <a:ext cx="9143999" cy="763774"/>
          </a:xfrm>
          <a:effectLst/>
        </p:spPr>
        <p:txBody>
          <a:bodyPr/>
          <a:lstStyle/>
          <a:p>
            <a:pPr>
              <a:defRPr/>
            </a:pPr>
            <a:r>
              <a:rPr lang="ar-JO" dirty="0">
                <a:solidFill>
                  <a:schemeClr val="tx2"/>
                </a:solidFill>
                <a:effectLst>
                  <a:glow rad="127000">
                    <a:schemeClr val="bg1"/>
                  </a:glow>
                </a:effectLst>
                <a:ea typeface="ＭＳ Ｐゴシック" charset="0"/>
              </a:rPr>
              <a:t>1. يسدد الله احتياجاتنا </a:t>
            </a:r>
            <a:r>
              <a:rPr lang="ar-JO" dirty="0">
                <a:solidFill>
                  <a:schemeClr val="accent2"/>
                </a:solidFill>
                <a:effectLst>
                  <a:glow rad="127000">
                    <a:schemeClr val="bg1"/>
                  </a:glow>
                </a:effectLst>
                <a:ea typeface="ＭＳ Ｐゴシック" charset="0"/>
              </a:rPr>
              <a:t>الشخصية</a:t>
            </a:r>
            <a:endParaRPr lang="en-US" dirty="0">
              <a:solidFill>
                <a:schemeClr val="accent2"/>
              </a:solidFill>
              <a:effectLst>
                <a:glow rad="127000">
                  <a:schemeClr val="bg1"/>
                </a:glow>
              </a:effectLst>
              <a:ea typeface="ＭＳ Ｐゴシック" charset="0"/>
            </a:endParaRPr>
          </a:p>
        </p:txBody>
      </p:sp>
      <p:sp>
        <p:nvSpPr>
          <p:cNvPr id="5" name="Rectangle 2"/>
          <p:cNvSpPr txBox="1">
            <a:spLocks noChangeArrowheads="1"/>
          </p:cNvSpPr>
          <p:nvPr/>
        </p:nvSpPr>
        <p:spPr bwMode="auto">
          <a:xfrm>
            <a:off x="1" y="-29238"/>
            <a:ext cx="9143999" cy="664312"/>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كيف يكافئنا الله عندما نهتم بالآخرين؟</a:t>
            </a:r>
            <a:endParaRPr kumimoji="0" lang="en-US" sz="28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ＭＳ Ｐゴシック" charset="0"/>
            </a:endParaRPr>
          </a:p>
        </p:txBody>
      </p:sp>
      <p:sp>
        <p:nvSpPr>
          <p:cNvPr id="6" name="Rectangle 2"/>
          <p:cNvSpPr txBox="1">
            <a:spLocks noChangeArrowheads="1"/>
          </p:cNvSpPr>
          <p:nvPr/>
        </p:nvSpPr>
        <p:spPr bwMode="auto">
          <a:xfrm>
            <a:off x="4032278" y="6011393"/>
            <a:ext cx="4229466" cy="76377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rPr>
              <a:t>راعوث 1 - 2</a:t>
            </a:r>
            <a:endParaRPr kumimoji="0" lang="en-US" sz="4400" b="1" u="none" strike="noStrike" kern="1200" cap="none" spc="0" normalizeH="0" baseline="0" noProof="0" dirty="0">
              <a:ln>
                <a:noFill/>
              </a:ln>
              <a:solidFill>
                <a:srgbClr val="000000"/>
              </a:solidFill>
              <a:effectLst>
                <a:glow rad="127000">
                  <a:srgbClr val="FFFFFF"/>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1287586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2000"/>
                                        <p:tgtEl>
                                          <p:spTgt spid="6"/>
                                        </p:tgtEl>
                                      </p:cBhvr>
                                    </p:animEffect>
                                    <p:anim calcmode="lin" valueType="num">
                                      <p:cBhvr>
                                        <p:cTn id="8" dur="2000" fill="hold"/>
                                        <p:tgtEl>
                                          <p:spTgt spid="6"/>
                                        </p:tgtEl>
                                        <p:attrNameLst>
                                          <p:attrName>style.rotation</p:attrName>
                                        </p:attrNameLst>
                                      </p:cBhvr>
                                      <p:tavLst>
                                        <p:tav tm="0">
                                          <p:val>
                                            <p:fltVal val="720"/>
                                          </p:val>
                                        </p:tav>
                                        <p:tav tm="100000">
                                          <p:val>
                                            <p:fltVal val="0"/>
                                          </p:val>
                                        </p:tav>
                                      </p:tavLst>
                                    </p:anim>
                                    <p:anim calcmode="lin" valueType="num">
                                      <p:cBhvr>
                                        <p:cTn id="9" dur="2000" fill="hold"/>
                                        <p:tgtEl>
                                          <p:spTgt spid="6"/>
                                        </p:tgtEl>
                                        <p:attrNameLst>
                                          <p:attrName>ppt_h</p:attrName>
                                        </p:attrNameLst>
                                      </p:cBhvr>
                                      <p:tavLst>
                                        <p:tav tm="0">
                                          <p:val>
                                            <p:fltVal val="0"/>
                                          </p:val>
                                        </p:tav>
                                        <p:tav tm="100000">
                                          <p:val>
                                            <p:strVal val="#ppt_h"/>
                                          </p:val>
                                        </p:tav>
                                      </p:tavLst>
                                    </p:anim>
                                    <p:anim calcmode="lin" valueType="num">
                                      <p:cBhvr>
                                        <p:cTn id="10" dur="2000" fill="hold"/>
                                        <p:tgtEl>
                                          <p:spTgt spid="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ar-JO"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المسيا</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خدم بوعز بأمانة كولي ثاني لراعوث (3 : 9) كالمسيح الذي سيفدي و يكون وسيط الإنسان لتحريره من الخطية بصفته الفادي النهائي للنسل الداوودي</a:t>
            </a:r>
            <a:endParaRPr kumimoji="0" lang="en-US"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42أ</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راعوث</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97569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defTabSz="914400" fontAlgn="base">
              <a:spcBef>
                <a:spcPct val="0"/>
              </a:spcBef>
              <a:spcAft>
                <a:spcPct val="0"/>
              </a:spcAft>
            </a:pPr>
            <a:endParaRPr lang="en-US" sz="2400"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dirty="0">
                <a:solidFill>
                  <a:schemeClr val="tx1"/>
                </a:solidFill>
                <a:ea typeface="Osaka" charset="0"/>
                <a:cs typeface="Arial" panose="020B0604020202020204" pitchFamily="34" charset="0"/>
              </a:rPr>
              <a:t>Slides on </a:t>
            </a:r>
            <a:br>
              <a:rPr lang="en-US" sz="8800" dirty="0">
                <a:solidFill>
                  <a:schemeClr val="tx1"/>
                </a:solidFill>
                <a:ea typeface="Osaka" charset="0"/>
                <a:cs typeface="Arial" panose="020B0604020202020204" pitchFamily="34" charset="0"/>
              </a:rPr>
            </a:br>
            <a:r>
              <a:rPr lang="ar-SA" sz="8800" dirty="0" err="1">
                <a:solidFill>
                  <a:schemeClr val="bg1"/>
                </a:solidFill>
                <a:ea typeface="Osaka" charset="0"/>
                <a:cs typeface="Arial" panose="020B0604020202020204" pitchFamily="34" charset="0"/>
              </a:rPr>
              <a:t>راعوث</a:t>
            </a:r>
            <a:r>
              <a:rPr lang="en-US" sz="8800" dirty="0">
                <a:solidFill>
                  <a:schemeClr val="bg1"/>
                </a:solidFill>
                <a:ea typeface="Osaka" charset="0"/>
                <a:cs typeface="Arial" panose="020B0604020202020204" pitchFamily="34" charset="0"/>
              </a:rPr>
              <a:t> 1 </a:t>
            </a:r>
          </a:p>
        </p:txBody>
      </p:sp>
    </p:spTree>
    <p:extLst>
      <p:ext uri="{BB962C8B-B14F-4D97-AF65-F5344CB8AC3E}">
        <p14:creationId xmlns:p14="http://schemas.microsoft.com/office/powerpoint/2010/main" val="3091320224"/>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
        <p:cNvGrpSpPr/>
        <p:nvPr/>
      </p:nvGrpSpPr>
      <p:grpSpPr>
        <a:xfrm>
          <a:off x="0" y="0"/>
          <a:ext cx="0" cy="0"/>
          <a:chOff x="0" y="0"/>
          <a:chExt cx="0" cy="0"/>
        </a:xfrm>
      </p:grpSpPr>
      <p:pic>
        <p:nvPicPr>
          <p:cNvPr id="43010" name="Picture 113" descr="MF, Thrashing fields"/>
          <p:cNvPicPr>
            <a:picLocks noChangeAspect="1" noChangeArrowheads="1"/>
          </p:cNvPicPr>
          <p:nvPr/>
        </p:nvPicPr>
        <p:blipFill>
          <a:blip r:embed="rId3" cstate="screen">
            <a:lum bright="-30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43012" name="Group 48"/>
          <p:cNvGrpSpPr>
            <a:grpSpLocks/>
          </p:cNvGrpSpPr>
          <p:nvPr/>
        </p:nvGrpSpPr>
        <p:grpSpPr bwMode="auto">
          <a:xfrm>
            <a:off x="0" y="1239838"/>
            <a:ext cx="4168775" cy="620712"/>
            <a:chOff x="0" y="671"/>
            <a:chExt cx="1904" cy="748"/>
          </a:xfrm>
        </p:grpSpPr>
        <p:sp>
          <p:nvSpPr>
            <p:cNvPr id="11273" name="Rectangle 9"/>
            <p:cNvSpPr>
              <a:spLocks noChangeArrowheads="1"/>
            </p:cNvSpPr>
            <p:nvPr/>
          </p:nvSpPr>
          <p:spPr bwMode="auto">
            <a:xfrm>
              <a:off x="32" y="671"/>
              <a:ext cx="18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يأتي بالطعام و الحماية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1" name="Rectangle 47"/>
            <p:cNvSpPr>
              <a:spLocks noChangeArrowheads="1"/>
            </p:cNvSpPr>
            <p:nvPr/>
          </p:nvSpPr>
          <p:spPr bwMode="auto">
            <a:xfrm>
              <a:off x="0" y="671"/>
              <a:ext cx="19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3" name="Group 50"/>
          <p:cNvGrpSpPr>
            <a:grpSpLocks/>
          </p:cNvGrpSpPr>
          <p:nvPr/>
        </p:nvGrpSpPr>
        <p:grpSpPr bwMode="auto">
          <a:xfrm>
            <a:off x="4168775" y="1239838"/>
            <a:ext cx="4975225" cy="620712"/>
            <a:chOff x="1904" y="671"/>
            <a:chExt cx="2272" cy="748"/>
          </a:xfrm>
        </p:grpSpPr>
        <p:sp>
          <p:nvSpPr>
            <p:cNvPr id="11274" name="Rectangle 10"/>
            <p:cNvSpPr>
              <a:spLocks noChangeArrowheads="1"/>
            </p:cNvSpPr>
            <p:nvPr/>
          </p:nvSpPr>
          <p:spPr bwMode="auto">
            <a:xfrm>
              <a:off x="1936" y="671"/>
              <a:ext cx="2208"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الولاء ياتي بالنسل المسياني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3" name="Rectangle 49"/>
            <p:cNvSpPr>
              <a:spLocks noChangeArrowheads="1"/>
            </p:cNvSpPr>
            <p:nvPr/>
          </p:nvSpPr>
          <p:spPr bwMode="auto">
            <a:xfrm>
              <a:off x="1904" y="671"/>
              <a:ext cx="2272"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4" name="Group 52"/>
          <p:cNvGrpSpPr>
            <a:grpSpLocks/>
          </p:cNvGrpSpPr>
          <p:nvPr/>
        </p:nvGrpSpPr>
        <p:grpSpPr bwMode="auto">
          <a:xfrm>
            <a:off x="0" y="1860550"/>
            <a:ext cx="4168775" cy="523875"/>
            <a:chOff x="0" y="1419"/>
            <a:chExt cx="1904" cy="633"/>
          </a:xfrm>
        </p:grpSpPr>
        <p:sp>
          <p:nvSpPr>
            <p:cNvPr id="11276" name="Rectangle 12"/>
            <p:cNvSpPr>
              <a:spLocks noChangeArrowheads="1"/>
            </p:cNvSpPr>
            <p:nvPr/>
          </p:nvSpPr>
          <p:spPr bwMode="auto">
            <a:xfrm>
              <a:off x="32" y="1419"/>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إعلان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5" name="Rectangle 51"/>
            <p:cNvSpPr>
              <a:spLocks noChangeArrowheads="1"/>
            </p:cNvSpPr>
            <p:nvPr/>
          </p:nvSpPr>
          <p:spPr bwMode="auto">
            <a:xfrm>
              <a:off x="0" y="1419"/>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5" name="Group 54"/>
          <p:cNvGrpSpPr>
            <a:grpSpLocks/>
          </p:cNvGrpSpPr>
          <p:nvPr/>
        </p:nvGrpSpPr>
        <p:grpSpPr bwMode="auto">
          <a:xfrm>
            <a:off x="4168775" y="1860550"/>
            <a:ext cx="4975225" cy="523875"/>
            <a:chOff x="1904" y="1419"/>
            <a:chExt cx="2272" cy="633"/>
          </a:xfrm>
        </p:grpSpPr>
        <p:sp>
          <p:nvSpPr>
            <p:cNvPr id="11277" name="Rectangle 13"/>
            <p:cNvSpPr>
              <a:spLocks noChangeArrowheads="1"/>
            </p:cNvSpPr>
            <p:nvPr/>
          </p:nvSpPr>
          <p:spPr bwMode="auto">
            <a:xfrm>
              <a:off x="1936" y="1419"/>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 المحبة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7" name="Rectangle 53"/>
            <p:cNvSpPr>
              <a:spLocks noChangeArrowheads="1"/>
            </p:cNvSpPr>
            <p:nvPr/>
          </p:nvSpPr>
          <p:spPr bwMode="auto">
            <a:xfrm>
              <a:off x="1904" y="1419"/>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6" name="Group 56"/>
          <p:cNvGrpSpPr>
            <a:grpSpLocks/>
          </p:cNvGrpSpPr>
          <p:nvPr/>
        </p:nvGrpSpPr>
        <p:grpSpPr bwMode="auto">
          <a:xfrm>
            <a:off x="0" y="2384425"/>
            <a:ext cx="4168775" cy="522288"/>
            <a:chOff x="0" y="2052"/>
            <a:chExt cx="1904" cy="633"/>
          </a:xfrm>
        </p:grpSpPr>
        <p:sp>
          <p:nvSpPr>
            <p:cNvPr id="11279" name="Rectangle 15"/>
            <p:cNvSpPr>
              <a:spLocks noChangeArrowheads="1"/>
            </p:cNvSpPr>
            <p:nvPr/>
          </p:nvSpPr>
          <p:spPr bwMode="auto">
            <a:xfrm>
              <a:off x="32" y="2052"/>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19" name="Rectangle 55"/>
            <p:cNvSpPr>
              <a:spLocks noChangeArrowheads="1"/>
            </p:cNvSpPr>
            <p:nvPr/>
          </p:nvSpPr>
          <p:spPr bwMode="auto">
            <a:xfrm>
              <a:off x="0" y="2052"/>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7" name="Group 58"/>
          <p:cNvGrpSpPr>
            <a:grpSpLocks/>
          </p:cNvGrpSpPr>
          <p:nvPr/>
        </p:nvGrpSpPr>
        <p:grpSpPr bwMode="auto">
          <a:xfrm>
            <a:off x="4168775" y="2384425"/>
            <a:ext cx="4975225" cy="522288"/>
            <a:chOff x="1904" y="2052"/>
            <a:chExt cx="2272" cy="633"/>
          </a:xfrm>
        </p:grpSpPr>
        <p:sp>
          <p:nvSpPr>
            <p:cNvPr id="11280" name="Rectangle 16"/>
            <p:cNvSpPr>
              <a:spLocks noChangeArrowheads="1"/>
            </p:cNvSpPr>
            <p:nvPr/>
          </p:nvSpPr>
          <p:spPr bwMode="auto">
            <a:xfrm>
              <a:off x="1936" y="2052"/>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راعوث و بوعز</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1" name="Rectangle 57"/>
            <p:cNvSpPr>
              <a:spLocks noChangeArrowheads="1"/>
            </p:cNvSpPr>
            <p:nvPr/>
          </p:nvSpPr>
          <p:spPr bwMode="auto">
            <a:xfrm>
              <a:off x="1904" y="2052"/>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8" name="Group 60"/>
          <p:cNvGrpSpPr>
            <a:grpSpLocks/>
          </p:cNvGrpSpPr>
          <p:nvPr/>
        </p:nvGrpSpPr>
        <p:grpSpPr bwMode="auto">
          <a:xfrm>
            <a:off x="0" y="2906713"/>
            <a:ext cx="4168775" cy="523875"/>
            <a:chOff x="0" y="2685"/>
            <a:chExt cx="1904" cy="633"/>
          </a:xfrm>
        </p:grpSpPr>
        <p:sp>
          <p:nvSpPr>
            <p:cNvPr id="11282" name="Rectangle 18"/>
            <p:cNvSpPr>
              <a:spLocks noChangeArrowheads="1"/>
            </p:cNvSpPr>
            <p:nvPr/>
          </p:nvSpPr>
          <p:spPr bwMode="auto">
            <a:xfrm>
              <a:off x="32" y="2685"/>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3" name="Rectangle 59"/>
            <p:cNvSpPr>
              <a:spLocks noChangeArrowheads="1"/>
            </p:cNvSpPr>
            <p:nvPr/>
          </p:nvSpPr>
          <p:spPr bwMode="auto">
            <a:xfrm>
              <a:off x="0" y="2685"/>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19" name="Group 62"/>
          <p:cNvGrpSpPr>
            <a:grpSpLocks/>
          </p:cNvGrpSpPr>
          <p:nvPr/>
        </p:nvGrpSpPr>
        <p:grpSpPr bwMode="auto">
          <a:xfrm>
            <a:off x="4168775" y="2906713"/>
            <a:ext cx="4975225" cy="523875"/>
            <a:chOff x="1904" y="2685"/>
            <a:chExt cx="2272" cy="633"/>
          </a:xfrm>
        </p:grpSpPr>
        <p:sp>
          <p:nvSpPr>
            <p:cNvPr id="11283" name="Rectangle 19"/>
            <p:cNvSpPr>
              <a:spLocks noChangeArrowheads="1"/>
            </p:cNvSpPr>
            <p:nvPr/>
          </p:nvSpPr>
          <p:spPr bwMode="auto">
            <a:xfrm>
              <a:off x="1936" y="2685"/>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5" name="Rectangle 61"/>
            <p:cNvSpPr>
              <a:spLocks noChangeArrowheads="1"/>
            </p:cNvSpPr>
            <p:nvPr/>
          </p:nvSpPr>
          <p:spPr bwMode="auto">
            <a:xfrm>
              <a:off x="1904" y="2685"/>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0" name="Group 64"/>
          <p:cNvGrpSpPr>
            <a:grpSpLocks/>
          </p:cNvGrpSpPr>
          <p:nvPr/>
        </p:nvGrpSpPr>
        <p:grpSpPr bwMode="auto">
          <a:xfrm>
            <a:off x="0" y="3430588"/>
            <a:ext cx="4168775" cy="523875"/>
            <a:chOff x="0" y="3318"/>
            <a:chExt cx="1904" cy="633"/>
          </a:xfrm>
        </p:grpSpPr>
        <p:sp>
          <p:nvSpPr>
            <p:cNvPr id="11285" name="Rectangle 21"/>
            <p:cNvSpPr>
              <a:spLocks noChangeArrowheads="1"/>
            </p:cNvSpPr>
            <p:nvPr/>
          </p:nvSpPr>
          <p:spPr bwMode="auto">
            <a:xfrm>
              <a:off x="32" y="3318"/>
              <a:ext cx="18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1 - 2</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7" name="Rectangle 63"/>
            <p:cNvSpPr>
              <a:spLocks noChangeArrowheads="1"/>
            </p:cNvSpPr>
            <p:nvPr/>
          </p:nvSpPr>
          <p:spPr bwMode="auto">
            <a:xfrm>
              <a:off x="0" y="3318"/>
              <a:ext cx="19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1" name="Group 66"/>
          <p:cNvGrpSpPr>
            <a:grpSpLocks/>
          </p:cNvGrpSpPr>
          <p:nvPr/>
        </p:nvGrpSpPr>
        <p:grpSpPr bwMode="auto">
          <a:xfrm>
            <a:off x="4168775" y="3430588"/>
            <a:ext cx="4975225" cy="523875"/>
            <a:chOff x="1904" y="3318"/>
            <a:chExt cx="2272" cy="633"/>
          </a:xfrm>
        </p:grpSpPr>
        <p:sp>
          <p:nvSpPr>
            <p:cNvPr id="11286" name="Rectangle 22"/>
            <p:cNvSpPr>
              <a:spLocks noChangeArrowheads="1"/>
            </p:cNvSpPr>
            <p:nvPr/>
          </p:nvSpPr>
          <p:spPr bwMode="auto">
            <a:xfrm>
              <a:off x="1936" y="3318"/>
              <a:ext cx="2208"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الإصحاحات 3 - 4</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29" name="Rectangle 65"/>
            <p:cNvSpPr>
              <a:spLocks noChangeArrowheads="1"/>
            </p:cNvSpPr>
            <p:nvPr/>
          </p:nvSpPr>
          <p:spPr bwMode="auto">
            <a:xfrm>
              <a:off x="1904" y="3318"/>
              <a:ext cx="2272"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2" name="Group 68"/>
          <p:cNvGrpSpPr>
            <a:grpSpLocks/>
          </p:cNvGrpSpPr>
          <p:nvPr/>
        </p:nvGrpSpPr>
        <p:grpSpPr bwMode="auto">
          <a:xfrm>
            <a:off x="0" y="3954463"/>
            <a:ext cx="2119313" cy="619125"/>
            <a:chOff x="0" y="3951"/>
            <a:chExt cx="968" cy="748"/>
          </a:xfrm>
        </p:grpSpPr>
        <p:sp>
          <p:nvSpPr>
            <p:cNvPr id="11288" name="Rectangle 24"/>
            <p:cNvSpPr>
              <a:spLocks noChangeArrowheads="1"/>
            </p:cNvSpPr>
            <p:nvPr/>
          </p:nvSpPr>
          <p:spPr bwMode="auto">
            <a:xfrm>
              <a:off x="32"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ظهور إنكار الذات</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1" name="Rectangle 67"/>
            <p:cNvSpPr>
              <a:spLocks noChangeArrowheads="1"/>
            </p:cNvSpPr>
            <p:nvPr/>
          </p:nvSpPr>
          <p:spPr bwMode="auto">
            <a:xfrm>
              <a:off x="0"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3" name="Group 70"/>
          <p:cNvGrpSpPr>
            <a:grpSpLocks/>
          </p:cNvGrpSpPr>
          <p:nvPr/>
        </p:nvGrpSpPr>
        <p:grpSpPr bwMode="auto">
          <a:xfrm>
            <a:off x="2119313" y="3954463"/>
            <a:ext cx="2049462" cy="619125"/>
            <a:chOff x="968" y="3951"/>
            <a:chExt cx="936" cy="748"/>
          </a:xfrm>
        </p:grpSpPr>
        <p:sp>
          <p:nvSpPr>
            <p:cNvPr id="11289" name="Rectangle 25"/>
            <p:cNvSpPr>
              <a:spLocks noChangeArrowheads="1"/>
            </p:cNvSpPr>
            <p:nvPr/>
          </p:nvSpPr>
          <p:spPr bwMode="auto">
            <a:xfrm>
              <a:off x="1000" y="3951"/>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مؤقتة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3" name="Rectangle 69"/>
            <p:cNvSpPr>
              <a:spLocks noChangeArrowheads="1"/>
            </p:cNvSpPr>
            <p:nvPr/>
          </p:nvSpPr>
          <p:spPr bwMode="auto">
            <a:xfrm>
              <a:off x="968" y="3951"/>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4" name="Group 72"/>
          <p:cNvGrpSpPr>
            <a:grpSpLocks/>
          </p:cNvGrpSpPr>
          <p:nvPr/>
        </p:nvGrpSpPr>
        <p:grpSpPr bwMode="auto">
          <a:xfrm>
            <a:off x="4168775" y="3954463"/>
            <a:ext cx="2119313" cy="619125"/>
            <a:chOff x="1904" y="3951"/>
            <a:chExt cx="968" cy="748"/>
          </a:xfrm>
        </p:grpSpPr>
        <p:sp>
          <p:nvSpPr>
            <p:cNvPr id="11290" name="Rectangle 26"/>
            <p:cNvSpPr>
              <a:spLocks noChangeArrowheads="1"/>
            </p:cNvSpPr>
            <p:nvPr/>
          </p:nvSpPr>
          <p:spPr bwMode="auto">
            <a:xfrm>
              <a:off x="1936" y="3951"/>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طلب الفداء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5" name="Rectangle 71"/>
            <p:cNvSpPr>
              <a:spLocks noChangeArrowheads="1"/>
            </p:cNvSpPr>
            <p:nvPr/>
          </p:nvSpPr>
          <p:spPr bwMode="auto">
            <a:xfrm>
              <a:off x="1904" y="3951"/>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5" name="Group 74"/>
          <p:cNvGrpSpPr>
            <a:grpSpLocks/>
          </p:cNvGrpSpPr>
          <p:nvPr/>
        </p:nvGrpSpPr>
        <p:grpSpPr bwMode="auto">
          <a:xfrm>
            <a:off x="6288088" y="3954463"/>
            <a:ext cx="2855912" cy="619125"/>
            <a:chOff x="2872" y="3951"/>
            <a:chExt cx="1304" cy="748"/>
          </a:xfrm>
        </p:grpSpPr>
        <p:sp>
          <p:nvSpPr>
            <p:cNvPr id="11291" name="Rectangle 27"/>
            <p:cNvSpPr>
              <a:spLocks noChangeArrowheads="1"/>
            </p:cNvSpPr>
            <p:nvPr/>
          </p:nvSpPr>
          <p:spPr bwMode="auto">
            <a:xfrm>
              <a:off x="2904" y="3951"/>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مكافآت ابدية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7" name="Rectangle 73"/>
            <p:cNvSpPr>
              <a:spLocks noChangeArrowheads="1"/>
            </p:cNvSpPr>
            <p:nvPr/>
          </p:nvSpPr>
          <p:spPr bwMode="auto">
            <a:xfrm>
              <a:off x="2872" y="3951"/>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6" name="Group 76"/>
          <p:cNvGrpSpPr>
            <a:grpSpLocks/>
          </p:cNvGrpSpPr>
          <p:nvPr/>
        </p:nvGrpSpPr>
        <p:grpSpPr bwMode="auto">
          <a:xfrm>
            <a:off x="0" y="4573588"/>
            <a:ext cx="2119313" cy="522287"/>
            <a:chOff x="0" y="4699"/>
            <a:chExt cx="968" cy="633"/>
          </a:xfrm>
        </p:grpSpPr>
        <p:sp>
          <p:nvSpPr>
            <p:cNvPr id="11293" name="Rectangle 29"/>
            <p:cNvSpPr>
              <a:spLocks noChangeArrowheads="1"/>
            </p:cNvSpPr>
            <p:nvPr/>
          </p:nvSpPr>
          <p:spPr bwMode="auto">
            <a:xfrm>
              <a:off x="32"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رجوع</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39" name="Rectangle 75"/>
            <p:cNvSpPr>
              <a:spLocks noChangeArrowheads="1"/>
            </p:cNvSpPr>
            <p:nvPr/>
          </p:nvSpPr>
          <p:spPr bwMode="auto">
            <a:xfrm>
              <a:off x="0"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7" name="Group 78"/>
          <p:cNvGrpSpPr>
            <a:grpSpLocks/>
          </p:cNvGrpSpPr>
          <p:nvPr/>
        </p:nvGrpSpPr>
        <p:grpSpPr bwMode="auto">
          <a:xfrm>
            <a:off x="2119313" y="4573588"/>
            <a:ext cx="2049462" cy="522287"/>
            <a:chOff x="968" y="4699"/>
            <a:chExt cx="936" cy="633"/>
          </a:xfrm>
        </p:grpSpPr>
        <p:sp>
          <p:nvSpPr>
            <p:cNvPr id="11294" name="Rectangle 30"/>
            <p:cNvSpPr>
              <a:spLocks noChangeArrowheads="1"/>
            </p:cNvSpPr>
            <p:nvPr/>
          </p:nvSpPr>
          <p:spPr bwMode="auto">
            <a:xfrm>
              <a:off x="1000" y="4699"/>
              <a:ext cx="872"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مكافأة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1" name="Rectangle 77"/>
            <p:cNvSpPr>
              <a:spLocks noChangeArrowheads="1"/>
            </p:cNvSpPr>
            <p:nvPr/>
          </p:nvSpPr>
          <p:spPr bwMode="auto">
            <a:xfrm>
              <a:off x="968" y="4699"/>
              <a:ext cx="936"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8" name="Group 80"/>
          <p:cNvGrpSpPr>
            <a:grpSpLocks/>
          </p:cNvGrpSpPr>
          <p:nvPr/>
        </p:nvGrpSpPr>
        <p:grpSpPr bwMode="auto">
          <a:xfrm>
            <a:off x="4168775" y="4573588"/>
            <a:ext cx="2119313" cy="522287"/>
            <a:chOff x="1904" y="4699"/>
            <a:chExt cx="968" cy="633"/>
          </a:xfrm>
        </p:grpSpPr>
        <p:sp>
          <p:nvSpPr>
            <p:cNvPr id="11295" name="Rectangle 31"/>
            <p:cNvSpPr>
              <a:spLocks noChangeArrowheads="1"/>
            </p:cNvSpPr>
            <p:nvPr/>
          </p:nvSpPr>
          <p:spPr bwMode="auto">
            <a:xfrm>
              <a:off x="1936" y="4699"/>
              <a:ext cx="904"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رومانسية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3" name="Rectangle 79"/>
            <p:cNvSpPr>
              <a:spLocks noChangeArrowheads="1"/>
            </p:cNvSpPr>
            <p:nvPr/>
          </p:nvSpPr>
          <p:spPr bwMode="auto">
            <a:xfrm>
              <a:off x="1904" y="4699"/>
              <a:ext cx="968"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29" name="Group 82"/>
          <p:cNvGrpSpPr>
            <a:grpSpLocks/>
          </p:cNvGrpSpPr>
          <p:nvPr/>
        </p:nvGrpSpPr>
        <p:grpSpPr bwMode="auto">
          <a:xfrm>
            <a:off x="6288088" y="4573588"/>
            <a:ext cx="2855912" cy="522287"/>
            <a:chOff x="2872" y="4699"/>
            <a:chExt cx="1304" cy="633"/>
          </a:xfrm>
        </p:grpSpPr>
        <p:sp>
          <p:nvSpPr>
            <p:cNvPr id="11296" name="Rectangle 32"/>
            <p:cNvSpPr>
              <a:spLocks noChangeArrowheads="1"/>
            </p:cNvSpPr>
            <p:nvPr/>
          </p:nvSpPr>
          <p:spPr bwMode="auto">
            <a:xfrm>
              <a:off x="2904" y="4699"/>
              <a:ext cx="1240" cy="633"/>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فداء</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5" name="Rectangle 81"/>
            <p:cNvSpPr>
              <a:spLocks noChangeArrowheads="1"/>
            </p:cNvSpPr>
            <p:nvPr/>
          </p:nvSpPr>
          <p:spPr bwMode="auto">
            <a:xfrm>
              <a:off x="2872" y="4699"/>
              <a:ext cx="1304" cy="633"/>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0" name="Group 84"/>
          <p:cNvGrpSpPr>
            <a:grpSpLocks/>
          </p:cNvGrpSpPr>
          <p:nvPr/>
        </p:nvGrpSpPr>
        <p:grpSpPr bwMode="auto">
          <a:xfrm>
            <a:off x="0" y="5095875"/>
            <a:ext cx="2119313" cy="619125"/>
            <a:chOff x="0" y="5332"/>
            <a:chExt cx="968" cy="748"/>
          </a:xfrm>
        </p:grpSpPr>
        <p:sp>
          <p:nvSpPr>
            <p:cNvPr id="11298" name="Rectangle 34"/>
            <p:cNvSpPr>
              <a:spLocks noChangeArrowheads="1"/>
            </p:cNvSpPr>
            <p:nvPr/>
          </p:nvSpPr>
          <p:spPr bwMode="auto">
            <a:xfrm>
              <a:off x="32"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موت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7" name="Rectangle 83"/>
            <p:cNvSpPr>
              <a:spLocks noChangeArrowheads="1"/>
            </p:cNvSpPr>
            <p:nvPr/>
          </p:nvSpPr>
          <p:spPr bwMode="auto">
            <a:xfrm>
              <a:off x="0"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1" name="Group 86"/>
          <p:cNvGrpSpPr>
            <a:grpSpLocks/>
          </p:cNvGrpSpPr>
          <p:nvPr/>
        </p:nvGrpSpPr>
        <p:grpSpPr bwMode="auto">
          <a:xfrm>
            <a:off x="2119313" y="5095875"/>
            <a:ext cx="2049462" cy="619125"/>
            <a:chOff x="968" y="5332"/>
            <a:chExt cx="936" cy="748"/>
          </a:xfrm>
        </p:grpSpPr>
        <p:sp>
          <p:nvSpPr>
            <p:cNvPr id="11299" name="Rectangle 35"/>
            <p:cNvSpPr>
              <a:spLocks noChangeArrowheads="1"/>
            </p:cNvSpPr>
            <p:nvPr/>
          </p:nvSpPr>
          <p:spPr bwMode="auto">
            <a:xfrm>
              <a:off x="1000" y="5332"/>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اهتمام راعوث بنعمي</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49" name="Rectangle 85"/>
            <p:cNvSpPr>
              <a:spLocks noChangeArrowheads="1"/>
            </p:cNvSpPr>
            <p:nvPr/>
          </p:nvSpPr>
          <p:spPr bwMode="auto">
            <a:xfrm>
              <a:off x="968" y="5332"/>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2" name="Group 88"/>
          <p:cNvGrpSpPr>
            <a:grpSpLocks/>
          </p:cNvGrpSpPr>
          <p:nvPr/>
        </p:nvGrpSpPr>
        <p:grpSpPr bwMode="auto">
          <a:xfrm>
            <a:off x="4168775" y="5095875"/>
            <a:ext cx="2119313" cy="619125"/>
            <a:chOff x="1904" y="5332"/>
            <a:chExt cx="968" cy="748"/>
          </a:xfrm>
        </p:grpSpPr>
        <p:sp>
          <p:nvSpPr>
            <p:cNvPr id="11300" name="Rectangle 36"/>
            <p:cNvSpPr>
              <a:spLocks noChangeArrowheads="1"/>
            </p:cNvSpPr>
            <p:nvPr/>
          </p:nvSpPr>
          <p:spPr bwMode="auto">
            <a:xfrm>
              <a:off x="1936" y="5332"/>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بوعز يهتم براعوث</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1" name="Rectangle 87"/>
            <p:cNvSpPr>
              <a:spLocks noChangeArrowheads="1"/>
            </p:cNvSpPr>
            <p:nvPr/>
          </p:nvSpPr>
          <p:spPr bwMode="auto">
            <a:xfrm>
              <a:off x="1904" y="5332"/>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3" name="Group 90"/>
          <p:cNvGrpSpPr>
            <a:grpSpLocks/>
          </p:cNvGrpSpPr>
          <p:nvPr/>
        </p:nvGrpSpPr>
        <p:grpSpPr bwMode="auto">
          <a:xfrm>
            <a:off x="6288088" y="5095875"/>
            <a:ext cx="2855912" cy="619125"/>
            <a:chOff x="2872" y="5332"/>
            <a:chExt cx="1304" cy="748"/>
          </a:xfrm>
        </p:grpSpPr>
        <p:sp>
          <p:nvSpPr>
            <p:cNvPr id="11301" name="Rectangle 37"/>
            <p:cNvSpPr>
              <a:spLocks noChangeArrowheads="1"/>
            </p:cNvSpPr>
            <p:nvPr/>
          </p:nvSpPr>
          <p:spPr bwMode="auto">
            <a:xfrm>
              <a:off x="2904" y="5332"/>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ولادة عائلة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3" name="Rectangle 89"/>
            <p:cNvSpPr>
              <a:spLocks noChangeArrowheads="1"/>
            </p:cNvSpPr>
            <p:nvPr/>
          </p:nvSpPr>
          <p:spPr bwMode="auto">
            <a:xfrm>
              <a:off x="2872" y="5332"/>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4" name="Group 92"/>
          <p:cNvGrpSpPr>
            <a:grpSpLocks/>
          </p:cNvGrpSpPr>
          <p:nvPr/>
        </p:nvGrpSpPr>
        <p:grpSpPr bwMode="auto">
          <a:xfrm>
            <a:off x="0" y="5715000"/>
            <a:ext cx="2119313" cy="619125"/>
            <a:chOff x="0" y="6080"/>
            <a:chExt cx="968" cy="748"/>
          </a:xfrm>
        </p:grpSpPr>
        <p:sp>
          <p:nvSpPr>
            <p:cNvPr id="11303" name="Rectangle 39"/>
            <p:cNvSpPr>
              <a:spLocks noChangeArrowheads="1"/>
            </p:cNvSpPr>
            <p:nvPr/>
          </p:nvSpPr>
          <p:spPr bwMode="auto">
            <a:xfrm>
              <a:off x="32" y="6080"/>
              <a:ext cx="904"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مؤاب</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5" name="Rectangle 91"/>
            <p:cNvSpPr>
              <a:spLocks noChangeArrowheads="1"/>
            </p:cNvSpPr>
            <p:nvPr/>
          </p:nvSpPr>
          <p:spPr bwMode="auto">
            <a:xfrm>
              <a:off x="0" y="6080"/>
              <a:ext cx="968"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grpSp>
        <p:nvGrpSpPr>
          <p:cNvPr id="43035" name="Group 94"/>
          <p:cNvGrpSpPr>
            <a:grpSpLocks/>
          </p:cNvGrpSpPr>
          <p:nvPr/>
        </p:nvGrpSpPr>
        <p:grpSpPr bwMode="auto">
          <a:xfrm>
            <a:off x="2119313" y="5715000"/>
            <a:ext cx="2049462" cy="619125"/>
            <a:chOff x="968" y="6080"/>
            <a:chExt cx="936" cy="748"/>
          </a:xfrm>
        </p:grpSpPr>
        <p:sp>
          <p:nvSpPr>
            <p:cNvPr id="11304" name="Rectangle 40"/>
            <p:cNvSpPr>
              <a:spLocks noChangeArrowheads="1"/>
            </p:cNvSpPr>
            <p:nvPr/>
          </p:nvSpPr>
          <p:spPr bwMode="auto">
            <a:xfrm>
              <a:off x="1000" y="6080"/>
              <a:ext cx="872"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حقول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7" name="Rectangle 93"/>
            <p:cNvSpPr>
              <a:spLocks noChangeArrowheads="1"/>
            </p:cNvSpPr>
            <p:nvPr/>
          </p:nvSpPr>
          <p:spPr bwMode="auto">
            <a:xfrm>
              <a:off x="968" y="6080"/>
              <a:ext cx="936"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5" name="Rectangle 41"/>
          <p:cNvSpPr>
            <a:spLocks noChangeArrowheads="1"/>
          </p:cNvSpPr>
          <p:nvPr/>
        </p:nvSpPr>
        <p:spPr bwMode="auto">
          <a:xfrm>
            <a:off x="4238625" y="5715000"/>
            <a:ext cx="2085975" cy="61912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بيدر في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59" name="Rectangle 95"/>
          <p:cNvSpPr>
            <a:spLocks noChangeArrowheads="1"/>
          </p:cNvSpPr>
          <p:nvPr/>
        </p:nvSpPr>
        <p:spPr bwMode="auto">
          <a:xfrm>
            <a:off x="4168775" y="5715000"/>
            <a:ext cx="2119313" cy="61912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nvGrpSpPr>
          <p:cNvPr id="43038" name="Group 98"/>
          <p:cNvGrpSpPr>
            <a:grpSpLocks/>
          </p:cNvGrpSpPr>
          <p:nvPr/>
        </p:nvGrpSpPr>
        <p:grpSpPr bwMode="auto">
          <a:xfrm>
            <a:off x="6288088" y="5715000"/>
            <a:ext cx="2855912" cy="619125"/>
            <a:chOff x="2872" y="6080"/>
            <a:chExt cx="1304" cy="748"/>
          </a:xfrm>
        </p:grpSpPr>
        <p:sp>
          <p:nvSpPr>
            <p:cNvPr id="11306" name="Rectangle 42"/>
            <p:cNvSpPr>
              <a:spLocks noChangeArrowheads="1"/>
            </p:cNvSpPr>
            <p:nvPr/>
          </p:nvSpPr>
          <p:spPr bwMode="auto">
            <a:xfrm>
              <a:off x="2904" y="6080"/>
              <a:ext cx="1240" cy="748"/>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باب بيت لحم</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1" name="Rectangle 97"/>
            <p:cNvSpPr>
              <a:spLocks noChangeArrowheads="1"/>
            </p:cNvSpPr>
            <p:nvPr/>
          </p:nvSpPr>
          <p:spPr bwMode="auto">
            <a:xfrm>
              <a:off x="2872" y="6080"/>
              <a:ext cx="1304" cy="748"/>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11308" name="Rectangle 44"/>
          <p:cNvSpPr>
            <a:spLocks noChangeArrowheads="1"/>
          </p:cNvSpPr>
          <p:nvPr/>
        </p:nvSpPr>
        <p:spPr bwMode="auto">
          <a:xfrm>
            <a:off x="-381000" y="6334125"/>
            <a:ext cx="9472613" cy="523875"/>
          </a:xfrm>
          <a:prstGeom prst="rect">
            <a:avLst/>
          </a:prstGeom>
          <a:no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rPr>
              <a:t>30 سنة</a:t>
            </a:r>
            <a:endParaRPr kumimoji="0" lang="en-US" altLang="zh-CN" sz="2400" b="1" i="0" u="none" strike="noStrike" kern="1200" cap="none" spc="0" normalizeH="0" baseline="0" noProof="0" dirty="0">
              <a:ln>
                <a:noFill/>
              </a:ln>
              <a:solidFill>
                <a:srgbClr val="FFFFFF"/>
              </a:solidFill>
              <a:effectLst/>
              <a:uLnTx/>
              <a:uFillTx/>
              <a:latin typeface="Arial Narrow" pitchFamily="-111" charset="0"/>
              <a:ea typeface="宋体" pitchFamily="-111" charset="-122"/>
              <a:cs typeface="宋体" pitchFamily="-111" charset="-122"/>
            </a:endParaRPr>
          </a:p>
        </p:txBody>
      </p:sp>
      <p:sp>
        <p:nvSpPr>
          <p:cNvPr id="11365" name="Rectangle 101"/>
          <p:cNvSpPr>
            <a:spLocks noChangeArrowheads="1"/>
          </p:cNvSpPr>
          <p:nvPr/>
        </p:nvSpPr>
        <p:spPr bwMode="auto">
          <a:xfrm>
            <a:off x="0" y="6334125"/>
            <a:ext cx="9142413" cy="523875"/>
          </a:xfrm>
          <a:prstGeom prst="rect">
            <a:avLst/>
          </a:prstGeom>
          <a:no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sp>
        <p:nvSpPr>
          <p:cNvPr id="11368" name="Rectangle 104"/>
          <p:cNvSpPr>
            <a:spLocks noGrp="1" noChangeArrowheads="1"/>
          </p:cNvSpPr>
          <p:nvPr>
            <p:ph type="title"/>
          </p:nvPr>
        </p:nvSpPr>
        <p:spPr>
          <a:xfrm>
            <a:off x="3124200" y="0"/>
            <a:ext cx="2209800" cy="609600"/>
          </a:xfrm>
          <a:gradFill rotWithShape="1">
            <a:gsLst>
              <a:gs pos="0">
                <a:schemeClr val="hlink"/>
              </a:gs>
              <a:gs pos="50000">
                <a:schemeClr val="hlink">
                  <a:gamma/>
                  <a:shade val="28627"/>
                  <a:invGamma/>
                </a:schemeClr>
              </a:gs>
              <a:gs pos="100000">
                <a:schemeClr val="hlink"/>
              </a:gs>
            </a:gsLst>
            <a:lin ang="5400000" scaled="1"/>
          </a:gradFill>
          <a:ln>
            <a:solidFill>
              <a:schemeClr val="tx1"/>
            </a:solidFill>
          </a:ln>
        </p:spPr>
        <p:txBody>
          <a:bodyPr anchor="ctr" anchorCtr="1"/>
          <a:lstStyle/>
          <a:p>
            <a:pPr algn="ctr" eaLnBrk="1" hangingPunct="1">
              <a:defRPr/>
            </a:pPr>
            <a:r>
              <a:rPr lang="ar-JO" dirty="0">
                <a:solidFill>
                  <a:schemeClr val="bg1"/>
                </a:solidFill>
                <a:latin typeface="Arial Black" pitchFamily="-111" charset="0"/>
                <a:ea typeface="+mj-ea"/>
              </a:rPr>
              <a:t>راعوث</a:t>
            </a:r>
            <a:endParaRPr lang="en-US" dirty="0">
              <a:solidFill>
                <a:schemeClr val="bg1"/>
              </a:solidFill>
              <a:latin typeface="Arial Black" pitchFamily="-111" charset="0"/>
              <a:ea typeface="+mj-ea"/>
            </a:endParaRPr>
          </a:p>
        </p:txBody>
      </p:sp>
      <p:grpSp>
        <p:nvGrpSpPr>
          <p:cNvPr id="43042" name="Group 46"/>
          <p:cNvGrpSpPr>
            <a:grpSpLocks/>
          </p:cNvGrpSpPr>
          <p:nvPr/>
        </p:nvGrpSpPr>
        <p:grpSpPr bwMode="auto">
          <a:xfrm>
            <a:off x="0" y="685800"/>
            <a:ext cx="9144000" cy="554038"/>
            <a:chOff x="0" y="0"/>
            <a:chExt cx="4176" cy="671"/>
          </a:xfrm>
        </p:grpSpPr>
        <p:sp>
          <p:nvSpPr>
            <p:cNvPr id="11271" name="Rectangle 7"/>
            <p:cNvSpPr>
              <a:spLocks noChangeArrowheads="1"/>
            </p:cNvSpPr>
            <p:nvPr/>
          </p:nvSpPr>
          <p:spPr bwMode="auto">
            <a:xfrm>
              <a:off x="32" y="0"/>
              <a:ext cx="4112" cy="671"/>
            </a:xfrm>
            <a:prstGeom prst="rect">
              <a:avLst/>
            </a:prstGeom>
            <a:solidFill>
              <a:schemeClr val="tx1"/>
            </a:solidFill>
            <a:ln w="9525">
              <a:noFill/>
              <a:miter lim="800000"/>
              <a:headEnd type="none" w="sm" len="sm"/>
              <a:tailEnd type="none" w="sm" len="sm"/>
            </a:ln>
            <a:effectLst>
              <a:outerShdw blurRad="63500" dist="38099" dir="2700000" algn="ctr" rotWithShape="0">
                <a:schemeClr val="tx1">
                  <a:alpha val="74998"/>
                </a:schemeClr>
              </a:outerShdw>
            </a:effec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uLnTx/>
                  <a:uFillTx/>
                  <a:latin typeface="Arial Narrow" pitchFamily="-111" charset="0"/>
                  <a:ea typeface="宋体" pitchFamily="-111" charset="-122"/>
                  <a:cs typeface="宋体" pitchFamily="-111" charset="-122"/>
                </a:rPr>
                <a:t> God Rewards the Selfless</a:t>
              </a:r>
            </a:p>
          </p:txBody>
        </p:sp>
        <p:sp>
          <p:nvSpPr>
            <p:cNvPr id="11309" name="Rectangle 45"/>
            <p:cNvSpPr>
              <a:spLocks noChangeArrowheads="1"/>
            </p:cNvSpPr>
            <p:nvPr/>
          </p:nvSpPr>
          <p:spPr bwMode="auto">
            <a:xfrm>
              <a:off x="0" y="0"/>
              <a:ext cx="4176" cy="671"/>
            </a:xfrm>
            <a:prstGeom prst="rect">
              <a:avLst/>
            </a:prstGeom>
            <a:solidFill>
              <a:schemeClr val="tx1"/>
            </a:solidFill>
            <a:ln w="7">
              <a:solidFill>
                <a:srgbClr val="A0A0A0"/>
              </a:solidFill>
              <a:miter lim="800000"/>
              <a:headEnd type="none" w="sm" len="sm"/>
              <a:tailEnd type="none" w="sm" len="sm"/>
            </a:ln>
            <a:effectLst>
              <a:outerShdw blurRad="63500" dist="38099" dir="2700000" algn="ctr" rotWithShape="0">
                <a:schemeClr val="tx1">
                  <a:alpha val="74998"/>
                </a:schemeClr>
              </a:outerShdw>
            </a:effectLst>
          </p:spPr>
          <p:txBody>
            <a:bodyPr wrap="none" lIns="0" tIns="0" rIns="0" bIns="0" anchor="ctr" anchorCtr="1"/>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1" charset="0"/>
                <a:ea typeface="ＭＳ Ｐゴシック" charset="0"/>
                <a:cs typeface="ＭＳ Ｐゴシック" charset="0"/>
              </a:endParaRPr>
            </a:p>
          </p:txBody>
        </p:sp>
      </p:grpSp>
      <p:sp>
        <p:nvSpPr>
          <p:cNvPr id="43043" name="Text Box 114"/>
          <p:cNvSpPr txBox="1">
            <a:spLocks noChangeArrowheads="1"/>
          </p:cNvSpPr>
          <p:nvPr/>
        </p:nvSpPr>
        <p:spPr bwMode="auto">
          <a:xfrm>
            <a:off x="0" y="639763"/>
            <a:ext cx="9073917" cy="584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altLang="zh-CN" sz="3200" b="1" i="0" u="none" strike="noStrike" kern="1200" cap="none" spc="0" normalizeH="0" baseline="0" noProof="0" dirty="0">
                <a:ln>
                  <a:noFill/>
                </a:ln>
                <a:solidFill>
                  <a:srgbClr val="FFFFFF"/>
                </a:solidFill>
                <a:effectLst/>
                <a:uLnTx/>
                <a:uFillTx/>
                <a:latin typeface="Arial Narrow" charset="0"/>
                <a:ea typeface="宋体" charset="0"/>
                <a:cs typeface="宋体" charset="0"/>
              </a:rPr>
              <a:t>مكافآت الله لمنكري ذواتهم</a:t>
            </a:r>
            <a:endParaRPr kumimoji="0" lang="en-US" sz="3200" b="1" i="0" u="none" strike="noStrike" kern="1200" cap="none" spc="0" normalizeH="0" baseline="0" noProof="0" dirty="0">
              <a:ln>
                <a:noFill/>
              </a:ln>
              <a:solidFill>
                <a:srgbClr val="FFFFFF"/>
              </a:solidFill>
              <a:effectLst/>
              <a:uLnTx/>
              <a:uFillTx/>
              <a:latin typeface="Arial Narrow" charset="0"/>
              <a:ea typeface="宋体" charset="0"/>
              <a:cs typeface="宋体" charset="0"/>
            </a:endParaRPr>
          </a:p>
        </p:txBody>
      </p:sp>
      <p:pic>
        <p:nvPicPr>
          <p:cNvPr id="43044" name="Picture 109" descr="j023524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1811338" cy="1246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34245358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3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8"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23528" y="693003"/>
            <a:ext cx="8515672" cy="830997"/>
          </a:xfr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algn="ctr">
              <a:spcBef>
                <a:spcPct val="50000"/>
              </a:spcBef>
            </a:pPr>
            <a:r>
              <a:rPr lang="ar-JO" sz="4800" kern="1200" dirty="0">
                <a:solidFill>
                  <a:schemeClr val="bg1"/>
                </a:solidFill>
                <a:latin typeface="Arial Narrow" pitchFamily="-111" charset="0"/>
                <a:ea typeface="+mn-ea"/>
              </a:rPr>
              <a:t>راعوث 1</a:t>
            </a:r>
            <a:endParaRPr lang="en-US" sz="4800" kern="1200" dirty="0">
              <a:solidFill>
                <a:schemeClr val="bg1"/>
              </a:solidFill>
              <a:latin typeface="Arial Narrow" pitchFamily="-111" charset="0"/>
              <a:ea typeface="+mn-ea"/>
            </a:endParaRPr>
          </a:p>
        </p:txBody>
      </p:sp>
      <p:sp>
        <p:nvSpPr>
          <p:cNvPr id="4" name="Title 1"/>
          <p:cNvSpPr txBox="1">
            <a:spLocks/>
          </p:cNvSpPr>
          <p:nvPr/>
        </p:nvSpPr>
        <p:spPr bwMode="auto">
          <a:xfrm>
            <a:off x="0" y="6334780"/>
            <a:ext cx="9144000" cy="523220"/>
          </a:xfrm>
          <a:prstGeom prst="rect">
            <a:avLst/>
          </a:prstGeom>
          <a:noFill/>
          <a:ln w="9525">
            <a:noFill/>
            <a:miter lim="800000"/>
            <a:headEnd/>
            <a:tailEnd/>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b" anchorCtr="0" compatLnSpc="1">
            <a:prstTxWarp prst="textNoShape">
              <a:avLst/>
            </a:prstTxWarp>
            <a:spAutoFit/>
          </a:bodyPr>
          <a:lstStyle>
            <a:lvl1pPr algn="l" rtl="0" eaLnBrk="0" fontAlgn="base" hangingPunct="0">
              <a:spcBef>
                <a:spcPct val="0"/>
              </a:spcBef>
              <a:spcAft>
                <a:spcPct val="0"/>
              </a:spcAft>
              <a:defRPr sz="4400">
                <a:solidFill>
                  <a:schemeClr val="tx2"/>
                </a:solidFill>
                <a:latin typeface="Arial"/>
                <a:ea typeface="ＭＳ Ｐゴシック" charset="-128"/>
                <a:cs typeface="Arial"/>
              </a:defRPr>
            </a:lvl1pPr>
            <a:lvl2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latin typeface="Times New Roman" pitchFamily="-111" charset="0"/>
                <a:ea typeface="ＭＳ Ｐゴシック" charset="-128"/>
                <a:cs typeface="ＭＳ Ｐゴシック" charset="-128"/>
              </a:defRPr>
            </a:lvl5pPr>
            <a:lvl6pPr marL="457200" algn="l" rtl="0" fontAlgn="base">
              <a:spcBef>
                <a:spcPct val="0"/>
              </a:spcBef>
              <a:spcAft>
                <a:spcPct val="0"/>
              </a:spcAft>
              <a:defRPr sz="4400">
                <a:solidFill>
                  <a:schemeClr val="tx2"/>
                </a:solidFill>
                <a:latin typeface="Times New Roman" pitchFamily="-111" charset="0"/>
              </a:defRPr>
            </a:lvl6pPr>
            <a:lvl7pPr marL="914400" algn="l" rtl="0" fontAlgn="base">
              <a:spcBef>
                <a:spcPct val="0"/>
              </a:spcBef>
              <a:spcAft>
                <a:spcPct val="0"/>
              </a:spcAft>
              <a:defRPr sz="4400">
                <a:solidFill>
                  <a:schemeClr val="tx2"/>
                </a:solidFill>
                <a:latin typeface="Times New Roman" pitchFamily="-111" charset="0"/>
              </a:defRPr>
            </a:lvl7pPr>
            <a:lvl8pPr marL="1371600" algn="l" rtl="0" fontAlgn="base">
              <a:spcBef>
                <a:spcPct val="0"/>
              </a:spcBef>
              <a:spcAft>
                <a:spcPct val="0"/>
              </a:spcAft>
              <a:defRPr sz="4400">
                <a:solidFill>
                  <a:schemeClr val="tx2"/>
                </a:solidFill>
                <a:latin typeface="Times New Roman" pitchFamily="-111" charset="0"/>
              </a:defRPr>
            </a:lvl8pPr>
            <a:lvl9pPr marL="1828800" algn="l" rtl="0" fontAlgn="base">
              <a:spcBef>
                <a:spcPct val="0"/>
              </a:spcBef>
              <a:spcAft>
                <a:spcPct val="0"/>
              </a:spcAft>
              <a:defRPr sz="4400">
                <a:solidFill>
                  <a:schemeClr val="tx2"/>
                </a:solidFill>
                <a:latin typeface="Times New Roman" pitchFamily="-111" charset="0"/>
              </a:defRPr>
            </a:lvl9pPr>
          </a:lstStyle>
          <a:p>
            <a:pPr algn="ctr">
              <a:spcBef>
                <a:spcPct val="50000"/>
              </a:spcBef>
            </a:pPr>
            <a:r>
              <a:rPr lang="ar-JO" sz="2800" b="1" dirty="0">
                <a:solidFill>
                  <a:schemeClr val="bg1"/>
                </a:solidFill>
                <a:latin typeface="Arial Narrow" pitchFamily="-111" charset="0"/>
                <a:ea typeface="+mn-ea"/>
                <a:cs typeface="Arial" panose="020B0604020202020204" pitchFamily="34" charset="0"/>
              </a:rPr>
              <a:t>حزم الحصاد من محلون فريزن، ف ب س يعقيبة، 2000</a:t>
            </a:r>
            <a:endParaRPr lang="en-US" sz="2800" b="1" kern="1200" dirty="0">
              <a:solidFill>
                <a:schemeClr val="bg1"/>
              </a:solidFill>
              <a:latin typeface="Arial Narrow" pitchFamily="-111" charset="0"/>
              <a:ea typeface="+mn-ea"/>
              <a:cs typeface="Arial" panose="020B0604020202020204" pitchFamily="34" charset="0"/>
            </a:endParaRPr>
          </a:p>
        </p:txBody>
      </p:sp>
    </p:spTree>
    <p:extLst>
      <p:ext uri="{BB962C8B-B14F-4D97-AF65-F5344CB8AC3E}">
        <p14:creationId xmlns:p14="http://schemas.microsoft.com/office/powerpoint/2010/main" val="8544138"/>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descr="MIMPI013"/>
          <p:cNvPicPr>
            <a:picLocks noChangeAspect="1" noChangeArrowheads="1"/>
          </p:cNvPicPr>
          <p:nvPr/>
        </p:nvPicPr>
        <p:blipFill>
          <a:blip r:embed="rId3" cstate="screen">
            <a:lum bright="-24000" contrast="24000"/>
            <a:extLst>
              <a:ext uri="{28A0092B-C50C-407E-A947-70E740481C1C}">
                <a14:useLocalDpi xmlns:a14="http://schemas.microsoft.com/office/drawing/2010/main"/>
              </a:ext>
            </a:extLst>
          </a:blip>
          <a:srcRect/>
          <a:stretch>
            <a:fillRect/>
          </a:stretch>
        </p:blipFill>
        <p:spPr bwMode="auto">
          <a:xfrm>
            <a:off x="0" y="0"/>
            <a:ext cx="9220200" cy="7175500"/>
          </a:xfrm>
          <a:prstGeom prst="rect">
            <a:avLst/>
          </a:prstGeom>
          <a:noFill/>
          <a:effectLst>
            <a:outerShdw blurRad="63500" dist="38099" dir="2700000" algn="ctr" rotWithShape="0">
              <a:schemeClr val="tx1">
                <a:alpha val="74998"/>
              </a:schemeClr>
            </a:outerShdw>
          </a:effectLst>
        </p:spPr>
      </p:pic>
      <p:sp>
        <p:nvSpPr>
          <p:cNvPr id="52227" name="Oval 3"/>
          <p:cNvSpPr>
            <a:spLocks noChangeArrowheads="1"/>
          </p:cNvSpPr>
          <p:nvPr/>
        </p:nvSpPr>
        <p:spPr bwMode="auto">
          <a:xfrm>
            <a:off x="2743200" y="33528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28" name="Freeform 4"/>
          <p:cNvSpPr>
            <a:spLocks/>
          </p:cNvSpPr>
          <p:nvPr/>
        </p:nvSpPr>
        <p:spPr bwMode="auto">
          <a:xfrm>
            <a:off x="5005388" y="127000"/>
            <a:ext cx="3373437" cy="7104063"/>
          </a:xfrm>
          <a:custGeom>
            <a:avLst/>
            <a:gdLst/>
            <a:ahLst/>
            <a:cxnLst>
              <a:cxn ang="0">
                <a:pos x="2125" y="0"/>
              </a:cxn>
              <a:cxn ang="0">
                <a:pos x="2058" y="81"/>
              </a:cxn>
              <a:cxn ang="0">
                <a:pos x="2044" y="121"/>
              </a:cxn>
              <a:cxn ang="0">
                <a:pos x="1991" y="201"/>
              </a:cxn>
              <a:cxn ang="0">
                <a:pos x="1964" y="241"/>
              </a:cxn>
              <a:cxn ang="0">
                <a:pos x="1857" y="496"/>
              </a:cxn>
              <a:cxn ang="0">
                <a:pos x="1750" y="710"/>
              </a:cxn>
              <a:cxn ang="0">
                <a:pos x="1669" y="751"/>
              </a:cxn>
              <a:cxn ang="0">
                <a:pos x="1308" y="884"/>
              </a:cxn>
              <a:cxn ang="0">
                <a:pos x="1227" y="925"/>
              </a:cxn>
              <a:cxn ang="0">
                <a:pos x="1134" y="1112"/>
              </a:cxn>
              <a:cxn ang="0">
                <a:pos x="1147" y="1273"/>
              </a:cxn>
              <a:cxn ang="0">
                <a:pos x="1174" y="1353"/>
              </a:cxn>
              <a:cxn ang="0">
                <a:pos x="1187" y="1393"/>
              </a:cxn>
              <a:cxn ang="0">
                <a:pos x="1093" y="1621"/>
              </a:cxn>
              <a:cxn ang="0">
                <a:pos x="1026" y="1688"/>
              </a:cxn>
              <a:cxn ang="0">
                <a:pos x="825" y="1822"/>
              </a:cxn>
              <a:cxn ang="0">
                <a:pos x="705" y="2117"/>
              </a:cxn>
              <a:cxn ang="0">
                <a:pos x="678" y="2197"/>
              </a:cxn>
              <a:cxn ang="0">
                <a:pos x="624" y="2278"/>
              </a:cxn>
              <a:cxn ang="0">
                <a:pos x="571" y="2398"/>
              </a:cxn>
              <a:cxn ang="0">
                <a:pos x="517" y="2586"/>
              </a:cxn>
              <a:cxn ang="0">
                <a:pos x="491" y="2746"/>
              </a:cxn>
              <a:cxn ang="0">
                <a:pos x="558" y="3055"/>
              </a:cxn>
              <a:cxn ang="0">
                <a:pos x="544" y="3108"/>
              </a:cxn>
              <a:cxn ang="0">
                <a:pos x="504" y="3121"/>
              </a:cxn>
              <a:cxn ang="0">
                <a:pos x="397" y="3162"/>
              </a:cxn>
              <a:cxn ang="0">
                <a:pos x="330" y="3282"/>
              </a:cxn>
              <a:cxn ang="0">
                <a:pos x="276" y="3430"/>
              </a:cxn>
              <a:cxn ang="0">
                <a:pos x="169" y="3697"/>
              </a:cxn>
              <a:cxn ang="0">
                <a:pos x="129" y="3778"/>
              </a:cxn>
              <a:cxn ang="0">
                <a:pos x="75" y="3965"/>
              </a:cxn>
              <a:cxn ang="0">
                <a:pos x="48" y="4046"/>
              </a:cxn>
              <a:cxn ang="0">
                <a:pos x="35" y="4086"/>
              </a:cxn>
              <a:cxn ang="0">
                <a:pos x="22" y="4287"/>
              </a:cxn>
              <a:cxn ang="0">
                <a:pos x="8" y="4461"/>
              </a:cxn>
              <a:cxn ang="0">
                <a:pos x="48" y="4474"/>
              </a:cxn>
            </a:cxnLst>
            <a:rect l="0" t="0" r="r" b="b"/>
            <a:pathLst>
              <a:path w="2125" h="4475">
                <a:moveTo>
                  <a:pt x="2125" y="0"/>
                </a:moveTo>
                <a:cubicBezTo>
                  <a:pt x="2096" y="29"/>
                  <a:pt x="2077" y="45"/>
                  <a:pt x="2058" y="81"/>
                </a:cubicBezTo>
                <a:cubicBezTo>
                  <a:pt x="2052" y="94"/>
                  <a:pt x="2051" y="109"/>
                  <a:pt x="2044" y="121"/>
                </a:cubicBezTo>
                <a:cubicBezTo>
                  <a:pt x="2028" y="149"/>
                  <a:pt x="2009" y="174"/>
                  <a:pt x="1991" y="201"/>
                </a:cubicBezTo>
                <a:cubicBezTo>
                  <a:pt x="1982" y="214"/>
                  <a:pt x="1964" y="241"/>
                  <a:pt x="1964" y="241"/>
                </a:cubicBezTo>
                <a:cubicBezTo>
                  <a:pt x="1936" y="329"/>
                  <a:pt x="1891" y="411"/>
                  <a:pt x="1857" y="496"/>
                </a:cubicBezTo>
                <a:cubicBezTo>
                  <a:pt x="1823" y="580"/>
                  <a:pt x="1802" y="632"/>
                  <a:pt x="1750" y="710"/>
                </a:cubicBezTo>
                <a:cubicBezTo>
                  <a:pt x="1731" y="738"/>
                  <a:pt x="1695" y="738"/>
                  <a:pt x="1669" y="751"/>
                </a:cubicBezTo>
                <a:cubicBezTo>
                  <a:pt x="1552" y="809"/>
                  <a:pt x="1432" y="844"/>
                  <a:pt x="1308" y="884"/>
                </a:cubicBezTo>
                <a:cubicBezTo>
                  <a:pt x="1283" y="901"/>
                  <a:pt x="1252" y="908"/>
                  <a:pt x="1227" y="925"/>
                </a:cubicBezTo>
                <a:cubicBezTo>
                  <a:pt x="1165" y="967"/>
                  <a:pt x="1150" y="1045"/>
                  <a:pt x="1134" y="1112"/>
                </a:cubicBezTo>
                <a:cubicBezTo>
                  <a:pt x="1138" y="1166"/>
                  <a:pt x="1138" y="1220"/>
                  <a:pt x="1147" y="1273"/>
                </a:cubicBezTo>
                <a:cubicBezTo>
                  <a:pt x="1152" y="1301"/>
                  <a:pt x="1165" y="1326"/>
                  <a:pt x="1174" y="1353"/>
                </a:cubicBezTo>
                <a:cubicBezTo>
                  <a:pt x="1178" y="1366"/>
                  <a:pt x="1187" y="1393"/>
                  <a:pt x="1187" y="1393"/>
                </a:cubicBezTo>
                <a:cubicBezTo>
                  <a:pt x="1176" y="1497"/>
                  <a:pt x="1182" y="1563"/>
                  <a:pt x="1093" y="1621"/>
                </a:cubicBezTo>
                <a:cubicBezTo>
                  <a:pt x="1046" y="1694"/>
                  <a:pt x="1093" y="1632"/>
                  <a:pt x="1026" y="1688"/>
                </a:cubicBezTo>
                <a:cubicBezTo>
                  <a:pt x="963" y="1741"/>
                  <a:pt x="905" y="1797"/>
                  <a:pt x="825" y="1822"/>
                </a:cubicBezTo>
                <a:cubicBezTo>
                  <a:pt x="758" y="1925"/>
                  <a:pt x="739" y="2004"/>
                  <a:pt x="705" y="2117"/>
                </a:cubicBezTo>
                <a:cubicBezTo>
                  <a:pt x="697" y="2144"/>
                  <a:pt x="694" y="2174"/>
                  <a:pt x="678" y="2197"/>
                </a:cubicBezTo>
                <a:cubicBezTo>
                  <a:pt x="660" y="2224"/>
                  <a:pt x="624" y="2278"/>
                  <a:pt x="624" y="2278"/>
                </a:cubicBezTo>
                <a:cubicBezTo>
                  <a:pt x="593" y="2373"/>
                  <a:pt x="614" y="2335"/>
                  <a:pt x="571" y="2398"/>
                </a:cubicBezTo>
                <a:cubicBezTo>
                  <a:pt x="550" y="2462"/>
                  <a:pt x="529" y="2520"/>
                  <a:pt x="517" y="2586"/>
                </a:cubicBezTo>
                <a:cubicBezTo>
                  <a:pt x="508" y="2639"/>
                  <a:pt x="491" y="2746"/>
                  <a:pt x="491" y="2746"/>
                </a:cubicBezTo>
                <a:cubicBezTo>
                  <a:pt x="506" y="2853"/>
                  <a:pt x="531" y="2951"/>
                  <a:pt x="558" y="3055"/>
                </a:cubicBezTo>
                <a:cubicBezTo>
                  <a:pt x="553" y="3073"/>
                  <a:pt x="556" y="3094"/>
                  <a:pt x="544" y="3108"/>
                </a:cubicBezTo>
                <a:cubicBezTo>
                  <a:pt x="535" y="3119"/>
                  <a:pt x="517" y="3115"/>
                  <a:pt x="504" y="3121"/>
                </a:cubicBezTo>
                <a:cubicBezTo>
                  <a:pt x="410" y="3168"/>
                  <a:pt x="530" y="3134"/>
                  <a:pt x="397" y="3162"/>
                </a:cubicBezTo>
                <a:cubicBezTo>
                  <a:pt x="371" y="3200"/>
                  <a:pt x="351" y="3241"/>
                  <a:pt x="330" y="3282"/>
                </a:cubicBezTo>
                <a:cubicBezTo>
                  <a:pt x="303" y="3334"/>
                  <a:pt x="311" y="3377"/>
                  <a:pt x="276" y="3430"/>
                </a:cubicBezTo>
                <a:cubicBezTo>
                  <a:pt x="245" y="3521"/>
                  <a:pt x="223" y="3617"/>
                  <a:pt x="169" y="3697"/>
                </a:cubicBezTo>
                <a:cubicBezTo>
                  <a:pt x="126" y="3832"/>
                  <a:pt x="192" y="3638"/>
                  <a:pt x="129" y="3778"/>
                </a:cubicBezTo>
                <a:cubicBezTo>
                  <a:pt x="95" y="3853"/>
                  <a:pt x="103" y="3882"/>
                  <a:pt x="75" y="3965"/>
                </a:cubicBezTo>
                <a:cubicBezTo>
                  <a:pt x="66" y="3992"/>
                  <a:pt x="57" y="4019"/>
                  <a:pt x="48" y="4046"/>
                </a:cubicBezTo>
                <a:cubicBezTo>
                  <a:pt x="44" y="4059"/>
                  <a:pt x="35" y="4086"/>
                  <a:pt x="35" y="4086"/>
                </a:cubicBezTo>
                <a:cubicBezTo>
                  <a:pt x="31" y="4153"/>
                  <a:pt x="27" y="4220"/>
                  <a:pt x="22" y="4287"/>
                </a:cubicBezTo>
                <a:cubicBezTo>
                  <a:pt x="18" y="4345"/>
                  <a:pt x="0" y="4403"/>
                  <a:pt x="8" y="4461"/>
                </a:cubicBezTo>
                <a:cubicBezTo>
                  <a:pt x="10" y="4475"/>
                  <a:pt x="48" y="4474"/>
                  <a:pt x="48" y="4474"/>
                </a:cubicBezTo>
              </a:path>
            </a:pathLst>
          </a:custGeom>
          <a:noFill/>
          <a:ln w="76200" cap="flat" cmpd="sng">
            <a:solidFill>
              <a:srgbClr val="00FFFF"/>
            </a:solidFill>
            <a:prstDash val="dash"/>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3" name="Freeform 5"/>
          <p:cNvSpPr>
            <a:spLocks/>
          </p:cNvSpPr>
          <p:nvPr/>
        </p:nvSpPr>
        <p:spPr bwMode="auto">
          <a:xfrm>
            <a:off x="3009900" y="3098800"/>
            <a:ext cx="1827213" cy="4125913"/>
          </a:xfrm>
          <a:custGeom>
            <a:avLst/>
            <a:gdLst>
              <a:gd name="T0" fmla="*/ 876300 w 1151"/>
              <a:gd name="T1" fmla="*/ 3441700 h 2599"/>
              <a:gd name="T2" fmla="*/ 800100 w 1151"/>
              <a:gd name="T3" fmla="*/ 3708400 h 2599"/>
              <a:gd name="T4" fmla="*/ 558800 w 1151"/>
              <a:gd name="T5" fmla="*/ 4000500 h 2599"/>
              <a:gd name="T6" fmla="*/ 469900 w 1151"/>
              <a:gd name="T7" fmla="*/ 4076700 h 2599"/>
              <a:gd name="T8" fmla="*/ 114300 w 1151"/>
              <a:gd name="T9" fmla="*/ 4076700 h 2599"/>
              <a:gd name="T10" fmla="*/ 139700 w 1151"/>
              <a:gd name="T11" fmla="*/ 3848100 h 2599"/>
              <a:gd name="T12" fmla="*/ 63500 w 1151"/>
              <a:gd name="T13" fmla="*/ 3657600 h 2599"/>
              <a:gd name="T14" fmla="*/ 0 w 1151"/>
              <a:gd name="T15" fmla="*/ 3479800 h 2599"/>
              <a:gd name="T16" fmla="*/ 139700 w 1151"/>
              <a:gd name="T17" fmla="*/ 2768600 h 2599"/>
              <a:gd name="T18" fmla="*/ 228600 w 1151"/>
              <a:gd name="T19" fmla="*/ 2552700 h 2599"/>
              <a:gd name="T20" fmla="*/ 292100 w 1151"/>
              <a:gd name="T21" fmla="*/ 2387600 h 2599"/>
              <a:gd name="T22" fmla="*/ 393700 w 1151"/>
              <a:gd name="T23" fmla="*/ 2159000 h 2599"/>
              <a:gd name="T24" fmla="*/ 419100 w 1151"/>
              <a:gd name="T25" fmla="*/ 2095500 h 2599"/>
              <a:gd name="T26" fmla="*/ 469900 w 1151"/>
              <a:gd name="T27" fmla="*/ 2019300 h 2599"/>
              <a:gd name="T28" fmla="*/ 596900 w 1151"/>
              <a:gd name="T29" fmla="*/ 1816100 h 2599"/>
              <a:gd name="T30" fmla="*/ 660400 w 1151"/>
              <a:gd name="T31" fmla="*/ 1701800 h 2599"/>
              <a:gd name="T32" fmla="*/ 736600 w 1151"/>
              <a:gd name="T33" fmla="*/ 1524000 h 2599"/>
              <a:gd name="T34" fmla="*/ 812800 w 1151"/>
              <a:gd name="T35" fmla="*/ 1333500 h 2599"/>
              <a:gd name="T36" fmla="*/ 838200 w 1151"/>
              <a:gd name="T37" fmla="*/ 1257300 h 2599"/>
              <a:gd name="T38" fmla="*/ 889000 w 1151"/>
              <a:gd name="T39" fmla="*/ 1181100 h 2599"/>
              <a:gd name="T40" fmla="*/ 1028700 w 1151"/>
              <a:gd name="T41" fmla="*/ 876300 h 2599"/>
              <a:gd name="T42" fmla="*/ 1079500 w 1151"/>
              <a:gd name="T43" fmla="*/ 736600 h 2599"/>
              <a:gd name="T44" fmla="*/ 1244600 w 1151"/>
              <a:gd name="T45" fmla="*/ 431800 h 2599"/>
              <a:gd name="T46" fmla="*/ 1308100 w 1151"/>
              <a:gd name="T47" fmla="*/ 228600 h 2599"/>
              <a:gd name="T48" fmla="*/ 1333500 w 1151"/>
              <a:gd name="T49" fmla="*/ 114300 h 2599"/>
              <a:gd name="T50" fmla="*/ 1638300 w 1151"/>
              <a:gd name="T51" fmla="*/ 0 h 2599"/>
              <a:gd name="T52" fmla="*/ 1727200 w 1151"/>
              <a:gd name="T53" fmla="*/ 88900 h 2599"/>
              <a:gd name="T54" fmla="*/ 1752600 w 1151"/>
              <a:gd name="T55" fmla="*/ 165100 h 2599"/>
              <a:gd name="T56" fmla="*/ 1714500 w 1151"/>
              <a:gd name="T57" fmla="*/ 342900 h 2599"/>
              <a:gd name="T58" fmla="*/ 1739900 w 1151"/>
              <a:gd name="T59" fmla="*/ 508000 h 2599"/>
              <a:gd name="T60" fmla="*/ 1803400 w 1151"/>
              <a:gd name="T61" fmla="*/ 622300 h 2599"/>
              <a:gd name="T62" fmla="*/ 1739900 w 1151"/>
              <a:gd name="T63" fmla="*/ 927100 h 2599"/>
              <a:gd name="T64" fmla="*/ 1638300 w 1151"/>
              <a:gd name="T65" fmla="*/ 1117600 h 2599"/>
              <a:gd name="T66" fmla="*/ 1625600 w 1151"/>
              <a:gd name="T67" fmla="*/ 1155700 h 2599"/>
              <a:gd name="T68" fmla="*/ 1600200 w 1151"/>
              <a:gd name="T69" fmla="*/ 1219200 h 2599"/>
              <a:gd name="T70" fmla="*/ 1524000 w 1151"/>
              <a:gd name="T71" fmla="*/ 1333500 h 2599"/>
              <a:gd name="T72" fmla="*/ 1460500 w 1151"/>
              <a:gd name="T73" fmla="*/ 1485900 h 2599"/>
              <a:gd name="T74" fmla="*/ 1409700 w 1151"/>
              <a:gd name="T75" fmla="*/ 1625600 h 2599"/>
              <a:gd name="T76" fmla="*/ 1346200 w 1151"/>
              <a:gd name="T77" fmla="*/ 1917700 h 2599"/>
              <a:gd name="T78" fmla="*/ 1257300 w 1151"/>
              <a:gd name="T79" fmla="*/ 2438400 h 2599"/>
              <a:gd name="T80" fmla="*/ 1231900 w 1151"/>
              <a:gd name="T81" fmla="*/ 2540000 h 2599"/>
              <a:gd name="T82" fmla="*/ 1193800 w 1151"/>
              <a:gd name="T83" fmla="*/ 2616200 h 2599"/>
              <a:gd name="T84" fmla="*/ 1028700 w 1151"/>
              <a:gd name="T85" fmla="*/ 2921000 h 2599"/>
              <a:gd name="T86" fmla="*/ 901700 w 1151"/>
              <a:gd name="T87" fmla="*/ 2997200 h 2599"/>
              <a:gd name="T88" fmla="*/ 952500 w 1151"/>
              <a:gd name="T89" fmla="*/ 2882900 h 2599"/>
              <a:gd name="T90" fmla="*/ 1016000 w 1151"/>
              <a:gd name="T91" fmla="*/ 2806700 h 2599"/>
              <a:gd name="T92" fmla="*/ 1041400 w 1151"/>
              <a:gd name="T93" fmla="*/ 2730500 h 2599"/>
              <a:gd name="T94" fmla="*/ 990600 w 1151"/>
              <a:gd name="T95" fmla="*/ 2667000 h 2599"/>
              <a:gd name="T96" fmla="*/ 927100 w 1151"/>
              <a:gd name="T97" fmla="*/ 2679700 h 2599"/>
              <a:gd name="T98" fmla="*/ 850900 w 1151"/>
              <a:gd name="T99" fmla="*/ 2705100 h 2599"/>
              <a:gd name="T100" fmla="*/ 622300 w 1151"/>
              <a:gd name="T101" fmla="*/ 2882900 h 2599"/>
              <a:gd name="T102" fmla="*/ 596900 w 1151"/>
              <a:gd name="T103" fmla="*/ 2959100 h 2599"/>
              <a:gd name="T104" fmla="*/ 254000 w 1151"/>
              <a:gd name="T105" fmla="*/ 3086100 h 2599"/>
              <a:gd name="T106" fmla="*/ 609600 w 1151"/>
              <a:gd name="T107" fmla="*/ 3175000 h 2599"/>
              <a:gd name="T108" fmla="*/ 660400 w 1151"/>
              <a:gd name="T109" fmla="*/ 3251200 h 2599"/>
              <a:gd name="T110" fmla="*/ 571500 w 1151"/>
              <a:gd name="T111" fmla="*/ 3327400 h 2599"/>
              <a:gd name="T112" fmla="*/ 495300 w 1151"/>
              <a:gd name="T113" fmla="*/ 3390900 h 2599"/>
              <a:gd name="T114" fmla="*/ 482600 w 1151"/>
              <a:gd name="T115" fmla="*/ 3429000 h 2599"/>
              <a:gd name="T116" fmla="*/ 520700 w 1151"/>
              <a:gd name="T117" fmla="*/ 3441700 h 2599"/>
              <a:gd name="T118" fmla="*/ 673100 w 1151"/>
              <a:gd name="T119" fmla="*/ 3429000 h 2599"/>
              <a:gd name="T120" fmla="*/ 838200 w 1151"/>
              <a:gd name="T121" fmla="*/ 3416300 h 2599"/>
              <a:gd name="T122" fmla="*/ 876300 w 1151"/>
              <a:gd name="T123" fmla="*/ 3441700 h 259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1"/>
              <a:gd name="T187" fmla="*/ 0 h 2599"/>
              <a:gd name="T188" fmla="*/ 1151 w 1151"/>
              <a:gd name="T189" fmla="*/ 2599 h 259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1" h="2599">
                <a:moveTo>
                  <a:pt x="552" y="2168"/>
                </a:moveTo>
                <a:cubicBezTo>
                  <a:pt x="518" y="2219"/>
                  <a:pt x="531" y="2283"/>
                  <a:pt x="504" y="2336"/>
                </a:cubicBezTo>
                <a:cubicBezTo>
                  <a:pt x="473" y="2397"/>
                  <a:pt x="410" y="2481"/>
                  <a:pt x="352" y="2520"/>
                </a:cubicBezTo>
                <a:cubicBezTo>
                  <a:pt x="341" y="2552"/>
                  <a:pt x="327" y="2558"/>
                  <a:pt x="296" y="2568"/>
                </a:cubicBezTo>
                <a:cubicBezTo>
                  <a:pt x="222" y="2557"/>
                  <a:pt x="140" y="2599"/>
                  <a:pt x="72" y="2568"/>
                </a:cubicBezTo>
                <a:cubicBezTo>
                  <a:pt x="70" y="2567"/>
                  <a:pt x="87" y="2434"/>
                  <a:pt x="88" y="2424"/>
                </a:cubicBezTo>
                <a:cubicBezTo>
                  <a:pt x="81" y="2356"/>
                  <a:pt x="91" y="2338"/>
                  <a:pt x="40" y="2304"/>
                </a:cubicBezTo>
                <a:cubicBezTo>
                  <a:pt x="16" y="2268"/>
                  <a:pt x="8" y="2233"/>
                  <a:pt x="0" y="2192"/>
                </a:cubicBezTo>
                <a:cubicBezTo>
                  <a:pt x="6" y="2051"/>
                  <a:pt x="4" y="1870"/>
                  <a:pt x="88" y="1744"/>
                </a:cubicBezTo>
                <a:cubicBezTo>
                  <a:pt x="99" y="1698"/>
                  <a:pt x="123" y="1650"/>
                  <a:pt x="144" y="1608"/>
                </a:cubicBezTo>
                <a:cubicBezTo>
                  <a:pt x="161" y="1573"/>
                  <a:pt x="162" y="1538"/>
                  <a:pt x="184" y="1504"/>
                </a:cubicBezTo>
                <a:cubicBezTo>
                  <a:pt x="197" y="1454"/>
                  <a:pt x="225" y="1406"/>
                  <a:pt x="248" y="1360"/>
                </a:cubicBezTo>
                <a:cubicBezTo>
                  <a:pt x="254" y="1347"/>
                  <a:pt x="257" y="1333"/>
                  <a:pt x="264" y="1320"/>
                </a:cubicBezTo>
                <a:cubicBezTo>
                  <a:pt x="273" y="1303"/>
                  <a:pt x="296" y="1272"/>
                  <a:pt x="296" y="1272"/>
                </a:cubicBezTo>
                <a:cubicBezTo>
                  <a:pt x="309" y="1221"/>
                  <a:pt x="340" y="1180"/>
                  <a:pt x="376" y="1144"/>
                </a:cubicBezTo>
                <a:cubicBezTo>
                  <a:pt x="385" y="1118"/>
                  <a:pt x="416" y="1072"/>
                  <a:pt x="416" y="1072"/>
                </a:cubicBezTo>
                <a:cubicBezTo>
                  <a:pt x="424" y="1031"/>
                  <a:pt x="441" y="995"/>
                  <a:pt x="464" y="960"/>
                </a:cubicBezTo>
                <a:cubicBezTo>
                  <a:pt x="473" y="915"/>
                  <a:pt x="494" y="881"/>
                  <a:pt x="512" y="840"/>
                </a:cubicBezTo>
                <a:cubicBezTo>
                  <a:pt x="519" y="825"/>
                  <a:pt x="519" y="806"/>
                  <a:pt x="528" y="792"/>
                </a:cubicBezTo>
                <a:cubicBezTo>
                  <a:pt x="539" y="776"/>
                  <a:pt x="553" y="762"/>
                  <a:pt x="560" y="744"/>
                </a:cubicBezTo>
                <a:cubicBezTo>
                  <a:pt x="587" y="677"/>
                  <a:pt x="616" y="616"/>
                  <a:pt x="648" y="552"/>
                </a:cubicBezTo>
                <a:cubicBezTo>
                  <a:pt x="662" y="525"/>
                  <a:pt x="665" y="491"/>
                  <a:pt x="680" y="464"/>
                </a:cubicBezTo>
                <a:cubicBezTo>
                  <a:pt x="715" y="400"/>
                  <a:pt x="754" y="339"/>
                  <a:pt x="784" y="272"/>
                </a:cubicBezTo>
                <a:cubicBezTo>
                  <a:pt x="801" y="234"/>
                  <a:pt x="816" y="186"/>
                  <a:pt x="824" y="144"/>
                </a:cubicBezTo>
                <a:cubicBezTo>
                  <a:pt x="829" y="120"/>
                  <a:pt x="823" y="89"/>
                  <a:pt x="840" y="72"/>
                </a:cubicBezTo>
                <a:cubicBezTo>
                  <a:pt x="891" y="21"/>
                  <a:pt x="968" y="21"/>
                  <a:pt x="1032" y="0"/>
                </a:cubicBezTo>
                <a:cubicBezTo>
                  <a:pt x="1065" y="11"/>
                  <a:pt x="1072" y="8"/>
                  <a:pt x="1088" y="56"/>
                </a:cubicBezTo>
                <a:cubicBezTo>
                  <a:pt x="1093" y="72"/>
                  <a:pt x="1104" y="104"/>
                  <a:pt x="1104" y="104"/>
                </a:cubicBezTo>
                <a:cubicBezTo>
                  <a:pt x="1098" y="144"/>
                  <a:pt x="1093" y="178"/>
                  <a:pt x="1080" y="216"/>
                </a:cubicBezTo>
                <a:cubicBezTo>
                  <a:pt x="1081" y="221"/>
                  <a:pt x="1086" y="300"/>
                  <a:pt x="1096" y="320"/>
                </a:cubicBezTo>
                <a:cubicBezTo>
                  <a:pt x="1151" y="430"/>
                  <a:pt x="1114" y="326"/>
                  <a:pt x="1136" y="392"/>
                </a:cubicBezTo>
                <a:cubicBezTo>
                  <a:pt x="1130" y="451"/>
                  <a:pt x="1124" y="528"/>
                  <a:pt x="1096" y="584"/>
                </a:cubicBezTo>
                <a:cubicBezTo>
                  <a:pt x="1076" y="625"/>
                  <a:pt x="1052" y="663"/>
                  <a:pt x="1032" y="704"/>
                </a:cubicBezTo>
                <a:cubicBezTo>
                  <a:pt x="1028" y="712"/>
                  <a:pt x="1027" y="720"/>
                  <a:pt x="1024" y="728"/>
                </a:cubicBezTo>
                <a:cubicBezTo>
                  <a:pt x="1019" y="741"/>
                  <a:pt x="1015" y="755"/>
                  <a:pt x="1008" y="768"/>
                </a:cubicBezTo>
                <a:cubicBezTo>
                  <a:pt x="994" y="793"/>
                  <a:pt x="969" y="813"/>
                  <a:pt x="960" y="840"/>
                </a:cubicBezTo>
                <a:cubicBezTo>
                  <a:pt x="948" y="877"/>
                  <a:pt x="941" y="905"/>
                  <a:pt x="920" y="936"/>
                </a:cubicBezTo>
                <a:cubicBezTo>
                  <a:pt x="913" y="971"/>
                  <a:pt x="896" y="991"/>
                  <a:pt x="888" y="1024"/>
                </a:cubicBezTo>
                <a:cubicBezTo>
                  <a:pt x="873" y="1085"/>
                  <a:pt x="860" y="1146"/>
                  <a:pt x="848" y="1208"/>
                </a:cubicBezTo>
                <a:cubicBezTo>
                  <a:pt x="843" y="1310"/>
                  <a:pt x="854" y="1443"/>
                  <a:pt x="792" y="1536"/>
                </a:cubicBezTo>
                <a:cubicBezTo>
                  <a:pt x="789" y="1551"/>
                  <a:pt x="784" y="1584"/>
                  <a:pt x="776" y="1600"/>
                </a:cubicBezTo>
                <a:cubicBezTo>
                  <a:pt x="756" y="1639"/>
                  <a:pt x="762" y="1608"/>
                  <a:pt x="752" y="1648"/>
                </a:cubicBezTo>
                <a:cubicBezTo>
                  <a:pt x="734" y="1720"/>
                  <a:pt x="714" y="1796"/>
                  <a:pt x="648" y="1840"/>
                </a:cubicBezTo>
                <a:cubicBezTo>
                  <a:pt x="627" y="1872"/>
                  <a:pt x="603" y="1876"/>
                  <a:pt x="568" y="1888"/>
                </a:cubicBezTo>
                <a:cubicBezTo>
                  <a:pt x="577" y="1851"/>
                  <a:pt x="574" y="1851"/>
                  <a:pt x="600" y="1816"/>
                </a:cubicBezTo>
                <a:cubicBezTo>
                  <a:pt x="621" y="1789"/>
                  <a:pt x="626" y="1799"/>
                  <a:pt x="640" y="1768"/>
                </a:cubicBezTo>
                <a:cubicBezTo>
                  <a:pt x="647" y="1753"/>
                  <a:pt x="656" y="1720"/>
                  <a:pt x="656" y="1720"/>
                </a:cubicBezTo>
                <a:cubicBezTo>
                  <a:pt x="650" y="1695"/>
                  <a:pt x="656" y="1680"/>
                  <a:pt x="624" y="1680"/>
                </a:cubicBezTo>
                <a:cubicBezTo>
                  <a:pt x="610" y="1680"/>
                  <a:pt x="597" y="1684"/>
                  <a:pt x="584" y="1688"/>
                </a:cubicBezTo>
                <a:cubicBezTo>
                  <a:pt x="568" y="1692"/>
                  <a:pt x="536" y="1704"/>
                  <a:pt x="536" y="1704"/>
                </a:cubicBezTo>
                <a:cubicBezTo>
                  <a:pt x="492" y="1748"/>
                  <a:pt x="436" y="1772"/>
                  <a:pt x="392" y="1816"/>
                </a:cubicBezTo>
                <a:cubicBezTo>
                  <a:pt x="387" y="1832"/>
                  <a:pt x="390" y="1855"/>
                  <a:pt x="376" y="1864"/>
                </a:cubicBezTo>
                <a:cubicBezTo>
                  <a:pt x="301" y="1914"/>
                  <a:pt x="241" y="1917"/>
                  <a:pt x="160" y="1944"/>
                </a:cubicBezTo>
                <a:cubicBezTo>
                  <a:pt x="87" y="2053"/>
                  <a:pt x="351" y="1999"/>
                  <a:pt x="384" y="2000"/>
                </a:cubicBezTo>
                <a:cubicBezTo>
                  <a:pt x="395" y="2016"/>
                  <a:pt x="422" y="2030"/>
                  <a:pt x="416" y="2048"/>
                </a:cubicBezTo>
                <a:cubicBezTo>
                  <a:pt x="404" y="2083"/>
                  <a:pt x="391" y="2081"/>
                  <a:pt x="360" y="2096"/>
                </a:cubicBezTo>
                <a:cubicBezTo>
                  <a:pt x="338" y="2107"/>
                  <a:pt x="330" y="2118"/>
                  <a:pt x="312" y="2136"/>
                </a:cubicBezTo>
                <a:cubicBezTo>
                  <a:pt x="309" y="2144"/>
                  <a:pt x="300" y="2152"/>
                  <a:pt x="304" y="2160"/>
                </a:cubicBezTo>
                <a:cubicBezTo>
                  <a:pt x="308" y="2168"/>
                  <a:pt x="320" y="2168"/>
                  <a:pt x="328" y="2168"/>
                </a:cubicBezTo>
                <a:cubicBezTo>
                  <a:pt x="360" y="2168"/>
                  <a:pt x="392" y="2163"/>
                  <a:pt x="424" y="2160"/>
                </a:cubicBezTo>
                <a:cubicBezTo>
                  <a:pt x="463" y="2147"/>
                  <a:pt x="487" y="2144"/>
                  <a:pt x="528" y="2152"/>
                </a:cubicBezTo>
                <a:cubicBezTo>
                  <a:pt x="538" y="2182"/>
                  <a:pt x="528" y="2180"/>
                  <a:pt x="552" y="2168"/>
                </a:cubicBezTo>
                <a:close/>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0" name="Text Box 6"/>
          <p:cNvSpPr txBox="1">
            <a:spLocks noChangeArrowheads="1"/>
          </p:cNvSpPr>
          <p:nvPr/>
        </p:nvSpPr>
        <p:spPr bwMode="auto">
          <a:xfrm>
            <a:off x="228600" y="38100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بيت لحم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1" name="Text Box 7"/>
          <p:cNvSpPr txBox="1">
            <a:spLocks noChangeArrowheads="1"/>
          </p:cNvSpPr>
          <p:nvPr/>
        </p:nvSpPr>
        <p:spPr bwMode="auto">
          <a:xfrm>
            <a:off x="5410200" y="6019800"/>
            <a:ext cx="2819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الكرك</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36" name="Freeform 8"/>
          <p:cNvSpPr>
            <a:spLocks/>
          </p:cNvSpPr>
          <p:nvPr/>
        </p:nvSpPr>
        <p:spPr bwMode="auto">
          <a:xfrm>
            <a:off x="4673600" y="-152400"/>
            <a:ext cx="812800" cy="3330575"/>
          </a:xfrm>
          <a:custGeom>
            <a:avLst/>
            <a:gdLst>
              <a:gd name="T0" fmla="*/ 0 w 448"/>
              <a:gd name="T1" fmla="*/ 3330575 h 2066"/>
              <a:gd name="T2" fmla="*/ 83457 w 448"/>
              <a:gd name="T3" fmla="*/ 3212893 h 2066"/>
              <a:gd name="T4" fmla="*/ 248557 w 448"/>
              <a:gd name="T5" fmla="*/ 2726042 h 2066"/>
              <a:gd name="T6" fmla="*/ 315686 w 448"/>
              <a:gd name="T7" fmla="*/ 2048965 h 2066"/>
              <a:gd name="T8" fmla="*/ 448129 w 448"/>
              <a:gd name="T9" fmla="*/ 1724935 h 2066"/>
              <a:gd name="T10" fmla="*/ 547914 w 448"/>
              <a:gd name="T11" fmla="*/ 1355766 h 2066"/>
              <a:gd name="T12" fmla="*/ 613229 w 448"/>
              <a:gd name="T13" fmla="*/ 515868 h 2066"/>
              <a:gd name="T14" fmla="*/ 745671 w 448"/>
              <a:gd name="T15" fmla="*/ 146700 h 2066"/>
              <a:gd name="T16" fmla="*/ 812800 w 448"/>
              <a:gd name="T17" fmla="*/ 0 h 20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8"/>
              <a:gd name="T28" fmla="*/ 0 h 2066"/>
              <a:gd name="T29" fmla="*/ 448 w 448"/>
              <a:gd name="T30" fmla="*/ 2066 h 20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8" h="2066">
                <a:moveTo>
                  <a:pt x="0" y="2066"/>
                </a:moveTo>
                <a:cubicBezTo>
                  <a:pt x="18" y="2039"/>
                  <a:pt x="23" y="2015"/>
                  <a:pt x="46" y="1993"/>
                </a:cubicBezTo>
                <a:cubicBezTo>
                  <a:pt x="79" y="1893"/>
                  <a:pt x="104" y="1791"/>
                  <a:pt x="137" y="1691"/>
                </a:cubicBezTo>
                <a:cubicBezTo>
                  <a:pt x="147" y="1559"/>
                  <a:pt x="146" y="1404"/>
                  <a:pt x="174" y="1271"/>
                </a:cubicBezTo>
                <a:cubicBezTo>
                  <a:pt x="190" y="1197"/>
                  <a:pt x="221" y="1140"/>
                  <a:pt x="247" y="1070"/>
                </a:cubicBezTo>
                <a:cubicBezTo>
                  <a:pt x="274" y="998"/>
                  <a:pt x="287" y="916"/>
                  <a:pt x="302" y="841"/>
                </a:cubicBezTo>
                <a:cubicBezTo>
                  <a:pt x="308" y="678"/>
                  <a:pt x="286" y="477"/>
                  <a:pt x="338" y="320"/>
                </a:cubicBezTo>
                <a:cubicBezTo>
                  <a:pt x="351" y="243"/>
                  <a:pt x="384" y="165"/>
                  <a:pt x="411" y="91"/>
                </a:cubicBezTo>
                <a:cubicBezTo>
                  <a:pt x="422" y="60"/>
                  <a:pt x="425" y="23"/>
                  <a:pt x="448" y="0"/>
                </a:cubicBezTo>
              </a:path>
            </a:pathLst>
          </a:custGeom>
          <a:noFill/>
          <a:ln w="76200">
            <a:solidFill>
              <a:srgbClr val="0000CC"/>
            </a:solidFill>
            <a:round/>
            <a:headEnd/>
            <a:tailEnd/>
          </a:ln>
          <a:extLst>
            <a:ext uri="{909E8E84-426E-40dd-AFC4-6F175D3DCCD1}">
              <a14:hiddenFill xmlns:a14="http://schemas.microsoft.com/office/drawing/2010/main" xmlns="">
                <a:solidFill>
                  <a:srgbClr val="FFFFFF"/>
                </a:solidFill>
              </a14:hiddenFill>
            </a:ext>
          </a:extLst>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3" name="Oval 9"/>
          <p:cNvSpPr>
            <a:spLocks noChangeArrowheads="1"/>
          </p:cNvSpPr>
          <p:nvPr/>
        </p:nvSpPr>
        <p:spPr bwMode="auto">
          <a:xfrm>
            <a:off x="4876800" y="6172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4" name="Freeform 10"/>
          <p:cNvSpPr>
            <a:spLocks/>
          </p:cNvSpPr>
          <p:nvPr/>
        </p:nvSpPr>
        <p:spPr bwMode="auto">
          <a:xfrm>
            <a:off x="-138113" y="5791200"/>
            <a:ext cx="5014913" cy="685800"/>
          </a:xfrm>
          <a:custGeom>
            <a:avLst/>
            <a:gdLst/>
            <a:ahLst/>
            <a:cxnLst>
              <a:cxn ang="0">
                <a:pos x="3087" y="320"/>
              </a:cxn>
              <a:cxn ang="0">
                <a:pos x="2967" y="272"/>
              </a:cxn>
              <a:cxn ang="0">
                <a:pos x="2839" y="248"/>
              </a:cxn>
              <a:cxn ang="0">
                <a:pos x="2799" y="240"/>
              </a:cxn>
              <a:cxn ang="0">
                <a:pos x="2735" y="224"/>
              </a:cxn>
              <a:cxn ang="0">
                <a:pos x="2391" y="216"/>
              </a:cxn>
              <a:cxn ang="0">
                <a:pos x="2279" y="192"/>
              </a:cxn>
              <a:cxn ang="0">
                <a:pos x="2247" y="184"/>
              </a:cxn>
              <a:cxn ang="0">
                <a:pos x="2199" y="152"/>
              </a:cxn>
              <a:cxn ang="0">
                <a:pos x="2175" y="128"/>
              </a:cxn>
              <a:cxn ang="0">
                <a:pos x="2079" y="88"/>
              </a:cxn>
              <a:cxn ang="0">
                <a:pos x="1911" y="40"/>
              </a:cxn>
              <a:cxn ang="0">
                <a:pos x="1719" y="80"/>
              </a:cxn>
              <a:cxn ang="0">
                <a:pos x="1607" y="192"/>
              </a:cxn>
              <a:cxn ang="0">
                <a:pos x="1495" y="296"/>
              </a:cxn>
              <a:cxn ang="0">
                <a:pos x="1431" y="344"/>
              </a:cxn>
              <a:cxn ang="0">
                <a:pos x="1407" y="368"/>
              </a:cxn>
              <a:cxn ang="0">
                <a:pos x="1263" y="408"/>
              </a:cxn>
              <a:cxn ang="0">
                <a:pos x="1135" y="384"/>
              </a:cxn>
              <a:cxn ang="0">
                <a:pos x="1039" y="336"/>
              </a:cxn>
              <a:cxn ang="0">
                <a:pos x="943" y="216"/>
              </a:cxn>
              <a:cxn ang="0">
                <a:pos x="887" y="128"/>
              </a:cxn>
              <a:cxn ang="0">
                <a:pos x="839" y="88"/>
              </a:cxn>
              <a:cxn ang="0">
                <a:pos x="759" y="48"/>
              </a:cxn>
              <a:cxn ang="0">
                <a:pos x="575" y="0"/>
              </a:cxn>
              <a:cxn ang="0">
                <a:pos x="15" y="24"/>
              </a:cxn>
            </a:cxnLst>
            <a:rect l="0" t="0" r="r" b="b"/>
            <a:pathLst>
              <a:path w="3087" h="408">
                <a:moveTo>
                  <a:pt x="3087" y="320"/>
                </a:moveTo>
                <a:cubicBezTo>
                  <a:pt x="3058" y="276"/>
                  <a:pt x="3015" y="280"/>
                  <a:pt x="2967" y="272"/>
                </a:cubicBezTo>
                <a:cubicBezTo>
                  <a:pt x="2924" y="264"/>
                  <a:pt x="2882" y="256"/>
                  <a:pt x="2839" y="248"/>
                </a:cubicBezTo>
                <a:cubicBezTo>
                  <a:pt x="2826" y="246"/>
                  <a:pt x="2812" y="243"/>
                  <a:pt x="2799" y="240"/>
                </a:cubicBezTo>
                <a:cubicBezTo>
                  <a:pt x="2778" y="235"/>
                  <a:pt x="2735" y="224"/>
                  <a:pt x="2735" y="224"/>
                </a:cubicBezTo>
                <a:cubicBezTo>
                  <a:pt x="2584" y="229"/>
                  <a:pt x="2521" y="232"/>
                  <a:pt x="2391" y="216"/>
                </a:cubicBezTo>
                <a:cubicBezTo>
                  <a:pt x="2345" y="210"/>
                  <a:pt x="2327" y="204"/>
                  <a:pt x="2279" y="192"/>
                </a:cubicBezTo>
                <a:cubicBezTo>
                  <a:pt x="2268" y="189"/>
                  <a:pt x="2247" y="184"/>
                  <a:pt x="2247" y="184"/>
                </a:cubicBezTo>
                <a:cubicBezTo>
                  <a:pt x="2170" y="107"/>
                  <a:pt x="2268" y="198"/>
                  <a:pt x="2199" y="152"/>
                </a:cubicBezTo>
                <a:cubicBezTo>
                  <a:pt x="2190" y="146"/>
                  <a:pt x="2184" y="135"/>
                  <a:pt x="2175" y="128"/>
                </a:cubicBezTo>
                <a:cubicBezTo>
                  <a:pt x="2147" y="108"/>
                  <a:pt x="2110" y="101"/>
                  <a:pt x="2079" y="88"/>
                </a:cubicBezTo>
                <a:cubicBezTo>
                  <a:pt x="2020" y="63"/>
                  <a:pt x="1974" y="48"/>
                  <a:pt x="1911" y="40"/>
                </a:cubicBezTo>
                <a:cubicBezTo>
                  <a:pt x="1842" y="45"/>
                  <a:pt x="1777" y="41"/>
                  <a:pt x="1719" y="80"/>
                </a:cubicBezTo>
                <a:cubicBezTo>
                  <a:pt x="1690" y="124"/>
                  <a:pt x="1651" y="163"/>
                  <a:pt x="1607" y="192"/>
                </a:cubicBezTo>
                <a:cubicBezTo>
                  <a:pt x="1579" y="239"/>
                  <a:pt x="1543" y="267"/>
                  <a:pt x="1495" y="296"/>
                </a:cubicBezTo>
                <a:cubicBezTo>
                  <a:pt x="1447" y="360"/>
                  <a:pt x="1500" y="301"/>
                  <a:pt x="1431" y="344"/>
                </a:cubicBezTo>
                <a:cubicBezTo>
                  <a:pt x="1421" y="350"/>
                  <a:pt x="1417" y="362"/>
                  <a:pt x="1407" y="368"/>
                </a:cubicBezTo>
                <a:cubicBezTo>
                  <a:pt x="1371" y="388"/>
                  <a:pt x="1303" y="402"/>
                  <a:pt x="1263" y="408"/>
                </a:cubicBezTo>
                <a:cubicBezTo>
                  <a:pt x="1219" y="402"/>
                  <a:pt x="1178" y="395"/>
                  <a:pt x="1135" y="384"/>
                </a:cubicBezTo>
                <a:cubicBezTo>
                  <a:pt x="1106" y="365"/>
                  <a:pt x="1072" y="347"/>
                  <a:pt x="1039" y="336"/>
                </a:cubicBezTo>
                <a:cubicBezTo>
                  <a:pt x="1007" y="304"/>
                  <a:pt x="958" y="261"/>
                  <a:pt x="943" y="216"/>
                </a:cubicBezTo>
                <a:cubicBezTo>
                  <a:pt x="932" y="182"/>
                  <a:pt x="917" y="148"/>
                  <a:pt x="887" y="128"/>
                </a:cubicBezTo>
                <a:cubicBezTo>
                  <a:pt x="855" y="81"/>
                  <a:pt x="891" y="125"/>
                  <a:pt x="839" y="88"/>
                </a:cubicBezTo>
                <a:cubicBezTo>
                  <a:pt x="798" y="59"/>
                  <a:pt x="811" y="61"/>
                  <a:pt x="759" y="48"/>
                </a:cubicBezTo>
                <a:cubicBezTo>
                  <a:pt x="707" y="13"/>
                  <a:pt x="636" y="7"/>
                  <a:pt x="575" y="0"/>
                </a:cubicBezTo>
                <a:cubicBezTo>
                  <a:pt x="512" y="2"/>
                  <a:pt x="0" y="9"/>
                  <a:pt x="15" y="24"/>
                </a:cubicBezTo>
              </a:path>
            </a:pathLst>
          </a:custGeom>
          <a:noFill/>
          <a:ln w="5715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39" name="Freeform 11"/>
          <p:cNvSpPr>
            <a:spLocks/>
          </p:cNvSpPr>
          <p:nvPr/>
        </p:nvSpPr>
        <p:spPr bwMode="auto">
          <a:xfrm>
            <a:off x="4673600" y="3124200"/>
            <a:ext cx="280988" cy="774700"/>
          </a:xfrm>
          <a:custGeom>
            <a:avLst/>
            <a:gdLst>
              <a:gd name="T0" fmla="*/ 0 w 177"/>
              <a:gd name="T1" fmla="*/ 0 h 488"/>
              <a:gd name="T2" fmla="*/ 228600 w 177"/>
              <a:gd name="T3" fmla="*/ 139700 h 488"/>
              <a:gd name="T4" fmla="*/ 254000 w 177"/>
              <a:gd name="T5" fmla="*/ 215900 h 488"/>
              <a:gd name="T6" fmla="*/ 266700 w 177"/>
              <a:gd name="T7" fmla="*/ 254000 h 488"/>
              <a:gd name="T8" fmla="*/ 228600 w 177"/>
              <a:gd name="T9" fmla="*/ 584200 h 488"/>
              <a:gd name="T10" fmla="*/ 127000 w 177"/>
              <a:gd name="T11" fmla="*/ 774700 h 488"/>
              <a:gd name="T12" fmla="*/ 0 60000 65536"/>
              <a:gd name="T13" fmla="*/ 0 60000 65536"/>
              <a:gd name="T14" fmla="*/ 0 60000 65536"/>
              <a:gd name="T15" fmla="*/ 0 60000 65536"/>
              <a:gd name="T16" fmla="*/ 0 60000 65536"/>
              <a:gd name="T17" fmla="*/ 0 60000 65536"/>
              <a:gd name="T18" fmla="*/ 0 w 177"/>
              <a:gd name="T19" fmla="*/ 0 h 488"/>
              <a:gd name="T20" fmla="*/ 177 w 177"/>
              <a:gd name="T21" fmla="*/ 488 h 488"/>
            </a:gdLst>
            <a:ahLst/>
            <a:cxnLst>
              <a:cxn ang="T12">
                <a:pos x="T0" y="T1"/>
              </a:cxn>
              <a:cxn ang="T13">
                <a:pos x="T2" y="T3"/>
              </a:cxn>
              <a:cxn ang="T14">
                <a:pos x="T4" y="T5"/>
              </a:cxn>
              <a:cxn ang="T15">
                <a:pos x="T6" y="T7"/>
              </a:cxn>
              <a:cxn ang="T16">
                <a:pos x="T8" y="T9"/>
              </a:cxn>
              <a:cxn ang="T17">
                <a:pos x="T10" y="T11"/>
              </a:cxn>
            </a:cxnLst>
            <a:rect l="T18" t="T19" r="T20" b="T21"/>
            <a:pathLst>
              <a:path w="177" h="488">
                <a:moveTo>
                  <a:pt x="0" y="0"/>
                </a:moveTo>
                <a:cubicBezTo>
                  <a:pt x="57" y="19"/>
                  <a:pt x="95" y="55"/>
                  <a:pt x="144" y="88"/>
                </a:cubicBezTo>
                <a:cubicBezTo>
                  <a:pt x="149" y="104"/>
                  <a:pt x="155" y="120"/>
                  <a:pt x="160" y="136"/>
                </a:cubicBezTo>
                <a:cubicBezTo>
                  <a:pt x="163" y="144"/>
                  <a:pt x="168" y="160"/>
                  <a:pt x="168" y="160"/>
                </a:cubicBezTo>
                <a:cubicBezTo>
                  <a:pt x="159" y="337"/>
                  <a:pt x="177" y="269"/>
                  <a:pt x="144" y="368"/>
                </a:cubicBezTo>
                <a:cubicBezTo>
                  <a:pt x="130" y="411"/>
                  <a:pt x="80" y="445"/>
                  <a:pt x="80" y="488"/>
                </a:cubicBezTo>
              </a:path>
            </a:pathLst>
          </a:custGeom>
          <a:solidFill>
            <a:srgbClr val="0000CC"/>
          </a:solidFill>
          <a:ln w="9525">
            <a:solidFill>
              <a:srgbClr val="0000CC"/>
            </a:solidFill>
            <a:round/>
            <a:headEnd/>
            <a:tailEnd/>
          </a:ln>
        </p:spPr>
        <p:txBody>
          <a:bodyPr/>
          <a:lstStyle/>
          <a:p>
            <a:pPr algn="ctr" defTabSz="914400" fontAlgn="base">
              <a:spcBef>
                <a:spcPct val="20000"/>
              </a:spcBef>
              <a:spcAft>
                <a:spcPct val="0"/>
              </a:spcAft>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6" name="Text Box 12"/>
          <p:cNvSpPr txBox="1">
            <a:spLocks noChangeArrowheads="1"/>
          </p:cNvSpPr>
          <p:nvPr/>
        </p:nvSpPr>
        <p:spPr bwMode="auto">
          <a:xfrm>
            <a:off x="4648200" y="21336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أريحا</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37" name="Freeform 13"/>
          <p:cNvSpPr>
            <a:spLocks/>
          </p:cNvSpPr>
          <p:nvPr/>
        </p:nvSpPr>
        <p:spPr bwMode="auto">
          <a:xfrm>
            <a:off x="533400" y="1676400"/>
            <a:ext cx="6000750" cy="1524000"/>
          </a:xfrm>
          <a:custGeom>
            <a:avLst/>
            <a:gdLst/>
            <a:ahLst/>
            <a:cxnLst>
              <a:cxn ang="0">
                <a:pos x="4048" y="482"/>
              </a:cxn>
              <a:cxn ang="0">
                <a:pos x="3892" y="530"/>
              </a:cxn>
              <a:cxn ang="0">
                <a:pos x="3736" y="554"/>
              </a:cxn>
              <a:cxn ang="0">
                <a:pos x="3688" y="566"/>
              </a:cxn>
              <a:cxn ang="0">
                <a:pos x="3616" y="590"/>
              </a:cxn>
              <a:cxn ang="0">
                <a:pos x="3148" y="578"/>
              </a:cxn>
              <a:cxn ang="0">
                <a:pos x="2908" y="542"/>
              </a:cxn>
              <a:cxn ang="0">
                <a:pos x="2488" y="446"/>
              </a:cxn>
              <a:cxn ang="0">
                <a:pos x="2080" y="470"/>
              </a:cxn>
              <a:cxn ang="0">
                <a:pos x="1924" y="518"/>
              </a:cxn>
              <a:cxn ang="0">
                <a:pos x="1888" y="530"/>
              </a:cxn>
              <a:cxn ang="0">
                <a:pos x="1288" y="470"/>
              </a:cxn>
              <a:cxn ang="0">
                <a:pos x="1168" y="434"/>
              </a:cxn>
              <a:cxn ang="0">
                <a:pos x="1060" y="362"/>
              </a:cxn>
              <a:cxn ang="0">
                <a:pos x="988" y="326"/>
              </a:cxn>
              <a:cxn ang="0">
                <a:pos x="868" y="290"/>
              </a:cxn>
              <a:cxn ang="0">
                <a:pos x="496" y="350"/>
              </a:cxn>
              <a:cxn ang="0">
                <a:pos x="280" y="302"/>
              </a:cxn>
              <a:cxn ang="0">
                <a:pos x="208" y="242"/>
              </a:cxn>
              <a:cxn ang="0">
                <a:pos x="148" y="86"/>
              </a:cxn>
              <a:cxn ang="0">
                <a:pos x="4" y="2"/>
              </a:cxn>
              <a:cxn ang="0">
                <a:pos x="16" y="2"/>
              </a:cxn>
            </a:cxnLst>
            <a:rect l="0" t="0" r="r" b="b"/>
            <a:pathLst>
              <a:path w="4048" h="590">
                <a:moveTo>
                  <a:pt x="4048" y="482"/>
                </a:moveTo>
                <a:cubicBezTo>
                  <a:pt x="3995" y="495"/>
                  <a:pt x="3944" y="513"/>
                  <a:pt x="3892" y="530"/>
                </a:cubicBezTo>
                <a:cubicBezTo>
                  <a:pt x="3842" y="547"/>
                  <a:pt x="3787" y="543"/>
                  <a:pt x="3736" y="554"/>
                </a:cubicBezTo>
                <a:cubicBezTo>
                  <a:pt x="3720" y="558"/>
                  <a:pt x="3704" y="561"/>
                  <a:pt x="3688" y="566"/>
                </a:cubicBezTo>
                <a:cubicBezTo>
                  <a:pt x="3664" y="573"/>
                  <a:pt x="3616" y="590"/>
                  <a:pt x="3616" y="590"/>
                </a:cubicBezTo>
                <a:cubicBezTo>
                  <a:pt x="3460" y="586"/>
                  <a:pt x="3304" y="589"/>
                  <a:pt x="3148" y="578"/>
                </a:cubicBezTo>
                <a:cubicBezTo>
                  <a:pt x="3067" y="573"/>
                  <a:pt x="2908" y="542"/>
                  <a:pt x="2908" y="542"/>
                </a:cubicBezTo>
                <a:cubicBezTo>
                  <a:pt x="2771" y="473"/>
                  <a:pt x="2639" y="468"/>
                  <a:pt x="2488" y="446"/>
                </a:cubicBezTo>
                <a:cubicBezTo>
                  <a:pt x="2403" y="449"/>
                  <a:pt x="2196" y="451"/>
                  <a:pt x="2080" y="470"/>
                </a:cubicBezTo>
                <a:cubicBezTo>
                  <a:pt x="2029" y="478"/>
                  <a:pt x="1972" y="502"/>
                  <a:pt x="1924" y="518"/>
                </a:cubicBezTo>
                <a:cubicBezTo>
                  <a:pt x="1912" y="522"/>
                  <a:pt x="1888" y="530"/>
                  <a:pt x="1888" y="530"/>
                </a:cubicBezTo>
                <a:cubicBezTo>
                  <a:pt x="1687" y="517"/>
                  <a:pt x="1489" y="487"/>
                  <a:pt x="1288" y="470"/>
                </a:cubicBezTo>
                <a:cubicBezTo>
                  <a:pt x="1250" y="457"/>
                  <a:pt x="1203" y="453"/>
                  <a:pt x="1168" y="434"/>
                </a:cubicBezTo>
                <a:cubicBezTo>
                  <a:pt x="1130" y="413"/>
                  <a:pt x="1101" y="376"/>
                  <a:pt x="1060" y="362"/>
                </a:cubicBezTo>
                <a:cubicBezTo>
                  <a:pt x="929" y="318"/>
                  <a:pt x="1128" y="388"/>
                  <a:pt x="988" y="326"/>
                </a:cubicBezTo>
                <a:cubicBezTo>
                  <a:pt x="950" y="309"/>
                  <a:pt x="908" y="300"/>
                  <a:pt x="868" y="290"/>
                </a:cubicBezTo>
                <a:cubicBezTo>
                  <a:pt x="733" y="300"/>
                  <a:pt x="624" y="318"/>
                  <a:pt x="496" y="350"/>
                </a:cubicBezTo>
                <a:cubicBezTo>
                  <a:pt x="419" y="340"/>
                  <a:pt x="354" y="320"/>
                  <a:pt x="280" y="302"/>
                </a:cubicBezTo>
                <a:cubicBezTo>
                  <a:pt x="257" y="287"/>
                  <a:pt x="222" y="267"/>
                  <a:pt x="208" y="242"/>
                </a:cubicBezTo>
                <a:cubicBezTo>
                  <a:pt x="181" y="196"/>
                  <a:pt x="193" y="125"/>
                  <a:pt x="148" y="86"/>
                </a:cubicBezTo>
                <a:cubicBezTo>
                  <a:pt x="101" y="45"/>
                  <a:pt x="56" y="28"/>
                  <a:pt x="4" y="2"/>
                </a:cubicBezTo>
                <a:cubicBezTo>
                  <a:pt x="0" y="0"/>
                  <a:pt x="12" y="2"/>
                  <a:pt x="16" y="2"/>
                </a:cubicBezTo>
              </a:path>
            </a:pathLst>
          </a:custGeom>
          <a:noFill/>
          <a:ln w="76200" cap="flat" cmpd="sng">
            <a:solidFill>
              <a:srgbClr val="00FFFF"/>
            </a:solidFill>
            <a:prstDash val="sysDot"/>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8" name="Freeform 14"/>
          <p:cNvSpPr>
            <a:spLocks/>
          </p:cNvSpPr>
          <p:nvPr/>
        </p:nvSpPr>
        <p:spPr bwMode="auto">
          <a:xfrm>
            <a:off x="3048000" y="2917825"/>
            <a:ext cx="3182938" cy="3149600"/>
          </a:xfrm>
          <a:custGeom>
            <a:avLst/>
            <a:gdLst/>
            <a:ahLst/>
            <a:cxnLst>
              <a:cxn ang="0">
                <a:pos x="0" y="329"/>
              </a:cxn>
              <a:cxn ang="0">
                <a:pos x="18" y="301"/>
              </a:cxn>
              <a:cxn ang="0">
                <a:pos x="73" y="265"/>
              </a:cxn>
              <a:cxn ang="0">
                <a:pos x="210" y="109"/>
              </a:cxn>
              <a:cxn ang="0">
                <a:pos x="283" y="64"/>
              </a:cxn>
              <a:cxn ang="0">
                <a:pos x="384" y="0"/>
              </a:cxn>
              <a:cxn ang="0">
                <a:pos x="887" y="9"/>
              </a:cxn>
              <a:cxn ang="0">
                <a:pos x="1225" y="73"/>
              </a:cxn>
              <a:cxn ang="0">
                <a:pos x="1527" y="119"/>
              </a:cxn>
              <a:cxn ang="0">
                <a:pos x="1975" y="137"/>
              </a:cxn>
              <a:cxn ang="0">
                <a:pos x="1947" y="375"/>
              </a:cxn>
              <a:cxn ang="0">
                <a:pos x="1819" y="594"/>
              </a:cxn>
              <a:cxn ang="0">
                <a:pos x="1755" y="932"/>
              </a:cxn>
              <a:cxn ang="0">
                <a:pos x="1837" y="1234"/>
              </a:cxn>
              <a:cxn ang="0">
                <a:pos x="1847" y="1261"/>
              </a:cxn>
              <a:cxn ang="0">
                <a:pos x="1865" y="1280"/>
              </a:cxn>
              <a:cxn ang="0">
                <a:pos x="1837" y="1298"/>
              </a:cxn>
              <a:cxn ang="0">
                <a:pos x="1746" y="1325"/>
              </a:cxn>
              <a:cxn ang="0">
                <a:pos x="1655" y="1399"/>
              </a:cxn>
              <a:cxn ang="0">
                <a:pos x="1600" y="1435"/>
              </a:cxn>
              <a:cxn ang="0">
                <a:pos x="1572" y="1490"/>
              </a:cxn>
              <a:cxn ang="0">
                <a:pos x="1554" y="1563"/>
              </a:cxn>
              <a:cxn ang="0">
                <a:pos x="1536" y="1618"/>
              </a:cxn>
              <a:cxn ang="0">
                <a:pos x="1417" y="1938"/>
              </a:cxn>
              <a:cxn ang="0">
                <a:pos x="1426" y="1984"/>
              </a:cxn>
            </a:cxnLst>
            <a:rect l="0" t="0" r="r" b="b"/>
            <a:pathLst>
              <a:path w="2005" h="1984">
                <a:moveTo>
                  <a:pt x="0" y="329"/>
                </a:moveTo>
                <a:cubicBezTo>
                  <a:pt x="6" y="320"/>
                  <a:pt x="10" y="308"/>
                  <a:pt x="18" y="301"/>
                </a:cubicBezTo>
                <a:cubicBezTo>
                  <a:pt x="34" y="287"/>
                  <a:pt x="73" y="265"/>
                  <a:pt x="73" y="265"/>
                </a:cubicBezTo>
                <a:cubicBezTo>
                  <a:pt x="87" y="222"/>
                  <a:pt x="170" y="138"/>
                  <a:pt x="210" y="109"/>
                </a:cubicBezTo>
                <a:cubicBezTo>
                  <a:pt x="233" y="93"/>
                  <a:pt x="261" y="82"/>
                  <a:pt x="283" y="64"/>
                </a:cubicBezTo>
                <a:cubicBezTo>
                  <a:pt x="318" y="35"/>
                  <a:pt x="339" y="15"/>
                  <a:pt x="384" y="0"/>
                </a:cubicBezTo>
                <a:cubicBezTo>
                  <a:pt x="552" y="3"/>
                  <a:pt x="719" y="4"/>
                  <a:pt x="887" y="9"/>
                </a:cubicBezTo>
                <a:cubicBezTo>
                  <a:pt x="1007" y="13"/>
                  <a:pt x="1110" y="51"/>
                  <a:pt x="1225" y="73"/>
                </a:cubicBezTo>
                <a:cubicBezTo>
                  <a:pt x="1325" y="93"/>
                  <a:pt x="1427" y="97"/>
                  <a:pt x="1527" y="119"/>
                </a:cubicBezTo>
                <a:cubicBezTo>
                  <a:pt x="1602" y="116"/>
                  <a:pt x="1881" y="77"/>
                  <a:pt x="1975" y="137"/>
                </a:cubicBezTo>
                <a:cubicBezTo>
                  <a:pt x="1994" y="215"/>
                  <a:pt x="2005" y="314"/>
                  <a:pt x="1947" y="375"/>
                </a:cubicBezTo>
                <a:cubicBezTo>
                  <a:pt x="1920" y="457"/>
                  <a:pt x="1853" y="516"/>
                  <a:pt x="1819" y="594"/>
                </a:cubicBezTo>
                <a:cubicBezTo>
                  <a:pt x="1772" y="701"/>
                  <a:pt x="1766" y="818"/>
                  <a:pt x="1755" y="932"/>
                </a:cubicBezTo>
                <a:cubicBezTo>
                  <a:pt x="1762" y="1079"/>
                  <a:pt x="1743" y="1140"/>
                  <a:pt x="1837" y="1234"/>
                </a:cubicBezTo>
                <a:cubicBezTo>
                  <a:pt x="1840" y="1243"/>
                  <a:pt x="1842" y="1253"/>
                  <a:pt x="1847" y="1261"/>
                </a:cubicBezTo>
                <a:cubicBezTo>
                  <a:pt x="1852" y="1268"/>
                  <a:pt x="1867" y="1272"/>
                  <a:pt x="1865" y="1280"/>
                </a:cubicBezTo>
                <a:cubicBezTo>
                  <a:pt x="1862" y="1291"/>
                  <a:pt x="1847" y="1294"/>
                  <a:pt x="1837" y="1298"/>
                </a:cubicBezTo>
                <a:cubicBezTo>
                  <a:pt x="1807" y="1311"/>
                  <a:pt x="1778" y="1317"/>
                  <a:pt x="1746" y="1325"/>
                </a:cubicBezTo>
                <a:cubicBezTo>
                  <a:pt x="1716" y="1350"/>
                  <a:pt x="1688" y="1378"/>
                  <a:pt x="1655" y="1399"/>
                </a:cubicBezTo>
                <a:cubicBezTo>
                  <a:pt x="1585" y="1444"/>
                  <a:pt x="1644" y="1369"/>
                  <a:pt x="1600" y="1435"/>
                </a:cubicBezTo>
                <a:cubicBezTo>
                  <a:pt x="1578" y="1503"/>
                  <a:pt x="1607" y="1422"/>
                  <a:pt x="1572" y="1490"/>
                </a:cubicBezTo>
                <a:cubicBezTo>
                  <a:pt x="1561" y="1511"/>
                  <a:pt x="1559" y="1543"/>
                  <a:pt x="1554" y="1563"/>
                </a:cubicBezTo>
                <a:cubicBezTo>
                  <a:pt x="1549" y="1582"/>
                  <a:pt x="1536" y="1618"/>
                  <a:pt x="1536" y="1618"/>
                </a:cubicBezTo>
                <a:cubicBezTo>
                  <a:pt x="1517" y="1733"/>
                  <a:pt x="1439" y="1824"/>
                  <a:pt x="1417" y="1938"/>
                </a:cubicBezTo>
                <a:cubicBezTo>
                  <a:pt x="1420" y="1953"/>
                  <a:pt x="1426" y="1984"/>
                  <a:pt x="1426" y="1984"/>
                </a:cubicBezTo>
              </a:path>
            </a:pathLst>
          </a:custGeom>
          <a:noFill/>
          <a:ln w="76200" cmpd="sng">
            <a:solidFill>
              <a:srgbClr val="FF00FF"/>
            </a:solidFill>
            <a:round/>
            <a:headEnd/>
            <a:tailEnd/>
          </a:ln>
          <a:effectLst>
            <a:outerShdw blurRad="63500" dist="38099" dir="2700000" algn="ctr" rotWithShape="0">
              <a:schemeClr val="tx1">
                <a:alpha val="74998"/>
              </a:schemeClr>
            </a:outerShdw>
          </a:effectLst>
        </p:spPr>
        <p:txBody>
          <a:bodyPr/>
          <a:lstStyle/>
          <a:p>
            <a:pPr algn="ctr" defTabSz="914400" fontAlgn="base">
              <a:spcBef>
                <a:spcPct val="2000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39" name="Text Box 15"/>
          <p:cNvSpPr txBox="1">
            <a:spLocks noChangeArrowheads="1"/>
          </p:cNvSpPr>
          <p:nvPr/>
        </p:nvSpPr>
        <p:spPr bwMode="auto">
          <a:xfrm>
            <a:off x="5257800" y="4267200"/>
            <a:ext cx="2438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أرنون</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0" name="Text Box 16"/>
          <p:cNvSpPr txBox="1">
            <a:spLocks noChangeArrowheads="1"/>
          </p:cNvSpPr>
          <p:nvPr/>
        </p:nvSpPr>
        <p:spPr bwMode="auto">
          <a:xfrm>
            <a:off x="457200" y="2057400"/>
            <a:ext cx="35814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أورشليم</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52241" name="Oval 17"/>
          <p:cNvSpPr>
            <a:spLocks noChangeArrowheads="1"/>
          </p:cNvSpPr>
          <p:nvPr/>
        </p:nvSpPr>
        <p:spPr bwMode="auto">
          <a:xfrm>
            <a:off x="2971800" y="28956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52242" name="Oval 18"/>
          <p:cNvSpPr>
            <a:spLocks noChangeArrowheads="1"/>
          </p:cNvSpPr>
          <p:nvPr/>
        </p:nvSpPr>
        <p:spPr bwMode="auto">
          <a:xfrm>
            <a:off x="3962400" y="2743200"/>
            <a:ext cx="349250" cy="304800"/>
          </a:xfrm>
          <a:prstGeom prst="ellipse">
            <a:avLst/>
          </a:prstGeom>
          <a:solidFill>
            <a:srgbClr val="FFFF00"/>
          </a:solidFill>
          <a:ln w="9525">
            <a:solidFill>
              <a:schemeClr val="tx1"/>
            </a:solidFill>
            <a:round/>
            <a:headEnd/>
            <a:tailEnd/>
          </a:ln>
          <a:effectLst>
            <a:outerShdw blurRad="63500" dist="38099" dir="2700000" algn="ctr" rotWithShape="0">
              <a:schemeClr val="tx1">
                <a:alpha val="74998"/>
              </a:schemeClr>
            </a:outerShdw>
          </a:effectLst>
        </p:spPr>
        <p:txBody>
          <a:bodyPr wrap="none" anchor="ctr"/>
          <a:lstStyle/>
          <a:p>
            <a:pPr algn="ctr" defTabSz="914400" fontAlgn="base">
              <a:spcBef>
                <a:spcPct val="0"/>
              </a:spcBef>
              <a:spcAft>
                <a:spcPct val="0"/>
              </a:spcAft>
              <a:defRPr/>
            </a:pPr>
            <a:endParaRPr lang="en-US" sz="2400" b="1">
              <a:solidFill>
                <a:srgbClr val="000000"/>
              </a:solidFill>
              <a:latin typeface="Arial" panose="020B0604020202020204" pitchFamily="34" charset="0"/>
              <a:ea typeface="ＭＳ Ｐゴシック" charset="0"/>
              <a:cs typeface="Arial" panose="020B0604020202020204" pitchFamily="34" charset="0"/>
            </a:endParaRPr>
          </a:p>
        </p:txBody>
      </p:sp>
      <p:sp>
        <p:nvSpPr>
          <p:cNvPr id="73747" name="Text Box 19"/>
          <p:cNvSpPr txBox="1">
            <a:spLocks noChangeArrowheads="1"/>
          </p:cNvSpPr>
          <p:nvPr/>
        </p:nvSpPr>
        <p:spPr bwMode="auto">
          <a:xfrm rot="-3861716">
            <a:off x="3094038" y="4814858"/>
            <a:ext cx="1676400"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defTabSz="914400" eaLnBrk="1" fontAlgn="base" hangingPunct="1">
              <a:spcBef>
                <a:spcPct val="50000"/>
              </a:spcBef>
              <a:spcAft>
                <a:spcPct val="0"/>
              </a:spcAft>
            </a:pPr>
            <a:r>
              <a:rPr lang="ar-JO" sz="2000" b="1" dirty="0">
                <a:solidFill>
                  <a:srgbClr val="FFFFFF"/>
                </a:solidFill>
                <a:latin typeface="Arial" panose="020B0604020202020204" pitchFamily="34" charset="0"/>
                <a:cs typeface="Arial" panose="020B0604020202020204" pitchFamily="34" charset="0"/>
              </a:rPr>
              <a:t>البحر الميت</a:t>
            </a:r>
            <a:endParaRPr lang="en-US" sz="2000" b="1" dirty="0">
              <a:solidFill>
                <a:srgbClr val="FFFFFF"/>
              </a:solidFill>
              <a:latin typeface="Arial" panose="020B0604020202020204" pitchFamily="34" charset="0"/>
              <a:cs typeface="Arial" panose="020B0604020202020204" pitchFamily="34" charset="0"/>
            </a:endParaRPr>
          </a:p>
        </p:txBody>
      </p:sp>
      <p:sp>
        <p:nvSpPr>
          <p:cNvPr id="52244" name="Text Box 20"/>
          <p:cNvSpPr txBox="1">
            <a:spLocks noChangeArrowheads="1"/>
          </p:cNvSpPr>
          <p:nvPr/>
        </p:nvSpPr>
        <p:spPr bwMode="auto">
          <a:xfrm>
            <a:off x="5105400" y="5181600"/>
            <a:ext cx="2286000" cy="701675"/>
          </a:xfrm>
          <a:prstGeom prst="rect">
            <a:avLst/>
          </a:prstGeom>
          <a:gradFill rotWithShape="0">
            <a:gsLst>
              <a:gs pos="0">
                <a:srgbClr val="008000"/>
              </a:gs>
              <a:gs pos="50000">
                <a:srgbClr val="008000">
                  <a:gamma/>
                  <a:shade val="46275"/>
                  <a:invGamma/>
                </a:srgbClr>
              </a:gs>
              <a:gs pos="100000">
                <a:srgbClr val="008000"/>
              </a:gs>
            </a:gsLst>
            <a:lin ang="5400000" scaled="1"/>
          </a:grad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ar-JO"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rPr>
              <a:t>مؤاب</a:t>
            </a:r>
            <a:endParaRPr lang="en-US" sz="4000" b="1" dirty="0">
              <a:solidFill>
                <a:srgbClr val="FFFF00"/>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
        <p:nvSpPr>
          <p:cNvPr id="73749" name="Text Box 21"/>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algn="ctr" defTabSz="914400" eaLnBrk="1" fontAlgn="base" hangingPunct="1">
              <a:spcBef>
                <a:spcPct val="50000"/>
              </a:spcBef>
              <a:spcAft>
                <a:spcPct val="0"/>
              </a:spcAft>
            </a:pPr>
            <a:r>
              <a:rPr lang="en-US" b="1">
                <a:solidFill>
                  <a:srgbClr val="FFFFFF"/>
                </a:solidFill>
                <a:latin typeface="Arial" panose="020B0604020202020204" pitchFamily="34" charset="0"/>
                <a:cs typeface="Arial" panose="020B0604020202020204" pitchFamily="34" charset="0"/>
              </a:rPr>
              <a:t>192</a:t>
            </a:r>
          </a:p>
        </p:txBody>
      </p:sp>
      <p:sp>
        <p:nvSpPr>
          <p:cNvPr id="73750" name="Rectangle 23"/>
          <p:cNvSpPr>
            <a:spLocks noGrp="1" noChangeArrowheads="1"/>
          </p:cNvSpPr>
          <p:nvPr>
            <p:ph type="title" idx="4294967295"/>
          </p:nvPr>
        </p:nvSpPr>
        <p:spPr>
          <a:xfrm>
            <a:off x="1371600" y="152400"/>
            <a:ext cx="6400800" cy="838200"/>
          </a:xfrm>
          <a:solidFill>
            <a:schemeClr val="tx1"/>
          </a:solidFill>
          <a:ln cap="flat">
            <a:solidFill>
              <a:schemeClr val="tx1"/>
            </a:solidFill>
            <a:miter lim="800000"/>
            <a:headEnd/>
            <a:tailEnd/>
          </a:ln>
        </p:spPr>
        <p:txBody>
          <a:bodyPr anchor="ctr" anchorCtr="1"/>
          <a:lstStyle/>
          <a:p>
            <a:pPr algn="ctr" eaLnBrk="1" hangingPunct="1"/>
            <a:r>
              <a:rPr lang="ar-JO" altLang="zh-CN" dirty="0">
                <a:solidFill>
                  <a:schemeClr val="bg1"/>
                </a:solidFill>
                <a:ea typeface="宋体" charset="0"/>
              </a:rPr>
              <a:t>جغرافيا سفر راعوث</a:t>
            </a:r>
            <a:endParaRPr lang="en-US" dirty="0">
              <a:solidFill>
                <a:schemeClr val="bg1"/>
              </a:solidFill>
              <a:ea typeface="宋体" charset="0"/>
            </a:endParaRPr>
          </a:p>
        </p:txBody>
      </p:sp>
    </p:spTree>
    <p:extLst>
      <p:ext uri="{BB962C8B-B14F-4D97-AF65-F5344CB8AC3E}">
        <p14:creationId xmlns:p14="http://schemas.microsoft.com/office/powerpoint/2010/main" val="889934182"/>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4000"/>
                                  </p:stCondLst>
                                  <p:childTnLst>
                                    <p:set>
                                      <p:cBhvr>
                                        <p:cTn id="6" dur="1" fill="hold">
                                          <p:stCondLst>
                                            <p:cond delay="0"/>
                                          </p:stCondLst>
                                        </p:cTn>
                                        <p:tgtEl>
                                          <p:spTgt spid="52228"/>
                                        </p:tgtEl>
                                        <p:attrNameLst>
                                          <p:attrName>style.visibility</p:attrName>
                                        </p:attrNameLst>
                                      </p:cBhvr>
                                      <p:to>
                                        <p:strVal val="visible"/>
                                      </p:to>
                                    </p:set>
                                    <p:animEffect transition="in" filter="wipe(up)">
                                      <p:cBhvr>
                                        <p:cTn id="7" dur="500"/>
                                        <p:tgtEl>
                                          <p:spTgt spid="52228"/>
                                        </p:tgtEl>
                                      </p:cBhvr>
                                    </p:animEffect>
                                  </p:childTnLst>
                                </p:cTn>
                              </p:par>
                            </p:childTnLst>
                          </p:cTn>
                        </p:par>
                        <p:par>
                          <p:cTn id="8" fill="hold" nodeType="afterGroup">
                            <p:stCondLst>
                              <p:cond delay="4500"/>
                            </p:stCondLst>
                            <p:childTnLst>
                              <p:par>
                                <p:cTn id="9" presetID="22" presetClass="entr" presetSubtype="2" fill="hold" grpId="0" nodeType="afterEffect">
                                  <p:stCondLst>
                                    <p:cond delay="3000"/>
                                  </p:stCondLst>
                                  <p:childTnLst>
                                    <p:set>
                                      <p:cBhvr>
                                        <p:cTn id="10" dur="1" fill="hold">
                                          <p:stCondLst>
                                            <p:cond delay="0"/>
                                          </p:stCondLst>
                                        </p:cTn>
                                        <p:tgtEl>
                                          <p:spTgt spid="52237"/>
                                        </p:tgtEl>
                                        <p:attrNameLst>
                                          <p:attrName>style.visibility</p:attrName>
                                        </p:attrNameLst>
                                      </p:cBhvr>
                                      <p:to>
                                        <p:strVal val="visible"/>
                                      </p:to>
                                    </p:set>
                                    <p:animEffect transition="in" filter="wipe(right)">
                                      <p:cBhvr>
                                        <p:cTn id="11" dur="500"/>
                                        <p:tgtEl>
                                          <p:spTgt spid="52237"/>
                                        </p:tgtEl>
                                      </p:cBhvr>
                                    </p:animEffect>
                                  </p:childTnLst>
                                </p:cTn>
                              </p:par>
                            </p:childTnLst>
                          </p:cTn>
                        </p:par>
                        <p:par>
                          <p:cTn id="12" fill="hold" nodeType="afterGroup">
                            <p:stCondLst>
                              <p:cond delay="8000"/>
                            </p:stCondLst>
                            <p:childTnLst>
                              <p:par>
                                <p:cTn id="13" presetID="22" presetClass="entr" presetSubtype="2" fill="hold" grpId="0" nodeType="afterEffect">
                                  <p:stCondLst>
                                    <p:cond delay="1000"/>
                                  </p:stCondLst>
                                  <p:childTnLst>
                                    <p:set>
                                      <p:cBhvr>
                                        <p:cTn id="14" dur="1" fill="hold">
                                          <p:stCondLst>
                                            <p:cond delay="0"/>
                                          </p:stCondLst>
                                        </p:cTn>
                                        <p:tgtEl>
                                          <p:spTgt spid="52234"/>
                                        </p:tgtEl>
                                        <p:attrNameLst>
                                          <p:attrName>style.visibility</p:attrName>
                                        </p:attrNameLst>
                                      </p:cBhvr>
                                      <p:to>
                                        <p:strVal val="visible"/>
                                      </p:to>
                                    </p:set>
                                    <p:animEffect transition="in" filter="wipe(right)">
                                      <p:cBhvr>
                                        <p:cTn id="15" dur="500"/>
                                        <p:tgtEl>
                                          <p:spTgt spid="52234"/>
                                        </p:tgtEl>
                                      </p:cBhvr>
                                    </p:animEffect>
                                  </p:childTnLst>
                                </p:cTn>
                              </p:par>
                            </p:childTnLst>
                          </p:cTn>
                        </p:par>
                        <p:par>
                          <p:cTn id="16" fill="hold" nodeType="afterGroup">
                            <p:stCondLst>
                              <p:cond delay="9500"/>
                            </p:stCondLst>
                            <p:childTnLst>
                              <p:par>
                                <p:cTn id="17" presetID="22" presetClass="entr" presetSubtype="8" fill="hold" grpId="0" nodeType="afterEffect">
                                  <p:stCondLst>
                                    <p:cond delay="5000"/>
                                  </p:stCondLst>
                                  <p:childTnLst>
                                    <p:set>
                                      <p:cBhvr>
                                        <p:cTn id="18" dur="1" fill="hold">
                                          <p:stCondLst>
                                            <p:cond delay="0"/>
                                          </p:stCondLst>
                                        </p:cTn>
                                        <p:tgtEl>
                                          <p:spTgt spid="52238"/>
                                        </p:tgtEl>
                                        <p:attrNameLst>
                                          <p:attrName>style.visibility</p:attrName>
                                        </p:attrNameLst>
                                      </p:cBhvr>
                                      <p:to>
                                        <p:strVal val="visible"/>
                                      </p:to>
                                    </p:set>
                                    <p:animEffect transition="in" filter="wipe(left)">
                                      <p:cBhvr>
                                        <p:cTn id="19" dur="500"/>
                                        <p:tgtEl>
                                          <p:spTgt spid="52238"/>
                                        </p:tgtEl>
                                      </p:cBhvr>
                                    </p:animEffect>
                                  </p:childTnLst>
                                </p:cTn>
                              </p:par>
                            </p:childTnLst>
                          </p:cTn>
                        </p:par>
                        <p:par>
                          <p:cTn id="20" fill="hold" nodeType="afterGroup">
                            <p:stCondLst>
                              <p:cond delay="15000"/>
                            </p:stCondLst>
                            <p:childTnLst>
                              <p:par>
                                <p:cTn id="21" presetID="9" presetClass="entr" presetSubtype="0" fill="hold" grpId="0" nodeType="afterEffect">
                                  <p:stCondLst>
                                    <p:cond delay="5000"/>
                                  </p:stCondLst>
                                  <p:childTnLst>
                                    <p:set>
                                      <p:cBhvr>
                                        <p:cTn id="22" dur="1" fill="hold">
                                          <p:stCondLst>
                                            <p:cond delay="0"/>
                                          </p:stCondLst>
                                        </p:cTn>
                                        <p:tgtEl>
                                          <p:spTgt spid="52241"/>
                                        </p:tgtEl>
                                        <p:attrNameLst>
                                          <p:attrName>style.visibility</p:attrName>
                                        </p:attrNameLst>
                                      </p:cBhvr>
                                      <p:to>
                                        <p:strVal val="visible"/>
                                      </p:to>
                                    </p:set>
                                    <p:animEffect transition="in" filter="dissolve">
                                      <p:cBhvr>
                                        <p:cTn id="23" dur="500"/>
                                        <p:tgtEl>
                                          <p:spTgt spid="52241"/>
                                        </p:tgtEl>
                                      </p:cBhvr>
                                    </p:animEffect>
                                  </p:childTnLst>
                                </p:cTn>
                              </p:par>
                            </p:childTnLst>
                          </p:cTn>
                        </p:par>
                        <p:par>
                          <p:cTn id="24" fill="hold" nodeType="afterGroup">
                            <p:stCondLst>
                              <p:cond delay="20500"/>
                            </p:stCondLst>
                            <p:childTnLst>
                              <p:par>
                                <p:cTn id="25" presetID="9" presetClass="entr" presetSubtype="0" fill="hold" grpId="0" nodeType="afterEffect">
                                  <p:stCondLst>
                                    <p:cond delay="0"/>
                                  </p:stCondLst>
                                  <p:childTnLst>
                                    <p:set>
                                      <p:cBhvr>
                                        <p:cTn id="26" dur="1" fill="hold">
                                          <p:stCondLst>
                                            <p:cond delay="0"/>
                                          </p:stCondLst>
                                        </p:cTn>
                                        <p:tgtEl>
                                          <p:spTgt spid="52240"/>
                                        </p:tgtEl>
                                        <p:attrNameLst>
                                          <p:attrName>style.visibility</p:attrName>
                                        </p:attrNameLst>
                                      </p:cBhvr>
                                      <p:to>
                                        <p:strVal val="visible"/>
                                      </p:to>
                                    </p:set>
                                    <p:animEffect transition="in" filter="dissolve">
                                      <p:cBhvr>
                                        <p:cTn id="27" dur="500"/>
                                        <p:tgtEl>
                                          <p:spTgt spid="52240"/>
                                        </p:tgtEl>
                                      </p:cBhvr>
                                    </p:animEffect>
                                  </p:childTnLst>
                                </p:cTn>
                              </p:par>
                            </p:childTnLst>
                          </p:cTn>
                        </p:par>
                        <p:par>
                          <p:cTn id="28" fill="hold" nodeType="afterGroup">
                            <p:stCondLst>
                              <p:cond delay="21000"/>
                            </p:stCondLst>
                            <p:childTnLst>
                              <p:par>
                                <p:cTn id="29" presetID="9" presetClass="entr" presetSubtype="0" fill="hold" grpId="0" nodeType="afterEffect">
                                  <p:stCondLst>
                                    <p:cond delay="4000"/>
                                  </p:stCondLst>
                                  <p:childTnLst>
                                    <p:set>
                                      <p:cBhvr>
                                        <p:cTn id="30" dur="1" fill="hold">
                                          <p:stCondLst>
                                            <p:cond delay="0"/>
                                          </p:stCondLst>
                                        </p:cTn>
                                        <p:tgtEl>
                                          <p:spTgt spid="52242"/>
                                        </p:tgtEl>
                                        <p:attrNameLst>
                                          <p:attrName>style.visibility</p:attrName>
                                        </p:attrNameLst>
                                      </p:cBhvr>
                                      <p:to>
                                        <p:strVal val="visible"/>
                                      </p:to>
                                    </p:set>
                                    <p:animEffect transition="in" filter="dissolve">
                                      <p:cBhvr>
                                        <p:cTn id="31" dur="500"/>
                                        <p:tgtEl>
                                          <p:spTgt spid="52242"/>
                                        </p:tgtEl>
                                      </p:cBhvr>
                                    </p:animEffect>
                                  </p:childTnLst>
                                </p:cTn>
                              </p:par>
                            </p:childTnLst>
                          </p:cTn>
                        </p:par>
                        <p:par>
                          <p:cTn id="32" fill="hold" nodeType="afterGroup">
                            <p:stCondLst>
                              <p:cond delay="25500"/>
                            </p:stCondLst>
                            <p:childTnLst>
                              <p:par>
                                <p:cTn id="33" presetID="9" presetClass="entr" presetSubtype="0" fill="hold" grpId="0" nodeType="afterEffect">
                                  <p:stCondLst>
                                    <p:cond delay="0"/>
                                  </p:stCondLst>
                                  <p:childTnLst>
                                    <p:set>
                                      <p:cBhvr>
                                        <p:cTn id="34" dur="1" fill="hold">
                                          <p:stCondLst>
                                            <p:cond delay="0"/>
                                          </p:stCondLst>
                                        </p:cTn>
                                        <p:tgtEl>
                                          <p:spTgt spid="52236"/>
                                        </p:tgtEl>
                                        <p:attrNameLst>
                                          <p:attrName>style.visibility</p:attrName>
                                        </p:attrNameLst>
                                      </p:cBhvr>
                                      <p:to>
                                        <p:strVal val="visible"/>
                                      </p:to>
                                    </p:set>
                                    <p:animEffect transition="in" filter="dissolve">
                                      <p:cBhvr>
                                        <p:cTn id="35" dur="500"/>
                                        <p:tgtEl>
                                          <p:spTgt spid="52236"/>
                                        </p:tgtEl>
                                      </p:cBhvr>
                                    </p:animEffect>
                                  </p:childTnLst>
                                </p:cTn>
                              </p:par>
                            </p:childTnLst>
                          </p:cTn>
                        </p:par>
                        <p:par>
                          <p:cTn id="36" fill="hold" nodeType="afterGroup">
                            <p:stCondLst>
                              <p:cond delay="26000"/>
                            </p:stCondLst>
                            <p:childTnLst>
                              <p:par>
                                <p:cTn id="37" presetID="9" presetClass="entr" presetSubtype="0" fill="hold" grpId="0" nodeType="afterEffect">
                                  <p:stCondLst>
                                    <p:cond delay="5000"/>
                                  </p:stCondLst>
                                  <p:childTnLst>
                                    <p:set>
                                      <p:cBhvr>
                                        <p:cTn id="38" dur="1" fill="hold">
                                          <p:stCondLst>
                                            <p:cond delay="0"/>
                                          </p:stCondLst>
                                        </p:cTn>
                                        <p:tgtEl>
                                          <p:spTgt spid="52239"/>
                                        </p:tgtEl>
                                        <p:attrNameLst>
                                          <p:attrName>style.visibility</p:attrName>
                                        </p:attrNameLst>
                                      </p:cBhvr>
                                      <p:to>
                                        <p:strVal val="visible"/>
                                      </p:to>
                                    </p:set>
                                    <p:animEffect transition="in" filter="dissolve">
                                      <p:cBhvr>
                                        <p:cTn id="39" dur="500"/>
                                        <p:tgtEl>
                                          <p:spTgt spid="52239"/>
                                        </p:tgtEl>
                                      </p:cBhvr>
                                    </p:animEffect>
                                  </p:childTnLst>
                                </p:cTn>
                              </p:par>
                            </p:childTnLst>
                          </p:cTn>
                        </p:par>
                        <p:par>
                          <p:cTn id="40" fill="hold" nodeType="afterGroup">
                            <p:stCondLst>
                              <p:cond delay="31500"/>
                            </p:stCondLst>
                            <p:childTnLst>
                              <p:par>
                                <p:cTn id="41" presetID="9" presetClass="entr" presetSubtype="0" fill="hold" grpId="0" nodeType="afterEffect">
                                  <p:stCondLst>
                                    <p:cond delay="5000"/>
                                  </p:stCondLst>
                                  <p:childTnLst>
                                    <p:set>
                                      <p:cBhvr>
                                        <p:cTn id="42" dur="1" fill="hold">
                                          <p:stCondLst>
                                            <p:cond delay="0"/>
                                          </p:stCondLst>
                                        </p:cTn>
                                        <p:tgtEl>
                                          <p:spTgt spid="52233"/>
                                        </p:tgtEl>
                                        <p:attrNameLst>
                                          <p:attrName>style.visibility</p:attrName>
                                        </p:attrNameLst>
                                      </p:cBhvr>
                                      <p:to>
                                        <p:strVal val="visible"/>
                                      </p:to>
                                    </p:set>
                                    <p:animEffect transition="in" filter="dissolve">
                                      <p:cBhvr>
                                        <p:cTn id="43" dur="500"/>
                                        <p:tgtEl>
                                          <p:spTgt spid="52233"/>
                                        </p:tgtEl>
                                      </p:cBhvr>
                                    </p:animEffect>
                                  </p:childTnLst>
                                </p:cTn>
                              </p:par>
                            </p:childTnLst>
                          </p:cTn>
                        </p:par>
                        <p:par>
                          <p:cTn id="44" fill="hold" nodeType="afterGroup">
                            <p:stCondLst>
                              <p:cond delay="37000"/>
                            </p:stCondLst>
                            <p:childTnLst>
                              <p:par>
                                <p:cTn id="45" presetID="9" presetClass="entr" presetSubtype="0" fill="hold" grpId="0" nodeType="afterEffect">
                                  <p:stCondLst>
                                    <p:cond delay="0"/>
                                  </p:stCondLst>
                                  <p:childTnLst>
                                    <p:set>
                                      <p:cBhvr>
                                        <p:cTn id="46" dur="1" fill="hold">
                                          <p:stCondLst>
                                            <p:cond delay="0"/>
                                          </p:stCondLst>
                                        </p:cTn>
                                        <p:tgtEl>
                                          <p:spTgt spid="52231"/>
                                        </p:tgtEl>
                                        <p:attrNameLst>
                                          <p:attrName>style.visibility</p:attrName>
                                        </p:attrNameLst>
                                      </p:cBhvr>
                                      <p:to>
                                        <p:strVal val="visible"/>
                                      </p:to>
                                    </p:set>
                                    <p:animEffect transition="in" filter="dissolve">
                                      <p:cBhvr>
                                        <p:cTn id="47" dur="500"/>
                                        <p:tgtEl>
                                          <p:spTgt spid="52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8" grpId="0" animBg="1"/>
      <p:bldP spid="52231" grpId="0" animBg="1" autoUpdateAnimBg="0"/>
      <p:bldP spid="52233" grpId="0" animBg="1" autoUpdateAnimBg="0"/>
      <p:bldP spid="52234" grpId="0" animBg="1"/>
      <p:bldP spid="52236" grpId="0" animBg="1" autoUpdateAnimBg="0"/>
      <p:bldP spid="52237" grpId="0" animBg="1"/>
      <p:bldP spid="52238" grpId="0" animBg="1"/>
      <p:bldP spid="52239" grpId="0" animBg="1" autoUpdateAnimBg="0"/>
      <p:bldP spid="52240" grpId="0" animBg="1" autoUpdateAnimBg="0"/>
      <p:bldP spid="52241" grpId="0" animBg="1" autoUpdateAnimBg="0"/>
      <p:bldP spid="52242" grpId="0" animBg="1"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02"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1795" name="Text Box 3"/>
          <p:cNvSpPr txBox="1">
            <a:spLocks noChangeArrowheads="1"/>
          </p:cNvSpPr>
          <p:nvPr/>
        </p:nvSpPr>
        <p:spPr bwMode="auto">
          <a:xfrm>
            <a:off x="0" y="972145"/>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glow>
                </a:effectLst>
                <a:latin typeface="Arial" panose="020B0604020202020204" pitchFamily="34" charset="0"/>
                <a:ea typeface="ＭＳ Ｐゴシック" charset="0"/>
                <a:cs typeface="Arial" panose="020B0604020202020204" pitchFamily="34" charset="0"/>
              </a:rPr>
              <a:t>الخيارات</a:t>
            </a:r>
            <a:r>
              <a:rPr lang="ar-JO"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1: 6-18</a:t>
            </a:r>
            <a:r>
              <a:rPr lang="en-US" sz="4000" b="1" dirty="0">
                <a:solidFill>
                  <a:srgbClr val="FFFFFF"/>
                </a:solidFill>
                <a:effectLst>
                  <a:glow rad="228600">
                    <a:srgbClr val="000000"/>
                  </a:glow>
                </a:effectLst>
                <a:latin typeface="Arial" panose="020B0604020202020204" pitchFamily="34" charset="0"/>
                <a:ea typeface="ＭＳ Ｐゴシック" charset="0"/>
                <a:cs typeface="Arial" panose="020B0604020202020204" pitchFamily="34" charset="0"/>
              </a:rPr>
              <a:t>  </a:t>
            </a:r>
            <a:r>
              <a:rPr lang="en-US" sz="4000" b="1" dirty="0">
                <a:solidFill>
                  <a:srgbClr val="FFFFFF"/>
                </a:solidFill>
                <a:effectLst>
                  <a:glow rad="228600">
                    <a:srgbClr val="000000"/>
                  </a:glow>
                </a:effectLst>
                <a:latin typeface="Arial" panose="020B0604020202020204" pitchFamily="34" charset="0"/>
                <a:ea typeface="ＭＳ Ｐゴシック" charset="0"/>
                <a:cs typeface="ＭＳ Ｐゴシック" charset="0"/>
              </a:rPr>
              <a:t>	</a:t>
            </a:r>
          </a:p>
        </p:txBody>
      </p:sp>
      <p:sp>
        <p:nvSpPr>
          <p:cNvPr id="161796" name="Text Box 4"/>
          <p:cNvSpPr txBox="1">
            <a:spLocks noChangeArrowheads="1"/>
          </p:cNvSpPr>
          <p:nvPr/>
        </p:nvSpPr>
        <p:spPr bwMode="auto">
          <a:xfrm>
            <a:off x="0" y="2191345"/>
            <a:ext cx="9296400" cy="4770537"/>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marL="1773238"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ضع </a:t>
            </a:r>
            <a:r>
              <a:rPr lang="ar-JO" sz="4000" b="1" dirty="0">
                <a:solidFill>
                  <a:srgbClr val="FFFF00"/>
                </a:solidFill>
                <a:effectLst>
                  <a:glow rad="228600">
                    <a:srgbClr val="000000"/>
                  </a:glow>
                </a:effectLst>
                <a:latin typeface="Arial" panose="020B0604020202020204" pitchFamily="34" charset="0"/>
                <a:ea typeface="Lucida Grande" charset="0"/>
                <a:cs typeface="Arial" panose="020B0604020202020204" pitchFamily="34" charset="0"/>
              </a:rPr>
              <a:t>الإحتمالات</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في اعتبارك (6-10)</a:t>
            </a:r>
          </a:p>
          <a:p>
            <a:pPr lvl="2" defTabSz="914400" fontAlgn="base">
              <a:spcBef>
                <a:spcPct val="0"/>
              </a:spcBef>
              <a:spcAft>
                <a:spcPct val="0"/>
              </a:spcAft>
              <a:buFont typeface="Wingdings 2" charset="0"/>
              <a:buNone/>
            </a:pPr>
            <a:endPar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endParaRPr>
          </a:p>
          <a:p>
            <a:pPr lvl="3" algn="r" defTabSz="914400" rtl="1" eaLnBrk="1" fontAlgn="base" hangingPunct="1">
              <a:spcBef>
                <a:spcPct val="50000"/>
              </a:spcBef>
              <a:spcAft>
                <a:spcPct val="0"/>
              </a:spcAft>
            </a:pPr>
            <a:r>
              <a:rPr lang="en-US"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b="1" dirty="0">
                <a:solidFill>
                  <a:srgbClr val="FFFFFF"/>
                </a:solidFill>
                <a:effectLst>
                  <a:glow rad="228600">
                    <a:srgbClr val="000000"/>
                  </a:glow>
                </a:effectLst>
                <a:latin typeface="Arial" panose="020B0604020202020204" pitchFamily="34" charset="0"/>
                <a:cs typeface="Arial" panose="020B0604020202020204" pitchFamily="34" charset="0"/>
              </a:rPr>
              <a:t>v  </a:t>
            </a:r>
            <a:r>
              <a:rPr lang="ar-JO"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cs typeface="Arial" panose="020B0604020202020204" pitchFamily="34" charset="0"/>
              </a:rPr>
              <a:t>في يهوذا (6-7)</a:t>
            </a:r>
            <a:endParaRPr lang="en-US" sz="3600" b="1" dirty="0">
              <a:solidFill>
                <a:srgbClr val="FFFFFF"/>
              </a:solidFill>
              <a:effectLst>
                <a:glow rad="228600">
                  <a:srgbClr val="000000"/>
                </a:glow>
              </a:effectLst>
              <a:latin typeface="Arial" panose="020B0604020202020204" pitchFamily="34" charset="0"/>
              <a:cs typeface="Arial" panose="020B0604020202020204" pitchFamily="34" charset="0"/>
            </a:endParaRPr>
          </a:p>
          <a:p>
            <a:pPr algn="r" defTabSz="914400" rtl="1" eaLnBrk="1" fontAlgn="base" hangingPunct="1">
              <a:spcBef>
                <a:spcPct val="50000"/>
              </a:spcBef>
              <a:spcAft>
                <a:spcPct val="0"/>
              </a:spcAft>
            </a:pPr>
            <a:r>
              <a:rPr lang="en-US" sz="3600"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en-US" b="1" dirty="0">
                <a:solidFill>
                  <a:srgbClr val="FFFFFF"/>
                </a:solidFill>
                <a:effectLst>
                  <a:glow rad="228600">
                    <a:srgbClr val="000000"/>
                  </a:glow>
                </a:effectLst>
                <a:latin typeface="Arial" panose="020B0604020202020204" pitchFamily="34" charset="0"/>
                <a:cs typeface="Arial" panose="020B0604020202020204" pitchFamily="34" charset="0"/>
              </a:rPr>
              <a:t>v  </a:t>
            </a:r>
            <a:r>
              <a:rPr lang="ar-JO" b="1" dirty="0">
                <a:solidFill>
                  <a:srgbClr val="FFFFFF"/>
                </a:solidFill>
                <a:effectLst>
                  <a:glow rad="228600">
                    <a:srgbClr val="000000"/>
                  </a:glow>
                </a:effectLst>
                <a:latin typeface="Arial" panose="020B0604020202020204" pitchFamily="34" charset="0"/>
                <a:cs typeface="Arial" panose="020B0604020202020204" pitchFamily="34" charset="0"/>
              </a:rPr>
              <a:t>  </a:t>
            </a:r>
            <a:r>
              <a:rPr lang="ar-JO" sz="3600" b="1" dirty="0">
                <a:solidFill>
                  <a:srgbClr val="FFFFFF"/>
                </a:solidFill>
                <a:effectLst>
                  <a:glow rad="228600">
                    <a:srgbClr val="000000"/>
                  </a:glow>
                </a:effectLst>
                <a:latin typeface="Arial" panose="020B0604020202020204" pitchFamily="34" charset="0"/>
                <a:cs typeface="Arial" panose="020B0604020202020204" pitchFamily="34" charset="0"/>
              </a:rPr>
              <a:t>في مؤاب (8-10)</a:t>
            </a:r>
            <a:endParaRPr lang="en-US" sz="3600" b="1" dirty="0">
              <a:solidFill>
                <a:srgbClr val="FFFFFF"/>
              </a:solidFill>
              <a:effectLst>
                <a:glow rad="228600">
                  <a:srgbClr val="000000"/>
                </a:glow>
              </a:effectLst>
              <a:latin typeface="Arial" panose="020B0604020202020204" pitchFamily="34" charset="0"/>
              <a:cs typeface="Arial" panose="020B0604020202020204" pitchFamily="34" charset="0"/>
            </a:endParaRPr>
          </a:p>
          <a:p>
            <a:pPr lvl="2" defTabSz="914400" fontAlgn="base">
              <a:spcBef>
                <a:spcPct val="0"/>
              </a:spcBef>
              <a:spcAft>
                <a:spcPct val="0"/>
              </a:spcAft>
              <a:buFont typeface="Wingdings 2" charset="0"/>
              <a:buNone/>
            </a:pPr>
            <a:endParaRPr lang="en-US" sz="3600" b="1" dirty="0">
              <a:solidFill>
                <a:srgbClr val="FFFFFF"/>
              </a:solidFill>
              <a:effectLst>
                <a:glow rad="228600">
                  <a:srgbClr val="000000"/>
                </a:glow>
              </a:effectLst>
              <a:latin typeface="Arial" panose="020B0604020202020204" pitchFamily="34" charset="0"/>
              <a:ea typeface="Times New Roman" charset="0"/>
              <a:cs typeface="Arial" panose="020B0604020202020204" pitchFamily="34" charset="0"/>
            </a:endParaRPr>
          </a:p>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glow>
                </a:effectLst>
                <a:latin typeface="Arial" panose="020B0604020202020204" pitchFamily="34" charset="0"/>
                <a:ea typeface="Times New Roman" charset="0"/>
                <a:cs typeface="Arial" panose="020B0604020202020204" pitchFamily="34" charset="0"/>
              </a:rPr>
              <a:t>	</a:t>
            </a:r>
            <a:r>
              <a:rPr lang="en-US" sz="4000" b="1" dirty="0">
                <a:solidFill>
                  <a:srgbClr val="FFFFFF"/>
                </a:solidFill>
                <a:effectLst>
                  <a:glow rad="228600">
                    <a:srgbClr val="000000"/>
                  </a:glow>
                </a:effectLst>
                <a:latin typeface="Arial" panose="020B0604020202020204" pitchFamily="34" charset="0"/>
                <a:cs typeface="Arial" panose="020B0604020202020204" pitchFamily="34" charset="0"/>
              </a:rPr>
              <a:t>►</a:t>
            </a:r>
            <a:r>
              <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تفكر في </a:t>
            </a:r>
            <a:r>
              <a:rPr lang="ar-JO" sz="4000" b="1" dirty="0">
                <a:solidFill>
                  <a:srgbClr val="FFFF00"/>
                </a:solidFill>
                <a:effectLst>
                  <a:glow rad="228600">
                    <a:srgbClr val="000000"/>
                  </a:glow>
                </a:effectLst>
                <a:latin typeface="Arial" panose="020B0604020202020204" pitchFamily="34" charset="0"/>
                <a:ea typeface="Lucida Grande" charset="0"/>
                <a:cs typeface="Arial" panose="020B0604020202020204" pitchFamily="34" charset="0"/>
              </a:rPr>
              <a:t>الإحتمالات</a:t>
            </a:r>
            <a:r>
              <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							</a:t>
            </a:r>
            <a:r>
              <a:rPr lang="ar-JO"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rPr>
              <a:t>11-14</a:t>
            </a:r>
            <a:endParaRPr lang="en-US" sz="4000" b="1" dirty="0">
              <a:solidFill>
                <a:srgbClr val="FFFFFF"/>
              </a:solidFill>
              <a:effectLst>
                <a:glow rad="228600">
                  <a:srgbClr val="000000"/>
                </a:glow>
              </a:effectLst>
              <a:latin typeface="Arial" panose="020B0604020202020204" pitchFamily="34" charset="0"/>
              <a:ea typeface="Lucida Grande" charset="0"/>
              <a:cs typeface="Arial" panose="020B0604020202020204" pitchFamily="34" charset="0"/>
            </a:endParaRPr>
          </a:p>
        </p:txBody>
      </p:sp>
      <p:sp>
        <p:nvSpPr>
          <p:cNvPr id="2" name="Title 1"/>
          <p:cNvSpPr>
            <a:spLocks noGrp="1"/>
          </p:cNvSpPr>
          <p:nvPr>
            <p:ph type="title" idx="4294967295"/>
          </p:nvPr>
        </p:nvSpPr>
        <p:spPr>
          <a:xfrm>
            <a:off x="685800" y="-55205"/>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ar-JO" sz="4800" kern="1200" dirty="0">
                <a:solidFill>
                  <a:schemeClr val="bg1"/>
                </a:solidFill>
                <a:effectLst>
                  <a:glow rad="228600">
                    <a:schemeClr val="tx1"/>
                  </a:glow>
                </a:effectLst>
                <a:latin typeface="Arial Narrow" pitchFamily="-111" charset="0"/>
                <a:ea typeface="+mn-ea"/>
              </a:rPr>
              <a:t>راعوث 1</a:t>
            </a:r>
            <a:endParaRPr lang="en-US" sz="4800" kern="1200" dirty="0">
              <a:solidFill>
                <a:schemeClr val="bg1"/>
              </a:solidFill>
              <a:effectLst>
                <a:glow rad="228600">
                  <a:schemeClr val="tx1"/>
                </a:glow>
              </a:effectLst>
              <a:latin typeface="Arial Narrow" pitchFamily="-111" charset="0"/>
              <a:ea typeface="+mn-ea"/>
            </a:endParaRPr>
          </a:p>
        </p:txBody>
      </p:sp>
    </p:spTree>
    <p:extLst>
      <p:ext uri="{BB962C8B-B14F-4D97-AF65-F5344CB8AC3E}">
        <p14:creationId xmlns:p14="http://schemas.microsoft.com/office/powerpoint/2010/main" val="4175060775"/>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61795"/>
                                        </p:tgtEl>
                                        <p:attrNameLst>
                                          <p:attrName>style.visibility</p:attrName>
                                        </p:attrNameLst>
                                      </p:cBhvr>
                                      <p:to>
                                        <p:strVal val="visible"/>
                                      </p:to>
                                    </p:set>
                                    <p:animEffect transition="in" filter="dissolve">
                                      <p:cBhvr>
                                        <p:cTn id="7" dur="75"/>
                                        <p:tgtEl>
                                          <p:spTgt spid="16179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1796"/>
                                        </p:tgtEl>
                                        <p:attrNameLst>
                                          <p:attrName>style.visibility</p:attrName>
                                        </p:attrNameLst>
                                      </p:cBhvr>
                                      <p:to>
                                        <p:strVal val="visible"/>
                                      </p:to>
                                    </p:set>
                                    <p:animEffect transition="in" filter="dissolve">
                                      <p:cBhvr>
                                        <p:cTn id="12" dur="500"/>
                                        <p:tgtEl>
                                          <p:spTgt spid="1617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5" grpId="0" autoUpdateAnimBg="0"/>
      <p:bldP spid="161796" grpId="0" autoUpdateAnimBg="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5650" name="Picture 2" descr="MF, Thrashing fields"/>
          <p:cNvPicPr>
            <a:picLocks noChangeAspect="1" noChangeArrowheads="1"/>
          </p:cNvPicPr>
          <p:nvPr/>
        </p:nvPicPr>
        <p:blipFill>
          <a:blip r:embed="rId3" cstate="screen">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19" name="Text Box 3"/>
          <p:cNvSpPr txBox="1">
            <a:spLocks noChangeArrowheads="1"/>
          </p:cNvSpPr>
          <p:nvPr/>
        </p:nvSpPr>
        <p:spPr bwMode="auto">
          <a:xfrm>
            <a:off x="0" y="908595"/>
            <a:ext cx="9296400" cy="707886"/>
          </a:xfrm>
          <a:prstGeom prst="rect">
            <a:avLst/>
          </a:prstGeom>
          <a:noFill/>
          <a:ln w="9525">
            <a:noFill/>
            <a:miter lim="800000"/>
            <a:headEnd/>
            <a:tailEnd/>
          </a:ln>
          <a:effectLst/>
        </p:spPr>
        <p:txBody>
          <a:bodyPr>
            <a:spAutoFit/>
          </a:bodyPr>
          <a:lstStyle/>
          <a:p>
            <a:pPr marL="865188" lvl="2" indent="-636588" algn="r" defTabSz="914400" rtl="1" eaLnBrk="0" fontAlgn="base" hangingPunct="0">
              <a:spcBef>
                <a:spcPct val="0"/>
              </a:spcBef>
              <a:spcAft>
                <a:spcPct val="0"/>
              </a:spcAft>
              <a:buFont typeface="Wingdings 2" pitchFamily="-111" charset="2"/>
              <a:buChar char="î"/>
              <a:defRPr/>
            </a:pPr>
            <a:r>
              <a:rPr lang="ar-JO" sz="4000" b="1" dirty="0">
                <a:solidFill>
                  <a:srgbClr val="FFFF00"/>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الخيارات</a:t>
            </a:r>
            <a:r>
              <a:rPr lang="ar-JO"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1: 6-18</a:t>
            </a:r>
            <a:r>
              <a:rPr lang="en-US" sz="4000" b="1" dirty="0">
                <a:solidFill>
                  <a:srgbClr val="FFFFFF"/>
                </a:solidFill>
                <a:effectLst>
                  <a:glow rad="228600">
                    <a:srgbClr val="000000">
                      <a:alpha val="75000"/>
                    </a:srgbClr>
                  </a:glow>
                </a:effectLst>
                <a:latin typeface="Arial" panose="020B0604020202020204" pitchFamily="34" charset="0"/>
                <a:ea typeface="ＭＳ Ｐゴシック" charset="0"/>
                <a:cs typeface="Arial" panose="020B0604020202020204" pitchFamily="34" charset="0"/>
              </a:rPr>
              <a:t>  	</a:t>
            </a:r>
          </a:p>
        </p:txBody>
      </p:sp>
      <p:sp>
        <p:nvSpPr>
          <p:cNvPr id="162820" name="Text Box 4"/>
          <p:cNvSpPr txBox="1">
            <a:spLocks noChangeArrowheads="1"/>
          </p:cNvSpPr>
          <p:nvPr/>
        </p:nvSpPr>
        <p:spPr bwMode="auto">
          <a:xfrm>
            <a:off x="0" y="2127795"/>
            <a:ext cx="9296400" cy="3200876"/>
          </a:xfrm>
          <a:prstGeom prst="rect">
            <a:avLst/>
          </a:prstGeom>
          <a:noFill/>
          <a:ln w="9525">
            <a:noFill/>
            <a:miter lim="800000"/>
            <a:headEnd/>
            <a:tailEnd/>
          </a:ln>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marL="923925" indent="-695325"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lvl="2" algn="r" defTabSz="914400" rtl="1" fontAlgn="base">
              <a:spcBef>
                <a:spcPct val="0"/>
              </a:spcBef>
              <a:spcAft>
                <a:spcPct val="0"/>
              </a:spcAft>
              <a:buFont typeface="Wingdings 2" charset="0"/>
              <a:buNone/>
            </a:pPr>
            <a:r>
              <a:rPr lang="en-US" sz="4000" b="1" dirty="0">
                <a:solidFill>
                  <a:srgbClr val="FFFFFF"/>
                </a:solidFill>
                <a:effectLst>
                  <a:glow rad="228600">
                    <a:srgbClr val="000000">
                      <a:alpha val="75000"/>
                    </a:srgbClr>
                  </a:glow>
                </a:effectLst>
                <a:latin typeface="Arial" panose="020B0604020202020204" pitchFamily="34" charset="0"/>
                <a:cs typeface="ＭＳ Ｐゴシック" charset="0"/>
              </a:rPr>
              <a:t>	</a:t>
            </a:r>
            <a:r>
              <a:rPr lang="en-US" sz="4000" b="1" dirty="0">
                <a:solidFill>
                  <a:srgbClr val="FFFFFF"/>
                </a:solidFill>
                <a:effectLst>
                  <a:glow rad="228600">
                    <a:srgbClr val="000000">
                      <a:alpha val="75000"/>
                    </a:srgbClr>
                  </a:glow>
                </a:effectLst>
                <a:latin typeface="Arial" panose="020B0604020202020204" pitchFamily="34" charset="0"/>
                <a:cs typeface="Lucida Grande" charset="0"/>
              </a:rPr>
              <a:t>►</a:t>
            </a:r>
            <a:r>
              <a:rPr lang="en-US" sz="4000" b="1" dirty="0">
                <a:solidFill>
                  <a:srgbClr val="FFFFFF"/>
                </a:solidFill>
                <a:effectLst>
                  <a:glow rad="228600">
                    <a:srgbClr val="000000">
                      <a:alpha val="75000"/>
                    </a:srgbClr>
                  </a:glow>
                </a:effectLst>
                <a:latin typeface="Arial" panose="020B0604020202020204" pitchFamily="34" charset="0"/>
                <a:ea typeface="Lucida Grande" charset="0"/>
                <a:cs typeface="Lucida Grande" charset="0"/>
              </a:rPr>
              <a:t> </a:t>
            </a:r>
            <a:r>
              <a:rPr lang="ar-JO" sz="4000" b="1" dirty="0">
                <a:solidFill>
                  <a:srgbClr val="FFFFFF"/>
                </a:solidFill>
                <a:effectLst>
                  <a:glow rad="228600">
                    <a:srgbClr val="000000">
                      <a:alpha val="75000"/>
                    </a:srgbClr>
                  </a:glow>
                </a:effectLst>
                <a:latin typeface="Arial" panose="020B0604020202020204" pitchFamily="34" charset="0"/>
                <a:ea typeface="Lucida Grande" charset="0"/>
                <a:cs typeface="Lucida Grande" charset="0"/>
              </a:rPr>
              <a:t> اختر أولوياتك (15-18)</a:t>
            </a:r>
            <a:endParaRPr lang="en-US" sz="4000" b="1" dirty="0">
              <a:solidFill>
                <a:srgbClr val="FFFFFF"/>
              </a:solidFill>
              <a:effectLst>
                <a:glow rad="228600">
                  <a:srgbClr val="000000">
                    <a:alpha val="75000"/>
                  </a:srgbClr>
                </a:glow>
              </a:effectLst>
              <a:latin typeface="Arial" panose="020B0604020202020204" pitchFamily="34" charset="0"/>
              <a:ea typeface="Lucida Grande" charset="0"/>
              <a:cs typeface="Lucida Grande" charset="0"/>
            </a:endParaRP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  </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الجغرافيا</a:t>
            </a: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a:t>
            </a: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  </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النسب</a:t>
            </a: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a:t>
            </a:r>
          </a:p>
          <a:p>
            <a:pPr algn="r" defTabSz="914400" rtl="1" eaLnBrk="1" fontAlgn="base" hangingPunct="1">
              <a:spcBef>
                <a:spcPct val="50000"/>
              </a:spcBef>
              <a:spcAft>
                <a:spcPct val="0"/>
              </a:spcAft>
            </a:pP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  </a:t>
            </a:r>
            <a:r>
              <a:rPr lang="ar-JO" sz="3600" b="1" dirty="0">
                <a:solidFill>
                  <a:srgbClr val="FFFFFF"/>
                </a:solidFill>
                <a:effectLst>
                  <a:glow rad="228600">
                    <a:srgbClr val="000000">
                      <a:alpha val="75000"/>
                    </a:srgbClr>
                  </a:glow>
                </a:effectLst>
                <a:latin typeface="Arial" panose="020B0604020202020204" pitchFamily="34" charset="0"/>
                <a:cs typeface="Times New Roman" charset="0"/>
              </a:rPr>
              <a:t>اللاهوت</a:t>
            </a:r>
            <a:r>
              <a:rPr lang="en-US" sz="3600" b="1" dirty="0">
                <a:solidFill>
                  <a:srgbClr val="FFFFFF"/>
                </a:solidFill>
                <a:effectLst>
                  <a:glow rad="228600">
                    <a:srgbClr val="000000">
                      <a:alpha val="75000"/>
                    </a:srgbClr>
                  </a:glow>
                </a:effectLst>
                <a:latin typeface="Arial" panose="020B0604020202020204" pitchFamily="34" charset="0"/>
                <a:cs typeface="Times New Roman" charset="0"/>
              </a:rPr>
              <a:t> </a:t>
            </a:r>
            <a:endParaRPr lang="ar-JO" sz="3600" b="1" dirty="0">
              <a:solidFill>
                <a:srgbClr val="FFFFFF"/>
              </a:solidFill>
              <a:effectLst>
                <a:glow rad="228600">
                  <a:srgbClr val="000000">
                    <a:alpha val="75000"/>
                  </a:srgbClr>
                </a:glow>
              </a:effectLst>
              <a:latin typeface="Arial" panose="020B0604020202020204" pitchFamily="34" charset="0"/>
              <a:cs typeface="Times New Roman" charset="0"/>
            </a:endParaRPr>
          </a:p>
        </p:txBody>
      </p:sp>
      <p:sp>
        <p:nvSpPr>
          <p:cNvPr id="2" name="Title 1"/>
          <p:cNvSpPr>
            <a:spLocks noGrp="1"/>
          </p:cNvSpPr>
          <p:nvPr>
            <p:ph type="title" idx="4294967295"/>
          </p:nvPr>
        </p:nvSpPr>
        <p:spPr>
          <a:xfrm>
            <a:off x="755576" y="-138301"/>
            <a:ext cx="7772400" cy="830997"/>
          </a:xfrm>
          <a:noFill/>
          <a:ln w="9525">
            <a:noFill/>
            <a:miter lim="800000"/>
            <a:headEnd/>
            <a:tailEnd/>
          </a:ln>
          <a:effectLst/>
        </p:spPr>
        <p:txBody>
          <a:bodyPr vert="horz" wrap="square" lIns="91440" tIns="45720" rIns="91440" bIns="45720" numCol="1" anchor="b" anchorCtr="0" compatLnSpc="1">
            <a:prstTxWarp prst="textNoShape">
              <a:avLst/>
            </a:prstTxWarp>
            <a:spAutoFit/>
          </a:bodyPr>
          <a:lstStyle/>
          <a:p>
            <a:pPr>
              <a:spcBef>
                <a:spcPct val="50000"/>
              </a:spcBef>
            </a:pPr>
            <a:r>
              <a:rPr lang="ar-JO" sz="4800" kern="1200" dirty="0">
                <a:solidFill>
                  <a:schemeClr val="bg1"/>
                </a:solidFill>
                <a:effectLst>
                  <a:glow rad="228600">
                    <a:schemeClr val="tx1">
                      <a:alpha val="75000"/>
                    </a:schemeClr>
                  </a:glow>
                </a:effectLst>
                <a:latin typeface="Arial Narrow" pitchFamily="-111" charset="0"/>
                <a:ea typeface="+mn-ea"/>
              </a:rPr>
              <a:t>راعوث 1</a:t>
            </a:r>
            <a:endParaRPr lang="en-US" sz="4800" kern="1200" dirty="0">
              <a:solidFill>
                <a:schemeClr val="bg1"/>
              </a:solidFill>
              <a:effectLst>
                <a:glow rad="228600">
                  <a:schemeClr val="tx1">
                    <a:alpha val="75000"/>
                  </a:schemeClr>
                </a:glow>
              </a:effectLst>
              <a:latin typeface="Arial Narrow" pitchFamily="-111" charset="0"/>
              <a:ea typeface="+mn-ea"/>
            </a:endParaRPr>
          </a:p>
        </p:txBody>
      </p:sp>
    </p:spTree>
    <p:extLst>
      <p:ext uri="{BB962C8B-B14F-4D97-AF65-F5344CB8AC3E}">
        <p14:creationId xmlns:p14="http://schemas.microsoft.com/office/powerpoint/2010/main" val="3946655433"/>
      </p:ext>
    </p:extLst>
  </p:cSld>
  <p:clrMapOvr>
    <a:masterClrMapping/>
  </p:clrMapOvr>
  <p:transition>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162820"/>
                                        </p:tgtEl>
                                        <p:attrNameLst>
                                          <p:attrName>style.visibility</p:attrName>
                                        </p:attrNameLst>
                                      </p:cBhvr>
                                      <p:to>
                                        <p:strVal val="visible"/>
                                      </p:to>
                                    </p:set>
                                    <p:animEffect transition="in" filter="dissolve">
                                      <p:cBhvr>
                                        <p:cTn id="7" dur="75"/>
                                        <p:tgtEl>
                                          <p:spTgt spid="162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0" grpId="0" autoUpdateAnimBg="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2"/>
          <p:cNvSpPr>
            <a:spLocks noChangeArrowheads="1"/>
          </p:cNvSpPr>
          <p:nvPr/>
        </p:nvSpPr>
        <p:spPr bwMode="auto">
          <a:xfrm>
            <a:off x="0" y="0"/>
            <a:ext cx="9144000" cy="6858000"/>
          </a:xfrm>
          <a:prstGeom prst="rect">
            <a:avLst/>
          </a:prstGeom>
          <a:solidFill>
            <a:schemeClr val="tx1"/>
          </a:solidFill>
          <a:ln w="9525">
            <a:solidFill>
              <a:schemeClr val="tx1"/>
            </a:solidFill>
            <a:miter lim="800000"/>
            <a:headEnd/>
            <a:tailEnd/>
          </a:ln>
        </p:spPr>
        <p:txBody>
          <a:bodyPr wrap="none" anchor="ctr"/>
          <a:lstStyle/>
          <a:p>
            <a:pPr algn="ctr" defTabSz="914400" fontAlgn="base">
              <a:spcBef>
                <a:spcPct val="2000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descr="Screen Shot 2017-10-28 at 4.16.54 PM.pn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5152398"/>
          </a:xfrm>
          <a:prstGeom prst="rect">
            <a:avLst/>
          </a:prstGeom>
        </p:spPr>
      </p:pic>
      <p:sp>
        <p:nvSpPr>
          <p:cNvPr id="2" name="Title 1"/>
          <p:cNvSpPr>
            <a:spLocks noGrp="1"/>
          </p:cNvSpPr>
          <p:nvPr>
            <p:ph type="title" idx="4294967295"/>
          </p:nvPr>
        </p:nvSpPr>
        <p:spPr>
          <a:xfrm>
            <a:off x="0" y="5152398"/>
            <a:ext cx="9144000" cy="1705602"/>
          </a:xfrm>
          <a:noFill/>
          <a:ln>
            <a:noFill/>
          </a:ln>
        </p:spPr>
        <p:txBody>
          <a:bodyPr vert="horz" wrap="square" lIns="91440" tIns="45720" rIns="91440" bIns="45720" numCol="1" anchor="ctr" anchorCtr="0" compatLnSpc="1">
            <a:prstTxWarp prst="textNoShape">
              <a:avLst/>
            </a:prstTxWarp>
          </a:bodyPr>
          <a:lstStyle/>
          <a:p>
            <a:r>
              <a:rPr lang="ar-JO" dirty="0">
                <a:solidFill>
                  <a:schemeClr val="bg1"/>
                </a:solidFill>
                <a:effectLst>
                  <a:outerShdw blurRad="50800" dist="88900" dir="2700000" algn="tl" rotWithShape="0">
                    <a:srgbClr val="000000">
                      <a:alpha val="78000"/>
                    </a:srgbClr>
                  </a:outerShdw>
                </a:effectLst>
              </a:rPr>
              <a:t>ترفض راعوث ترك نعمي</a:t>
            </a:r>
            <a:endParaRPr lang="en-US" dirty="0">
              <a:solidFill>
                <a:schemeClr val="bg1"/>
              </a:solidFill>
              <a:effectLst>
                <a:outerShdw blurRad="50800" dist="88900" dir="2700000" algn="tl" rotWithShape="0">
                  <a:srgbClr val="000000">
                    <a:alpha val="78000"/>
                  </a:srgbClr>
                </a:outerShdw>
              </a:effectLst>
            </a:endParaRPr>
          </a:p>
        </p:txBody>
      </p:sp>
    </p:spTree>
    <p:extLst>
      <p:ext uri="{BB962C8B-B14F-4D97-AF65-F5344CB8AC3E}">
        <p14:creationId xmlns:p14="http://schemas.microsoft.com/office/powerpoint/2010/main" val="461241434"/>
      </p:ext>
    </p:extLst>
  </p:cSld>
  <p:clrMapOvr>
    <a:masterClrMapping/>
  </p:clrMapOvr>
  <p:transition>
    <p:randomBar dir="vert"/>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6" descr="Green marble"/>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pPr marL="0" marR="0" lvl="0" indent="0" algn="ctr" defTabSz="914400" rtl="0" eaLnBrk="1" fontAlgn="base" latinLnBrk="0" hangingPunct="1">
              <a:lnSpc>
                <a:spcPct val="100000"/>
              </a:lnSpc>
              <a:spcBef>
                <a:spcPct val="2000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pic>
        <p:nvPicPr>
          <p:cNvPr id="47107" name="Picture 7" descr="p29"/>
          <p:cNvPicPr>
            <a:picLocks noChangeAspect="1" noChangeArrowheads="1"/>
          </p:cNvPicPr>
          <p:nvPr/>
        </p:nvPicPr>
        <p:blipFill>
          <a:blip r:embed="rId4" cstate="screen">
            <a:extLst>
              <a:ext uri="{28A0092B-C50C-407E-A947-70E740481C1C}">
                <a14:useLocalDpi xmlns:a14="http://schemas.microsoft.com/office/drawing/2010/main"/>
              </a:ext>
            </a:extLst>
          </a:blip>
          <a:srcRect l="-1010"/>
          <a:stretch>
            <a:fillRect/>
          </a:stretch>
        </p:blipFill>
        <p:spPr bwMode="auto">
          <a:xfrm>
            <a:off x="762000" y="0"/>
            <a:ext cx="7620000" cy="6988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109" name="Rectangle 3"/>
          <p:cNvSpPr>
            <a:spLocks noGrp="1" noChangeArrowheads="1"/>
          </p:cNvSpPr>
          <p:nvPr>
            <p:ph type="title"/>
          </p:nvPr>
        </p:nvSpPr>
        <p:spPr>
          <a:xfrm>
            <a:off x="1828800" y="152400"/>
            <a:ext cx="5486400" cy="685800"/>
          </a:xfrm>
          <a:solidFill>
            <a:schemeClr val="tx1"/>
          </a:solidFill>
          <a:ln>
            <a:solidFill>
              <a:schemeClr val="tx1"/>
            </a:solidFill>
            <a:miter lim="800000"/>
            <a:headEnd/>
            <a:tailEnd/>
          </a:ln>
        </p:spPr>
        <p:txBody>
          <a:bodyPr anchor="ctr" anchorCtr="1"/>
          <a:lstStyle/>
          <a:p>
            <a:pPr algn="ctr" eaLnBrk="1" hangingPunct="1"/>
            <a:r>
              <a:rPr lang="ar-SA" dirty="0">
                <a:solidFill>
                  <a:schemeClr val="bg1"/>
                </a:solidFill>
                <a:ea typeface="ＭＳ Ｐゴシック" charset="0"/>
              </a:rPr>
              <a:t>الآيات المفتاحية</a:t>
            </a:r>
            <a:endParaRPr lang="en-US" dirty="0">
              <a:solidFill>
                <a:schemeClr val="bg1"/>
              </a:solidFill>
              <a:ea typeface="ＭＳ Ｐゴシック" charset="0"/>
            </a:endParaRPr>
          </a:p>
        </p:txBody>
      </p:sp>
      <p:sp>
        <p:nvSpPr>
          <p:cNvPr id="247812" name="Text Box 4"/>
          <p:cNvSpPr txBox="1">
            <a:spLocks noChangeArrowheads="1"/>
          </p:cNvSpPr>
          <p:nvPr/>
        </p:nvSpPr>
        <p:spPr bwMode="auto">
          <a:xfrm>
            <a:off x="467544" y="1066800"/>
            <a:ext cx="8352928" cy="3477875"/>
          </a:xfrm>
          <a:prstGeom prst="rect">
            <a:avLst/>
          </a:prstGeom>
          <a:noFill/>
          <a:ln w="9525">
            <a:noFill/>
            <a:miter lim="800000"/>
            <a:headEnd type="none" w="sm" len="sm"/>
            <a:tailEnd type="none" w="sm" len="sm"/>
          </a:ln>
          <a:effec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altLang="zh-CN" sz="44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rPr>
              <a:t>الولاء</a:t>
            </a:r>
            <a:endParaRPr kumimoji="0" lang="en-US" altLang="zh-CN" sz="6000" b="1" u="none" strike="noStrike" kern="1200" cap="none" spc="0" normalizeH="0" baseline="0" noProof="0" dirty="0">
              <a:ln>
                <a:noFill/>
              </a:ln>
              <a:solidFill>
                <a:srgbClr val="FFFF00"/>
              </a:solidFill>
              <a:effectLst>
                <a:glow rad="190500">
                  <a:srgbClr val="000000"/>
                </a:glow>
              </a:effectLst>
              <a:uLnTx/>
              <a:uFillTx/>
              <a:latin typeface="Arial" panose="020B0604020202020204" pitchFamily="34" charset="0"/>
              <a:ea typeface="宋体" charset="0"/>
              <a:cs typeface="Arial" panose="020B0604020202020204" pitchFamily="34" charset="0"/>
            </a:endParaRPr>
          </a:p>
          <a:p>
            <a:pPr marL="0" marR="0" lvl="0" indent="0" algn="ctr" defTabSz="457200" rtl="1" eaLnBrk="0" fontAlgn="base" latinLnBrk="0" hangingPunct="0">
              <a:lnSpc>
                <a:spcPct val="100000"/>
              </a:lnSpc>
              <a:spcBef>
                <a:spcPct val="0"/>
              </a:spcBef>
              <a:spcAft>
                <a:spcPct val="0"/>
              </a:spcAft>
              <a:buClrTx/>
              <a:buSzTx/>
              <a:buFontTx/>
              <a:buNone/>
              <a:tabLst/>
              <a:defRPr/>
            </a:pP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فقالت راعوث لا تلحي علي أن اتركك و أرجع عنك لأنه حيثما ذهبت اذهب و حيثما بت أبيت </a:t>
            </a: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شعبك شعبي و إلهك إلهي</a:t>
            </a:r>
            <a:br>
              <a:rPr kumimoji="0" lang="en-US"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br>
            <a:r>
              <a:rPr kumimoji="0" lang="ar-JO" sz="4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cs typeface="Arial" panose="020B0604020202020204" pitchFamily="34" charset="0"/>
              </a:rPr>
              <a:t> </a:t>
            </a:r>
            <a:r>
              <a:rPr kumimoji="0" lang="ar-JO" sz="4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rPr>
              <a:t>(1 : 16) </a:t>
            </a:r>
            <a:endParaRPr kumimoji="0" lang="en-US" sz="54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cs typeface="Arial" panose="020B0604020202020204" pitchFamily="34" charset="0"/>
            </a:endParaRPr>
          </a:p>
        </p:txBody>
      </p:sp>
      <p:sp>
        <p:nvSpPr>
          <p:cNvPr id="7" name="Text Box 2"/>
          <p:cNvSpPr txBox="1">
            <a:spLocks noChangeArrowheads="1"/>
          </p:cNvSpPr>
          <p:nvPr/>
        </p:nvSpPr>
        <p:spPr bwMode="auto">
          <a:xfrm>
            <a:off x="8001000" y="152400"/>
            <a:ext cx="914400" cy="457200"/>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20000"/>
              </a:spcBef>
              <a:spcAft>
                <a:spcPct val="0"/>
              </a:spcAft>
              <a:defRPr sz="2400">
                <a:solidFill>
                  <a:schemeClr val="tx1"/>
                </a:solidFill>
                <a:latin typeface="Times New Roman" charset="0"/>
                <a:ea typeface="ＭＳ Ｐゴシック" charset="0"/>
              </a:defRPr>
            </a:lvl6pPr>
            <a:lvl7pPr marL="914400" eaLnBrk="0" fontAlgn="base" hangingPunct="0">
              <a:spcBef>
                <a:spcPct val="20000"/>
              </a:spcBef>
              <a:spcAft>
                <a:spcPct val="0"/>
              </a:spcAft>
              <a:defRPr sz="2400">
                <a:solidFill>
                  <a:schemeClr val="tx1"/>
                </a:solidFill>
                <a:latin typeface="Times New Roman" charset="0"/>
                <a:ea typeface="ＭＳ Ｐゴシック" charset="0"/>
              </a:defRPr>
            </a:lvl7pPr>
            <a:lvl8pPr marL="1371600" eaLnBrk="0" fontAlgn="base" hangingPunct="0">
              <a:spcBef>
                <a:spcPct val="20000"/>
              </a:spcBef>
              <a:spcAft>
                <a:spcPct val="0"/>
              </a:spcAft>
              <a:defRPr sz="2400">
                <a:solidFill>
                  <a:schemeClr val="tx1"/>
                </a:solidFill>
                <a:latin typeface="Times New Roman" charset="0"/>
                <a:ea typeface="ＭＳ Ｐゴシック" charset="0"/>
              </a:defRPr>
            </a:lvl8pPr>
            <a:lvl9pPr marL="1828800" eaLnBrk="0" fontAlgn="base" hangingPunct="0">
              <a:spcBef>
                <a:spcPct val="2000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185</a:t>
            </a:r>
          </a:p>
        </p:txBody>
      </p:sp>
    </p:spTree>
    <p:extLst>
      <p:ext uri="{BB962C8B-B14F-4D97-AF65-F5344CB8AC3E}">
        <p14:creationId xmlns:p14="http://schemas.microsoft.com/office/powerpoint/2010/main" val="239078695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247812"/>
                                        </p:tgtEl>
                                        <p:attrNameLst>
                                          <p:attrName>style.visibility</p:attrName>
                                        </p:attrNameLst>
                                      </p:cBhvr>
                                      <p:to>
                                        <p:strVal val="visible"/>
                                      </p:to>
                                    </p:set>
                                    <p:anim calcmode="lin" valueType="num">
                                      <p:cBhvr additive="base">
                                        <p:cTn id="7" dur="500" fill="hold"/>
                                        <p:tgtEl>
                                          <p:spTgt spid="247812"/>
                                        </p:tgtEl>
                                        <p:attrNameLst>
                                          <p:attrName>ppt_x</p:attrName>
                                        </p:attrNameLst>
                                      </p:cBhvr>
                                      <p:tavLst>
                                        <p:tav tm="0">
                                          <p:val>
                                            <p:strVal val="#ppt_x"/>
                                          </p:val>
                                        </p:tav>
                                        <p:tav tm="100000">
                                          <p:val>
                                            <p:strVal val="#ppt_x"/>
                                          </p:val>
                                        </p:tav>
                                      </p:tavLst>
                                    </p:anim>
                                    <p:anim calcmode="lin" valueType="num">
                                      <p:cBhvr additive="base">
                                        <p:cTn id="8" dur="500" fill="hold"/>
                                        <p:tgtEl>
                                          <p:spTgt spid="2478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7812"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2930" name="Rectangle 2"/>
          <p:cNvSpPr>
            <a:spLocks noChangeArrowheads="1"/>
          </p:cNvSpPr>
          <p:nvPr/>
        </p:nvSpPr>
        <p:spPr bwMode="auto">
          <a:xfrm>
            <a:off x="0" y="3962400"/>
            <a:ext cx="9144000" cy="2895600"/>
          </a:xfrm>
          <a:prstGeom prst="rect">
            <a:avLst/>
          </a:prstGeom>
          <a:solidFill>
            <a:schemeClr val="tx1"/>
          </a:solidFill>
          <a:ln w="9525">
            <a:solidFill>
              <a:schemeClr val="tx1"/>
            </a:solidFill>
            <a:miter lim="800000"/>
            <a:headEnd/>
            <a:tailEnd/>
          </a:ln>
          <a:effectLst/>
        </p:spPr>
        <p:txBody>
          <a:bodyPr wrap="none" anchor="ctr"/>
          <a:lstStyle/>
          <a:p>
            <a:pPr algn="ctr" defTabSz="914400" fontAlgn="base">
              <a:spcBef>
                <a:spcPct val="20000"/>
              </a:spcBef>
              <a:spcAft>
                <a:spcPct val="0"/>
              </a:spcAft>
            </a:pPr>
            <a:endParaRPr lang="en-US" sz="2000" b="1">
              <a:solidFill>
                <a:srgbClr val="000000"/>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pic>
        <p:nvPicPr>
          <p:cNvPr id="892931"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2932" name="Text Box 4"/>
          <p:cNvSpPr txBox="1">
            <a:spLocks noChangeArrowheads="1"/>
          </p:cNvSpPr>
          <p:nvPr/>
        </p:nvSpPr>
        <p:spPr bwMode="auto">
          <a:xfrm>
            <a:off x="-176348" y="493951"/>
            <a:ext cx="662940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2933" name="Text Box 5"/>
          <p:cNvSpPr txBox="1">
            <a:spLocks noChangeArrowheads="1"/>
          </p:cNvSpPr>
          <p:nvPr/>
        </p:nvSpPr>
        <p:spPr bwMode="auto">
          <a:xfrm>
            <a:off x="533400" y="3336925"/>
            <a:ext cx="7924800" cy="230832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احفظني مثل حدقة العين بظل جناحيك استرني</a:t>
            </a:r>
          </a:p>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 من وجه الأشرار الذين يخربونني</a:t>
            </a:r>
          </a:p>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 أعدائي بالنفس الذين يكتنفونني</a:t>
            </a:r>
            <a:endParaRPr lang="en-US" sz="28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2934"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17: 8-9</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03708767"/>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92933"/>
                                        </p:tgtEl>
                                        <p:attrNameLst>
                                          <p:attrName>style.visibility</p:attrName>
                                        </p:attrNameLst>
                                      </p:cBhvr>
                                      <p:to>
                                        <p:strVal val="visible"/>
                                      </p:to>
                                    </p:set>
                                    <p:animEffect transition="in" filter="dissolve">
                                      <p:cBhvr>
                                        <p:cTn id="7" dur="500"/>
                                        <p:tgtEl>
                                          <p:spTgt spid="892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33" grpId="0" autoUpdateAnimBg="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noChangeArrowheads="1"/>
          </p:cNvPicPr>
          <p:nvPr/>
        </p:nvPicPr>
        <p:blipFill>
          <a:blip r:embed="rId2" cstate="screen">
            <a:lum brigh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93956" name="Text Box 4"/>
          <p:cNvSpPr txBox="1">
            <a:spLocks noChangeArrowheads="1"/>
          </p:cNvSpPr>
          <p:nvPr/>
        </p:nvSpPr>
        <p:spPr bwMode="auto">
          <a:xfrm>
            <a:off x="228600" y="304800"/>
            <a:ext cx="6629400" cy="400110"/>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p>
            <a:pPr algn="ctr" defTabSz="914400" fontAlgn="base">
              <a:spcBef>
                <a:spcPct val="50000"/>
              </a:spcBef>
              <a:spcAft>
                <a:spcPct val="0"/>
              </a:spcAft>
            </a:pPr>
            <a:r>
              <a:rPr lang="ar-JO"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نيكولاس بوسين يقدم راعوث و بوعز</a:t>
            </a:r>
            <a:endParaRPr lang="en-US" sz="20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
        <p:nvSpPr>
          <p:cNvPr id="893957" name="Text Box 5"/>
          <p:cNvSpPr txBox="1">
            <a:spLocks noChangeArrowheads="1"/>
          </p:cNvSpPr>
          <p:nvPr/>
        </p:nvSpPr>
        <p:spPr bwMode="auto">
          <a:xfrm>
            <a:off x="533400" y="3336925"/>
            <a:ext cx="7924800" cy="1200329"/>
          </a:xfrm>
          <a:prstGeom prst="rect">
            <a:avLst/>
          </a:prstGeom>
          <a:noFill/>
          <a:ln>
            <a:noFill/>
          </a:ln>
          <a:effectLst>
            <a:outerShdw blurRad="63500" dist="38099" dir="2700000" algn="ctr" rotWithShape="0">
              <a:schemeClr val="tx1">
                <a:alpha val="74998"/>
              </a:scheme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a:spAutoFit/>
          </a:bodyPr>
          <a:lstStyle>
            <a:lvl1pPr>
              <a:defRPr sz="2400">
                <a:solidFill>
                  <a:schemeClr val="tx1"/>
                </a:solidFill>
                <a:latin typeface="Times New Roman" charset="0"/>
                <a:ea typeface="ＭＳ Ｐゴシック" charset="0"/>
              </a:defRPr>
            </a:lvl1pPr>
            <a:lvl2pPr marL="114300">
              <a:defRPr sz="2400">
                <a:solidFill>
                  <a:schemeClr val="tx1"/>
                </a:solidFill>
                <a:latin typeface="Times New Roman" charset="0"/>
                <a:ea typeface="ＭＳ Ｐゴシック" charset="0"/>
              </a:defRPr>
            </a:lvl2pPr>
            <a:lvl3pPr marL="228600">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fontAlgn="base">
              <a:spcBef>
                <a:spcPct val="0"/>
              </a:spcBef>
              <a:spcAft>
                <a:spcPct val="0"/>
              </a:spcAft>
              <a:defRPr sz="2400">
                <a:solidFill>
                  <a:schemeClr val="tx1"/>
                </a:solidFill>
                <a:latin typeface="Times New Roman" charset="0"/>
                <a:ea typeface="ＭＳ Ｐゴシック" charset="0"/>
              </a:defRPr>
            </a:lvl6pPr>
            <a:lvl7pPr fontAlgn="base">
              <a:spcBef>
                <a:spcPct val="0"/>
              </a:spcBef>
              <a:spcAft>
                <a:spcPct val="0"/>
              </a:spcAft>
              <a:defRPr sz="2400">
                <a:solidFill>
                  <a:schemeClr val="tx1"/>
                </a:solidFill>
                <a:latin typeface="Times New Roman" charset="0"/>
                <a:ea typeface="ＭＳ Ｐゴシック" charset="0"/>
              </a:defRPr>
            </a:lvl7pPr>
            <a:lvl8pPr fontAlgn="base">
              <a:spcBef>
                <a:spcPct val="0"/>
              </a:spcBef>
              <a:spcAft>
                <a:spcPct val="0"/>
              </a:spcAft>
              <a:defRPr sz="2400">
                <a:solidFill>
                  <a:schemeClr val="tx1"/>
                </a:solidFill>
                <a:latin typeface="Times New Roman" charset="0"/>
                <a:ea typeface="ＭＳ Ｐゴシック" charset="0"/>
              </a:defRPr>
            </a:lvl8pPr>
            <a:lvl9pPr fontAlgn="base">
              <a:spcBef>
                <a:spcPct val="0"/>
              </a:spcBef>
              <a:spcAft>
                <a:spcPct val="0"/>
              </a:spcAft>
              <a:defRPr sz="2400">
                <a:solidFill>
                  <a:schemeClr val="tx1"/>
                </a:solidFill>
                <a:latin typeface="Times New Roman" charset="0"/>
                <a:ea typeface="ＭＳ Ｐゴシック" charset="0"/>
              </a:defRPr>
            </a:lvl9pPr>
          </a:lstStyle>
          <a:p>
            <a:pPr lvl="2" algn="ctr" defTabSz="914400" fontAlgn="base">
              <a:spcBef>
                <a:spcPct val="50000"/>
              </a:spcBef>
              <a:spcAft>
                <a:spcPct val="0"/>
              </a:spcAft>
            </a:pPr>
            <a:r>
              <a:rPr lang="ar-JO" sz="3600" b="1" dirty="0">
                <a:solidFill>
                  <a:srgbClr val="FFFFFF"/>
                </a:solidFill>
                <a:effectLst>
                  <a:glow rad="190500">
                    <a:srgbClr val="000000"/>
                  </a:glow>
                </a:effectLst>
                <a:latin typeface="Arial" panose="020B0604020202020204" pitchFamily="34" charset="0"/>
                <a:cs typeface="Arial" panose="020B0604020202020204" pitchFamily="34" charset="0"/>
              </a:rPr>
              <a:t>ما أكرم رحمتك يا الله                                 فبنو البشر في ظل جناحيك يحتمون</a:t>
            </a:r>
            <a:endParaRPr lang="en-US" sz="2800" b="1" dirty="0">
              <a:solidFill>
                <a:srgbClr val="FFFFFF"/>
              </a:solidFill>
              <a:effectLst>
                <a:glow rad="190500">
                  <a:srgbClr val="000000"/>
                </a:glow>
              </a:effectLst>
              <a:latin typeface="Arial" panose="020B0604020202020204" pitchFamily="34" charset="0"/>
              <a:cs typeface="Arial" panose="020B0604020202020204" pitchFamily="34" charset="0"/>
            </a:endParaRPr>
          </a:p>
        </p:txBody>
      </p:sp>
      <p:sp>
        <p:nvSpPr>
          <p:cNvPr id="893958" name="Text Box 6"/>
          <p:cNvSpPr txBox="1">
            <a:spLocks noChangeArrowheads="1"/>
          </p:cNvSpPr>
          <p:nvPr/>
        </p:nvSpPr>
        <p:spPr bwMode="auto">
          <a:xfrm>
            <a:off x="4648200" y="6248400"/>
            <a:ext cx="449580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algn="r" defTabSz="914400" fontAlgn="base">
              <a:spcBef>
                <a:spcPct val="50000"/>
              </a:spcBef>
              <a:spcAft>
                <a:spcPct val="0"/>
              </a:spcAft>
            </a:pPr>
            <a:r>
              <a:rPr lang="ar-JO"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rPr>
              <a:t>مزمور 36: 7</a:t>
            </a:r>
            <a:endParaRPr lang="en-US" sz="2800" b="1" dirty="0">
              <a:solidFill>
                <a:srgbClr val="FFFFFF"/>
              </a:solidFill>
              <a:effectLst>
                <a:glow rad="190500">
                  <a:srgbClr val="000000"/>
                </a:glow>
              </a:effectLst>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84012218"/>
      </p:ext>
    </p:extLst>
  </p:cSld>
  <p:clrMapOvr>
    <a:masterClrMapping/>
  </p:clrMapOvr>
  <mc:AlternateContent xmlns:mc="http://schemas.openxmlformats.org/markup-compatibility/2006" xmlns:p14="http://schemas.microsoft.com/office/powerpoint/2010/main">
    <mc:Choice Requires="p14">
      <p:transition p14:dur="100">
        <p:randomBar dir="vert"/>
      </p:transition>
    </mc:Choice>
    <mc:Fallback xmlns="">
      <p:transition>
        <p:randomBar dir="vert"/>
      </p:transition>
    </mc:Fallback>
  </mc:AlternateContent>
</p:sld>
</file>

<file path=ppt/theme/_rels/theme15.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image" Target="../media/image8.jpeg"/></Relationships>
</file>

<file path=ppt/theme/theme1.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6.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2_Lock And Key">
  <a:themeElements>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fontScheme name="Lock And Ke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Lock And Key 1">
        <a:dk1>
          <a:srgbClr val="200B5B"/>
        </a:dk1>
        <a:lt1>
          <a:srgbClr val="EAEAEA"/>
        </a:lt1>
        <a:dk2>
          <a:srgbClr val="6600FF"/>
        </a:dk2>
        <a:lt2>
          <a:srgbClr val="FFCC66"/>
        </a:lt2>
        <a:accent1>
          <a:srgbClr val="EEB00B"/>
        </a:accent1>
        <a:accent2>
          <a:srgbClr val="6600CC"/>
        </a:accent2>
        <a:accent3>
          <a:srgbClr val="B8AAFF"/>
        </a:accent3>
        <a:accent4>
          <a:srgbClr val="C8C8C8"/>
        </a:accent4>
        <a:accent5>
          <a:srgbClr val="F5D4AA"/>
        </a:accent5>
        <a:accent6>
          <a:srgbClr val="5C00B9"/>
        </a:accent6>
        <a:hlink>
          <a:srgbClr val="FF33CC"/>
        </a:hlink>
        <a:folHlink>
          <a:srgbClr val="CC99FF"/>
        </a:folHlink>
      </a:clrScheme>
      <a:clrMap bg1="dk2" tx1="lt1" bg2="dk1" tx2="lt2" accent1="accent1" accent2="accent2" accent3="accent3" accent4="accent4" accent5="accent5" accent6="accent6" hlink="hlink" folHlink="folHlink"/>
    </a:extraClrScheme>
    <a:extraClrScheme>
      <a:clrScheme name="Lock And Key 2">
        <a:dk1>
          <a:srgbClr val="393939"/>
        </a:dk1>
        <a:lt1>
          <a:srgbClr val="FFFFFF"/>
        </a:lt1>
        <a:dk2>
          <a:srgbClr val="6600CC"/>
        </a:dk2>
        <a:lt2>
          <a:srgbClr val="CCCCFF"/>
        </a:lt2>
        <a:accent1>
          <a:srgbClr val="F9D87E"/>
        </a:accent1>
        <a:accent2>
          <a:srgbClr val="FFCCCC"/>
        </a:accent2>
        <a:accent3>
          <a:srgbClr val="FFFFFF"/>
        </a:accent3>
        <a:accent4>
          <a:srgbClr val="2F2F2F"/>
        </a:accent4>
        <a:accent5>
          <a:srgbClr val="FBE9C0"/>
        </a:accent5>
        <a:accent6>
          <a:srgbClr val="E7B9B9"/>
        </a:accent6>
        <a:hlink>
          <a:srgbClr val="FFCCFF"/>
        </a:hlink>
        <a:folHlink>
          <a:srgbClr val="99CCFF"/>
        </a:folHlink>
      </a:clrScheme>
      <a:clrMap bg1="lt1" tx1="dk1" bg2="lt2" tx2="dk2" accent1="accent1" accent2="accent2" accent3="accent3" accent4="accent4" accent5="accent5" accent6="accent6" hlink="hlink" folHlink="folHlink"/>
    </a:extraClrScheme>
    <a:extraClrScheme>
      <a:clrScheme name="Lock And Key 3">
        <a:dk1>
          <a:srgbClr val="000000"/>
        </a:dk1>
        <a:lt1>
          <a:srgbClr val="FFFFFF"/>
        </a:lt1>
        <a:dk2>
          <a:srgbClr val="000000"/>
        </a:dk2>
        <a:lt2>
          <a:srgbClr val="FFFFFF"/>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
      <a:clrScheme name="Lock And Key 4">
        <a:dk1>
          <a:srgbClr val="330000"/>
        </a:dk1>
        <a:lt1>
          <a:srgbClr val="FFFFCC"/>
        </a:lt1>
        <a:dk2>
          <a:srgbClr val="000000"/>
        </a:dk2>
        <a:lt2>
          <a:srgbClr val="FFCC00"/>
        </a:lt2>
        <a:accent1>
          <a:srgbClr val="FF9900"/>
        </a:accent1>
        <a:accent2>
          <a:srgbClr val="330099"/>
        </a:accent2>
        <a:accent3>
          <a:srgbClr val="AAAAAA"/>
        </a:accent3>
        <a:accent4>
          <a:srgbClr val="DADAAE"/>
        </a:accent4>
        <a:accent5>
          <a:srgbClr val="FFCAAA"/>
        </a:accent5>
        <a:accent6>
          <a:srgbClr val="2D008A"/>
        </a:accent6>
        <a:hlink>
          <a:srgbClr val="FF6633"/>
        </a:hlink>
        <a:folHlink>
          <a:srgbClr val="669900"/>
        </a:folHlink>
      </a:clrScheme>
      <a:clrMap bg1="dk2" tx1="lt1" bg2="dk1" tx2="lt2" accent1="accent1" accent2="accent2" accent3="accent3" accent4="accent4" accent5="accent5" accent6="accent6" hlink="hlink" folHlink="folHlink"/>
    </a:extraClrScheme>
    <a:extraClrScheme>
      <a:clrScheme name="Lock And Key 5">
        <a:dk1>
          <a:srgbClr val="333300"/>
        </a:dk1>
        <a:lt1>
          <a:srgbClr val="DDDDDD"/>
        </a:lt1>
        <a:dk2>
          <a:srgbClr val="996600"/>
        </a:dk2>
        <a:lt2>
          <a:srgbClr val="FFCC66"/>
        </a:lt2>
        <a:accent1>
          <a:srgbClr val="EEB00B"/>
        </a:accent1>
        <a:accent2>
          <a:srgbClr val="330099"/>
        </a:accent2>
        <a:accent3>
          <a:srgbClr val="CAB8AA"/>
        </a:accent3>
        <a:accent4>
          <a:srgbClr val="BDBDBD"/>
        </a:accent4>
        <a:accent5>
          <a:srgbClr val="F5D4AA"/>
        </a:accent5>
        <a:accent6>
          <a:srgbClr val="2D008A"/>
        </a:accent6>
        <a:hlink>
          <a:srgbClr val="FF6633"/>
        </a:hlink>
        <a:folHlink>
          <a:srgbClr val="CC9900"/>
        </a:folHlink>
      </a:clrScheme>
      <a:clrMap bg1="dk2" tx1="lt1" bg2="dk1" tx2="lt2" accent1="accent1" accent2="accent2" accent3="accent3" accent4="accent4" accent5="accent5" accent6="accent6" hlink="hlink" folHlink="folHlink"/>
    </a:extraClrScheme>
    <a:extraClrScheme>
      <a:clrScheme name="Lock And Key 6">
        <a:dk1>
          <a:srgbClr val="003300"/>
        </a:dk1>
        <a:lt1>
          <a:srgbClr val="FFFFCC"/>
        </a:lt1>
        <a:dk2>
          <a:srgbClr val="999933"/>
        </a:dk2>
        <a:lt2>
          <a:srgbClr val="FFFF66"/>
        </a:lt2>
        <a:accent1>
          <a:srgbClr val="CC9900"/>
        </a:accent1>
        <a:accent2>
          <a:srgbClr val="330099"/>
        </a:accent2>
        <a:accent3>
          <a:srgbClr val="CACAAD"/>
        </a:accent3>
        <a:accent4>
          <a:srgbClr val="DADAAE"/>
        </a:accent4>
        <a:accent5>
          <a:srgbClr val="E2CAAA"/>
        </a:accent5>
        <a:accent6>
          <a:srgbClr val="2D008A"/>
        </a:accent6>
        <a:hlink>
          <a:srgbClr val="FF9900"/>
        </a:hlink>
        <a:folHlink>
          <a:srgbClr val="FF660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3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Blueprint">
  <a:themeElements>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fontScheme name="Blueprin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ueprint 1">
        <a:dk1>
          <a:srgbClr val="000000"/>
        </a:dk1>
        <a:lt1>
          <a:srgbClr val="FFFFFF"/>
        </a:lt1>
        <a:dk2>
          <a:srgbClr val="40458C"/>
        </a:dk2>
        <a:lt2>
          <a:srgbClr val="FFFFCC"/>
        </a:lt2>
        <a:accent1>
          <a:srgbClr val="8D8DB3"/>
        </a:accent1>
        <a:accent2>
          <a:srgbClr val="B2B2B2"/>
        </a:accent2>
        <a:accent3>
          <a:srgbClr val="AFB0C5"/>
        </a:accent3>
        <a:accent4>
          <a:srgbClr val="DADADA"/>
        </a:accent4>
        <a:accent5>
          <a:srgbClr val="C5C5D6"/>
        </a:accent5>
        <a:accent6>
          <a:srgbClr val="A1A1A1"/>
        </a:accent6>
        <a:hlink>
          <a:srgbClr val="6F89F7"/>
        </a:hlink>
        <a:folHlink>
          <a:srgbClr val="4F56AD"/>
        </a:folHlink>
      </a:clrScheme>
      <a:clrMap bg1="dk2" tx1="lt1" bg2="dk1" tx2="lt2" accent1="accent1" accent2="accent2" accent3="accent3" accent4="accent4" accent5="accent5" accent6="accent6" hlink="hlink" folHlink="folHlink"/>
    </a:extraClrScheme>
    <a:extraClrScheme>
      <a:clrScheme name="Blueprint 2">
        <a:dk1>
          <a:srgbClr val="40458C"/>
        </a:dk1>
        <a:lt1>
          <a:srgbClr val="FFFFFF"/>
        </a:lt1>
        <a:dk2>
          <a:srgbClr val="660066"/>
        </a:dk2>
        <a:lt2>
          <a:srgbClr val="B7C1EB"/>
        </a:lt2>
        <a:accent1>
          <a:srgbClr val="ECD882"/>
        </a:accent1>
        <a:accent2>
          <a:srgbClr val="B2B2B2"/>
        </a:accent2>
        <a:accent3>
          <a:srgbClr val="FFFFFF"/>
        </a:accent3>
        <a:accent4>
          <a:srgbClr val="353A77"/>
        </a:accent4>
        <a:accent5>
          <a:srgbClr val="F4E9C1"/>
        </a:accent5>
        <a:accent6>
          <a:srgbClr val="A1A1A1"/>
        </a:accent6>
        <a:hlink>
          <a:srgbClr val="6F89F7"/>
        </a:hlink>
        <a:folHlink>
          <a:srgbClr val="CFDBFD"/>
        </a:folHlink>
      </a:clrScheme>
      <a:clrMap bg1="lt1" tx1="dk1" bg2="lt2" tx2="dk2" accent1="accent1" accent2="accent2" accent3="accent3" accent4="accent4" accent5="accent5" accent6="accent6" hlink="hlink" folHlink="folHlink"/>
    </a:extraClrScheme>
    <a:extraClrScheme>
      <a:clrScheme name="Blueprint 3">
        <a:dk1>
          <a:srgbClr val="000000"/>
        </a:dk1>
        <a:lt1>
          <a:srgbClr val="FFFFFF"/>
        </a:lt1>
        <a:dk2>
          <a:srgbClr val="4D4D4D"/>
        </a:dk2>
        <a:lt2>
          <a:srgbClr val="B2B2B2"/>
        </a:lt2>
        <a:accent1>
          <a:srgbClr val="969696"/>
        </a:accent1>
        <a:accent2>
          <a:srgbClr val="EAEAEA"/>
        </a:accent2>
        <a:accent3>
          <a:srgbClr val="FFFFFF"/>
        </a:accent3>
        <a:accent4>
          <a:srgbClr val="000000"/>
        </a:accent4>
        <a:accent5>
          <a:srgbClr val="C9C9C9"/>
        </a:accent5>
        <a:accent6>
          <a:srgbClr val="D4D4D4"/>
        </a:accent6>
        <a:hlink>
          <a:srgbClr val="777777"/>
        </a:hlink>
        <a:folHlink>
          <a:srgbClr val="C0C0C0"/>
        </a:folHlink>
      </a:clrScheme>
      <a:clrMap bg1="lt1" tx1="dk1" bg2="lt2" tx2="dk2" accent1="accent1" accent2="accent2" accent3="accent3" accent4="accent4" accent5="accent5" accent6="accent6" hlink="hlink" folHlink="folHlink"/>
    </a:extraClrScheme>
    <a:extraClrScheme>
      <a:clrScheme name="Blueprint 4">
        <a:dk1>
          <a:srgbClr val="333300"/>
        </a:dk1>
        <a:lt1>
          <a:srgbClr val="FFFFFF"/>
        </a:lt1>
        <a:dk2>
          <a:srgbClr val="663300"/>
        </a:dk2>
        <a:lt2>
          <a:srgbClr val="B2B2B2"/>
        </a:lt2>
        <a:accent1>
          <a:srgbClr val="DDC6A7"/>
        </a:accent1>
        <a:accent2>
          <a:srgbClr val="D9C167"/>
        </a:accent2>
        <a:accent3>
          <a:srgbClr val="FFFFFF"/>
        </a:accent3>
        <a:accent4>
          <a:srgbClr val="2A2A00"/>
        </a:accent4>
        <a:accent5>
          <a:srgbClr val="EBDFD0"/>
        </a:accent5>
        <a:accent6>
          <a:srgbClr val="C4AF5D"/>
        </a:accent6>
        <a:hlink>
          <a:srgbClr val="8A7A66"/>
        </a:hlink>
        <a:folHlink>
          <a:srgbClr val="C0AE9E"/>
        </a:folHlink>
      </a:clrScheme>
      <a:clrMap bg1="lt1" tx1="dk1" bg2="lt2" tx2="dk2" accent1="accent1" accent2="accent2" accent3="accent3" accent4="accent4" accent5="accent5" accent6="accent6" hlink="hlink" folHlink="folHlink"/>
    </a:extraClrScheme>
    <a:extraClrScheme>
      <a:clrScheme name="Blueprint 5">
        <a:dk1>
          <a:srgbClr val="000000"/>
        </a:dk1>
        <a:lt1>
          <a:srgbClr val="FFFFFF"/>
        </a:lt1>
        <a:dk2>
          <a:srgbClr val="003366"/>
        </a:dk2>
        <a:lt2>
          <a:srgbClr val="CCFFCC"/>
        </a:lt2>
        <a:accent1>
          <a:srgbClr val="006699"/>
        </a:accent1>
        <a:accent2>
          <a:srgbClr val="009999"/>
        </a:accent2>
        <a:accent3>
          <a:srgbClr val="AAADB8"/>
        </a:accent3>
        <a:accent4>
          <a:srgbClr val="DADADA"/>
        </a:accent4>
        <a:accent5>
          <a:srgbClr val="AAB8CA"/>
        </a:accent5>
        <a:accent6>
          <a:srgbClr val="008A8A"/>
        </a:accent6>
        <a:hlink>
          <a:srgbClr val="0099CC"/>
        </a:hlink>
        <a:folHlink>
          <a:srgbClr val="00458A"/>
        </a:folHlink>
      </a:clrScheme>
      <a:clrMap bg1="dk2" tx1="lt1" bg2="dk1" tx2="lt2" accent1="accent1" accent2="accent2" accent3="accent3" accent4="accent4" accent5="accent5" accent6="accent6" hlink="hlink" folHlink="folHlink"/>
    </a:extraClrScheme>
    <a:extraClrScheme>
      <a:clrScheme name="Blueprint 6">
        <a:dk1>
          <a:srgbClr val="000000"/>
        </a:dk1>
        <a:lt1>
          <a:srgbClr val="FFFFFF"/>
        </a:lt1>
        <a:dk2>
          <a:srgbClr val="004A48"/>
        </a:dk2>
        <a:lt2>
          <a:srgbClr val="33CCCC"/>
        </a:lt2>
        <a:accent1>
          <a:srgbClr val="006699"/>
        </a:accent1>
        <a:accent2>
          <a:srgbClr val="009999"/>
        </a:accent2>
        <a:accent3>
          <a:srgbClr val="AAB1B1"/>
        </a:accent3>
        <a:accent4>
          <a:srgbClr val="DADADA"/>
        </a:accent4>
        <a:accent5>
          <a:srgbClr val="AAB8CA"/>
        </a:accent5>
        <a:accent6>
          <a:srgbClr val="008A8A"/>
        </a:accent6>
        <a:hlink>
          <a:srgbClr val="00CC99"/>
        </a:hlink>
        <a:folHlink>
          <a:srgbClr val="006666"/>
        </a:folHlink>
      </a:clrScheme>
      <a:clrMap bg1="dk2" tx1="lt1" bg2="dk1" tx2="lt2" accent1="accent1" accent2="accent2" accent3="accent3" accent4="accent4" accent5="accent5" accent6="accent6" hlink="hlink" folHlink="folHlink"/>
    </a:extraClrScheme>
    <a:extraClrScheme>
      <a:clrScheme name="Blueprint 7">
        <a:dk1>
          <a:srgbClr val="000000"/>
        </a:dk1>
        <a:lt1>
          <a:srgbClr val="FFFFFF"/>
        </a:lt1>
        <a:dk2>
          <a:srgbClr val="333300"/>
        </a:dk2>
        <a:lt2>
          <a:srgbClr val="FFFFCC"/>
        </a:lt2>
        <a:accent1>
          <a:srgbClr val="CC9900"/>
        </a:accent1>
        <a:accent2>
          <a:srgbClr val="CC6600"/>
        </a:accent2>
        <a:accent3>
          <a:srgbClr val="ADADAA"/>
        </a:accent3>
        <a:accent4>
          <a:srgbClr val="DADADA"/>
        </a:accent4>
        <a:accent5>
          <a:srgbClr val="E2CAAA"/>
        </a:accent5>
        <a:accent6>
          <a:srgbClr val="B95C00"/>
        </a:accent6>
        <a:hlink>
          <a:srgbClr val="808000"/>
        </a:hlink>
        <a:folHlink>
          <a:srgbClr val="525000"/>
        </a:folHlink>
      </a:clrScheme>
      <a:clrMap bg1="dk2" tx1="lt1" bg2="dk1" tx2="lt2" accent1="accent1" accent2="accent2" accent3="accent3" accent4="accent4" accent5="accent5" accent6="accent6" hlink="hlink" folHlink="folHlink"/>
    </a:extraClrScheme>
    <a:extraClrScheme>
      <a:clrScheme name="Blueprint 8">
        <a:dk1>
          <a:srgbClr val="003D62"/>
        </a:dk1>
        <a:lt1>
          <a:srgbClr val="FFFFFF"/>
        </a:lt1>
        <a:dk2>
          <a:srgbClr val="006699"/>
        </a:dk2>
        <a:lt2>
          <a:srgbClr val="C8D1DA"/>
        </a:lt2>
        <a:accent1>
          <a:srgbClr val="9AC0EA"/>
        </a:accent1>
        <a:accent2>
          <a:srgbClr val="80C3C8"/>
        </a:accent2>
        <a:accent3>
          <a:srgbClr val="FFFFFF"/>
        </a:accent3>
        <a:accent4>
          <a:srgbClr val="003353"/>
        </a:accent4>
        <a:accent5>
          <a:srgbClr val="CADCF3"/>
        </a:accent5>
        <a:accent6>
          <a:srgbClr val="73B0B5"/>
        </a:accent6>
        <a:hlink>
          <a:srgbClr val="81ABCB"/>
        </a:hlink>
        <a:folHlink>
          <a:srgbClr val="B6CBD6"/>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_Expedition">
  <a:themeElements>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fontScheme name="Expedi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2000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2">
        <a:dk1>
          <a:srgbClr val="000000"/>
        </a:dk1>
        <a:lt1>
          <a:srgbClr val="FFFFFF"/>
        </a:lt1>
        <a:dk2>
          <a:srgbClr val="482400"/>
        </a:dk2>
        <a:lt2>
          <a:srgbClr val="808080"/>
        </a:lt2>
        <a:accent1>
          <a:srgbClr val="DFD6C3"/>
        </a:accent1>
        <a:accent2>
          <a:srgbClr val="D69B80"/>
        </a:accent2>
        <a:accent3>
          <a:srgbClr val="FFFFFF"/>
        </a:accent3>
        <a:accent4>
          <a:srgbClr val="000000"/>
        </a:accent4>
        <a:accent5>
          <a:srgbClr val="ECE8DE"/>
        </a:accent5>
        <a:accent6>
          <a:srgbClr val="C28C73"/>
        </a:accent6>
        <a:hlink>
          <a:srgbClr val="993300"/>
        </a:hlink>
        <a:folHlink>
          <a:srgbClr val="666600"/>
        </a:folHlink>
      </a:clrScheme>
      <a:clrMap bg1="lt1" tx1="dk1" bg2="lt2" tx2="dk2" accent1="accent1" accent2="accent2" accent3="accent3" accent4="accent4" accent5="accent5" accent6="accent6" hlink="hlink" folHlink="folHlink"/>
    </a:extraClrScheme>
    <a:extraClrScheme>
      <a:clrScheme name="Expedition 3">
        <a:dk1>
          <a:srgbClr val="000000"/>
        </a:dk1>
        <a:lt1>
          <a:srgbClr val="FFFFFF"/>
        </a:lt1>
        <a:dk2>
          <a:srgbClr val="000000"/>
        </a:dk2>
        <a:lt2>
          <a:srgbClr val="333333"/>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Expedition 4">
        <a:dk1>
          <a:srgbClr val="000000"/>
        </a:dk1>
        <a:lt1>
          <a:srgbClr val="9D7643"/>
        </a:lt1>
        <a:dk2>
          <a:srgbClr val="FFFFFF"/>
        </a:dk2>
        <a:lt2>
          <a:srgbClr val="554025"/>
        </a:lt2>
        <a:accent1>
          <a:srgbClr val="CAA966"/>
        </a:accent1>
        <a:accent2>
          <a:srgbClr val="8488AC"/>
        </a:accent2>
        <a:accent3>
          <a:srgbClr val="CCBDB0"/>
        </a:accent3>
        <a:accent4>
          <a:srgbClr val="000000"/>
        </a:accent4>
        <a:accent5>
          <a:srgbClr val="E1D1B8"/>
        </a:accent5>
        <a:accent6>
          <a:srgbClr val="777B9B"/>
        </a:accent6>
        <a:hlink>
          <a:srgbClr val="993300"/>
        </a:hlink>
        <a:folHlink>
          <a:srgbClr val="666600"/>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Expedition 1">
    <a:dk1>
      <a:srgbClr val="000000"/>
    </a:dk1>
    <a:lt1>
      <a:srgbClr val="A7947B"/>
    </a:lt1>
    <a:dk2>
      <a:srgbClr val="482400"/>
    </a:dk2>
    <a:lt2>
      <a:srgbClr val="808080"/>
    </a:lt2>
    <a:accent1>
      <a:srgbClr val="DFD6C3"/>
    </a:accent1>
    <a:accent2>
      <a:srgbClr val="D69B80"/>
    </a:accent2>
    <a:accent3>
      <a:srgbClr val="D0C8BF"/>
    </a:accent3>
    <a:accent4>
      <a:srgbClr val="000000"/>
    </a:accent4>
    <a:accent5>
      <a:srgbClr val="ECE8DE"/>
    </a:accent5>
    <a:accent6>
      <a:srgbClr val="C28C73"/>
    </a:accent6>
    <a:hlink>
      <a:srgbClr val="993300"/>
    </a:hlink>
    <a:folHlink>
      <a:srgbClr val="666600"/>
    </a:folHlink>
  </a:clrScheme>
</a:themeOverride>
</file>

<file path=docProps/app.xml><?xml version="1.0" encoding="utf-8"?>
<Properties xmlns="http://schemas.openxmlformats.org/officeDocument/2006/extended-properties" xmlns:vt="http://schemas.openxmlformats.org/officeDocument/2006/docPropsVTypes">
  <TotalTime>6754</TotalTime>
  <Words>10568</Words>
  <Application>Microsoft Macintosh PowerPoint</Application>
  <PresentationFormat>On-screen Show (4:3)</PresentationFormat>
  <Paragraphs>1426</Paragraphs>
  <Slides>212</Slides>
  <Notes>187</Notes>
  <HiddenSlides>0</HiddenSlides>
  <MMClips>0</MMClips>
  <ScaleCrop>false</ScaleCrop>
  <HeadingPairs>
    <vt:vector size="6" baseType="variant">
      <vt:variant>
        <vt:lpstr>Fonts Used</vt:lpstr>
      </vt:variant>
      <vt:variant>
        <vt:i4>21</vt:i4>
      </vt:variant>
      <vt:variant>
        <vt:lpstr>Theme</vt:lpstr>
      </vt:variant>
      <vt:variant>
        <vt:i4>19</vt:i4>
      </vt:variant>
      <vt:variant>
        <vt:lpstr>Slide Titles</vt:lpstr>
      </vt:variant>
      <vt:variant>
        <vt:i4>212</vt:i4>
      </vt:variant>
    </vt:vector>
  </HeadingPairs>
  <TitlesOfParts>
    <vt:vector size="252" baseType="lpstr">
      <vt:lpstr>ＭＳ Ｐゴシック</vt:lpstr>
      <vt:lpstr>Osaka</vt:lpstr>
      <vt:lpstr>宋体</vt:lpstr>
      <vt:lpstr>Times</vt:lpstr>
      <vt:lpstr>TTE25ED408t00</vt:lpstr>
      <vt:lpstr>Arial</vt:lpstr>
      <vt:lpstr>Arial Black</vt:lpstr>
      <vt:lpstr>Arial Narrow</vt:lpstr>
      <vt:lpstr>Bwhebb</vt:lpstr>
      <vt:lpstr>Calibri</vt:lpstr>
      <vt:lpstr>Comic Sans MS</vt:lpstr>
      <vt:lpstr>Courier New</vt:lpstr>
      <vt:lpstr>Helvetica</vt:lpstr>
      <vt:lpstr>Impact</vt:lpstr>
      <vt:lpstr>Monotype Sorts</vt:lpstr>
      <vt:lpstr>Symbol</vt:lpstr>
      <vt:lpstr>Tahoma</vt:lpstr>
      <vt:lpstr>Times New Roman</vt:lpstr>
      <vt:lpstr>Tw Cen MT</vt:lpstr>
      <vt:lpstr>Wingdings</vt:lpstr>
      <vt:lpstr>Wingdings 2</vt:lpstr>
      <vt:lpstr>49_Blank Presentation</vt:lpstr>
      <vt:lpstr>Expedition</vt:lpstr>
      <vt:lpstr>Default Design</vt:lpstr>
      <vt:lpstr>Blank Presentation</vt:lpstr>
      <vt:lpstr>2_Default Design</vt:lpstr>
      <vt:lpstr>3_Default Design</vt:lpstr>
      <vt:lpstr>4_Default Design</vt:lpstr>
      <vt:lpstr>Blueprint</vt:lpstr>
      <vt:lpstr>2_Expedition</vt:lpstr>
      <vt:lpstr>5_Default Design</vt:lpstr>
      <vt:lpstr>6_Default Design</vt:lpstr>
      <vt:lpstr>7_Default Design</vt:lpstr>
      <vt:lpstr>1_Office Theme</vt:lpstr>
      <vt:lpstr>1_untitled 1</vt:lpstr>
      <vt:lpstr>Median</vt:lpstr>
      <vt:lpstr>8_Default Design</vt:lpstr>
      <vt:lpstr>2_Lock And Key</vt:lpstr>
      <vt:lpstr>9_Default Design</vt:lpstr>
      <vt:lpstr>3_Expedition</vt:lpstr>
      <vt:lpstr>راعوث</vt:lpstr>
      <vt:lpstr>الكلمة المفتاحية</vt:lpstr>
      <vt:lpstr>الموضوع الرئيسي</vt:lpstr>
      <vt:lpstr>الآيات المفتاحية</vt:lpstr>
      <vt:lpstr>بيان الملكوت</vt:lpstr>
      <vt:lpstr>البيان الموجز</vt:lpstr>
      <vt:lpstr>العهد</vt:lpstr>
      <vt:lpstr>الفداء</vt:lpstr>
      <vt:lpstr>المسيا</vt:lpstr>
      <vt:lpstr>راعوث</vt:lpstr>
      <vt:lpstr>Barry Huddleston, The Acrostic Summarized Bible (Grand Rapids: Baker, 1992)</vt:lpstr>
      <vt:lpstr>كن  علاقاتياً</vt:lpstr>
      <vt:lpstr>القول الذي يقتبس عادة</vt:lpstr>
      <vt:lpstr>القول الذي لا يقتبس عادة</vt:lpstr>
      <vt:lpstr>كيف يكافئنا الله  عندما نهتم بالآخرين؟ </vt:lpstr>
      <vt:lpstr>1. يسدد الله احتياجاتنا الشخصية</vt:lpstr>
      <vt:lpstr>2. أحياناً يكافئنا الله أكثر مما نحلم</vt:lpstr>
      <vt:lpstr>الفكرة الرئيسية</vt:lpstr>
      <vt:lpstr>من هم الأشخاص الموجودين في محيطك  و الذين يريدك الله أن تساعدهم؟</vt:lpstr>
      <vt:lpstr>Black</vt:lpstr>
      <vt:lpstr>آباء و قضاة العهد القديم</vt:lpstr>
      <vt:lpstr>الكلمة المفتاحية</vt:lpstr>
      <vt:lpstr>الآيات المفتاحية</vt:lpstr>
      <vt:lpstr>الآيات المفتاحية</vt:lpstr>
      <vt:lpstr>Hesed ds,x,</vt:lpstr>
      <vt:lpstr>العنوان</vt:lpstr>
      <vt:lpstr>التأليف </vt:lpstr>
      <vt:lpstr>التاريخ</vt:lpstr>
      <vt:lpstr>المستلمين</vt:lpstr>
      <vt:lpstr>المناسبة</vt:lpstr>
      <vt:lpstr>المناسبة</vt:lpstr>
      <vt:lpstr>المناسبة</vt:lpstr>
      <vt:lpstr>المناسبة</vt:lpstr>
      <vt:lpstr>التباينات</vt:lpstr>
      <vt:lpstr>أصل المؤابيين</vt:lpstr>
      <vt:lpstr>تأثير المؤابيين</vt:lpstr>
      <vt:lpstr>جغرافيا سفر راعوث</vt:lpstr>
      <vt:lpstr>أورشليم</vt:lpstr>
      <vt:lpstr>طريق أريحا</vt:lpstr>
      <vt:lpstr>أريحا القديمة</vt:lpstr>
      <vt:lpstr>وادي أرنون</vt:lpstr>
      <vt:lpstr>دينونة المؤابيين</vt:lpstr>
      <vt:lpstr>الخصائص</vt:lpstr>
      <vt:lpstr>الخصائص </vt:lpstr>
      <vt:lpstr>الخصائص</vt:lpstr>
      <vt:lpstr>الخصائص</vt:lpstr>
      <vt:lpstr>الفصول في إسرائيل</vt:lpstr>
      <vt:lpstr>كان الحصاد عملاً شاقاً</vt:lpstr>
      <vt:lpstr>الجني</vt:lpstr>
      <vt:lpstr>التجميع</vt:lpstr>
      <vt:lpstr>درس الحنطة</vt:lpstr>
      <vt:lpstr>درس الحنطة</vt:lpstr>
      <vt:lpstr>التذرية</vt:lpstr>
      <vt:lpstr>غربلة</vt:lpstr>
      <vt:lpstr>الجمع ممنوع على ملاك الأرض</vt:lpstr>
      <vt:lpstr>الجمع وصية للفقراء</vt:lpstr>
      <vt:lpstr>تكرار الوصية</vt:lpstr>
      <vt:lpstr>مرة أخرى</vt:lpstr>
      <vt:lpstr>يتوقع الله العمل الشاق</vt:lpstr>
      <vt:lpstr>يتوقع الله العمل الشاق</vt:lpstr>
      <vt:lpstr>يتوقع الله العمل الشاق</vt:lpstr>
      <vt:lpstr>يتوقع الله العمل الشاق</vt:lpstr>
      <vt:lpstr>الخصائص</vt:lpstr>
      <vt:lpstr>الخصائص</vt:lpstr>
      <vt:lpstr>ما هو الموضوع الرئيسي</vt:lpstr>
      <vt:lpstr>جامعة 4: 9-10أ</vt:lpstr>
      <vt:lpstr>جامعة 4: 10ب</vt:lpstr>
      <vt:lpstr>الحجة</vt:lpstr>
      <vt:lpstr>1 تسالونيكي 1: 9</vt:lpstr>
      <vt:lpstr>الحجة</vt:lpstr>
      <vt:lpstr>1 يوحنا 5: 21 </vt:lpstr>
      <vt:lpstr>الفرضية</vt:lpstr>
      <vt:lpstr>الملخص</vt:lpstr>
      <vt:lpstr>لاهوت القضاة – راعوث - صموئيل</vt:lpstr>
      <vt:lpstr>كن  علاقاتياً</vt:lpstr>
      <vt:lpstr>القول الذي يقتبس عادة</vt:lpstr>
      <vt:lpstr>القول الذي لا يقتبس عادة</vt:lpstr>
      <vt:lpstr>الموضوع الرئيسي</vt:lpstr>
      <vt:lpstr>راعوث</vt:lpstr>
      <vt:lpstr>الكلمة المفتاحية</vt:lpstr>
      <vt:lpstr>كيف يكافئنا الله عندما نهتم بالآخرين </vt:lpstr>
      <vt:lpstr>دعونا ندرس الكلمة المقدسة</vt:lpstr>
      <vt:lpstr>المناسبة</vt:lpstr>
      <vt:lpstr>المناسبة</vt:lpstr>
      <vt:lpstr>المناسبة</vt:lpstr>
      <vt:lpstr>المناسبة</vt:lpstr>
      <vt:lpstr>التباينات</vt:lpstr>
      <vt:lpstr>كيف يكافئنا الله عندما نهتم بالآخرين </vt:lpstr>
      <vt:lpstr>1. يسدد الله احتياجاتنا الشخصية</vt:lpstr>
      <vt:lpstr>Slides on  راعوث 1 </vt:lpstr>
      <vt:lpstr>راعوث</vt:lpstr>
      <vt:lpstr>راعوث 1</vt:lpstr>
      <vt:lpstr>جغرافيا سفر راعوث</vt:lpstr>
      <vt:lpstr>راعوث 1</vt:lpstr>
      <vt:lpstr>راعوث 1</vt:lpstr>
      <vt:lpstr>ترفض راعوث ترك نعمي</vt:lpstr>
      <vt:lpstr>الآيات المفتاحية</vt:lpstr>
      <vt:lpstr>PowerPoint Presentation</vt:lpstr>
      <vt:lpstr>PowerPoint Presentation</vt:lpstr>
      <vt:lpstr>PowerPoint Presentation</vt:lpstr>
      <vt:lpstr>PowerPoint Presentation</vt:lpstr>
      <vt:lpstr>PowerPoint Presentation</vt:lpstr>
      <vt:lpstr>راعوث 1</vt:lpstr>
      <vt:lpstr>الكلمة المفتاحية</vt:lpstr>
      <vt:lpstr>بيت لحم</vt:lpstr>
      <vt:lpstr>PowerPoint Presentation</vt:lpstr>
      <vt:lpstr>Slides on  راعوث 2 </vt:lpstr>
      <vt:lpstr>Against the Grain</vt:lpstr>
      <vt:lpstr>الجني</vt:lpstr>
      <vt:lpstr>الجمع ممنوع على ملاك الأرض</vt:lpstr>
      <vt:lpstr>الجمع وصية للفقراء</vt:lpstr>
      <vt:lpstr>تكرار الوصية</vt:lpstr>
      <vt:lpstr>مرة أخرى</vt:lpstr>
      <vt:lpstr>الجني</vt:lpstr>
      <vt:lpstr>درس الحنطة</vt:lpstr>
      <vt:lpstr>التذرية</vt:lpstr>
      <vt:lpstr>PowerPoint Presentation</vt:lpstr>
      <vt:lpstr>يتوقع الله العمل الشاق</vt:lpstr>
      <vt:lpstr>يتوقع الله العمل الشاق</vt:lpstr>
      <vt:lpstr>يتوقع الله العمل الشاق</vt:lpstr>
      <vt:lpstr>يتوقع الله العمل الشاق</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كيف يكافئنا الله                             عندما نهتم بالآخرين؟</vt:lpstr>
      <vt:lpstr>1. يسدد الله احتياجاتنا الشخصية</vt:lpstr>
      <vt:lpstr>Slides on  راعوث 3 </vt:lpstr>
      <vt:lpstr>2. أحياناً يكافئنا الله أكثر مما نحلم</vt:lpstr>
      <vt:lpstr>وضع خطة (3: 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راعوث 4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الطفل عوبيد</vt:lpstr>
      <vt:lpstr>راعوث 4</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نسل        فارص</vt:lpstr>
      <vt:lpstr>كيف يكافئنا الله عندما نهتم بالآخرين؟ </vt:lpstr>
      <vt:lpstr>الفكرة الرئيسية</vt:lpstr>
      <vt:lpstr>1. يسدد الله احتياجاتنا الشخصية</vt:lpstr>
      <vt:lpstr>2. أحياناً يكافئنا الله اكثر مما نحلم</vt:lpstr>
      <vt:lpstr> </vt:lpstr>
      <vt:lpstr>محبة الله نزيهة</vt:lpstr>
      <vt:lpstr>البيان الموجز</vt:lpstr>
      <vt:lpstr>النبذ</vt:lpstr>
      <vt:lpstr>النبذ</vt:lpstr>
      <vt:lpstr>الوعد</vt:lpstr>
      <vt:lpstr>لوقا 14: 26</vt:lpstr>
      <vt:lpstr>لوقا 14: 27</vt:lpstr>
      <vt:lpstr>لوقا 14: 33</vt:lpstr>
      <vt:lpstr>التطبيق</vt:lpstr>
      <vt:lpstr>من هم الأشخاص الموجودين في محيطك و الذين يريدك الله أن تساعدهم؟</vt:lpstr>
      <vt:lpstr>Black</vt:lpstr>
      <vt:lpstr>مسح العهد القديم • BibleStudyDownloads.org</vt:lpstr>
    </vt:vector>
  </TitlesOfParts>
  <Company>Singapore Bible College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Sermon Title</dc:title>
  <dc:creator>Rick Griffith</dc:creator>
  <cp:lastModifiedBy>Rick Griffith</cp:lastModifiedBy>
  <cp:revision>324</cp:revision>
  <dcterms:created xsi:type="dcterms:W3CDTF">2014-08-02T06:39:19Z</dcterms:created>
  <dcterms:modified xsi:type="dcterms:W3CDTF">2024-10-04T14:14:46Z</dcterms:modified>
</cp:coreProperties>
</file>